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41"/>
  </p:notesMasterIdLst>
  <p:sldIdLst>
    <p:sldId id="697" r:id="rId2"/>
    <p:sldId id="698" r:id="rId3"/>
    <p:sldId id="699" r:id="rId4"/>
    <p:sldId id="708" r:id="rId5"/>
    <p:sldId id="581" r:id="rId6"/>
    <p:sldId id="582" r:id="rId7"/>
    <p:sldId id="643" r:id="rId8"/>
    <p:sldId id="644" r:id="rId9"/>
    <p:sldId id="344" r:id="rId10"/>
    <p:sldId id="414" r:id="rId11"/>
    <p:sldId id="547" r:id="rId12"/>
    <p:sldId id="548" r:id="rId13"/>
    <p:sldId id="455" r:id="rId14"/>
    <p:sldId id="452" r:id="rId15"/>
    <p:sldId id="505" r:id="rId16"/>
    <p:sldId id="506" r:id="rId17"/>
    <p:sldId id="304" r:id="rId18"/>
    <p:sldId id="394" r:id="rId19"/>
    <p:sldId id="484" r:id="rId20"/>
    <p:sldId id="485" r:id="rId21"/>
    <p:sldId id="531" r:id="rId22"/>
    <p:sldId id="532" r:id="rId23"/>
    <p:sldId id="709" r:id="rId24"/>
    <p:sldId id="430" r:id="rId25"/>
    <p:sldId id="429" r:id="rId26"/>
    <p:sldId id="523" r:id="rId27"/>
    <p:sldId id="524" r:id="rId28"/>
    <p:sldId id="597" r:id="rId29"/>
    <p:sldId id="598" r:id="rId30"/>
    <p:sldId id="710" r:id="rId31"/>
    <p:sldId id="509" r:id="rId32"/>
    <p:sldId id="510" r:id="rId33"/>
    <p:sldId id="318" r:id="rId34"/>
    <p:sldId id="401" r:id="rId35"/>
    <p:sldId id="280" r:id="rId36"/>
    <p:sldId id="382" r:id="rId37"/>
    <p:sldId id="497" r:id="rId38"/>
    <p:sldId id="498" r:id="rId39"/>
    <p:sldId id="472" r:id="rId40"/>
    <p:sldId id="473" r:id="rId41"/>
    <p:sldId id="460" r:id="rId42"/>
    <p:sldId id="468" r:id="rId43"/>
    <p:sldId id="647" r:id="rId44"/>
    <p:sldId id="648" r:id="rId45"/>
    <p:sldId id="328" r:id="rId46"/>
    <p:sldId id="406" r:id="rId47"/>
    <p:sldId id="663" r:id="rId48"/>
    <p:sldId id="664" r:id="rId49"/>
    <p:sldId id="611" r:id="rId50"/>
    <p:sldId id="612" r:id="rId51"/>
    <p:sldId id="605" r:id="rId52"/>
    <p:sldId id="606" r:id="rId53"/>
    <p:sldId id="711" r:id="rId54"/>
    <p:sldId id="525" r:id="rId55"/>
    <p:sldId id="526" r:id="rId56"/>
    <p:sldId id="482" r:id="rId57"/>
    <p:sldId id="483" r:id="rId58"/>
    <p:sldId id="462" r:id="rId59"/>
    <p:sldId id="470" r:id="rId60"/>
    <p:sldId id="577" r:id="rId61"/>
    <p:sldId id="578" r:id="rId62"/>
    <p:sldId id="595" r:id="rId63"/>
    <p:sldId id="596" r:id="rId64"/>
    <p:sldId id="712" r:id="rId65"/>
    <p:sldId id="356" r:id="rId66"/>
    <p:sldId id="420" r:id="rId67"/>
    <p:sldId id="358" r:id="rId68"/>
    <p:sldId id="421" r:id="rId69"/>
    <p:sldId id="713" r:id="rId70"/>
    <p:sldId id="342" r:id="rId71"/>
    <p:sldId id="413" r:id="rId72"/>
    <p:sldId id="474" r:id="rId73"/>
    <p:sldId id="475" r:id="rId74"/>
    <p:sldId id="476" r:id="rId75"/>
    <p:sldId id="477" r:id="rId76"/>
    <p:sldId id="714" r:id="rId77"/>
    <p:sldId id="603" r:id="rId78"/>
    <p:sldId id="604" r:id="rId79"/>
    <p:sldId id="654" r:id="rId80"/>
    <p:sldId id="655" r:id="rId81"/>
    <p:sldId id="456" r:id="rId82"/>
    <p:sldId id="464" r:id="rId83"/>
    <p:sldId id="450" r:id="rId84"/>
    <p:sldId id="453" r:id="rId85"/>
    <p:sldId id="454" r:id="rId86"/>
    <p:sldId id="451" r:id="rId87"/>
    <p:sldId id="667" r:id="rId88"/>
    <p:sldId id="668" r:id="rId89"/>
    <p:sldId id="535" r:id="rId90"/>
    <p:sldId id="536" r:id="rId91"/>
    <p:sldId id="300" r:id="rId92"/>
    <p:sldId id="392" r:id="rId93"/>
    <p:sldId id="278" r:id="rId94"/>
    <p:sldId id="381" r:id="rId95"/>
    <p:sldId id="362" r:id="rId96"/>
    <p:sldId id="423" r:id="rId97"/>
    <p:sldId id="715" r:id="rId98"/>
    <p:sldId id="336" r:id="rId99"/>
    <p:sldId id="410" r:id="rId100"/>
    <p:sldId id="338" r:id="rId101"/>
    <p:sldId id="411" r:id="rId102"/>
    <p:sldId id="260" r:id="rId103"/>
    <p:sldId id="372" r:id="rId104"/>
    <p:sldId id="569" r:id="rId105"/>
    <p:sldId id="570" r:id="rId106"/>
    <p:sldId id="346" r:id="rId107"/>
    <p:sldId id="415" r:id="rId108"/>
    <p:sldId id="348" r:id="rId109"/>
    <p:sldId id="416" r:id="rId110"/>
    <p:sldId id="350" r:id="rId111"/>
    <p:sldId id="417" r:id="rId112"/>
    <p:sldId id="352" r:id="rId113"/>
    <p:sldId id="418" r:id="rId114"/>
    <p:sldId id="354" r:id="rId115"/>
    <p:sldId id="419" r:id="rId116"/>
    <p:sldId id="364" r:id="rId117"/>
    <p:sldId id="424" r:id="rId118"/>
    <p:sldId id="366" r:id="rId119"/>
    <p:sldId id="425" r:id="rId120"/>
    <p:sldId id="716" r:id="rId121"/>
    <p:sldId id="625" r:id="rId122"/>
    <p:sldId id="626" r:id="rId123"/>
    <p:sldId id="730" r:id="rId124"/>
    <p:sldId id="330" r:id="rId125"/>
    <p:sldId id="407" r:id="rId126"/>
    <p:sldId id="629" r:id="rId127"/>
    <p:sldId id="630" r:id="rId128"/>
    <p:sldId id="561" r:id="rId129"/>
    <p:sldId id="562" r:id="rId130"/>
    <p:sldId id="731" r:id="rId131"/>
    <p:sldId id="513" r:id="rId132"/>
    <p:sldId id="514" r:id="rId133"/>
    <p:sldId id="515" r:id="rId134"/>
    <p:sldId id="516" r:id="rId135"/>
    <p:sldId id="551" r:id="rId136"/>
    <p:sldId id="552" r:id="rId137"/>
    <p:sldId id="732" r:id="rId138"/>
    <p:sldId id="463" r:id="rId139"/>
    <p:sldId id="471" r:id="rId140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14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802" y="-13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theme" Target="theme/theme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5" name="スライド イメージ プレースホルダ 1">
            <a:extLst>
              <a:ext uri="{FF2B5EF4-FFF2-40B4-BE49-F238E27FC236}">
                <a16:creationId xmlns:a16="http://schemas.microsoft.com/office/drawing/2014/main" id="{49078753-B1DC-9D47-8AE9-BC7B4711C2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4226" name="ノート プレースホルダ 2">
            <a:extLst>
              <a:ext uri="{FF2B5EF4-FFF2-40B4-BE49-F238E27FC236}">
                <a16:creationId xmlns:a16="http://schemas.microsoft.com/office/drawing/2014/main" id="{D8F8E417-E4B1-3745-B6C4-5A80C2F7A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4227" name="スライド番号プレースホルダ 3">
            <a:extLst>
              <a:ext uri="{FF2B5EF4-FFF2-40B4-BE49-F238E27FC236}">
                <a16:creationId xmlns:a16="http://schemas.microsoft.com/office/drawing/2014/main" id="{ED294095-AF9E-5E49-AABF-87468526B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E2A8C7-D8A7-DF49-86C5-46D7A7B8DB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88881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29" name="スライド イメージ プレースホルダ 1">
            <a:extLst>
              <a:ext uri="{FF2B5EF4-FFF2-40B4-BE49-F238E27FC236}">
                <a16:creationId xmlns:a16="http://schemas.microsoft.com/office/drawing/2014/main" id="{318E017D-E35F-8C47-82B4-0AC6D0FCE6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4130" name="ノート プレースホルダ 2">
            <a:extLst>
              <a:ext uri="{FF2B5EF4-FFF2-40B4-BE49-F238E27FC236}">
                <a16:creationId xmlns:a16="http://schemas.microsoft.com/office/drawing/2014/main" id="{92636EE0-6BE6-D540-8A1B-09F45EB96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4131" name="スライド番号プレースホルダ 3">
            <a:extLst>
              <a:ext uri="{FF2B5EF4-FFF2-40B4-BE49-F238E27FC236}">
                <a16:creationId xmlns:a16="http://schemas.microsoft.com/office/drawing/2014/main" id="{1747546E-108F-9E42-B280-ADBE5F3A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D782316-BECD-AF45-932B-DF27E82977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60145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スライド イメージ プレースホルダ 1">
            <a:extLst>
              <a:ext uri="{FF2B5EF4-FFF2-40B4-BE49-F238E27FC236}">
                <a16:creationId xmlns:a16="http://schemas.microsoft.com/office/drawing/2014/main" id="{FB2817C5-3138-394C-9D0D-DB7BC1F882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2" name="ノート プレースホルダ 2">
            <a:extLst>
              <a:ext uri="{FF2B5EF4-FFF2-40B4-BE49-F238E27FC236}">
                <a16:creationId xmlns:a16="http://schemas.microsoft.com/office/drawing/2014/main" id="{91010F44-977C-AC4C-99BE-DE8A8777B2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9923" name="スライド番号プレースホルダ 3">
            <a:extLst>
              <a:ext uri="{FF2B5EF4-FFF2-40B4-BE49-F238E27FC236}">
                <a16:creationId xmlns:a16="http://schemas.microsoft.com/office/drawing/2014/main" id="{60ABDF0D-EF44-A142-915D-05E421525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DDF5C8-453A-F94F-8899-7ADE75D47D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021869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スライド イメージ プレースホルダ 1">
            <a:extLst>
              <a:ext uri="{FF2B5EF4-FFF2-40B4-BE49-F238E27FC236}">
                <a16:creationId xmlns:a16="http://schemas.microsoft.com/office/drawing/2014/main" id="{5B53C912-7ECF-2344-8C46-016B52A159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1970" name="ノート プレースホルダ 2">
            <a:extLst>
              <a:ext uri="{FF2B5EF4-FFF2-40B4-BE49-F238E27FC236}">
                <a16:creationId xmlns:a16="http://schemas.microsoft.com/office/drawing/2014/main" id="{8A393E11-D098-F347-8A4A-6F362F488D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1971" name="スライド番号プレースホルダ 3">
            <a:extLst>
              <a:ext uri="{FF2B5EF4-FFF2-40B4-BE49-F238E27FC236}">
                <a16:creationId xmlns:a16="http://schemas.microsoft.com/office/drawing/2014/main" id="{240FCDB4-B3E0-E246-ADAB-9BCA01A0BF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F01121-3DAB-714C-9B09-3062C3EB4C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05714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スライド イメージ プレースホルダ 1">
            <a:extLst>
              <a:ext uri="{FF2B5EF4-FFF2-40B4-BE49-F238E27FC236}">
                <a16:creationId xmlns:a16="http://schemas.microsoft.com/office/drawing/2014/main" id="{17E4B688-709D-3342-BF18-63972EECE1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4018" name="ノート プレースホルダ 2">
            <a:extLst>
              <a:ext uri="{FF2B5EF4-FFF2-40B4-BE49-F238E27FC236}">
                <a16:creationId xmlns:a16="http://schemas.microsoft.com/office/drawing/2014/main" id="{69D69CFE-EB94-CC45-BB62-4AD4648AFC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4019" name="スライド番号プレースホルダ 3">
            <a:extLst>
              <a:ext uri="{FF2B5EF4-FFF2-40B4-BE49-F238E27FC236}">
                <a16:creationId xmlns:a16="http://schemas.microsoft.com/office/drawing/2014/main" id="{53FAF179-527B-AA45-A847-43FA655B8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A33A12-929A-DB4F-8991-6F147DBA05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0640585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スライド イメージ プレースホルダ 1">
            <a:extLst>
              <a:ext uri="{FF2B5EF4-FFF2-40B4-BE49-F238E27FC236}">
                <a16:creationId xmlns:a16="http://schemas.microsoft.com/office/drawing/2014/main" id="{246B894E-E790-8440-9EC8-B5A8442F13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6066" name="ノート プレースホルダ 2">
            <a:extLst>
              <a:ext uri="{FF2B5EF4-FFF2-40B4-BE49-F238E27FC236}">
                <a16:creationId xmlns:a16="http://schemas.microsoft.com/office/drawing/2014/main" id="{D56E49B3-B22E-C247-AA0D-14F9C1837A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6067" name="スライド番号プレースホルダ 3">
            <a:extLst>
              <a:ext uri="{FF2B5EF4-FFF2-40B4-BE49-F238E27FC236}">
                <a16:creationId xmlns:a16="http://schemas.microsoft.com/office/drawing/2014/main" id="{1E0ED5C4-F1F0-DD41-8F71-29868C9D95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12EFBE-EF22-584C-9A49-F82DA1B866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494466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スライド イメージ プレースホルダ 1">
            <a:extLst>
              <a:ext uri="{FF2B5EF4-FFF2-40B4-BE49-F238E27FC236}">
                <a16:creationId xmlns:a16="http://schemas.microsoft.com/office/drawing/2014/main" id="{87725B63-8FA4-5B46-8E61-07F9142E81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8114" name="ノート プレースホルダ 2">
            <a:extLst>
              <a:ext uri="{FF2B5EF4-FFF2-40B4-BE49-F238E27FC236}">
                <a16:creationId xmlns:a16="http://schemas.microsoft.com/office/drawing/2014/main" id="{5FC276AD-4FCD-3F4D-BC8F-5B76A8D43B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8115" name="スライド番号プレースホルダ 3">
            <a:extLst>
              <a:ext uri="{FF2B5EF4-FFF2-40B4-BE49-F238E27FC236}">
                <a16:creationId xmlns:a16="http://schemas.microsoft.com/office/drawing/2014/main" id="{493C88A3-FCFC-0D4E-8A65-B70858B818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8416B8-37BA-6249-A231-697620C999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81930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スライド イメージ プレースホルダ 1">
            <a:extLst>
              <a:ext uri="{FF2B5EF4-FFF2-40B4-BE49-F238E27FC236}">
                <a16:creationId xmlns:a16="http://schemas.microsoft.com/office/drawing/2014/main" id="{57BC037C-81A0-5E40-A1DB-C762356DA9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6546" name="ノート プレースホルダ 2">
            <a:extLst>
              <a:ext uri="{FF2B5EF4-FFF2-40B4-BE49-F238E27FC236}">
                <a16:creationId xmlns:a16="http://schemas.microsoft.com/office/drawing/2014/main" id="{C180583A-84B1-8F40-B10D-0838D3EF521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6547" name="スライド番号プレースホルダ 3">
            <a:extLst>
              <a:ext uri="{FF2B5EF4-FFF2-40B4-BE49-F238E27FC236}">
                <a16:creationId xmlns:a16="http://schemas.microsoft.com/office/drawing/2014/main" id="{860B42C6-C16F-4F4F-91A0-C77E1FD415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CD06D4-3E82-C441-A9D9-98D602230B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8359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スライド イメージ プレースホルダ 1">
            <a:extLst>
              <a:ext uri="{FF2B5EF4-FFF2-40B4-BE49-F238E27FC236}">
                <a16:creationId xmlns:a16="http://schemas.microsoft.com/office/drawing/2014/main" id="{073A5AF7-6881-4740-A082-63E8DCBE18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8594" name="ノート プレースホルダ 2">
            <a:extLst>
              <a:ext uri="{FF2B5EF4-FFF2-40B4-BE49-F238E27FC236}">
                <a16:creationId xmlns:a16="http://schemas.microsoft.com/office/drawing/2014/main" id="{469FC3C3-0D93-8040-A1F2-FB3A916AB4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8595" name="スライド番号プレースホルダ 3">
            <a:extLst>
              <a:ext uri="{FF2B5EF4-FFF2-40B4-BE49-F238E27FC236}">
                <a16:creationId xmlns:a16="http://schemas.microsoft.com/office/drawing/2014/main" id="{BAFE9794-AB26-A34B-961C-0775B9135C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29C618-53CC-ED4D-AEA3-AF4BA918B4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500864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スライド イメージ プレースホルダ 1">
            <a:extLst>
              <a:ext uri="{FF2B5EF4-FFF2-40B4-BE49-F238E27FC236}">
                <a16:creationId xmlns:a16="http://schemas.microsoft.com/office/drawing/2014/main" id="{D0DF0197-5F33-F84E-8CA0-1E8269DBA8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0642" name="ノート プレースホルダ 2">
            <a:extLst>
              <a:ext uri="{FF2B5EF4-FFF2-40B4-BE49-F238E27FC236}">
                <a16:creationId xmlns:a16="http://schemas.microsoft.com/office/drawing/2014/main" id="{53D08F92-62DD-794B-8166-A241D8C3B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0643" name="スライド番号プレースホルダ 3">
            <a:extLst>
              <a:ext uri="{FF2B5EF4-FFF2-40B4-BE49-F238E27FC236}">
                <a16:creationId xmlns:a16="http://schemas.microsoft.com/office/drawing/2014/main" id="{7947A7A5-580C-794D-8BEC-7B25B3958D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4E03F1-AB13-D641-852D-CC78037417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81008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スライド イメージ プレースホルダ 1">
            <a:extLst>
              <a:ext uri="{FF2B5EF4-FFF2-40B4-BE49-F238E27FC236}">
                <a16:creationId xmlns:a16="http://schemas.microsoft.com/office/drawing/2014/main" id="{587F7236-C0E3-074F-8F9E-46F4DD0F32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2690" name="ノート プレースホルダ 2">
            <a:extLst>
              <a:ext uri="{FF2B5EF4-FFF2-40B4-BE49-F238E27FC236}">
                <a16:creationId xmlns:a16="http://schemas.microsoft.com/office/drawing/2014/main" id="{50ACB120-92BB-864A-A509-F8C59AE4F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2691" name="スライド番号プレースホルダ 3">
            <a:extLst>
              <a:ext uri="{FF2B5EF4-FFF2-40B4-BE49-F238E27FC236}">
                <a16:creationId xmlns:a16="http://schemas.microsoft.com/office/drawing/2014/main" id="{382B2A69-3CE4-E740-84E4-BF12F85DAD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FECBDFD-3E70-E441-B632-EF28CA68AD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51552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D4CAE70B-B192-DA4D-999D-3F927F338F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F8FCBF39-2CBD-E142-8A4D-94A46C6685A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6BABF62-8DD5-F346-B369-973AD7E4F8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E074C1-43C7-0446-9440-4940866089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80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7" name="スライド イメージ プレースホルダ 1">
            <a:extLst>
              <a:ext uri="{FF2B5EF4-FFF2-40B4-BE49-F238E27FC236}">
                <a16:creationId xmlns:a16="http://schemas.microsoft.com/office/drawing/2014/main" id="{8F5B8952-AEB0-8B4B-A246-B6C0AFE801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8578" name="ノート プレースホルダ 2">
            <a:extLst>
              <a:ext uri="{FF2B5EF4-FFF2-40B4-BE49-F238E27FC236}">
                <a16:creationId xmlns:a16="http://schemas.microsoft.com/office/drawing/2014/main" id="{3ECCBCCC-1885-4B40-948E-CEA38FAAB0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8579" name="スライド番号プレースホルダ 3">
            <a:extLst>
              <a:ext uri="{FF2B5EF4-FFF2-40B4-BE49-F238E27FC236}">
                <a16:creationId xmlns:a16="http://schemas.microsoft.com/office/drawing/2014/main" id="{56266852-047E-8D41-AC6D-54852A78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7BDFCAD-65E4-D74A-8E6A-A596C5E011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55057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3" name="スライド イメージ プレースホルダ 1">
            <a:extLst>
              <a:ext uri="{FF2B5EF4-FFF2-40B4-BE49-F238E27FC236}">
                <a16:creationId xmlns:a16="http://schemas.microsoft.com/office/drawing/2014/main" id="{DBA10BF7-EA4B-4A42-92AF-55BBFBBC26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9874" name="ノート プレースホルダ 2">
            <a:extLst>
              <a:ext uri="{FF2B5EF4-FFF2-40B4-BE49-F238E27FC236}">
                <a16:creationId xmlns:a16="http://schemas.microsoft.com/office/drawing/2014/main" id="{85CA51FC-895A-3C4B-8E0D-1698E3D882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9875" name="スライド番号プレースホルダ 3">
            <a:extLst>
              <a:ext uri="{FF2B5EF4-FFF2-40B4-BE49-F238E27FC236}">
                <a16:creationId xmlns:a16="http://schemas.microsoft.com/office/drawing/2014/main" id="{3F510744-B79C-E847-AC17-D86D11315B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E56E25-C1C8-A041-9A70-683058D22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525628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スライド イメージ プレースホルダ 1">
            <a:extLst>
              <a:ext uri="{FF2B5EF4-FFF2-40B4-BE49-F238E27FC236}">
                <a16:creationId xmlns:a16="http://schemas.microsoft.com/office/drawing/2014/main" id="{623ED03A-D09C-A049-AC8B-E7283A613D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6914" name="ノート プレースホルダ 2">
            <a:extLst>
              <a:ext uri="{FF2B5EF4-FFF2-40B4-BE49-F238E27FC236}">
                <a16:creationId xmlns:a16="http://schemas.microsoft.com/office/drawing/2014/main" id="{C78B49A0-672E-1048-A525-38F3D6E2CA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6915" name="スライド番号プレースホルダ 3">
            <a:extLst>
              <a:ext uri="{FF2B5EF4-FFF2-40B4-BE49-F238E27FC236}">
                <a16:creationId xmlns:a16="http://schemas.microsoft.com/office/drawing/2014/main" id="{6B268BBF-C73A-D249-AD16-B57E59D7DD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CA0029-6A7E-2848-8699-1849EE5798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020181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スライド イメージ プレースホルダ 1">
            <a:extLst>
              <a:ext uri="{FF2B5EF4-FFF2-40B4-BE49-F238E27FC236}">
                <a16:creationId xmlns:a16="http://schemas.microsoft.com/office/drawing/2014/main" id="{B36D6C9C-311D-4C4B-84DD-C4AB0CFCD1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8962" name="ノート プレースホルダ 2">
            <a:extLst>
              <a:ext uri="{FF2B5EF4-FFF2-40B4-BE49-F238E27FC236}">
                <a16:creationId xmlns:a16="http://schemas.microsoft.com/office/drawing/2014/main" id="{039C8290-31C5-D649-84E7-DCACC30B7F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8963" name="スライド番号プレースホルダ 3">
            <a:extLst>
              <a:ext uri="{FF2B5EF4-FFF2-40B4-BE49-F238E27FC236}">
                <a16:creationId xmlns:a16="http://schemas.microsoft.com/office/drawing/2014/main" id="{2914697E-D756-A847-93F2-53077969A8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F8AB47-5710-B748-A584-E6ED28DBD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0049432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567C257F-5986-1B40-90E1-8BD66F7D4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F6398800-9446-0B47-95FA-75E8A1FD46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86A175C5-0880-D84F-9CDC-1BAD9829AD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56BDE2-D530-214B-8270-A4B6713DDA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93755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5" name="スライド イメージ プレースホルダ 1">
            <a:extLst>
              <a:ext uri="{FF2B5EF4-FFF2-40B4-BE49-F238E27FC236}">
                <a16:creationId xmlns:a16="http://schemas.microsoft.com/office/drawing/2014/main" id="{7BEB8C83-0C43-0C41-9A65-30E22BA1B6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8066" name="ノート プレースホルダ 2">
            <a:extLst>
              <a:ext uri="{FF2B5EF4-FFF2-40B4-BE49-F238E27FC236}">
                <a16:creationId xmlns:a16="http://schemas.microsoft.com/office/drawing/2014/main" id="{16DAB8DE-D081-A240-BE50-6E0B11A148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8067" name="スライド番号プレースホルダ 3">
            <a:extLst>
              <a:ext uri="{FF2B5EF4-FFF2-40B4-BE49-F238E27FC236}">
                <a16:creationId xmlns:a16="http://schemas.microsoft.com/office/drawing/2014/main" id="{42E58737-1C36-424F-9728-58C933CEA0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F56134-00C8-2A42-908F-5F8E6F301A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44343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5" name="スライド イメージ プレースホルダ 1">
            <a:extLst>
              <a:ext uri="{FF2B5EF4-FFF2-40B4-BE49-F238E27FC236}">
                <a16:creationId xmlns:a16="http://schemas.microsoft.com/office/drawing/2014/main" id="{591CCE75-3A7A-5D49-BC0E-58622EED26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3266" name="ノート プレースホルダ 2">
            <a:extLst>
              <a:ext uri="{FF2B5EF4-FFF2-40B4-BE49-F238E27FC236}">
                <a16:creationId xmlns:a16="http://schemas.microsoft.com/office/drawing/2014/main" id="{39148184-E335-F048-BB0E-097E2EF3F0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3267" name="スライド番号プレースホルダ 3">
            <a:extLst>
              <a:ext uri="{FF2B5EF4-FFF2-40B4-BE49-F238E27FC236}">
                <a16:creationId xmlns:a16="http://schemas.microsoft.com/office/drawing/2014/main" id="{59B55945-EEBA-C44F-884E-C419B16AE0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F40C12-7B06-A447-8A96-561F47C6B3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495289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879F414C-A0B5-EB49-9666-C913BF8F94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D1D23DD5-53EE-E04C-8E01-5DB9F7BA5D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B43526CE-53D0-8347-B191-F3DC0780B5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C9E419-EBA0-2C46-A923-66CFB8241F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732713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1" name="スライド イメージ プレースホルダ 1">
            <a:extLst>
              <a:ext uri="{FF2B5EF4-FFF2-40B4-BE49-F238E27FC236}">
                <a16:creationId xmlns:a16="http://schemas.microsoft.com/office/drawing/2014/main" id="{DF1F32F5-BD52-8845-A935-5320EB97A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4962" name="ノート プレースホルダ 2">
            <a:extLst>
              <a:ext uri="{FF2B5EF4-FFF2-40B4-BE49-F238E27FC236}">
                <a16:creationId xmlns:a16="http://schemas.microsoft.com/office/drawing/2014/main" id="{E0012743-8ABC-F240-AE12-13CEB6943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4963" name="スライド番号プレースホルダ 3">
            <a:extLst>
              <a:ext uri="{FF2B5EF4-FFF2-40B4-BE49-F238E27FC236}">
                <a16:creationId xmlns:a16="http://schemas.microsoft.com/office/drawing/2014/main" id="{2D264195-DBE0-8449-91D9-0A32C31D0D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03CDF1-D09C-2742-BF83-2DB6CB84E6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34656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3AB06960-9843-5347-A0EC-F2287AB50F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D6D5449C-11BB-F24C-B1CA-E532AF8296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9104B366-69E0-F744-A700-6578996E8E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BB7353-3D35-6A4D-9892-D916C17766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194598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7D63D76B-64B9-754E-BC7E-39AF1331F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3B1D23C5-3CA0-E741-A28B-AC2F889DF0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EEA244A3-0E19-784D-A3C8-993C20972F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4C24393-6435-A445-925D-14617E7CC3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85620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5" name="スライド イメージ プレースホルダ 1">
            <a:extLst>
              <a:ext uri="{FF2B5EF4-FFF2-40B4-BE49-F238E27FC236}">
                <a16:creationId xmlns:a16="http://schemas.microsoft.com/office/drawing/2014/main" id="{CE5963C8-0BC6-C147-8FFC-8549E15F7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626" name="ノート プレースホルダ 2">
            <a:extLst>
              <a:ext uri="{FF2B5EF4-FFF2-40B4-BE49-F238E27FC236}">
                <a16:creationId xmlns:a16="http://schemas.microsoft.com/office/drawing/2014/main" id="{6AEE4733-CE97-A54E-B096-F96202A35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627" name="スライド番号プレースホルダ 3">
            <a:extLst>
              <a:ext uri="{FF2B5EF4-FFF2-40B4-BE49-F238E27FC236}">
                <a16:creationId xmlns:a16="http://schemas.microsoft.com/office/drawing/2014/main" id="{9D702541-7961-C44C-A24B-CA3872D79F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117CB9-5166-B447-A52B-31D46D447A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942799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スライド イメージ プレースホルダ 1">
            <a:extLst>
              <a:ext uri="{FF2B5EF4-FFF2-40B4-BE49-F238E27FC236}">
                <a16:creationId xmlns:a16="http://schemas.microsoft.com/office/drawing/2014/main" id="{E229FDA2-8D52-ED4F-9F18-15CDB30F64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9058" name="ノート プレースホルダ 2">
            <a:extLst>
              <a:ext uri="{FF2B5EF4-FFF2-40B4-BE49-F238E27FC236}">
                <a16:creationId xmlns:a16="http://schemas.microsoft.com/office/drawing/2014/main" id="{BE0939BF-1365-8A4F-A3BB-6E8459DB1F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9059" name="スライド番号プレースホルダ 3">
            <a:extLst>
              <a:ext uri="{FF2B5EF4-FFF2-40B4-BE49-F238E27FC236}">
                <a16:creationId xmlns:a16="http://schemas.microsoft.com/office/drawing/2014/main" id="{F9BF795D-0F13-B54A-B8A4-4127FDDB25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AFD356-EDCE-EB47-9A50-2F192C8EA9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876383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5" name="スライド イメージ プレースホルダ 1">
            <a:extLst>
              <a:ext uri="{FF2B5EF4-FFF2-40B4-BE49-F238E27FC236}">
                <a16:creationId xmlns:a16="http://schemas.microsoft.com/office/drawing/2014/main" id="{1FDCA1B3-D327-0B45-AD59-6725926F81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2786" name="ノート プレースホルダ 2">
            <a:extLst>
              <a:ext uri="{FF2B5EF4-FFF2-40B4-BE49-F238E27FC236}">
                <a16:creationId xmlns:a16="http://schemas.microsoft.com/office/drawing/2014/main" id="{92853036-7BE6-EE46-974E-477968ACA2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2787" name="スライド番号プレースホルダ 3">
            <a:extLst>
              <a:ext uri="{FF2B5EF4-FFF2-40B4-BE49-F238E27FC236}">
                <a16:creationId xmlns:a16="http://schemas.microsoft.com/office/drawing/2014/main" id="{3C22639C-23DC-824D-84A3-CA6BFFB617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61E69F-BFA7-F84C-A07C-0A9FF3FA48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749371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3" name="スライド イメージ プレースホルダ 1">
            <a:extLst>
              <a:ext uri="{FF2B5EF4-FFF2-40B4-BE49-F238E27FC236}">
                <a16:creationId xmlns:a16="http://schemas.microsoft.com/office/drawing/2014/main" id="{ECE2CCE6-EBAA-744A-93B5-0F9F94AAD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4834" name="ノート プレースホルダ 2">
            <a:extLst>
              <a:ext uri="{FF2B5EF4-FFF2-40B4-BE49-F238E27FC236}">
                <a16:creationId xmlns:a16="http://schemas.microsoft.com/office/drawing/2014/main" id="{90885525-206E-BA42-9BFE-AEB9DEBA96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4835" name="スライド番号プレースホルダ 3">
            <a:extLst>
              <a:ext uri="{FF2B5EF4-FFF2-40B4-BE49-F238E27FC236}">
                <a16:creationId xmlns:a16="http://schemas.microsoft.com/office/drawing/2014/main" id="{5CCE7C34-0799-4D4A-A75C-F4A9527B2E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395EB8-03C4-C34A-90B2-72372090A5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923835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スライド イメージ プレースホルダ 1">
            <a:extLst>
              <a:ext uri="{FF2B5EF4-FFF2-40B4-BE49-F238E27FC236}">
                <a16:creationId xmlns:a16="http://schemas.microsoft.com/office/drawing/2014/main" id="{DAECC4B7-ADF4-2847-8384-B9A07E5ED1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4850" name="ノート プレースホルダ 2">
            <a:extLst>
              <a:ext uri="{FF2B5EF4-FFF2-40B4-BE49-F238E27FC236}">
                <a16:creationId xmlns:a16="http://schemas.microsoft.com/office/drawing/2014/main" id="{6F046400-71E0-3441-BCAD-40A5E23A69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4851" name="スライド番号プレースホルダ 3">
            <a:extLst>
              <a:ext uri="{FF2B5EF4-FFF2-40B4-BE49-F238E27FC236}">
                <a16:creationId xmlns:a16="http://schemas.microsoft.com/office/drawing/2014/main" id="{2FE4BE4F-6640-034A-BF4F-6F136996CE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138671-8ABA-4D4F-800C-96762CF3F0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4413679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7" name="スライド イメージ プレースホルダ 1">
            <a:extLst>
              <a:ext uri="{FF2B5EF4-FFF2-40B4-BE49-F238E27FC236}">
                <a16:creationId xmlns:a16="http://schemas.microsoft.com/office/drawing/2014/main" id="{B350630C-2B9F-464F-AB7D-3C199CE625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6898" name="ノート プレースホルダ 2">
            <a:extLst>
              <a:ext uri="{FF2B5EF4-FFF2-40B4-BE49-F238E27FC236}">
                <a16:creationId xmlns:a16="http://schemas.microsoft.com/office/drawing/2014/main" id="{2AE4DF99-9A48-814C-81CE-2403EF8846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6899" name="スライド番号プレースホルダ 3">
            <a:extLst>
              <a:ext uri="{FF2B5EF4-FFF2-40B4-BE49-F238E27FC236}">
                <a16:creationId xmlns:a16="http://schemas.microsoft.com/office/drawing/2014/main" id="{9C6E0604-6A60-CC48-8E43-3FA5DAD69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934208-4477-C744-AD6A-7274ECF3B8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32508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スライド イメージ プレースホルダ 1">
            <a:extLst>
              <a:ext uri="{FF2B5EF4-FFF2-40B4-BE49-F238E27FC236}">
                <a16:creationId xmlns:a16="http://schemas.microsoft.com/office/drawing/2014/main" id="{DAAC4ACD-21A6-2A45-A5C1-2FFBBE18B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6" name="ノート プレースホルダ 2">
            <a:extLst>
              <a:ext uri="{FF2B5EF4-FFF2-40B4-BE49-F238E27FC236}">
                <a16:creationId xmlns:a16="http://schemas.microsoft.com/office/drawing/2014/main" id="{3A243B1E-A273-2E47-8863-912E1B8941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3667" name="スライド番号プレースホルダ 3">
            <a:extLst>
              <a:ext uri="{FF2B5EF4-FFF2-40B4-BE49-F238E27FC236}">
                <a16:creationId xmlns:a16="http://schemas.microsoft.com/office/drawing/2014/main" id="{F19A2988-F04F-2F4E-B659-BEA4020E24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4EC54C-874A-D442-B7BE-9E5DE026E2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8673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スライド イメージ プレースホルダ 1">
            <a:extLst>
              <a:ext uri="{FF2B5EF4-FFF2-40B4-BE49-F238E27FC236}">
                <a16:creationId xmlns:a16="http://schemas.microsoft.com/office/drawing/2014/main" id="{FB0B67C5-54AD-A44D-B6FE-F1D3D71036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4" name="ノート プレースホルダ 2">
            <a:extLst>
              <a:ext uri="{FF2B5EF4-FFF2-40B4-BE49-F238E27FC236}">
                <a16:creationId xmlns:a16="http://schemas.microsoft.com/office/drawing/2014/main" id="{0FFAFCEA-0A07-AF4A-A067-4DCA08C985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5715" name="スライド番号プレースホルダ 3">
            <a:extLst>
              <a:ext uri="{FF2B5EF4-FFF2-40B4-BE49-F238E27FC236}">
                <a16:creationId xmlns:a16="http://schemas.microsoft.com/office/drawing/2014/main" id="{38D1F8B4-D6A0-AC4B-975C-23FDE204A2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9275B5-0379-A647-BC21-3DD5D4C747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85648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1" name="スライド イメージ プレースホルダ 1">
            <a:extLst>
              <a:ext uri="{FF2B5EF4-FFF2-40B4-BE49-F238E27FC236}">
                <a16:creationId xmlns:a16="http://schemas.microsoft.com/office/drawing/2014/main" id="{36EEA7CF-8C8E-8D45-90F5-52107563DD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3522" name="ノート プレースホルダ 2">
            <a:extLst>
              <a:ext uri="{FF2B5EF4-FFF2-40B4-BE49-F238E27FC236}">
                <a16:creationId xmlns:a16="http://schemas.microsoft.com/office/drawing/2014/main" id="{8E0F3B53-C1C2-2545-94DB-5970700ED5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3523" name="スライド番号プレースホルダ 3">
            <a:extLst>
              <a:ext uri="{FF2B5EF4-FFF2-40B4-BE49-F238E27FC236}">
                <a16:creationId xmlns:a16="http://schemas.microsoft.com/office/drawing/2014/main" id="{9DCE69FB-A031-024E-8C46-7F65767012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24B082-16BE-D844-A2FE-1C599B220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48505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スライド イメージ プレースホルダ 1">
            <a:extLst>
              <a:ext uri="{FF2B5EF4-FFF2-40B4-BE49-F238E27FC236}">
                <a16:creationId xmlns:a16="http://schemas.microsoft.com/office/drawing/2014/main" id="{22294127-58A7-4241-8901-D921A0AFEF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5570" name="ノート プレースホルダ 2">
            <a:extLst>
              <a:ext uri="{FF2B5EF4-FFF2-40B4-BE49-F238E27FC236}">
                <a16:creationId xmlns:a16="http://schemas.microsoft.com/office/drawing/2014/main" id="{A0854E18-FF84-7943-A9E4-071EE0D4D0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5571" name="スライド番号プレースホルダ 3">
            <a:extLst>
              <a:ext uri="{FF2B5EF4-FFF2-40B4-BE49-F238E27FC236}">
                <a16:creationId xmlns:a16="http://schemas.microsoft.com/office/drawing/2014/main" id="{057879C9-2043-0E47-BE32-5F639402F0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311F13-B634-564A-90BB-34A9D5C6E9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99245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7" name="スライド イメージ プレースホルダ 1">
            <a:extLst>
              <a:ext uri="{FF2B5EF4-FFF2-40B4-BE49-F238E27FC236}">
                <a16:creationId xmlns:a16="http://schemas.microsoft.com/office/drawing/2014/main" id="{19AC5FAE-5C38-5A4F-8A63-922CE32DFE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9778" name="ノート プレースホルダ 2">
            <a:extLst>
              <a:ext uri="{FF2B5EF4-FFF2-40B4-BE49-F238E27FC236}">
                <a16:creationId xmlns:a16="http://schemas.microsoft.com/office/drawing/2014/main" id="{7031129E-51B3-E345-80F1-942D51A433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9779" name="スライド番号プレースホルダ 3">
            <a:extLst>
              <a:ext uri="{FF2B5EF4-FFF2-40B4-BE49-F238E27FC236}">
                <a16:creationId xmlns:a16="http://schemas.microsoft.com/office/drawing/2014/main" id="{049449B4-157E-D64D-B16B-E03063014F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AD0F5E-4A7E-634E-906C-D6DDE31AF4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80670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5" name="スライド イメージ プレースホルダ 1">
            <a:extLst>
              <a:ext uri="{FF2B5EF4-FFF2-40B4-BE49-F238E27FC236}">
                <a16:creationId xmlns:a16="http://schemas.microsoft.com/office/drawing/2014/main" id="{10707D93-0E81-F84C-A4B5-BFB48A861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1826" name="ノート プレースホルダ 2">
            <a:extLst>
              <a:ext uri="{FF2B5EF4-FFF2-40B4-BE49-F238E27FC236}">
                <a16:creationId xmlns:a16="http://schemas.microsoft.com/office/drawing/2014/main" id="{4E50F39E-6722-444C-9934-0C5B80CB1B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1827" name="スライド番号プレースホルダ 3">
            <a:extLst>
              <a:ext uri="{FF2B5EF4-FFF2-40B4-BE49-F238E27FC236}">
                <a16:creationId xmlns:a16="http://schemas.microsoft.com/office/drawing/2014/main" id="{0242E71D-668D-5047-A086-8639F65C38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4DD652-51F2-9543-822D-103437808D1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3365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スライド イメージ プレースホルダ 1">
            <a:extLst>
              <a:ext uri="{FF2B5EF4-FFF2-40B4-BE49-F238E27FC236}">
                <a16:creationId xmlns:a16="http://schemas.microsoft.com/office/drawing/2014/main" id="{6FE34ADB-BD71-9740-92B3-D8E2298066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2930" name="ノート プレースホルダ 2">
            <a:extLst>
              <a:ext uri="{FF2B5EF4-FFF2-40B4-BE49-F238E27FC236}">
                <a16:creationId xmlns:a16="http://schemas.microsoft.com/office/drawing/2014/main" id="{21A0518B-EBA1-7D48-88E6-5592BEDC75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2931" name="スライド番号プレースホルダ 3">
            <a:extLst>
              <a:ext uri="{FF2B5EF4-FFF2-40B4-BE49-F238E27FC236}">
                <a16:creationId xmlns:a16="http://schemas.microsoft.com/office/drawing/2014/main" id="{B8F6A3F3-BEC6-2C44-848A-0ECBC08166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70F1AB-E8DD-2F48-9034-6A0C90C7F3F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95931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E99F733E-F7FF-F14A-9601-EB76337DC3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8805407D-7F42-2948-81FA-6DE4CCF56D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D7C67FA4-0927-4F4D-809B-7A570FB603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DC4051-92C5-C04E-B042-B06C3D36586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60814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スライド イメージ プレースホルダ 1">
            <a:extLst>
              <a:ext uri="{FF2B5EF4-FFF2-40B4-BE49-F238E27FC236}">
                <a16:creationId xmlns:a16="http://schemas.microsoft.com/office/drawing/2014/main" id="{28F56A3C-97FD-F54B-8443-25459CDDE2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4978" name="ノート プレースホルダ 2">
            <a:extLst>
              <a:ext uri="{FF2B5EF4-FFF2-40B4-BE49-F238E27FC236}">
                <a16:creationId xmlns:a16="http://schemas.microsoft.com/office/drawing/2014/main" id="{73C04BBA-E0E2-1349-9BE9-7368F42B6D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4979" name="スライド番号プレースホルダ 3">
            <a:extLst>
              <a:ext uri="{FF2B5EF4-FFF2-40B4-BE49-F238E27FC236}">
                <a16:creationId xmlns:a16="http://schemas.microsoft.com/office/drawing/2014/main" id="{8AEC9A4F-D6C4-DD4C-9564-922CAE1462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0E8B4D-029C-1842-912C-D848453E6B8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890951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1" name="スライド イメージ プレースホルダ 1">
            <a:extLst>
              <a:ext uri="{FF2B5EF4-FFF2-40B4-BE49-F238E27FC236}">
                <a16:creationId xmlns:a16="http://schemas.microsoft.com/office/drawing/2014/main" id="{0A8F5B8D-50E2-8045-9DE5-CF14C963EE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5442" name="ノート プレースホルダ 2">
            <a:extLst>
              <a:ext uri="{FF2B5EF4-FFF2-40B4-BE49-F238E27FC236}">
                <a16:creationId xmlns:a16="http://schemas.microsoft.com/office/drawing/2014/main" id="{3636C130-E773-AE45-86ED-70BE27058E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5443" name="スライド番号プレースホルダ 3">
            <a:extLst>
              <a:ext uri="{FF2B5EF4-FFF2-40B4-BE49-F238E27FC236}">
                <a16:creationId xmlns:a16="http://schemas.microsoft.com/office/drawing/2014/main" id="{64D49AEF-1123-CD4C-946B-707FB196C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191F833-A408-9241-9D99-FC8DB70FAD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34948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70114906-F96C-434C-9ED2-9952447CD7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ADB0B6DC-8DDE-4044-8188-1C47819EE3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C15F6365-04AA-7247-971E-8CE7A611C4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D0EAEF-94A1-BF42-914F-CD6A6593A6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34471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5" name="スライド イメージ プレースホルダ 1">
            <a:extLst>
              <a:ext uri="{FF2B5EF4-FFF2-40B4-BE49-F238E27FC236}">
                <a16:creationId xmlns:a16="http://schemas.microsoft.com/office/drawing/2014/main" id="{D1CFA111-FF16-1F4D-BA33-9C4C51399F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4946" name="ノート プレースホルダ 2">
            <a:extLst>
              <a:ext uri="{FF2B5EF4-FFF2-40B4-BE49-F238E27FC236}">
                <a16:creationId xmlns:a16="http://schemas.microsoft.com/office/drawing/2014/main" id="{5715FD9B-FF6D-994A-9FAB-95345C4488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4947" name="スライド番号プレースホルダ 3">
            <a:extLst>
              <a:ext uri="{FF2B5EF4-FFF2-40B4-BE49-F238E27FC236}">
                <a16:creationId xmlns:a16="http://schemas.microsoft.com/office/drawing/2014/main" id="{D1DFFFFC-8E5B-D74D-89FD-FC0ABA90DD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2BE036-6301-6E47-9A11-F7240B60EA6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2445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3" name="スライド イメージ プレースホルダ 1">
            <a:extLst>
              <a:ext uri="{FF2B5EF4-FFF2-40B4-BE49-F238E27FC236}">
                <a16:creationId xmlns:a16="http://schemas.microsoft.com/office/drawing/2014/main" id="{0A590386-D7F5-DB42-BD31-489E69B89D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6994" name="ノート プレースホルダ 2">
            <a:extLst>
              <a:ext uri="{FF2B5EF4-FFF2-40B4-BE49-F238E27FC236}">
                <a16:creationId xmlns:a16="http://schemas.microsoft.com/office/drawing/2014/main" id="{607CAC89-3587-1342-A515-67119AF582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6995" name="スライド番号プレースホルダ 3">
            <a:extLst>
              <a:ext uri="{FF2B5EF4-FFF2-40B4-BE49-F238E27FC236}">
                <a16:creationId xmlns:a16="http://schemas.microsoft.com/office/drawing/2014/main" id="{208EA3E3-EFC5-6847-A7B1-CE30FCBF98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273208-69F0-6D41-8609-8912AD79F2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9852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D47ECC3D-4B89-C042-B5C8-BFECE8AE18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12A12DBF-A2BD-9E4E-A31E-E538506E3A2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FEC5A80E-FD8E-F348-BF8F-45F744999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3D193EE-3A73-394F-B9F1-7C932EB7F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13095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69" name="スライド イメージ プレースホルダ 1">
            <a:extLst>
              <a:ext uri="{FF2B5EF4-FFF2-40B4-BE49-F238E27FC236}">
                <a16:creationId xmlns:a16="http://schemas.microsoft.com/office/drawing/2014/main" id="{9DA4AF37-7F6D-8541-AF91-D0EFA2599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6770" name="ノート プレースホルダ 2">
            <a:extLst>
              <a:ext uri="{FF2B5EF4-FFF2-40B4-BE49-F238E27FC236}">
                <a16:creationId xmlns:a16="http://schemas.microsoft.com/office/drawing/2014/main" id="{C17D1FE0-5163-FC47-A90C-46AA109EF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6771" name="スライド番号プレースホルダ 3">
            <a:extLst>
              <a:ext uri="{FF2B5EF4-FFF2-40B4-BE49-F238E27FC236}">
                <a16:creationId xmlns:a16="http://schemas.microsoft.com/office/drawing/2014/main" id="{0262D331-EF81-3E44-BCD7-9BA810AFC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F15257-F188-8D4E-B34A-8E1F4E32DD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7953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スライド イメージ プレースホルダ 1">
            <a:extLst>
              <a:ext uri="{FF2B5EF4-FFF2-40B4-BE49-F238E27FC236}">
                <a16:creationId xmlns:a16="http://schemas.microsoft.com/office/drawing/2014/main" id="{5C876744-8E99-E64D-A96F-289A81A041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8" name="ノート プレースホルダ 2">
            <a:extLst>
              <a:ext uri="{FF2B5EF4-FFF2-40B4-BE49-F238E27FC236}">
                <a16:creationId xmlns:a16="http://schemas.microsoft.com/office/drawing/2014/main" id="{CC34AD01-0815-2641-9587-BF833F27A4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2339" name="スライド番号プレースホルダ 3">
            <a:extLst>
              <a:ext uri="{FF2B5EF4-FFF2-40B4-BE49-F238E27FC236}">
                <a16:creationId xmlns:a16="http://schemas.microsoft.com/office/drawing/2014/main" id="{234397C6-DA4C-1246-83BB-31663C43AA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F11DBD-DB45-864F-B68E-5C3A5EC25B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521852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スライド イメージ プレースホルダ 1">
            <a:extLst>
              <a:ext uri="{FF2B5EF4-FFF2-40B4-BE49-F238E27FC236}">
                <a16:creationId xmlns:a16="http://schemas.microsoft.com/office/drawing/2014/main" id="{DD83B9D5-BD0A-3449-AED6-CE9EA54401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6" name="ノート プレースホルダ 2">
            <a:extLst>
              <a:ext uri="{FF2B5EF4-FFF2-40B4-BE49-F238E27FC236}">
                <a16:creationId xmlns:a16="http://schemas.microsoft.com/office/drawing/2014/main" id="{1C71E3A3-56DE-F043-B918-32A98953CE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4387" name="スライド番号プレースホルダ 3">
            <a:extLst>
              <a:ext uri="{FF2B5EF4-FFF2-40B4-BE49-F238E27FC236}">
                <a16:creationId xmlns:a16="http://schemas.microsoft.com/office/drawing/2014/main" id="{6206F81D-BE5C-5A43-9C52-D5846FF9E9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FB3B7F-3D1E-E54C-8E3B-329B50F931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8035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スライド イメージ プレースホルダ 1">
            <a:extLst>
              <a:ext uri="{FF2B5EF4-FFF2-40B4-BE49-F238E27FC236}">
                <a16:creationId xmlns:a16="http://schemas.microsoft.com/office/drawing/2014/main" id="{D801989A-D2D6-8749-A51E-CF75F90241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4" name="ノート プレースホルダ 2">
            <a:extLst>
              <a:ext uri="{FF2B5EF4-FFF2-40B4-BE49-F238E27FC236}">
                <a16:creationId xmlns:a16="http://schemas.microsoft.com/office/drawing/2014/main" id="{F8AF44AD-0B44-B743-BE25-727AE89357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515" name="スライド番号プレースホルダ 3">
            <a:extLst>
              <a:ext uri="{FF2B5EF4-FFF2-40B4-BE49-F238E27FC236}">
                <a16:creationId xmlns:a16="http://schemas.microsoft.com/office/drawing/2014/main" id="{867CC5BF-657C-854F-9A8D-54083052F6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B1E7B55-3929-1848-82CD-6A2D8AE238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49756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1" name="スライド イメージ プレースホルダ 1">
            <a:extLst>
              <a:ext uri="{FF2B5EF4-FFF2-40B4-BE49-F238E27FC236}">
                <a16:creationId xmlns:a16="http://schemas.microsoft.com/office/drawing/2014/main" id="{02E1752D-4493-1942-AB56-CBC8EA52AC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1202" name="ノート プレースホルダ 2">
            <a:extLst>
              <a:ext uri="{FF2B5EF4-FFF2-40B4-BE49-F238E27FC236}">
                <a16:creationId xmlns:a16="http://schemas.microsoft.com/office/drawing/2014/main" id="{C100B5EA-037B-4A44-BDA5-508FAA7C47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1203" name="スライド番号プレースホルダ 3">
            <a:extLst>
              <a:ext uri="{FF2B5EF4-FFF2-40B4-BE49-F238E27FC236}">
                <a16:creationId xmlns:a16="http://schemas.microsoft.com/office/drawing/2014/main" id="{E4C5AC9A-B358-D340-8B21-F6F45817B7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9433F2-5821-E449-8EAC-3483ADBF31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800379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スライド イメージ プレースホルダ 1">
            <a:extLst>
              <a:ext uri="{FF2B5EF4-FFF2-40B4-BE49-F238E27FC236}">
                <a16:creationId xmlns:a16="http://schemas.microsoft.com/office/drawing/2014/main" id="{03A45944-F109-5041-A3F2-F401B46165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2" name="ノート プレースホルダ 2">
            <a:extLst>
              <a:ext uri="{FF2B5EF4-FFF2-40B4-BE49-F238E27FC236}">
                <a16:creationId xmlns:a16="http://schemas.microsoft.com/office/drawing/2014/main" id="{9FF23AC5-B587-C340-9710-F8AD6B6482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563" name="スライド番号プレースホルダ 3">
            <a:extLst>
              <a:ext uri="{FF2B5EF4-FFF2-40B4-BE49-F238E27FC236}">
                <a16:creationId xmlns:a16="http://schemas.microsoft.com/office/drawing/2014/main" id="{719B24B9-E511-FA48-B70E-316FB6F442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F2372B-DA4D-6C49-9095-83EE4AB071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25227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1ECEC1CD-79D5-6341-B3D2-6F2824899E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95F9A72B-8458-B04F-B5D9-57FB4F5DC7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67569906-7277-7E4B-88B0-4B52FC3E4C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AD8D1B2-2A4E-6141-919D-7675DB050EB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34974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3" name="スライド イメージ プレースホルダ 1">
            <a:extLst>
              <a:ext uri="{FF2B5EF4-FFF2-40B4-BE49-F238E27FC236}">
                <a16:creationId xmlns:a16="http://schemas.microsoft.com/office/drawing/2014/main" id="{214EA0ED-1B3D-B94F-9B5E-641EC57DC8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2194" name="ノート プレースホルダ 2">
            <a:extLst>
              <a:ext uri="{FF2B5EF4-FFF2-40B4-BE49-F238E27FC236}">
                <a16:creationId xmlns:a16="http://schemas.microsoft.com/office/drawing/2014/main" id="{8BC37609-DF79-324A-BB34-DCE760418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2195" name="スライド番号プレースホルダ 3">
            <a:extLst>
              <a:ext uri="{FF2B5EF4-FFF2-40B4-BE49-F238E27FC236}">
                <a16:creationId xmlns:a16="http://schemas.microsoft.com/office/drawing/2014/main" id="{80B2555C-35BC-C943-A2D6-F478131517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3710F0-BCAD-7C43-9EA3-BE0FAE7F80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49823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5" name="スライド イメージ プレースホルダ 1">
            <a:extLst>
              <a:ext uri="{FF2B5EF4-FFF2-40B4-BE49-F238E27FC236}">
                <a16:creationId xmlns:a16="http://schemas.microsoft.com/office/drawing/2014/main" id="{8F2FBCFB-B874-344D-887C-FA6C0E5410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6" name="ノート プレースホルダ 2">
            <a:extLst>
              <a:ext uri="{FF2B5EF4-FFF2-40B4-BE49-F238E27FC236}">
                <a16:creationId xmlns:a16="http://schemas.microsoft.com/office/drawing/2014/main" id="{9B24104E-E11D-9A46-8A06-02A3AE0DD3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8947" name="スライド番号プレースホルダ 3">
            <a:extLst>
              <a:ext uri="{FF2B5EF4-FFF2-40B4-BE49-F238E27FC236}">
                <a16:creationId xmlns:a16="http://schemas.microsoft.com/office/drawing/2014/main" id="{22E6A314-2AB4-624B-9CA5-53D5C9CB6D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3CCB1D-2CF6-0F45-9FAD-03303657D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01769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3" name="スライド イメージ プレースホルダ 1">
            <a:extLst>
              <a:ext uri="{FF2B5EF4-FFF2-40B4-BE49-F238E27FC236}">
                <a16:creationId xmlns:a16="http://schemas.microsoft.com/office/drawing/2014/main" id="{9CB17657-1A2D-7541-BE62-AD0875AD59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4" name="ノート プレースホルダ 2">
            <a:extLst>
              <a:ext uri="{FF2B5EF4-FFF2-40B4-BE49-F238E27FC236}">
                <a16:creationId xmlns:a16="http://schemas.microsoft.com/office/drawing/2014/main" id="{FA4F054A-722A-0B48-ADCB-0389CAFE5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0995" name="スライド番号プレースホルダ 3">
            <a:extLst>
              <a:ext uri="{FF2B5EF4-FFF2-40B4-BE49-F238E27FC236}">
                <a16:creationId xmlns:a16="http://schemas.microsoft.com/office/drawing/2014/main" id="{B1DE2B16-5484-3647-988F-B33121EE18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F01795-EACB-3A4E-BB3A-308B5EAC59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5873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1" name="スライド イメージ プレースホルダ 1">
            <a:extLst>
              <a:ext uri="{FF2B5EF4-FFF2-40B4-BE49-F238E27FC236}">
                <a16:creationId xmlns:a16="http://schemas.microsoft.com/office/drawing/2014/main" id="{33082761-4B64-784E-AF0F-1A06D4AFD2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2562" name="ノート プレースホルダ 2">
            <a:extLst>
              <a:ext uri="{FF2B5EF4-FFF2-40B4-BE49-F238E27FC236}">
                <a16:creationId xmlns:a16="http://schemas.microsoft.com/office/drawing/2014/main" id="{C5527819-7FA6-814D-961B-D0B9D64F4C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2563" name="スライド番号プレースホルダ 3">
            <a:extLst>
              <a:ext uri="{FF2B5EF4-FFF2-40B4-BE49-F238E27FC236}">
                <a16:creationId xmlns:a16="http://schemas.microsoft.com/office/drawing/2014/main" id="{04F9D69D-3A0A-4748-BE59-48A335C9A2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5734F6-00E2-1A4E-B682-08D80FC28EC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38186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09" name="スライド イメージ プレースホルダ 1">
            <a:extLst>
              <a:ext uri="{FF2B5EF4-FFF2-40B4-BE49-F238E27FC236}">
                <a16:creationId xmlns:a16="http://schemas.microsoft.com/office/drawing/2014/main" id="{80520261-75CA-CC4C-AB9C-76CCDE09F2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4610" name="ノート プレースホルダ 2">
            <a:extLst>
              <a:ext uri="{FF2B5EF4-FFF2-40B4-BE49-F238E27FC236}">
                <a16:creationId xmlns:a16="http://schemas.microsoft.com/office/drawing/2014/main" id="{4EC9B181-CE6B-204B-8A88-2952B31D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4611" name="スライド番号プレースホルダ 3">
            <a:extLst>
              <a:ext uri="{FF2B5EF4-FFF2-40B4-BE49-F238E27FC236}">
                <a16:creationId xmlns:a16="http://schemas.microsoft.com/office/drawing/2014/main" id="{28B928A8-F1E6-224A-9DD8-0322F93AE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E852F2-8126-8D4E-BE93-BA76B23E8B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05351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1" name="スライド イメージ プレースホルダ 1">
            <a:extLst>
              <a:ext uri="{FF2B5EF4-FFF2-40B4-BE49-F238E27FC236}">
                <a16:creationId xmlns:a16="http://schemas.microsoft.com/office/drawing/2014/main" id="{6D8168EA-622F-8048-85D5-50B309AA04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2162" name="ノート プレースホルダ 2">
            <a:extLst>
              <a:ext uri="{FF2B5EF4-FFF2-40B4-BE49-F238E27FC236}">
                <a16:creationId xmlns:a16="http://schemas.microsoft.com/office/drawing/2014/main" id="{054EE354-E3AD-B449-BADE-44C544948B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2163" name="スライド番号プレースホルダ 3">
            <a:extLst>
              <a:ext uri="{FF2B5EF4-FFF2-40B4-BE49-F238E27FC236}">
                <a16:creationId xmlns:a16="http://schemas.microsoft.com/office/drawing/2014/main" id="{F8285C6E-FE6C-764E-A415-9F3C46E6F2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EF5393-C985-CE4D-98ED-A6E9FBFC6E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7275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09" name="スライド イメージ プレースホルダ 1">
            <a:extLst>
              <a:ext uri="{FF2B5EF4-FFF2-40B4-BE49-F238E27FC236}">
                <a16:creationId xmlns:a16="http://schemas.microsoft.com/office/drawing/2014/main" id="{94E2BE03-BCDD-F849-85E4-EBF93E5A4D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4210" name="ノート プレースホルダ 2">
            <a:extLst>
              <a:ext uri="{FF2B5EF4-FFF2-40B4-BE49-F238E27FC236}">
                <a16:creationId xmlns:a16="http://schemas.microsoft.com/office/drawing/2014/main" id="{8B9F1C28-BED4-EA45-8DD8-C3297D3F9B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4211" name="スライド番号プレースホルダ 3">
            <a:extLst>
              <a:ext uri="{FF2B5EF4-FFF2-40B4-BE49-F238E27FC236}">
                <a16:creationId xmlns:a16="http://schemas.microsoft.com/office/drawing/2014/main" id="{C5ED2CD5-7320-874D-A7ED-39D5184D0A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8AD7E9-7532-324D-8D0A-82EA3279777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023009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スライド イメージ プレースホルダ 1">
            <a:extLst>
              <a:ext uri="{FF2B5EF4-FFF2-40B4-BE49-F238E27FC236}">
                <a16:creationId xmlns:a16="http://schemas.microsoft.com/office/drawing/2014/main" id="{A24D2FBD-06A9-5A4A-BFA4-38E2559A01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2818" name="ノート プレースホルダ 2">
            <a:extLst>
              <a:ext uri="{FF2B5EF4-FFF2-40B4-BE49-F238E27FC236}">
                <a16:creationId xmlns:a16="http://schemas.microsoft.com/office/drawing/2014/main" id="{1C38BED7-D028-A64E-8241-9DF895ADEE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2819" name="スライド番号プレースホルダ 3">
            <a:extLst>
              <a:ext uri="{FF2B5EF4-FFF2-40B4-BE49-F238E27FC236}">
                <a16:creationId xmlns:a16="http://schemas.microsoft.com/office/drawing/2014/main" id="{9993258F-8A4C-1040-AAE9-92A5FD6818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168348-8BD5-9245-BCC1-8AE54A5C2A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38924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F28966A1-2431-9847-9655-323F9580E5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4CC28444-42C3-9341-A319-F1C7B681B99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C2844981-DFC7-564D-87F0-57EE603224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84CE306-E2AC-2B4D-8177-C6479110E2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3709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スライド イメージ プレースホルダ 1">
            <a:extLst>
              <a:ext uri="{FF2B5EF4-FFF2-40B4-BE49-F238E27FC236}">
                <a16:creationId xmlns:a16="http://schemas.microsoft.com/office/drawing/2014/main" id="{6039655B-69A5-EE4F-8A22-E8413935EB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4866" name="ノート プレースホルダ 2">
            <a:extLst>
              <a:ext uri="{FF2B5EF4-FFF2-40B4-BE49-F238E27FC236}">
                <a16:creationId xmlns:a16="http://schemas.microsoft.com/office/drawing/2014/main" id="{4989F304-4359-994E-BD81-8A9CC4534B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4867" name="スライド番号プレースホルダ 3">
            <a:extLst>
              <a:ext uri="{FF2B5EF4-FFF2-40B4-BE49-F238E27FC236}">
                <a16:creationId xmlns:a16="http://schemas.microsoft.com/office/drawing/2014/main" id="{9827B8F1-1940-8740-B294-4420AF5D56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67C045-F178-1F49-8118-A14CDD0294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917520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29" name="スライド イメージ プレースホルダ 1">
            <a:extLst>
              <a:ext uri="{FF2B5EF4-FFF2-40B4-BE49-F238E27FC236}">
                <a16:creationId xmlns:a16="http://schemas.microsoft.com/office/drawing/2014/main" id="{024AB866-2ABD-C145-A82E-F2BDD00F8C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2530" name="ノート プレースホルダ 2">
            <a:extLst>
              <a:ext uri="{FF2B5EF4-FFF2-40B4-BE49-F238E27FC236}">
                <a16:creationId xmlns:a16="http://schemas.microsoft.com/office/drawing/2014/main" id="{79DA4618-6161-6F44-BFDA-46F424C162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2531" name="スライド番号プレースホルダ 3">
            <a:extLst>
              <a:ext uri="{FF2B5EF4-FFF2-40B4-BE49-F238E27FC236}">
                <a16:creationId xmlns:a16="http://schemas.microsoft.com/office/drawing/2014/main" id="{C957CB95-CBD3-7F4C-892B-04010B7558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FFD745-5AEE-D640-856E-FA73E9833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357368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B415C20A-7EE9-874E-BD06-46B938416E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CF5B1959-503C-9442-81B1-B6E8346F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87FA65C4-8BD3-DA44-AC0A-17CA02541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A1DDD09-B2D1-6A41-922C-5BFAB21010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108508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5" name="スライド イメージ プレースホルダ 1">
            <a:extLst>
              <a:ext uri="{FF2B5EF4-FFF2-40B4-BE49-F238E27FC236}">
                <a16:creationId xmlns:a16="http://schemas.microsoft.com/office/drawing/2014/main" id="{D6912F47-023C-234D-9A5F-DE253266D0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5666" name="ノート プレースホルダ 2">
            <a:extLst>
              <a:ext uri="{FF2B5EF4-FFF2-40B4-BE49-F238E27FC236}">
                <a16:creationId xmlns:a16="http://schemas.microsoft.com/office/drawing/2014/main" id="{A743727F-1A40-C548-9C93-E2B1535518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5667" name="スライド番号プレースホルダ 3">
            <a:extLst>
              <a:ext uri="{FF2B5EF4-FFF2-40B4-BE49-F238E27FC236}">
                <a16:creationId xmlns:a16="http://schemas.microsoft.com/office/drawing/2014/main" id="{39742645-FB2E-F84F-B5AF-2399FF5F7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ED340-5A68-B949-8035-A2038966E3D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316703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3" name="スライド イメージ プレースホルダ 1">
            <a:extLst>
              <a:ext uri="{FF2B5EF4-FFF2-40B4-BE49-F238E27FC236}">
                <a16:creationId xmlns:a16="http://schemas.microsoft.com/office/drawing/2014/main" id="{9D3AE032-595E-1948-B81F-7BD1D1DBA6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7714" name="ノート プレースホルダ 2">
            <a:extLst>
              <a:ext uri="{FF2B5EF4-FFF2-40B4-BE49-F238E27FC236}">
                <a16:creationId xmlns:a16="http://schemas.microsoft.com/office/drawing/2014/main" id="{5627EFDD-0203-6B4B-94C3-11DC3D311A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7715" name="スライド番号プレースホルダ 3">
            <a:extLst>
              <a:ext uri="{FF2B5EF4-FFF2-40B4-BE49-F238E27FC236}">
                <a16:creationId xmlns:a16="http://schemas.microsoft.com/office/drawing/2014/main" id="{8CFCDA70-93E6-BE45-836E-66D9A0E805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04B37E-6297-6D49-B70E-7CCD0D7D39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704919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2E47BF1A-6734-BC46-922B-B9DAC6189E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F7D68CB-F620-7D4C-9C05-7F15E93F18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A5EBFB5A-224D-CE4F-82B5-7023AF91B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8BD7B-4640-C44C-AE84-5F7AC1EDFD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0755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7" name="スライド イメージ プレースホルダ 1">
            <a:extLst>
              <a:ext uri="{FF2B5EF4-FFF2-40B4-BE49-F238E27FC236}">
                <a16:creationId xmlns:a16="http://schemas.microsoft.com/office/drawing/2014/main" id="{E6C55515-1DCD-A646-AF47-5BBD0C539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3378" name="ノート プレースホルダ 2">
            <a:extLst>
              <a:ext uri="{FF2B5EF4-FFF2-40B4-BE49-F238E27FC236}">
                <a16:creationId xmlns:a16="http://schemas.microsoft.com/office/drawing/2014/main" id="{438BF933-F1A0-9045-A5B9-98F5F9E9AE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3379" name="スライド番号プレースホルダ 3">
            <a:extLst>
              <a:ext uri="{FF2B5EF4-FFF2-40B4-BE49-F238E27FC236}">
                <a16:creationId xmlns:a16="http://schemas.microsoft.com/office/drawing/2014/main" id="{940869D5-140E-B64D-95A7-3988BBEDB7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4E8948-894F-D244-BB58-34E921C73B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38972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FF23C811-C437-1648-A6EF-41F3AD3FE8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6C35D15A-5650-9347-8910-200A89D5C2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6248AAE5-9F70-8748-A4B0-1F2D01F804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84F3B0-4877-A24B-87A1-4CA589ED79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665956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7" name="スライド イメージ プレースホルダ 1">
            <a:extLst>
              <a:ext uri="{FF2B5EF4-FFF2-40B4-BE49-F238E27FC236}">
                <a16:creationId xmlns:a16="http://schemas.microsoft.com/office/drawing/2014/main" id="{141D1BED-094B-1847-9222-2EAA4D525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9538" name="ノート プレースホルダ 2">
            <a:extLst>
              <a:ext uri="{FF2B5EF4-FFF2-40B4-BE49-F238E27FC236}">
                <a16:creationId xmlns:a16="http://schemas.microsoft.com/office/drawing/2014/main" id="{EC23294C-4020-4743-A648-403BDC3E35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9539" name="スライド番号プレースホルダ 3">
            <a:extLst>
              <a:ext uri="{FF2B5EF4-FFF2-40B4-BE49-F238E27FC236}">
                <a16:creationId xmlns:a16="http://schemas.microsoft.com/office/drawing/2014/main" id="{A5E7054E-076F-C549-9827-5842299595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5D2CA20-2315-9047-8F43-D48D6D10D4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89363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スライド イメージ プレースホルダ 1">
            <a:extLst>
              <a:ext uri="{FF2B5EF4-FFF2-40B4-BE49-F238E27FC236}">
                <a16:creationId xmlns:a16="http://schemas.microsoft.com/office/drawing/2014/main" id="{C25994DA-4590-D643-BCE3-1489D64A4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9426" name="ノート プレースホルダ 2">
            <a:extLst>
              <a:ext uri="{FF2B5EF4-FFF2-40B4-BE49-F238E27FC236}">
                <a16:creationId xmlns:a16="http://schemas.microsoft.com/office/drawing/2014/main" id="{3A294786-3A8D-7E48-88D2-4EB35388FE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59427" name="スライド番号プレースホルダ 3">
            <a:extLst>
              <a:ext uri="{FF2B5EF4-FFF2-40B4-BE49-F238E27FC236}">
                <a16:creationId xmlns:a16="http://schemas.microsoft.com/office/drawing/2014/main" id="{D062B8F9-12DF-8749-84A2-E129EBE47B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BE3264-AA85-0B4E-A71E-927901698E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96333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スライド イメージ プレースホルダ 1">
            <a:extLst>
              <a:ext uri="{FF2B5EF4-FFF2-40B4-BE49-F238E27FC236}">
                <a16:creationId xmlns:a16="http://schemas.microsoft.com/office/drawing/2014/main" id="{F248A22A-DC0E-3944-A7C5-2495AD3338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5586" name="ノート プレースホルダ 2">
            <a:extLst>
              <a:ext uri="{FF2B5EF4-FFF2-40B4-BE49-F238E27FC236}">
                <a16:creationId xmlns:a16="http://schemas.microsoft.com/office/drawing/2014/main" id="{7170E566-C560-1D46-9976-66C49144F3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5587" name="スライド番号プレースホルダ 3">
            <a:extLst>
              <a:ext uri="{FF2B5EF4-FFF2-40B4-BE49-F238E27FC236}">
                <a16:creationId xmlns:a16="http://schemas.microsoft.com/office/drawing/2014/main" id="{39FEAB82-890F-9C44-AA78-8842FFC776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5C66D3-135B-9D4A-B705-3E3BF0A289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571667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スライド イメージ プレースホルダ 1">
            <a:extLst>
              <a:ext uri="{FF2B5EF4-FFF2-40B4-BE49-F238E27FC236}">
                <a16:creationId xmlns:a16="http://schemas.microsoft.com/office/drawing/2014/main" id="{B275909A-F709-DC49-B328-3B7844E2A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4" name="ノート プレースホルダ 2">
            <a:extLst>
              <a:ext uri="{FF2B5EF4-FFF2-40B4-BE49-F238E27FC236}">
                <a16:creationId xmlns:a16="http://schemas.microsoft.com/office/drawing/2014/main" id="{A226372A-92B7-B746-910F-71DEE66E9B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1475" name="スライド番号プレースホルダ 3">
            <a:extLst>
              <a:ext uri="{FF2B5EF4-FFF2-40B4-BE49-F238E27FC236}">
                <a16:creationId xmlns:a16="http://schemas.microsoft.com/office/drawing/2014/main" id="{9D417637-00FD-8F40-B7ED-4E9F0DDEDA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C3A026-5F11-9847-B96C-5D17438D18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198770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スライド イメージ プレースホルダ 1">
            <a:extLst>
              <a:ext uri="{FF2B5EF4-FFF2-40B4-BE49-F238E27FC236}">
                <a16:creationId xmlns:a16="http://schemas.microsoft.com/office/drawing/2014/main" id="{C950D137-E6AA-DB4A-92A7-93D0AF275C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0754" name="ノート プレースホルダ 2">
            <a:extLst>
              <a:ext uri="{FF2B5EF4-FFF2-40B4-BE49-F238E27FC236}">
                <a16:creationId xmlns:a16="http://schemas.microsoft.com/office/drawing/2014/main" id="{DA750E7A-D7B2-114B-A884-A04046F97F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0755" name="スライド番号プレースホルダ 3">
            <a:extLst>
              <a:ext uri="{FF2B5EF4-FFF2-40B4-BE49-F238E27FC236}">
                <a16:creationId xmlns:a16="http://schemas.microsoft.com/office/drawing/2014/main" id="{464A16C5-1409-0440-9FDD-C5D6A9D000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D2A0D2-C849-C141-A94D-F8DC669434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94519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スライド イメージ プレースホルダ 1">
            <a:extLst>
              <a:ext uri="{FF2B5EF4-FFF2-40B4-BE49-F238E27FC236}">
                <a16:creationId xmlns:a16="http://schemas.microsoft.com/office/drawing/2014/main" id="{25B2EABF-8028-6347-92DE-228A2BCBD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2802" name="ノート プレースホルダ 2">
            <a:extLst>
              <a:ext uri="{FF2B5EF4-FFF2-40B4-BE49-F238E27FC236}">
                <a16:creationId xmlns:a16="http://schemas.microsoft.com/office/drawing/2014/main" id="{9911A36D-B649-1341-9A6C-CE8EAB7C85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2803" name="スライド番号プレースホルダ 3">
            <a:extLst>
              <a:ext uri="{FF2B5EF4-FFF2-40B4-BE49-F238E27FC236}">
                <a16:creationId xmlns:a16="http://schemas.microsoft.com/office/drawing/2014/main" id="{4C114B01-C253-394E-BA85-A5DC36C553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BDF571-2939-4341-B7A5-1D91BE0647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915255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3" name="スライド イメージ プレースホルダ 1">
            <a:extLst>
              <a:ext uri="{FF2B5EF4-FFF2-40B4-BE49-F238E27FC236}">
                <a16:creationId xmlns:a16="http://schemas.microsoft.com/office/drawing/2014/main" id="{0E076CE2-DDAF-8448-8551-EA8D861316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6034" name="ノート プレースホルダ 2">
            <a:extLst>
              <a:ext uri="{FF2B5EF4-FFF2-40B4-BE49-F238E27FC236}">
                <a16:creationId xmlns:a16="http://schemas.microsoft.com/office/drawing/2014/main" id="{CF1E6F53-969C-F940-B0F7-40F5BA5A52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6035" name="スライド番号プレースホルダ 3">
            <a:extLst>
              <a:ext uri="{FF2B5EF4-FFF2-40B4-BE49-F238E27FC236}">
                <a16:creationId xmlns:a16="http://schemas.microsoft.com/office/drawing/2014/main" id="{30B2FD73-69C9-3744-857F-D73B10BBE0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7436DE-B9D7-1148-8A91-167B12FA4B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28612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ED829FAE-D98B-4546-8C53-18DC069B91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0793281E-37F1-3041-8C12-342FC611F4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38195D42-DFF4-D645-80D0-BB07C46DF7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197B88-3200-6744-B563-6AD52DBBA9F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89924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49" name="スライド イメージ プレースホルダ 1">
            <a:extLst>
              <a:ext uri="{FF2B5EF4-FFF2-40B4-BE49-F238E27FC236}">
                <a16:creationId xmlns:a16="http://schemas.microsoft.com/office/drawing/2014/main" id="{D75140DB-55C4-6A4A-B25A-600ED6D3D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0850" name="ノート プレースホルダ 2">
            <a:extLst>
              <a:ext uri="{FF2B5EF4-FFF2-40B4-BE49-F238E27FC236}">
                <a16:creationId xmlns:a16="http://schemas.microsoft.com/office/drawing/2014/main" id="{F3FDA9AF-4262-EF4C-BDE2-79803D1FD8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0851" name="スライド番号プレースホルダ 3">
            <a:extLst>
              <a:ext uri="{FF2B5EF4-FFF2-40B4-BE49-F238E27FC236}">
                <a16:creationId xmlns:a16="http://schemas.microsoft.com/office/drawing/2014/main" id="{05624429-562A-6942-B62A-5518341E9F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91BBBCE-31E2-3744-9370-2CF171CBF36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924766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7" name="スライド イメージ プレースホルダ 1">
            <a:extLst>
              <a:ext uri="{FF2B5EF4-FFF2-40B4-BE49-F238E27FC236}">
                <a16:creationId xmlns:a16="http://schemas.microsoft.com/office/drawing/2014/main" id="{C3484CB9-8535-6A42-AA6E-86E1C60A46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2898" name="ノート プレースホルダ 2">
            <a:extLst>
              <a:ext uri="{FF2B5EF4-FFF2-40B4-BE49-F238E27FC236}">
                <a16:creationId xmlns:a16="http://schemas.microsoft.com/office/drawing/2014/main" id="{CE7D98EF-7B03-614B-8B1D-886E9ABC4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2899" name="スライド番号プレースホルダ 3">
            <a:extLst>
              <a:ext uri="{FF2B5EF4-FFF2-40B4-BE49-F238E27FC236}">
                <a16:creationId xmlns:a16="http://schemas.microsoft.com/office/drawing/2014/main" id="{F789CE2C-4D59-9E4C-8159-F84028A79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CD56CD-D80F-C740-94F0-E0A13D2A43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886719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スライド イメージ プレースホルダ 1">
            <a:extLst>
              <a:ext uri="{FF2B5EF4-FFF2-40B4-BE49-F238E27FC236}">
                <a16:creationId xmlns:a16="http://schemas.microsoft.com/office/drawing/2014/main" id="{A8082AAA-1731-5941-B747-63F1FFC09E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0162" name="ノート プレースホルダ 2">
            <a:extLst>
              <a:ext uri="{FF2B5EF4-FFF2-40B4-BE49-F238E27FC236}">
                <a16:creationId xmlns:a16="http://schemas.microsoft.com/office/drawing/2014/main" id="{A39EF2ED-88D3-6C49-8412-7E483A9F37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0163" name="スライド番号プレースホルダ 3">
            <a:extLst>
              <a:ext uri="{FF2B5EF4-FFF2-40B4-BE49-F238E27FC236}">
                <a16:creationId xmlns:a16="http://schemas.microsoft.com/office/drawing/2014/main" id="{E9A54A11-A614-6749-800B-AA2D807737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0A932A-4565-5840-88C0-F26C7490EE2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013735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スライド イメージ プレースホルダ 1">
            <a:extLst>
              <a:ext uri="{FF2B5EF4-FFF2-40B4-BE49-F238E27FC236}">
                <a16:creationId xmlns:a16="http://schemas.microsoft.com/office/drawing/2014/main" id="{21C92B0E-D071-F44B-83C4-1927F70B4B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2210" name="ノート プレースホルダ 2">
            <a:extLst>
              <a:ext uri="{FF2B5EF4-FFF2-40B4-BE49-F238E27FC236}">
                <a16:creationId xmlns:a16="http://schemas.microsoft.com/office/drawing/2014/main" id="{82F56EE8-438C-A149-83F2-38EEF1864A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2211" name="スライド番号プレースホルダ 3">
            <a:extLst>
              <a:ext uri="{FF2B5EF4-FFF2-40B4-BE49-F238E27FC236}">
                <a16:creationId xmlns:a16="http://schemas.microsoft.com/office/drawing/2014/main" id="{8B10EE70-1275-5548-9F17-391EEEF488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4CA2BBA-3AB2-024C-A53B-FAE02D09AC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03553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スライド イメージ プレースホルダ 1">
            <a:extLst>
              <a:ext uri="{FF2B5EF4-FFF2-40B4-BE49-F238E27FC236}">
                <a16:creationId xmlns:a16="http://schemas.microsoft.com/office/drawing/2014/main" id="{AC3B0CF6-4B1D-FC44-90C8-B556FABE67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4258" name="ノート プレースホルダ 2">
            <a:extLst>
              <a:ext uri="{FF2B5EF4-FFF2-40B4-BE49-F238E27FC236}">
                <a16:creationId xmlns:a16="http://schemas.microsoft.com/office/drawing/2014/main" id="{26247ED0-FB66-024F-9417-82F1889A5A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4259" name="スライド番号プレースホルダ 3">
            <a:extLst>
              <a:ext uri="{FF2B5EF4-FFF2-40B4-BE49-F238E27FC236}">
                <a16:creationId xmlns:a16="http://schemas.microsoft.com/office/drawing/2014/main" id="{4BE23DF6-74F0-F743-91C6-E681CE07F3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473FCA1-8A82-904C-B99B-8982F1DA54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0291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スライド イメージ プレースホルダ 1">
            <a:extLst>
              <a:ext uri="{FF2B5EF4-FFF2-40B4-BE49-F238E27FC236}">
                <a16:creationId xmlns:a16="http://schemas.microsoft.com/office/drawing/2014/main" id="{CD73F798-8FAC-2A4A-866B-852C8E0068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7634" name="ノート プレースホルダ 2">
            <a:extLst>
              <a:ext uri="{FF2B5EF4-FFF2-40B4-BE49-F238E27FC236}">
                <a16:creationId xmlns:a16="http://schemas.microsoft.com/office/drawing/2014/main" id="{D18CA2C9-BE86-6C4B-A553-938FC14A9A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7635" name="スライド番号プレースホルダ 3">
            <a:extLst>
              <a:ext uri="{FF2B5EF4-FFF2-40B4-BE49-F238E27FC236}">
                <a16:creationId xmlns:a16="http://schemas.microsoft.com/office/drawing/2014/main" id="{D7C2102A-7DB8-5D44-B2D8-8E51ED973C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521863-0131-1448-B250-04AFB22E1F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75449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スライド イメージ プレースホルダ 1">
            <a:extLst>
              <a:ext uri="{FF2B5EF4-FFF2-40B4-BE49-F238E27FC236}">
                <a16:creationId xmlns:a16="http://schemas.microsoft.com/office/drawing/2014/main" id="{E073FA54-628E-AB48-9519-E45070561C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6306" name="ノート プレースホルダ 2">
            <a:extLst>
              <a:ext uri="{FF2B5EF4-FFF2-40B4-BE49-F238E27FC236}">
                <a16:creationId xmlns:a16="http://schemas.microsoft.com/office/drawing/2014/main" id="{FF27A883-8D5E-7B47-96F4-2837269B41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6307" name="スライド番号プレースホルダ 3">
            <a:extLst>
              <a:ext uri="{FF2B5EF4-FFF2-40B4-BE49-F238E27FC236}">
                <a16:creationId xmlns:a16="http://schemas.microsoft.com/office/drawing/2014/main" id="{0F0092C5-7B78-9E4B-89EE-E584742D42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D89BD9A-4EA3-B34F-96CE-204234CCCF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965806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スライド イメージ プレースホルダ 1">
            <a:extLst>
              <a:ext uri="{FF2B5EF4-FFF2-40B4-BE49-F238E27FC236}">
                <a16:creationId xmlns:a16="http://schemas.microsoft.com/office/drawing/2014/main" id="{DE603B3D-064A-7B4B-B728-613E15A36A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1490" name="ノート プレースホルダ 2">
            <a:extLst>
              <a:ext uri="{FF2B5EF4-FFF2-40B4-BE49-F238E27FC236}">
                <a16:creationId xmlns:a16="http://schemas.microsoft.com/office/drawing/2014/main" id="{680ECE7A-A76E-C742-904E-E2581FB214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1491" name="スライド番号プレースホルダ 3">
            <a:extLst>
              <a:ext uri="{FF2B5EF4-FFF2-40B4-BE49-F238E27FC236}">
                <a16:creationId xmlns:a16="http://schemas.microsoft.com/office/drawing/2014/main" id="{B450CB91-0CAD-324D-B9CF-AAC367F624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ED56CA-D780-3545-A535-021680FE31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852223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スライド イメージ プレースホルダ 1">
            <a:extLst>
              <a:ext uri="{FF2B5EF4-FFF2-40B4-BE49-F238E27FC236}">
                <a16:creationId xmlns:a16="http://schemas.microsoft.com/office/drawing/2014/main" id="{419E4425-BF98-5D4D-BF40-55335479A3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3538" name="ノート プレースホルダ 2">
            <a:extLst>
              <a:ext uri="{FF2B5EF4-FFF2-40B4-BE49-F238E27FC236}">
                <a16:creationId xmlns:a16="http://schemas.microsoft.com/office/drawing/2014/main" id="{A1609DC7-0458-464B-8039-CC6371166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3539" name="スライド番号プレースホルダ 3">
            <a:extLst>
              <a:ext uri="{FF2B5EF4-FFF2-40B4-BE49-F238E27FC236}">
                <a16:creationId xmlns:a16="http://schemas.microsoft.com/office/drawing/2014/main" id="{43036CCD-E03D-9745-B2FA-DEE83C6472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CF006A4-11C5-7F4B-A7EF-876BADDAEC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58611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1" name="スライド イメージ プレースホルダ 1">
            <a:extLst>
              <a:ext uri="{FF2B5EF4-FFF2-40B4-BE49-F238E27FC236}">
                <a16:creationId xmlns:a16="http://schemas.microsoft.com/office/drawing/2014/main" id="{56FDCC0D-405D-F145-963A-40A3B8640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2" name="ノート プレースホルダ 2">
            <a:extLst>
              <a:ext uri="{FF2B5EF4-FFF2-40B4-BE49-F238E27FC236}">
                <a16:creationId xmlns:a16="http://schemas.microsoft.com/office/drawing/2014/main" id="{5E710C84-F76D-824E-B054-0CA80C0C77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3043" name="スライド番号プレースホルダ 3">
            <a:extLst>
              <a:ext uri="{FF2B5EF4-FFF2-40B4-BE49-F238E27FC236}">
                <a16:creationId xmlns:a16="http://schemas.microsoft.com/office/drawing/2014/main" id="{F6616F26-B77C-FD44-935C-D00407ED63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74B440-02F9-AD48-91D4-E28ACD3895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13246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89" name="スライド イメージ プレースホルダ 1">
            <a:extLst>
              <a:ext uri="{FF2B5EF4-FFF2-40B4-BE49-F238E27FC236}">
                <a16:creationId xmlns:a16="http://schemas.microsoft.com/office/drawing/2014/main" id="{D6E47920-026F-E74C-B3BB-FDC08E7B82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5090" name="ノート プレースホルダ 2">
            <a:extLst>
              <a:ext uri="{FF2B5EF4-FFF2-40B4-BE49-F238E27FC236}">
                <a16:creationId xmlns:a16="http://schemas.microsoft.com/office/drawing/2014/main" id="{BC0947C2-C943-0C41-9E7A-6B6BA7C002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5091" name="スライド番号プレースホルダ 3">
            <a:extLst>
              <a:ext uri="{FF2B5EF4-FFF2-40B4-BE49-F238E27FC236}">
                <a16:creationId xmlns:a16="http://schemas.microsoft.com/office/drawing/2014/main" id="{46A1BF1D-FEF3-814A-9A9B-25C93036A8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A1B4AB-65A0-184B-B273-264A6DE80A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251969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7" name="スライド イメージ プレースホルダ 1">
            <a:extLst>
              <a:ext uri="{FF2B5EF4-FFF2-40B4-BE49-F238E27FC236}">
                <a16:creationId xmlns:a16="http://schemas.microsoft.com/office/drawing/2014/main" id="{38C72E49-9E58-C046-B704-C4C0953569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7138" name="ノート プレースホルダ 2">
            <a:extLst>
              <a:ext uri="{FF2B5EF4-FFF2-40B4-BE49-F238E27FC236}">
                <a16:creationId xmlns:a16="http://schemas.microsoft.com/office/drawing/2014/main" id="{9C85A250-D0AE-4947-BDB5-CF60E17F17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7139" name="スライド番号プレースホルダ 3">
            <a:extLst>
              <a:ext uri="{FF2B5EF4-FFF2-40B4-BE49-F238E27FC236}">
                <a16:creationId xmlns:a16="http://schemas.microsoft.com/office/drawing/2014/main" id="{B9869841-87D8-3546-A545-B357579A99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62BF49-234F-5B43-AFD1-A5F79AB526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755190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5" name="スライド イメージ プレースホルダ 1">
            <a:extLst>
              <a:ext uri="{FF2B5EF4-FFF2-40B4-BE49-F238E27FC236}">
                <a16:creationId xmlns:a16="http://schemas.microsoft.com/office/drawing/2014/main" id="{24ADF65F-061F-324A-AF2B-0AEA38D601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9186" name="ノート プレースホルダ 2">
            <a:extLst>
              <a:ext uri="{FF2B5EF4-FFF2-40B4-BE49-F238E27FC236}">
                <a16:creationId xmlns:a16="http://schemas.microsoft.com/office/drawing/2014/main" id="{2829F9EE-92B4-7A48-9979-AC1A06B017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9187" name="スライド番号プレースホルダ 3">
            <a:extLst>
              <a:ext uri="{FF2B5EF4-FFF2-40B4-BE49-F238E27FC236}">
                <a16:creationId xmlns:a16="http://schemas.microsoft.com/office/drawing/2014/main" id="{76C71B65-743F-2F4B-AAB6-65EE336A2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A46F64D-18C0-6448-AF53-1AEF88DD41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55677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1" name="スライド イメージ プレースホルダ 1">
            <a:extLst>
              <a:ext uri="{FF2B5EF4-FFF2-40B4-BE49-F238E27FC236}">
                <a16:creationId xmlns:a16="http://schemas.microsoft.com/office/drawing/2014/main" id="{B9B4D6C5-29F6-7443-A8E5-FB20264235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9282" name="ノート プレースホルダ 2">
            <a:extLst>
              <a:ext uri="{FF2B5EF4-FFF2-40B4-BE49-F238E27FC236}">
                <a16:creationId xmlns:a16="http://schemas.microsoft.com/office/drawing/2014/main" id="{04DB31A1-42AE-5541-BDCE-53705673F2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9283" name="スライド番号プレースホルダ 3">
            <a:extLst>
              <a:ext uri="{FF2B5EF4-FFF2-40B4-BE49-F238E27FC236}">
                <a16:creationId xmlns:a16="http://schemas.microsoft.com/office/drawing/2014/main" id="{A43F50EC-E0CA-C24E-8E0B-0AD831A09E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EB7984-7B22-6D43-B6E2-B168BD3740E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7017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6A182C8D-8742-9849-BE3B-1F93BBFEC2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90AAE53-CBBC-C940-B2AC-EE1918F7C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876038E6-A6E7-3A4F-9254-6249CD2E3F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10A3AC4-0345-9943-AE4A-7BE6F7185D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544362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49" name="スライド イメージ プレースホルダ 1">
            <a:extLst>
              <a:ext uri="{FF2B5EF4-FFF2-40B4-BE49-F238E27FC236}">
                <a16:creationId xmlns:a16="http://schemas.microsoft.com/office/drawing/2014/main" id="{3D939967-F048-4341-97FE-4F11D9A81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2050" name="ノート プレースホルダ 2">
            <a:extLst>
              <a:ext uri="{FF2B5EF4-FFF2-40B4-BE49-F238E27FC236}">
                <a16:creationId xmlns:a16="http://schemas.microsoft.com/office/drawing/2014/main" id="{19682F8A-294A-7049-B708-C797F9EADF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2051" name="スライド番号プレースホルダ 3">
            <a:extLst>
              <a:ext uri="{FF2B5EF4-FFF2-40B4-BE49-F238E27FC236}">
                <a16:creationId xmlns:a16="http://schemas.microsoft.com/office/drawing/2014/main" id="{7CD33080-E698-8F49-91DB-77123CC596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FFB01A-136E-D244-9FA0-6462A46726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52803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3" name="スライド イメージ プレースホルダ 1">
            <a:extLst>
              <a:ext uri="{FF2B5EF4-FFF2-40B4-BE49-F238E27FC236}">
                <a16:creationId xmlns:a16="http://schemas.microsoft.com/office/drawing/2014/main" id="{2353BEBA-EAD6-384B-B0ED-5729B88D6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4594" name="ノート プレースホルダ 2">
            <a:extLst>
              <a:ext uri="{FF2B5EF4-FFF2-40B4-BE49-F238E27FC236}">
                <a16:creationId xmlns:a16="http://schemas.microsoft.com/office/drawing/2014/main" id="{5DFD48C9-5D84-F845-9955-47B5283CCA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4595" name="スライド番号プレースホルダ 3">
            <a:extLst>
              <a:ext uri="{FF2B5EF4-FFF2-40B4-BE49-F238E27FC236}">
                <a16:creationId xmlns:a16="http://schemas.microsoft.com/office/drawing/2014/main" id="{FBFE6013-11EE-EB40-B255-BC99C63BA4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6C07353-7D71-D54C-A97B-F1A51B080F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735834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7" name="スライド イメージ プレースホルダ 1">
            <a:extLst>
              <a:ext uri="{FF2B5EF4-FFF2-40B4-BE49-F238E27FC236}">
                <a16:creationId xmlns:a16="http://schemas.microsoft.com/office/drawing/2014/main" id="{2ABEBB45-E080-AF45-A538-FDF19DE11A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4098" name="ノート プレースホルダ 2">
            <a:extLst>
              <a:ext uri="{FF2B5EF4-FFF2-40B4-BE49-F238E27FC236}">
                <a16:creationId xmlns:a16="http://schemas.microsoft.com/office/drawing/2014/main" id="{576206B8-87F8-6149-BB79-17193272F2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4099" name="スライド番号プレースホルダ 3">
            <a:extLst>
              <a:ext uri="{FF2B5EF4-FFF2-40B4-BE49-F238E27FC236}">
                <a16:creationId xmlns:a16="http://schemas.microsoft.com/office/drawing/2014/main" id="{5CF97BFF-5A14-034A-928F-B10CD0CB06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CB83D40-003A-3F4F-B746-A4D6D0248F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946083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スライド イメージ プレースホルダ 1">
            <a:extLst>
              <a:ext uri="{FF2B5EF4-FFF2-40B4-BE49-F238E27FC236}">
                <a16:creationId xmlns:a16="http://schemas.microsoft.com/office/drawing/2014/main" id="{54A8320C-2DBE-224F-AF26-2FA36307FB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6178" name="ノート プレースホルダ 2">
            <a:extLst>
              <a:ext uri="{FF2B5EF4-FFF2-40B4-BE49-F238E27FC236}">
                <a16:creationId xmlns:a16="http://schemas.microsoft.com/office/drawing/2014/main" id="{5D269FB0-84BF-9E4C-8BF5-A6890029CE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6179" name="スライド番号プレースホルダ 3">
            <a:extLst>
              <a:ext uri="{FF2B5EF4-FFF2-40B4-BE49-F238E27FC236}">
                <a16:creationId xmlns:a16="http://schemas.microsoft.com/office/drawing/2014/main" id="{9594A842-ED24-6D44-AEFE-6F6B32ED06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35112F-1510-6A40-9F0B-EF9DE18F8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45272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スライド イメージ プレースホルダ 1">
            <a:extLst>
              <a:ext uri="{FF2B5EF4-FFF2-40B4-BE49-F238E27FC236}">
                <a16:creationId xmlns:a16="http://schemas.microsoft.com/office/drawing/2014/main" id="{53DF62F9-F1DB-2341-9A48-F66487B80C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8226" name="ノート プレースホルダ 2">
            <a:extLst>
              <a:ext uri="{FF2B5EF4-FFF2-40B4-BE49-F238E27FC236}">
                <a16:creationId xmlns:a16="http://schemas.microsoft.com/office/drawing/2014/main" id="{7769224E-A867-A041-AA34-5A04C98CAD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8227" name="スライド番号プレースホルダ 3">
            <a:extLst>
              <a:ext uri="{FF2B5EF4-FFF2-40B4-BE49-F238E27FC236}">
                <a16:creationId xmlns:a16="http://schemas.microsoft.com/office/drawing/2014/main" id="{72D1FC40-1A4E-A947-BD9F-20A13F2177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AC925C7-B7CD-CA4B-9027-628399F55E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329225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9" name="スライド イメージ プレースホルダ 1">
            <a:extLst>
              <a:ext uri="{FF2B5EF4-FFF2-40B4-BE49-F238E27FC236}">
                <a16:creationId xmlns:a16="http://schemas.microsoft.com/office/drawing/2014/main" id="{30DBBED1-C42E-2444-BCCD-0964CE9193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0" name="ノート プレースホルダ 2">
            <a:extLst>
              <a:ext uri="{FF2B5EF4-FFF2-40B4-BE49-F238E27FC236}">
                <a16:creationId xmlns:a16="http://schemas.microsoft.com/office/drawing/2014/main" id="{66D12C03-1A55-6344-ACEC-DF0734FECE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3891" name="スライド番号プレースホルダ 3">
            <a:extLst>
              <a:ext uri="{FF2B5EF4-FFF2-40B4-BE49-F238E27FC236}">
                <a16:creationId xmlns:a16="http://schemas.microsoft.com/office/drawing/2014/main" id="{34876977-7309-4042-89AF-CB44E97A9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F4E6D8-9DDF-6C4C-A6E8-FAEFF85D3E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60199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スライド イメージ プレースホルダ 1">
            <a:extLst>
              <a:ext uri="{FF2B5EF4-FFF2-40B4-BE49-F238E27FC236}">
                <a16:creationId xmlns:a16="http://schemas.microsoft.com/office/drawing/2014/main" id="{F4D15308-6162-794A-933D-1E7444A418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5938" name="ノート プレースホルダ 2">
            <a:extLst>
              <a:ext uri="{FF2B5EF4-FFF2-40B4-BE49-F238E27FC236}">
                <a16:creationId xmlns:a16="http://schemas.microsoft.com/office/drawing/2014/main" id="{DB95513B-8AEF-6941-8726-908995C12C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5939" name="スライド番号プレースホルダ 3">
            <a:extLst>
              <a:ext uri="{FF2B5EF4-FFF2-40B4-BE49-F238E27FC236}">
                <a16:creationId xmlns:a16="http://schemas.microsoft.com/office/drawing/2014/main" id="{63B8C6EA-1311-434C-BE72-99791FA6B5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AAC651F-37B5-CA47-B7C2-CCC4F5D3164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87528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5" name="スライド イメージ プレースホルダ 1">
            <a:extLst>
              <a:ext uri="{FF2B5EF4-FFF2-40B4-BE49-F238E27FC236}">
                <a16:creationId xmlns:a16="http://schemas.microsoft.com/office/drawing/2014/main" id="{D36A7529-4846-7841-8FF3-88AED8F931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6" name="ノート プレースホルダ 2">
            <a:extLst>
              <a:ext uri="{FF2B5EF4-FFF2-40B4-BE49-F238E27FC236}">
                <a16:creationId xmlns:a16="http://schemas.microsoft.com/office/drawing/2014/main" id="{341E3036-89E3-5E4A-A534-8717985CF8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7987" name="スライド番号プレースホルダ 3">
            <a:extLst>
              <a:ext uri="{FF2B5EF4-FFF2-40B4-BE49-F238E27FC236}">
                <a16:creationId xmlns:a16="http://schemas.microsoft.com/office/drawing/2014/main" id="{4965048E-EBC3-2148-8221-45EA550ACE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4886E5-CB90-544C-A7B1-FD5A1668F4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660947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3" name="スライド イメージ プレースホルダ 1">
            <a:extLst>
              <a:ext uri="{FF2B5EF4-FFF2-40B4-BE49-F238E27FC236}">
                <a16:creationId xmlns:a16="http://schemas.microsoft.com/office/drawing/2014/main" id="{34888C2F-B7BF-4840-8B7F-BE5C7E0045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0034" name="ノート プレースホルダ 2">
            <a:extLst>
              <a:ext uri="{FF2B5EF4-FFF2-40B4-BE49-F238E27FC236}">
                <a16:creationId xmlns:a16="http://schemas.microsoft.com/office/drawing/2014/main" id="{2728BB39-4168-CF43-AFC7-570329E23D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0035" name="スライド番号プレースホルダ 3">
            <a:extLst>
              <a:ext uri="{FF2B5EF4-FFF2-40B4-BE49-F238E27FC236}">
                <a16:creationId xmlns:a16="http://schemas.microsoft.com/office/drawing/2014/main" id="{2CFE0C06-8599-9742-9E9F-D906CF1A84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3D5E93-2526-2040-AF4D-6E98CF7554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957901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7" name="スライド イメージ プレースホルダ 1">
            <a:extLst>
              <a:ext uri="{FF2B5EF4-FFF2-40B4-BE49-F238E27FC236}">
                <a16:creationId xmlns:a16="http://schemas.microsoft.com/office/drawing/2014/main" id="{DEADBC4C-A4DD-C546-9C4D-F420353CC1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6258" name="ノート プレースホルダ 2">
            <a:extLst>
              <a:ext uri="{FF2B5EF4-FFF2-40B4-BE49-F238E27FC236}">
                <a16:creationId xmlns:a16="http://schemas.microsoft.com/office/drawing/2014/main" id="{DBE53C55-A301-344F-A47E-0B1E6ED1DA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6259" name="スライド番号プレースホルダ 3">
            <a:extLst>
              <a:ext uri="{FF2B5EF4-FFF2-40B4-BE49-F238E27FC236}">
                <a16:creationId xmlns:a16="http://schemas.microsoft.com/office/drawing/2014/main" id="{A0E705D8-BF11-C348-AC0B-10B3B18DAC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B087F0-A4FA-5E4A-90E1-690A9B7A75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01177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5" name="スライド イメージ プレースホルダ 1">
            <a:extLst>
              <a:ext uri="{FF2B5EF4-FFF2-40B4-BE49-F238E27FC236}">
                <a16:creationId xmlns:a16="http://schemas.microsoft.com/office/drawing/2014/main" id="{03B5C729-7B70-5045-83BA-FBED0D30D6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8306" name="ノート プレースホルダ 2">
            <a:extLst>
              <a:ext uri="{FF2B5EF4-FFF2-40B4-BE49-F238E27FC236}">
                <a16:creationId xmlns:a16="http://schemas.microsoft.com/office/drawing/2014/main" id="{BD723DB8-671B-C249-B6B9-4822856F400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8307" name="スライド番号プレースホルダ 3">
            <a:extLst>
              <a:ext uri="{FF2B5EF4-FFF2-40B4-BE49-F238E27FC236}">
                <a16:creationId xmlns:a16="http://schemas.microsoft.com/office/drawing/2014/main" id="{28F2EA90-462E-A343-95E0-CEE3C25325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9180C8-BA03-1D41-8D72-80645FF878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533316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7" name="スライド イメージ プレースホルダ 1">
            <a:extLst>
              <a:ext uri="{FF2B5EF4-FFF2-40B4-BE49-F238E27FC236}">
                <a16:creationId xmlns:a16="http://schemas.microsoft.com/office/drawing/2014/main" id="{CCE52AB1-9FFF-6246-A08B-B2461ED68A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0018" name="ノート プレースホルダ 2">
            <a:extLst>
              <a:ext uri="{FF2B5EF4-FFF2-40B4-BE49-F238E27FC236}">
                <a16:creationId xmlns:a16="http://schemas.microsoft.com/office/drawing/2014/main" id="{37F7C2A0-514A-8C47-A9E1-8D9F16A616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0019" name="スライド番号プレースホルダ 3">
            <a:extLst>
              <a:ext uri="{FF2B5EF4-FFF2-40B4-BE49-F238E27FC236}">
                <a16:creationId xmlns:a16="http://schemas.microsoft.com/office/drawing/2014/main" id="{728C40FB-E19B-8245-91E9-7DA544157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B497D6-CBAA-1047-8F89-C69D1CE708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1864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1" name="スライド イメージ プレースホルダ 1">
            <a:extLst>
              <a:ext uri="{FF2B5EF4-FFF2-40B4-BE49-F238E27FC236}">
                <a16:creationId xmlns:a16="http://schemas.microsoft.com/office/drawing/2014/main" id="{8F749AF0-E311-3C40-875E-C06C22C0B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6642" name="ノート プレースホルダ 2">
            <a:extLst>
              <a:ext uri="{FF2B5EF4-FFF2-40B4-BE49-F238E27FC236}">
                <a16:creationId xmlns:a16="http://schemas.microsoft.com/office/drawing/2014/main" id="{A374200A-3EC2-AF46-8E3B-856AAC0A2B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6643" name="スライド番号プレースホルダ 3">
            <a:extLst>
              <a:ext uri="{FF2B5EF4-FFF2-40B4-BE49-F238E27FC236}">
                <a16:creationId xmlns:a16="http://schemas.microsoft.com/office/drawing/2014/main" id="{BECABABB-69CF-3843-A64B-3E30C9C1AF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DF8D2FA-B05C-F642-9EB3-2DB3F86CC7A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86914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1BD265DF-F9FE-B840-B4A7-B9852C5CB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28F809C1-341B-D440-98FF-C810B20A05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75D25B22-3B2A-A74B-A693-058917C395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7C61D4-E4A1-474A-9417-A8D94B9741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071705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スライド イメージ プレースホルダ 1">
            <a:extLst>
              <a:ext uri="{FF2B5EF4-FFF2-40B4-BE49-F238E27FC236}">
                <a16:creationId xmlns:a16="http://schemas.microsoft.com/office/drawing/2014/main" id="{EC607A53-57E6-A04D-AFDA-F6625C3CC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4" name="ノート プレースホルダ 2">
            <a:extLst>
              <a:ext uri="{FF2B5EF4-FFF2-40B4-BE49-F238E27FC236}">
                <a16:creationId xmlns:a16="http://schemas.microsoft.com/office/drawing/2014/main" id="{95A94260-67C4-D246-8C18-46DC178FD6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5475" name="スライド番号プレースホルダ 3">
            <a:extLst>
              <a:ext uri="{FF2B5EF4-FFF2-40B4-BE49-F238E27FC236}">
                <a16:creationId xmlns:a16="http://schemas.microsoft.com/office/drawing/2014/main" id="{CEE950EE-4A41-914C-8635-2C0B7B776F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2B3884-4AD4-DB4C-B942-D83EE5DDF0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05280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スライド イメージ プレースホルダ 1">
            <a:extLst>
              <a:ext uri="{FF2B5EF4-FFF2-40B4-BE49-F238E27FC236}">
                <a16:creationId xmlns:a16="http://schemas.microsoft.com/office/drawing/2014/main" id="{3BCEEC32-C612-8B49-BD0E-A5D7591015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2" name="ノート プレースホルダ 2">
            <a:extLst>
              <a:ext uri="{FF2B5EF4-FFF2-40B4-BE49-F238E27FC236}">
                <a16:creationId xmlns:a16="http://schemas.microsoft.com/office/drawing/2014/main" id="{DBB6DEA9-0CF7-7F4D-8708-5516890C2F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7523" name="スライド番号プレースホルダ 3">
            <a:extLst>
              <a:ext uri="{FF2B5EF4-FFF2-40B4-BE49-F238E27FC236}">
                <a16:creationId xmlns:a16="http://schemas.microsoft.com/office/drawing/2014/main" id="{04D05894-F4B7-2E45-9D1D-15AB97DB7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A4A569-1239-C945-BC2E-4E2E4CC2D2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57220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スライド イメージ プレースホルダ 1">
            <a:extLst>
              <a:ext uri="{FF2B5EF4-FFF2-40B4-BE49-F238E27FC236}">
                <a16:creationId xmlns:a16="http://schemas.microsoft.com/office/drawing/2014/main" id="{12D295FE-77D3-7A41-ABCB-E2AFBABD16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8" name="ノート プレースホルダ 2">
            <a:extLst>
              <a:ext uri="{FF2B5EF4-FFF2-40B4-BE49-F238E27FC236}">
                <a16:creationId xmlns:a16="http://schemas.microsoft.com/office/drawing/2014/main" id="{360B68B8-FC9A-3B44-B931-9AA25A4125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419" name="スライド番号プレースホルダ 3">
            <a:extLst>
              <a:ext uri="{FF2B5EF4-FFF2-40B4-BE49-F238E27FC236}">
                <a16:creationId xmlns:a16="http://schemas.microsoft.com/office/drawing/2014/main" id="{5B9FA0B2-5DFA-8740-8908-0958533E85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FF0BBD-B057-CA4B-9FFD-6284CA6060A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47378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スライド イメージ プレースホルダ 1">
            <a:extLst>
              <a:ext uri="{FF2B5EF4-FFF2-40B4-BE49-F238E27FC236}">
                <a16:creationId xmlns:a16="http://schemas.microsoft.com/office/drawing/2014/main" id="{A50BF290-E3F7-8E46-8452-50AEBEE750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6" name="ノート プレースホルダ 2">
            <a:extLst>
              <a:ext uri="{FF2B5EF4-FFF2-40B4-BE49-F238E27FC236}">
                <a16:creationId xmlns:a16="http://schemas.microsoft.com/office/drawing/2014/main" id="{598D31B2-4748-5B47-A009-265F8DBC41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467" name="スライド番号プレースホルダ 3">
            <a:extLst>
              <a:ext uri="{FF2B5EF4-FFF2-40B4-BE49-F238E27FC236}">
                <a16:creationId xmlns:a16="http://schemas.microsoft.com/office/drawing/2014/main" id="{C8BD5B65-B003-DB47-88E8-681A377DF2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B50BB-2DD2-654C-9E5A-BB423248F8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883261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スライド イメージ プレースホルダ 1">
            <a:extLst>
              <a:ext uri="{FF2B5EF4-FFF2-40B4-BE49-F238E27FC236}">
                <a16:creationId xmlns:a16="http://schemas.microsoft.com/office/drawing/2014/main" id="{2F24CE54-AF3F-FC4D-B2E1-DC7156127E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2450" name="ノート プレースホルダ 2">
            <a:extLst>
              <a:ext uri="{FF2B5EF4-FFF2-40B4-BE49-F238E27FC236}">
                <a16:creationId xmlns:a16="http://schemas.microsoft.com/office/drawing/2014/main" id="{E880CA00-92ED-904F-BFC5-FE131618C7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2451" name="スライド番号プレースホルダ 3">
            <a:extLst>
              <a:ext uri="{FF2B5EF4-FFF2-40B4-BE49-F238E27FC236}">
                <a16:creationId xmlns:a16="http://schemas.microsoft.com/office/drawing/2014/main" id="{3816D65D-E70B-CB49-A7B4-0F39C0E6D8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A618D2-C147-5A44-8251-C0CB7C63FE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535852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スライド イメージ プレースホルダ 1">
            <a:extLst>
              <a:ext uri="{FF2B5EF4-FFF2-40B4-BE49-F238E27FC236}">
                <a16:creationId xmlns:a16="http://schemas.microsoft.com/office/drawing/2014/main" id="{81F0BEE7-4789-3042-91B3-F28D0DAD0E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4498" name="ノート プレースホルダ 2">
            <a:extLst>
              <a:ext uri="{FF2B5EF4-FFF2-40B4-BE49-F238E27FC236}">
                <a16:creationId xmlns:a16="http://schemas.microsoft.com/office/drawing/2014/main" id="{7217FCA7-A37D-7D45-98E9-92ABA50FE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4499" name="スライド番号プレースホルダ 3">
            <a:extLst>
              <a:ext uri="{FF2B5EF4-FFF2-40B4-BE49-F238E27FC236}">
                <a16:creationId xmlns:a16="http://schemas.microsoft.com/office/drawing/2014/main" id="{24E5DD14-A19E-B344-82C4-D59C75D2BC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C75D506-A6B2-3345-B1B6-958689BCFA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16914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スライド イメージ プレースホルダ 1">
            <a:extLst>
              <a:ext uri="{FF2B5EF4-FFF2-40B4-BE49-F238E27FC236}">
                <a16:creationId xmlns:a16="http://schemas.microsoft.com/office/drawing/2014/main" id="{35E3AB2F-8511-8140-9832-F6A79F46B9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9202" name="ノート プレースホルダ 2">
            <a:extLst>
              <a:ext uri="{FF2B5EF4-FFF2-40B4-BE49-F238E27FC236}">
                <a16:creationId xmlns:a16="http://schemas.microsoft.com/office/drawing/2014/main" id="{9B838032-B44F-7445-974F-F79118304B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79203" name="スライド番号プレースホルダ 3">
            <a:extLst>
              <a:ext uri="{FF2B5EF4-FFF2-40B4-BE49-F238E27FC236}">
                <a16:creationId xmlns:a16="http://schemas.microsoft.com/office/drawing/2014/main" id="{D4BF27DF-1C7E-CF44-BE2D-E58441BF35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F9C56B-D768-4147-9C3B-4B26D2ACE4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590898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スライド イメージ プレースホルダ 1">
            <a:extLst>
              <a:ext uri="{FF2B5EF4-FFF2-40B4-BE49-F238E27FC236}">
                <a16:creationId xmlns:a16="http://schemas.microsoft.com/office/drawing/2014/main" id="{2CD11EBD-3445-1942-B73C-ACD343F802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0" name="ノート プレースホルダ 2">
            <a:extLst>
              <a:ext uri="{FF2B5EF4-FFF2-40B4-BE49-F238E27FC236}">
                <a16:creationId xmlns:a16="http://schemas.microsoft.com/office/drawing/2014/main" id="{5F8F4F42-D6A8-8641-8FD8-D38BE24D9E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1251" name="スライド番号プレースホルダ 3">
            <a:extLst>
              <a:ext uri="{FF2B5EF4-FFF2-40B4-BE49-F238E27FC236}">
                <a16:creationId xmlns:a16="http://schemas.microsoft.com/office/drawing/2014/main" id="{D7D7EAD8-DB26-CF42-BB36-97B24245C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AC5851-1703-FD4A-A9F2-D39B7FC372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260126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スライド イメージ プレースホルダ 1">
            <a:extLst>
              <a:ext uri="{FF2B5EF4-FFF2-40B4-BE49-F238E27FC236}">
                <a16:creationId xmlns:a16="http://schemas.microsoft.com/office/drawing/2014/main" id="{B893914A-5C58-DE40-8D33-3CC306532C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3298" name="ノート プレースホルダ 2">
            <a:extLst>
              <a:ext uri="{FF2B5EF4-FFF2-40B4-BE49-F238E27FC236}">
                <a16:creationId xmlns:a16="http://schemas.microsoft.com/office/drawing/2014/main" id="{F45FFE9B-5856-B348-9E1F-D7250D96B0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3299" name="スライド番号プレースホルダ 3">
            <a:extLst>
              <a:ext uri="{FF2B5EF4-FFF2-40B4-BE49-F238E27FC236}">
                <a16:creationId xmlns:a16="http://schemas.microsoft.com/office/drawing/2014/main" id="{3B454F43-8ADA-E241-A1B5-F0EA0E0DB6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ED7B943-7A26-B740-90DB-B76BDA2A48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19563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1" name="スライド イメージ プレースホルダ 1">
            <a:extLst>
              <a:ext uri="{FF2B5EF4-FFF2-40B4-BE49-F238E27FC236}">
                <a16:creationId xmlns:a16="http://schemas.microsoft.com/office/drawing/2014/main" id="{CDB84F54-F773-474B-9BFC-EF4F8736AC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2082" name="ノート プレースホルダ 2">
            <a:extLst>
              <a:ext uri="{FF2B5EF4-FFF2-40B4-BE49-F238E27FC236}">
                <a16:creationId xmlns:a16="http://schemas.microsoft.com/office/drawing/2014/main" id="{294577BC-7804-364D-8438-6F64D2CB72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2083" name="スライド番号プレースホルダ 3">
            <a:extLst>
              <a:ext uri="{FF2B5EF4-FFF2-40B4-BE49-F238E27FC236}">
                <a16:creationId xmlns:a16="http://schemas.microsoft.com/office/drawing/2014/main" id="{F8EA3860-6916-CE42-85D7-A1A83937DF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600C81-8E68-B546-B7D4-C497402F3A5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295320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スライド イメージ プレースホルダ 1">
            <a:extLst>
              <a:ext uri="{FF2B5EF4-FFF2-40B4-BE49-F238E27FC236}">
                <a16:creationId xmlns:a16="http://schemas.microsoft.com/office/drawing/2014/main" id="{74C0E585-A72F-5F4B-B5EF-DB236CB6A1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5346" name="ノート プレースホルダ 2">
            <a:extLst>
              <a:ext uri="{FF2B5EF4-FFF2-40B4-BE49-F238E27FC236}">
                <a16:creationId xmlns:a16="http://schemas.microsoft.com/office/drawing/2014/main" id="{510ADE1B-DB5D-5047-84BE-9DAB36CF93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5347" name="スライド番号プレースホルダ 3">
            <a:extLst>
              <a:ext uri="{FF2B5EF4-FFF2-40B4-BE49-F238E27FC236}">
                <a16:creationId xmlns:a16="http://schemas.microsoft.com/office/drawing/2014/main" id="{2901BCB5-4D29-004D-90EA-BFE000DB1A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85E77B-5758-3942-B4A3-264E27DDFB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52078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スライド イメージ プレースホルダ 1">
            <a:extLst>
              <a:ext uri="{FF2B5EF4-FFF2-40B4-BE49-F238E27FC236}">
                <a16:creationId xmlns:a16="http://schemas.microsoft.com/office/drawing/2014/main" id="{4412DFE6-0358-2644-A8C9-F7F17D1910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4" name="ノート プレースホルダ 2">
            <a:extLst>
              <a:ext uri="{FF2B5EF4-FFF2-40B4-BE49-F238E27FC236}">
                <a16:creationId xmlns:a16="http://schemas.microsoft.com/office/drawing/2014/main" id="{F70161E0-7DF4-FE43-9733-F0D6BE73A3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555" name="スライド番号プレースホルダ 3">
            <a:extLst>
              <a:ext uri="{FF2B5EF4-FFF2-40B4-BE49-F238E27FC236}">
                <a16:creationId xmlns:a16="http://schemas.microsoft.com/office/drawing/2014/main" id="{B1CE45CE-4446-E14C-BF72-8AEC2C1740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CB29B5-7ADF-4742-B478-4AB0B9AFC1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64936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スライド イメージ プレースホルダ 1">
            <a:extLst>
              <a:ext uri="{FF2B5EF4-FFF2-40B4-BE49-F238E27FC236}">
                <a16:creationId xmlns:a16="http://schemas.microsoft.com/office/drawing/2014/main" id="{F218D95A-5A3B-0948-A1EA-26432154A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ノート プレースホルダ 2">
            <a:extLst>
              <a:ext uri="{FF2B5EF4-FFF2-40B4-BE49-F238E27FC236}">
                <a16:creationId xmlns:a16="http://schemas.microsoft.com/office/drawing/2014/main" id="{5A06C6EB-7C0B-1845-B479-08353A9D66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3" name="スライド番号プレースホルダ 3">
            <a:extLst>
              <a:ext uri="{FF2B5EF4-FFF2-40B4-BE49-F238E27FC236}">
                <a16:creationId xmlns:a16="http://schemas.microsoft.com/office/drawing/2014/main" id="{A6FC9298-21F3-4843-979F-35122314F1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946C1D-BBDB-5347-838D-8DFFDF3874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908716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1" name="スライド イメージ プレースホルダ 1">
            <a:extLst>
              <a:ext uri="{FF2B5EF4-FFF2-40B4-BE49-F238E27FC236}">
                <a16:creationId xmlns:a16="http://schemas.microsoft.com/office/drawing/2014/main" id="{BBCAC787-B37D-0D46-B312-6C9DEBBA8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7602" name="ノート プレースホルダ 2">
            <a:extLst>
              <a:ext uri="{FF2B5EF4-FFF2-40B4-BE49-F238E27FC236}">
                <a16:creationId xmlns:a16="http://schemas.microsoft.com/office/drawing/2014/main" id="{B54067BB-D23C-2144-A208-AE6A557DA9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7603" name="スライド番号プレースホルダ 3">
            <a:extLst>
              <a:ext uri="{FF2B5EF4-FFF2-40B4-BE49-F238E27FC236}">
                <a16:creationId xmlns:a16="http://schemas.microsoft.com/office/drawing/2014/main" id="{F6D1ACAF-4D56-B640-A650-742F0E243F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ACDA099-A8D2-CE4E-894B-1DB1BD684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571509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49" name="スライド イメージ プレースホルダ 1">
            <a:extLst>
              <a:ext uri="{FF2B5EF4-FFF2-40B4-BE49-F238E27FC236}">
                <a16:creationId xmlns:a16="http://schemas.microsoft.com/office/drawing/2014/main" id="{A9A99144-6B38-B644-88F8-1DCC17DA8E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9650" name="ノート プレースホルダ 2">
            <a:extLst>
              <a:ext uri="{FF2B5EF4-FFF2-40B4-BE49-F238E27FC236}">
                <a16:creationId xmlns:a16="http://schemas.microsoft.com/office/drawing/2014/main" id="{EB0C1630-2EB7-1E47-AD4B-50F297F9F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9651" name="スライド番号プレースホルダ 3">
            <a:extLst>
              <a:ext uri="{FF2B5EF4-FFF2-40B4-BE49-F238E27FC236}">
                <a16:creationId xmlns:a16="http://schemas.microsoft.com/office/drawing/2014/main" id="{08D86B37-BC52-5F46-BC32-3AB1CBDC40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C0F525-3105-2949-89DC-9B0CD638FF1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027967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スライド イメージ プレースホルダ 1">
            <a:extLst>
              <a:ext uri="{FF2B5EF4-FFF2-40B4-BE49-F238E27FC236}">
                <a16:creationId xmlns:a16="http://schemas.microsoft.com/office/drawing/2014/main" id="{26A01EB3-AD0C-A940-8320-2141952E35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9682" name="ノート プレースホルダ 2">
            <a:extLst>
              <a:ext uri="{FF2B5EF4-FFF2-40B4-BE49-F238E27FC236}">
                <a16:creationId xmlns:a16="http://schemas.microsoft.com/office/drawing/2014/main" id="{65E26593-0DD0-EA43-AE8E-75655645AD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9683" name="スライド番号プレースホルダ 3">
            <a:extLst>
              <a:ext uri="{FF2B5EF4-FFF2-40B4-BE49-F238E27FC236}">
                <a16:creationId xmlns:a16="http://schemas.microsoft.com/office/drawing/2014/main" id="{80242DA8-A1A6-7F46-AF23-6F65AC10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F36070-4FDB-FC49-8809-08C0EEE6D4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049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スライド イメージ プレースホルダ 1">
            <a:extLst>
              <a:ext uri="{FF2B5EF4-FFF2-40B4-BE49-F238E27FC236}">
                <a16:creationId xmlns:a16="http://schemas.microsoft.com/office/drawing/2014/main" id="{E8EF1C16-7BC6-6547-9F11-220A1EE534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1730" name="ノート プレースホルダ 2">
            <a:extLst>
              <a:ext uri="{FF2B5EF4-FFF2-40B4-BE49-F238E27FC236}">
                <a16:creationId xmlns:a16="http://schemas.microsoft.com/office/drawing/2014/main" id="{48C2F2C8-D4E8-E34B-822B-E7BF77A303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1731" name="スライド番号プレースホルダ 3">
            <a:extLst>
              <a:ext uri="{FF2B5EF4-FFF2-40B4-BE49-F238E27FC236}">
                <a16:creationId xmlns:a16="http://schemas.microsoft.com/office/drawing/2014/main" id="{3EBAC492-1EC0-A840-9EA4-32C9C775F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50B1AF-B726-8441-975A-60E2A364C1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459623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スライド イメージ プレースホルダ 1">
            <a:extLst>
              <a:ext uri="{FF2B5EF4-FFF2-40B4-BE49-F238E27FC236}">
                <a16:creationId xmlns:a16="http://schemas.microsoft.com/office/drawing/2014/main" id="{0BA4286F-A643-234D-B8C3-7801063DD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3778" name="ノート プレースホルダ 2">
            <a:extLst>
              <a:ext uri="{FF2B5EF4-FFF2-40B4-BE49-F238E27FC236}">
                <a16:creationId xmlns:a16="http://schemas.microsoft.com/office/drawing/2014/main" id="{A75E9C33-509C-444E-A3EF-9EE23A76474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3779" name="スライド番号プレースホルダ 3">
            <a:extLst>
              <a:ext uri="{FF2B5EF4-FFF2-40B4-BE49-F238E27FC236}">
                <a16:creationId xmlns:a16="http://schemas.microsoft.com/office/drawing/2014/main" id="{4399575F-6BFE-1E43-931E-EF70912AF2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6339C8-F7AC-344D-B7F0-6155BBA6B8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369522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スライド イメージ プレースホルダ 1">
            <a:extLst>
              <a:ext uri="{FF2B5EF4-FFF2-40B4-BE49-F238E27FC236}">
                <a16:creationId xmlns:a16="http://schemas.microsoft.com/office/drawing/2014/main" id="{178AAA47-F4C7-9848-B5CE-16A9E369F3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5826" name="ノート プレースホルダ 2">
            <a:extLst>
              <a:ext uri="{FF2B5EF4-FFF2-40B4-BE49-F238E27FC236}">
                <a16:creationId xmlns:a16="http://schemas.microsoft.com/office/drawing/2014/main" id="{9F942388-1A1C-7F4E-8CFC-64364BE54B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5827" name="スライド番号プレースホルダ 3">
            <a:extLst>
              <a:ext uri="{FF2B5EF4-FFF2-40B4-BE49-F238E27FC236}">
                <a16:creationId xmlns:a16="http://schemas.microsoft.com/office/drawing/2014/main" id="{3E02E51A-51B7-AD4D-A209-E55D3A8E1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FE51FE-9DE6-204C-B1E2-36CD279C72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97286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スライド イメージ プレースホルダ 1">
            <a:extLst>
              <a:ext uri="{FF2B5EF4-FFF2-40B4-BE49-F238E27FC236}">
                <a16:creationId xmlns:a16="http://schemas.microsoft.com/office/drawing/2014/main" id="{B11BD5AE-8075-B644-BDCE-1BCD8FD94C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7874" name="ノート プレースホルダ 2">
            <a:extLst>
              <a:ext uri="{FF2B5EF4-FFF2-40B4-BE49-F238E27FC236}">
                <a16:creationId xmlns:a16="http://schemas.microsoft.com/office/drawing/2014/main" id="{EC79BDB3-7047-5E4A-8212-49111AE75D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7875" name="スライド番号プレースホルダ 3">
            <a:extLst>
              <a:ext uri="{FF2B5EF4-FFF2-40B4-BE49-F238E27FC236}">
                <a16:creationId xmlns:a16="http://schemas.microsoft.com/office/drawing/2014/main" id="{509AD2C0-5F2C-8E44-817E-3496E22D7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B4D467-1020-544B-8E92-2009584C3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3285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79E62B-6255-4114-A299-5C2F98E6799C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D3084E3-06D6-7E4B-B5EC-27E6E74AA525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FCEFFB4-0CD9-6D4A-B93D-7A8FC925EAE9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8D80E23-A06A-C949-B4EF-EFF5FF47A063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1CC3B121-59D3-E84A-8D28-8B2CB3300971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37091F-DDE3-3446-8097-023FB0D005DE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F28FB0-879E-4F4F-A82F-89753D1255D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66D964B-6F57-C945-9B42-47929664AB87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B619519-3E2A-174A-98D6-1A2574005D9C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A184E7-3E55-7A46-8FE6-4B4C58F66E55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15A665-61AA-4346-81E1-4BBCBBF8B251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07D2223-67AA-F544-95EC-598B30F0C5CB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407C4D4-BC56-3943-8B71-5B2B52534BD7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799456-7B40-354E-A1D8-7A321E19F700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E3E31D8-FDE3-D34C-866B-6C4F7817A89C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826CA7A-AC12-294C-807B-10D4541FB7CB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11A1B91-CAEC-2E47-B3D6-B91B04422400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77E55A8-7EB4-9B48-9ABD-FC7A5FC377E0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C853DCE-F6CE-DA47-8857-6F4CF91F76BF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4E226CD-EB42-0044-B18A-D2D7D1C63E0C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30B3A0D-8F04-7042-A150-AD7663BF47B7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07DA3FA-F0ED-D84E-A5BE-E771B1E7B47E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32147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CE299EC-380F-2F4C-A54E-92351989F94D}"/>
              </a:ext>
            </a:extLst>
          </p:cNvPr>
          <p:cNvSpPr/>
          <p:nvPr/>
        </p:nvSpPr>
        <p:spPr>
          <a:xfrm>
            <a:off x="3190875" y="1285875"/>
            <a:ext cx="1666875" cy="1552575"/>
          </a:xfrm>
          <a:custGeom>
            <a:avLst/>
            <a:gdLst>
              <a:gd name="connsiteX0" fmla="*/ 1021556 w 1666875"/>
              <a:gd name="connsiteY0" fmla="*/ 571500 h 1552575"/>
              <a:gd name="connsiteX1" fmla="*/ 1095375 w 1666875"/>
              <a:gd name="connsiteY1" fmla="*/ 471488 h 1552575"/>
              <a:gd name="connsiteX2" fmla="*/ 1162050 w 1666875"/>
              <a:gd name="connsiteY2" fmla="*/ 376238 h 1552575"/>
              <a:gd name="connsiteX3" fmla="*/ 1207294 w 1666875"/>
              <a:gd name="connsiteY3" fmla="*/ 302419 h 1552575"/>
              <a:gd name="connsiteX4" fmla="*/ 1233488 w 1666875"/>
              <a:gd name="connsiteY4" fmla="*/ 250031 h 1552575"/>
              <a:gd name="connsiteX5" fmla="*/ 1238250 w 1666875"/>
              <a:gd name="connsiteY5" fmla="*/ 221456 h 1552575"/>
              <a:gd name="connsiteX6" fmla="*/ 1238250 w 1666875"/>
              <a:gd name="connsiteY6" fmla="*/ 209550 h 1552575"/>
              <a:gd name="connsiteX7" fmla="*/ 1228725 w 1666875"/>
              <a:gd name="connsiteY7" fmla="*/ 185738 h 1552575"/>
              <a:gd name="connsiteX8" fmla="*/ 1200150 w 1666875"/>
              <a:gd name="connsiteY8" fmla="*/ 152400 h 1552575"/>
              <a:gd name="connsiteX9" fmla="*/ 1157288 w 1666875"/>
              <a:gd name="connsiteY9" fmla="*/ 109538 h 1552575"/>
              <a:gd name="connsiteX10" fmla="*/ 1114425 w 1666875"/>
              <a:gd name="connsiteY10" fmla="*/ 73819 h 1552575"/>
              <a:gd name="connsiteX11" fmla="*/ 1095375 w 1666875"/>
              <a:gd name="connsiteY11" fmla="*/ 54769 h 1552575"/>
              <a:gd name="connsiteX12" fmla="*/ 1081088 w 1666875"/>
              <a:gd name="connsiteY12" fmla="*/ 33338 h 1552575"/>
              <a:gd name="connsiteX13" fmla="*/ 1078706 w 1666875"/>
              <a:gd name="connsiteY13" fmla="*/ 16669 h 1552575"/>
              <a:gd name="connsiteX14" fmla="*/ 1083469 w 1666875"/>
              <a:gd name="connsiteY14" fmla="*/ 2381 h 1552575"/>
              <a:gd name="connsiteX15" fmla="*/ 1100138 w 1666875"/>
              <a:gd name="connsiteY15" fmla="*/ 0 h 1552575"/>
              <a:gd name="connsiteX16" fmla="*/ 1138238 w 1666875"/>
              <a:gd name="connsiteY16" fmla="*/ 4763 h 1552575"/>
              <a:gd name="connsiteX17" fmla="*/ 1195388 w 1666875"/>
              <a:gd name="connsiteY17" fmla="*/ 19050 h 1552575"/>
              <a:gd name="connsiteX18" fmla="*/ 1288256 w 1666875"/>
              <a:gd name="connsiteY18" fmla="*/ 47625 h 1552575"/>
              <a:gd name="connsiteX19" fmla="*/ 1366838 w 1666875"/>
              <a:gd name="connsiteY19" fmla="*/ 78581 h 1552575"/>
              <a:gd name="connsiteX20" fmla="*/ 1452563 w 1666875"/>
              <a:gd name="connsiteY20" fmla="*/ 119063 h 1552575"/>
              <a:gd name="connsiteX21" fmla="*/ 1509713 w 1666875"/>
              <a:gd name="connsiteY21" fmla="*/ 147638 h 1552575"/>
              <a:gd name="connsiteX22" fmla="*/ 1576388 w 1666875"/>
              <a:gd name="connsiteY22" fmla="*/ 185738 h 1552575"/>
              <a:gd name="connsiteX23" fmla="*/ 1628775 w 1666875"/>
              <a:gd name="connsiteY23" fmla="*/ 219075 h 1552575"/>
              <a:gd name="connsiteX24" fmla="*/ 1643063 w 1666875"/>
              <a:gd name="connsiteY24" fmla="*/ 230981 h 1552575"/>
              <a:gd name="connsiteX25" fmla="*/ 1659731 w 1666875"/>
              <a:gd name="connsiteY25" fmla="*/ 254794 h 1552575"/>
              <a:gd name="connsiteX26" fmla="*/ 1664494 w 1666875"/>
              <a:gd name="connsiteY26" fmla="*/ 271463 h 1552575"/>
              <a:gd name="connsiteX27" fmla="*/ 1666875 w 1666875"/>
              <a:gd name="connsiteY27" fmla="*/ 297656 h 1552575"/>
              <a:gd name="connsiteX28" fmla="*/ 1662113 w 1666875"/>
              <a:gd name="connsiteY28" fmla="*/ 323850 h 1552575"/>
              <a:gd name="connsiteX29" fmla="*/ 1647825 w 1666875"/>
              <a:gd name="connsiteY29" fmla="*/ 352425 h 1552575"/>
              <a:gd name="connsiteX30" fmla="*/ 1616869 w 1666875"/>
              <a:gd name="connsiteY30" fmla="*/ 359569 h 1552575"/>
              <a:gd name="connsiteX31" fmla="*/ 1576388 w 1666875"/>
              <a:gd name="connsiteY31" fmla="*/ 373856 h 1552575"/>
              <a:gd name="connsiteX32" fmla="*/ 1543050 w 1666875"/>
              <a:gd name="connsiteY32" fmla="*/ 395288 h 1552575"/>
              <a:gd name="connsiteX33" fmla="*/ 1502569 w 1666875"/>
              <a:gd name="connsiteY33" fmla="*/ 431006 h 1552575"/>
              <a:gd name="connsiteX34" fmla="*/ 1423988 w 1666875"/>
              <a:gd name="connsiteY34" fmla="*/ 511969 h 1552575"/>
              <a:gd name="connsiteX35" fmla="*/ 1300163 w 1666875"/>
              <a:gd name="connsiteY35" fmla="*/ 631031 h 1552575"/>
              <a:gd name="connsiteX36" fmla="*/ 1140619 w 1666875"/>
              <a:gd name="connsiteY36" fmla="*/ 792956 h 1552575"/>
              <a:gd name="connsiteX37" fmla="*/ 997744 w 1666875"/>
              <a:gd name="connsiteY37" fmla="*/ 919163 h 1552575"/>
              <a:gd name="connsiteX38" fmla="*/ 850106 w 1666875"/>
              <a:gd name="connsiteY38" fmla="*/ 1035844 h 1552575"/>
              <a:gd name="connsiteX39" fmla="*/ 700088 w 1666875"/>
              <a:gd name="connsiteY39" fmla="*/ 1147763 h 1552575"/>
              <a:gd name="connsiteX40" fmla="*/ 557213 w 1666875"/>
              <a:gd name="connsiteY40" fmla="*/ 1245394 h 1552575"/>
              <a:gd name="connsiteX41" fmla="*/ 402431 w 1666875"/>
              <a:gd name="connsiteY41" fmla="*/ 1340644 h 1552575"/>
              <a:gd name="connsiteX42" fmla="*/ 269081 w 1666875"/>
              <a:gd name="connsiteY42" fmla="*/ 1421606 h 1552575"/>
              <a:gd name="connsiteX43" fmla="*/ 150019 w 1666875"/>
              <a:gd name="connsiteY43" fmla="*/ 1490663 h 1552575"/>
              <a:gd name="connsiteX44" fmla="*/ 71438 w 1666875"/>
              <a:gd name="connsiteY44" fmla="*/ 1533525 h 1552575"/>
              <a:gd name="connsiteX45" fmla="*/ 35719 w 1666875"/>
              <a:gd name="connsiteY45" fmla="*/ 1550194 h 1552575"/>
              <a:gd name="connsiteX46" fmla="*/ 16669 w 1666875"/>
              <a:gd name="connsiteY46" fmla="*/ 1552575 h 1552575"/>
              <a:gd name="connsiteX47" fmla="*/ 4763 w 1666875"/>
              <a:gd name="connsiteY47" fmla="*/ 1547813 h 1552575"/>
              <a:gd name="connsiteX48" fmla="*/ 0 w 1666875"/>
              <a:gd name="connsiteY48" fmla="*/ 1535906 h 1552575"/>
              <a:gd name="connsiteX49" fmla="*/ 4763 w 1666875"/>
              <a:gd name="connsiteY49" fmla="*/ 1512094 h 1552575"/>
              <a:gd name="connsiteX50" fmla="*/ 16669 w 1666875"/>
              <a:gd name="connsiteY50" fmla="*/ 1493044 h 1552575"/>
              <a:gd name="connsiteX51" fmla="*/ 114300 w 1666875"/>
              <a:gd name="connsiteY51" fmla="*/ 1416844 h 1552575"/>
              <a:gd name="connsiteX52" fmla="*/ 316706 w 1666875"/>
              <a:gd name="connsiteY52" fmla="*/ 1257300 h 1552575"/>
              <a:gd name="connsiteX53" fmla="*/ 504825 w 1666875"/>
              <a:gd name="connsiteY53" fmla="*/ 1097756 h 1552575"/>
              <a:gd name="connsiteX54" fmla="*/ 681038 w 1666875"/>
              <a:gd name="connsiteY54" fmla="*/ 940594 h 1552575"/>
              <a:gd name="connsiteX55" fmla="*/ 795338 w 1666875"/>
              <a:gd name="connsiteY55" fmla="*/ 828675 h 1552575"/>
              <a:gd name="connsiteX56" fmla="*/ 916781 w 1666875"/>
              <a:gd name="connsiteY56" fmla="*/ 707231 h 1552575"/>
              <a:gd name="connsiteX57" fmla="*/ 1021556 w 1666875"/>
              <a:gd name="connsiteY57" fmla="*/ 571500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66875" h="1552575">
                <a:moveTo>
                  <a:pt x="1021556" y="571500"/>
                </a:moveTo>
                <a:lnTo>
                  <a:pt x="1095375" y="471488"/>
                </a:lnTo>
                <a:lnTo>
                  <a:pt x="1162050" y="376238"/>
                </a:lnTo>
                <a:lnTo>
                  <a:pt x="1207294" y="302419"/>
                </a:lnTo>
                <a:lnTo>
                  <a:pt x="1233488" y="250031"/>
                </a:lnTo>
                <a:lnTo>
                  <a:pt x="1238250" y="221456"/>
                </a:lnTo>
                <a:lnTo>
                  <a:pt x="1238250" y="209550"/>
                </a:lnTo>
                <a:lnTo>
                  <a:pt x="1228725" y="185738"/>
                </a:lnTo>
                <a:lnTo>
                  <a:pt x="1200150" y="152400"/>
                </a:lnTo>
                <a:lnTo>
                  <a:pt x="1157288" y="109538"/>
                </a:lnTo>
                <a:lnTo>
                  <a:pt x="1114425" y="73819"/>
                </a:lnTo>
                <a:lnTo>
                  <a:pt x="1095375" y="54769"/>
                </a:lnTo>
                <a:lnTo>
                  <a:pt x="1081088" y="33338"/>
                </a:lnTo>
                <a:lnTo>
                  <a:pt x="1078706" y="16669"/>
                </a:lnTo>
                <a:lnTo>
                  <a:pt x="1083469" y="2381"/>
                </a:lnTo>
                <a:lnTo>
                  <a:pt x="1100138" y="0"/>
                </a:lnTo>
                <a:lnTo>
                  <a:pt x="1138238" y="4763"/>
                </a:lnTo>
                <a:lnTo>
                  <a:pt x="1195388" y="19050"/>
                </a:lnTo>
                <a:lnTo>
                  <a:pt x="1288256" y="47625"/>
                </a:lnTo>
                <a:lnTo>
                  <a:pt x="1366838" y="78581"/>
                </a:lnTo>
                <a:lnTo>
                  <a:pt x="1452563" y="119063"/>
                </a:lnTo>
                <a:lnTo>
                  <a:pt x="1509713" y="147638"/>
                </a:lnTo>
                <a:lnTo>
                  <a:pt x="1576388" y="185738"/>
                </a:lnTo>
                <a:lnTo>
                  <a:pt x="1628775" y="219075"/>
                </a:lnTo>
                <a:lnTo>
                  <a:pt x="1643063" y="230981"/>
                </a:lnTo>
                <a:lnTo>
                  <a:pt x="1659731" y="254794"/>
                </a:lnTo>
                <a:lnTo>
                  <a:pt x="1664494" y="271463"/>
                </a:lnTo>
                <a:lnTo>
                  <a:pt x="1666875" y="297656"/>
                </a:lnTo>
                <a:lnTo>
                  <a:pt x="1662113" y="323850"/>
                </a:lnTo>
                <a:lnTo>
                  <a:pt x="1647825" y="352425"/>
                </a:lnTo>
                <a:lnTo>
                  <a:pt x="1616869" y="359569"/>
                </a:lnTo>
                <a:lnTo>
                  <a:pt x="1576388" y="373856"/>
                </a:lnTo>
                <a:lnTo>
                  <a:pt x="1543050" y="395288"/>
                </a:lnTo>
                <a:lnTo>
                  <a:pt x="1502569" y="431006"/>
                </a:lnTo>
                <a:lnTo>
                  <a:pt x="1423988" y="511969"/>
                </a:lnTo>
                <a:lnTo>
                  <a:pt x="1300163" y="631031"/>
                </a:lnTo>
                <a:lnTo>
                  <a:pt x="1140619" y="792956"/>
                </a:lnTo>
                <a:lnTo>
                  <a:pt x="997744" y="919163"/>
                </a:lnTo>
                <a:lnTo>
                  <a:pt x="850106" y="1035844"/>
                </a:lnTo>
                <a:lnTo>
                  <a:pt x="700088" y="1147763"/>
                </a:lnTo>
                <a:lnTo>
                  <a:pt x="557213" y="1245394"/>
                </a:lnTo>
                <a:lnTo>
                  <a:pt x="402431" y="1340644"/>
                </a:lnTo>
                <a:lnTo>
                  <a:pt x="269081" y="1421606"/>
                </a:lnTo>
                <a:lnTo>
                  <a:pt x="150019" y="1490663"/>
                </a:lnTo>
                <a:lnTo>
                  <a:pt x="71438" y="1533525"/>
                </a:lnTo>
                <a:lnTo>
                  <a:pt x="35719" y="1550194"/>
                </a:lnTo>
                <a:lnTo>
                  <a:pt x="16669" y="1552575"/>
                </a:lnTo>
                <a:lnTo>
                  <a:pt x="4763" y="1547813"/>
                </a:lnTo>
                <a:lnTo>
                  <a:pt x="0" y="1535906"/>
                </a:lnTo>
                <a:lnTo>
                  <a:pt x="4763" y="1512094"/>
                </a:lnTo>
                <a:lnTo>
                  <a:pt x="16669" y="1493044"/>
                </a:lnTo>
                <a:lnTo>
                  <a:pt x="114300" y="1416844"/>
                </a:lnTo>
                <a:lnTo>
                  <a:pt x="316706" y="1257300"/>
                </a:lnTo>
                <a:lnTo>
                  <a:pt x="504825" y="1097756"/>
                </a:lnTo>
                <a:lnTo>
                  <a:pt x="681038" y="940594"/>
                </a:lnTo>
                <a:lnTo>
                  <a:pt x="795338" y="828675"/>
                </a:lnTo>
                <a:lnTo>
                  <a:pt x="916781" y="707231"/>
                </a:lnTo>
                <a:lnTo>
                  <a:pt x="1021556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ECE500B-4A98-C444-8E15-16BA6B021242}"/>
              </a:ext>
            </a:extLst>
          </p:cNvPr>
          <p:cNvSpPr/>
          <p:nvPr/>
        </p:nvSpPr>
        <p:spPr>
          <a:xfrm>
            <a:off x="4297363" y="1714500"/>
            <a:ext cx="1708150" cy="419100"/>
          </a:xfrm>
          <a:custGeom>
            <a:avLst/>
            <a:gdLst>
              <a:gd name="connsiteX0" fmla="*/ 745332 w 1707357"/>
              <a:gd name="connsiteY0" fmla="*/ 319088 h 419100"/>
              <a:gd name="connsiteX1" fmla="*/ 552450 w 1707357"/>
              <a:gd name="connsiteY1" fmla="*/ 357188 h 419100"/>
              <a:gd name="connsiteX2" fmla="*/ 357188 w 1707357"/>
              <a:gd name="connsiteY2" fmla="*/ 397669 h 419100"/>
              <a:gd name="connsiteX3" fmla="*/ 254794 w 1707357"/>
              <a:gd name="connsiteY3" fmla="*/ 419100 h 419100"/>
              <a:gd name="connsiteX4" fmla="*/ 238125 w 1707357"/>
              <a:gd name="connsiteY4" fmla="*/ 419100 h 419100"/>
              <a:gd name="connsiteX5" fmla="*/ 202407 w 1707357"/>
              <a:gd name="connsiteY5" fmla="*/ 407194 h 419100"/>
              <a:gd name="connsiteX6" fmla="*/ 114300 w 1707357"/>
              <a:gd name="connsiteY6" fmla="*/ 378619 h 419100"/>
              <a:gd name="connsiteX7" fmla="*/ 0 w 1707357"/>
              <a:gd name="connsiteY7" fmla="*/ 335756 h 419100"/>
              <a:gd name="connsiteX8" fmla="*/ 107157 w 1707357"/>
              <a:gd name="connsiteY8" fmla="*/ 197644 h 419100"/>
              <a:gd name="connsiteX9" fmla="*/ 369094 w 1707357"/>
              <a:gd name="connsiteY9" fmla="*/ 190500 h 419100"/>
              <a:gd name="connsiteX10" fmla="*/ 473869 w 1707357"/>
              <a:gd name="connsiteY10" fmla="*/ 185738 h 419100"/>
              <a:gd name="connsiteX11" fmla="*/ 623888 w 1707357"/>
              <a:gd name="connsiteY11" fmla="*/ 171450 h 419100"/>
              <a:gd name="connsiteX12" fmla="*/ 771525 w 1707357"/>
              <a:gd name="connsiteY12" fmla="*/ 152400 h 419100"/>
              <a:gd name="connsiteX13" fmla="*/ 907257 w 1707357"/>
              <a:gd name="connsiteY13" fmla="*/ 135731 h 419100"/>
              <a:gd name="connsiteX14" fmla="*/ 1016794 w 1707357"/>
              <a:gd name="connsiteY14" fmla="*/ 114300 h 419100"/>
              <a:gd name="connsiteX15" fmla="*/ 1097757 w 1707357"/>
              <a:gd name="connsiteY15" fmla="*/ 92869 h 419100"/>
              <a:gd name="connsiteX16" fmla="*/ 1171575 w 1707357"/>
              <a:gd name="connsiteY16" fmla="*/ 73819 h 419100"/>
              <a:gd name="connsiteX17" fmla="*/ 1216819 w 1707357"/>
              <a:gd name="connsiteY17" fmla="*/ 57150 h 419100"/>
              <a:gd name="connsiteX18" fmla="*/ 1302544 w 1707357"/>
              <a:gd name="connsiteY18" fmla="*/ 14288 h 419100"/>
              <a:gd name="connsiteX19" fmla="*/ 1328738 w 1707357"/>
              <a:gd name="connsiteY19" fmla="*/ 2381 h 419100"/>
              <a:gd name="connsiteX20" fmla="*/ 1345407 w 1707357"/>
              <a:gd name="connsiteY20" fmla="*/ 0 h 419100"/>
              <a:gd name="connsiteX21" fmla="*/ 1373982 w 1707357"/>
              <a:gd name="connsiteY21" fmla="*/ 9525 h 419100"/>
              <a:gd name="connsiteX22" fmla="*/ 1416844 w 1707357"/>
              <a:gd name="connsiteY22" fmla="*/ 28575 h 419100"/>
              <a:gd name="connsiteX23" fmla="*/ 1507332 w 1707357"/>
              <a:gd name="connsiteY23" fmla="*/ 71438 h 419100"/>
              <a:gd name="connsiteX24" fmla="*/ 1574007 w 1707357"/>
              <a:gd name="connsiteY24" fmla="*/ 107156 h 419100"/>
              <a:gd name="connsiteX25" fmla="*/ 1638300 w 1707357"/>
              <a:gd name="connsiteY25" fmla="*/ 147638 h 419100"/>
              <a:gd name="connsiteX26" fmla="*/ 1664494 w 1707357"/>
              <a:gd name="connsiteY26" fmla="*/ 164306 h 419100"/>
              <a:gd name="connsiteX27" fmla="*/ 1681163 w 1707357"/>
              <a:gd name="connsiteY27" fmla="*/ 178594 h 419100"/>
              <a:gd name="connsiteX28" fmla="*/ 1697832 w 1707357"/>
              <a:gd name="connsiteY28" fmla="*/ 200025 h 419100"/>
              <a:gd name="connsiteX29" fmla="*/ 1704975 w 1707357"/>
              <a:gd name="connsiteY29" fmla="*/ 216694 h 419100"/>
              <a:gd name="connsiteX30" fmla="*/ 1707357 w 1707357"/>
              <a:gd name="connsiteY30" fmla="*/ 228600 h 419100"/>
              <a:gd name="connsiteX31" fmla="*/ 1707357 w 1707357"/>
              <a:gd name="connsiteY31" fmla="*/ 242888 h 419100"/>
              <a:gd name="connsiteX32" fmla="*/ 1700213 w 1707357"/>
              <a:gd name="connsiteY32" fmla="*/ 264319 h 419100"/>
              <a:gd name="connsiteX33" fmla="*/ 1693069 w 1707357"/>
              <a:gd name="connsiteY33" fmla="*/ 273844 h 419100"/>
              <a:gd name="connsiteX34" fmla="*/ 1681163 w 1707357"/>
              <a:gd name="connsiteY34" fmla="*/ 283369 h 419100"/>
              <a:gd name="connsiteX35" fmla="*/ 1645444 w 1707357"/>
              <a:gd name="connsiteY35" fmla="*/ 292894 h 419100"/>
              <a:gd name="connsiteX36" fmla="*/ 1204913 w 1707357"/>
              <a:gd name="connsiteY36" fmla="*/ 238125 h 419100"/>
              <a:gd name="connsiteX37" fmla="*/ 1140619 w 1707357"/>
              <a:gd name="connsiteY37" fmla="*/ 247650 h 419100"/>
              <a:gd name="connsiteX38" fmla="*/ 921544 w 1707357"/>
              <a:gd name="connsiteY38" fmla="*/ 285750 h 419100"/>
              <a:gd name="connsiteX39" fmla="*/ 745332 w 1707357"/>
              <a:gd name="connsiteY39" fmla="*/ 319088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7357" h="419100">
                <a:moveTo>
                  <a:pt x="745332" y="319088"/>
                </a:moveTo>
                <a:lnTo>
                  <a:pt x="552450" y="357188"/>
                </a:lnTo>
                <a:lnTo>
                  <a:pt x="357188" y="397669"/>
                </a:lnTo>
                <a:lnTo>
                  <a:pt x="254794" y="419100"/>
                </a:lnTo>
                <a:lnTo>
                  <a:pt x="238125" y="419100"/>
                </a:lnTo>
                <a:lnTo>
                  <a:pt x="202407" y="407194"/>
                </a:lnTo>
                <a:lnTo>
                  <a:pt x="114300" y="378619"/>
                </a:lnTo>
                <a:lnTo>
                  <a:pt x="0" y="335756"/>
                </a:lnTo>
                <a:lnTo>
                  <a:pt x="107157" y="197644"/>
                </a:lnTo>
                <a:lnTo>
                  <a:pt x="369094" y="190500"/>
                </a:lnTo>
                <a:lnTo>
                  <a:pt x="473869" y="185738"/>
                </a:lnTo>
                <a:lnTo>
                  <a:pt x="623888" y="171450"/>
                </a:lnTo>
                <a:lnTo>
                  <a:pt x="771525" y="152400"/>
                </a:lnTo>
                <a:lnTo>
                  <a:pt x="907257" y="135731"/>
                </a:lnTo>
                <a:lnTo>
                  <a:pt x="1016794" y="114300"/>
                </a:lnTo>
                <a:lnTo>
                  <a:pt x="1097757" y="92869"/>
                </a:lnTo>
                <a:lnTo>
                  <a:pt x="1171575" y="73819"/>
                </a:lnTo>
                <a:lnTo>
                  <a:pt x="1216819" y="57150"/>
                </a:lnTo>
                <a:lnTo>
                  <a:pt x="1302544" y="14288"/>
                </a:lnTo>
                <a:lnTo>
                  <a:pt x="1328738" y="2381"/>
                </a:lnTo>
                <a:lnTo>
                  <a:pt x="1345407" y="0"/>
                </a:lnTo>
                <a:lnTo>
                  <a:pt x="1373982" y="9525"/>
                </a:lnTo>
                <a:lnTo>
                  <a:pt x="1416844" y="28575"/>
                </a:lnTo>
                <a:lnTo>
                  <a:pt x="1507332" y="71438"/>
                </a:lnTo>
                <a:lnTo>
                  <a:pt x="1574007" y="107156"/>
                </a:lnTo>
                <a:lnTo>
                  <a:pt x="1638300" y="147638"/>
                </a:lnTo>
                <a:lnTo>
                  <a:pt x="1664494" y="164306"/>
                </a:lnTo>
                <a:lnTo>
                  <a:pt x="1681163" y="178594"/>
                </a:lnTo>
                <a:lnTo>
                  <a:pt x="1697832" y="200025"/>
                </a:lnTo>
                <a:lnTo>
                  <a:pt x="1704975" y="216694"/>
                </a:lnTo>
                <a:lnTo>
                  <a:pt x="1707357" y="228600"/>
                </a:lnTo>
                <a:lnTo>
                  <a:pt x="1707357" y="242888"/>
                </a:lnTo>
                <a:lnTo>
                  <a:pt x="1700213" y="264319"/>
                </a:lnTo>
                <a:lnTo>
                  <a:pt x="1693069" y="273844"/>
                </a:lnTo>
                <a:lnTo>
                  <a:pt x="1681163" y="283369"/>
                </a:lnTo>
                <a:lnTo>
                  <a:pt x="1645444" y="292894"/>
                </a:lnTo>
                <a:lnTo>
                  <a:pt x="1204913" y="238125"/>
                </a:lnTo>
                <a:lnTo>
                  <a:pt x="1140619" y="247650"/>
                </a:lnTo>
                <a:lnTo>
                  <a:pt x="921544" y="285750"/>
                </a:lnTo>
                <a:lnTo>
                  <a:pt x="745332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BF5C7FD-6CC6-8D49-BBAA-171EF4EF6458}"/>
              </a:ext>
            </a:extLst>
          </p:cNvPr>
          <p:cNvSpPr/>
          <p:nvPr/>
        </p:nvSpPr>
        <p:spPr>
          <a:xfrm>
            <a:off x="4811713" y="1916113"/>
            <a:ext cx="1174750" cy="1012825"/>
          </a:xfrm>
          <a:custGeom>
            <a:avLst/>
            <a:gdLst>
              <a:gd name="connsiteX0" fmla="*/ 492919 w 1173957"/>
              <a:gd name="connsiteY0" fmla="*/ 407194 h 1012032"/>
              <a:gd name="connsiteX1" fmla="*/ 576263 w 1173957"/>
              <a:gd name="connsiteY1" fmla="*/ 292894 h 1012032"/>
              <a:gd name="connsiteX2" fmla="*/ 647700 w 1173957"/>
              <a:gd name="connsiteY2" fmla="*/ 190500 h 1012032"/>
              <a:gd name="connsiteX3" fmla="*/ 690563 w 1173957"/>
              <a:gd name="connsiteY3" fmla="*/ 128588 h 1012032"/>
              <a:gd name="connsiteX4" fmla="*/ 707232 w 1173957"/>
              <a:gd name="connsiteY4" fmla="*/ 95250 h 1012032"/>
              <a:gd name="connsiteX5" fmla="*/ 711994 w 1173957"/>
              <a:gd name="connsiteY5" fmla="*/ 76200 h 1012032"/>
              <a:gd name="connsiteX6" fmla="*/ 711994 w 1173957"/>
              <a:gd name="connsiteY6" fmla="*/ 61913 h 1012032"/>
              <a:gd name="connsiteX7" fmla="*/ 707232 w 1173957"/>
              <a:gd name="connsiteY7" fmla="*/ 42863 h 1012032"/>
              <a:gd name="connsiteX8" fmla="*/ 671513 w 1173957"/>
              <a:gd name="connsiteY8" fmla="*/ 0 h 1012032"/>
              <a:gd name="connsiteX9" fmla="*/ 1173957 w 1173957"/>
              <a:gd name="connsiteY9" fmla="*/ 76200 h 1012032"/>
              <a:gd name="connsiteX10" fmla="*/ 1128713 w 1173957"/>
              <a:gd name="connsiteY10" fmla="*/ 90488 h 1012032"/>
              <a:gd name="connsiteX11" fmla="*/ 1088232 w 1173957"/>
              <a:gd name="connsiteY11" fmla="*/ 104775 h 1012032"/>
              <a:gd name="connsiteX12" fmla="*/ 1052513 w 1173957"/>
              <a:gd name="connsiteY12" fmla="*/ 126207 h 1012032"/>
              <a:gd name="connsiteX13" fmla="*/ 995363 w 1173957"/>
              <a:gd name="connsiteY13" fmla="*/ 180975 h 1012032"/>
              <a:gd name="connsiteX14" fmla="*/ 845344 w 1173957"/>
              <a:gd name="connsiteY14" fmla="*/ 326232 h 1012032"/>
              <a:gd name="connsiteX15" fmla="*/ 664369 w 1173957"/>
              <a:gd name="connsiteY15" fmla="*/ 495300 h 1012032"/>
              <a:gd name="connsiteX16" fmla="*/ 492919 w 1173957"/>
              <a:gd name="connsiteY16" fmla="*/ 650082 h 1012032"/>
              <a:gd name="connsiteX17" fmla="*/ 302419 w 1173957"/>
              <a:gd name="connsiteY17" fmla="*/ 821532 h 1012032"/>
              <a:gd name="connsiteX18" fmla="*/ 92869 w 1173957"/>
              <a:gd name="connsiteY18" fmla="*/ 1004888 h 1012032"/>
              <a:gd name="connsiteX19" fmla="*/ 0 w 1173957"/>
              <a:gd name="connsiteY19" fmla="*/ 1012032 h 1012032"/>
              <a:gd name="connsiteX20" fmla="*/ 119063 w 1173957"/>
              <a:gd name="connsiteY20" fmla="*/ 869157 h 1012032"/>
              <a:gd name="connsiteX21" fmla="*/ 195263 w 1173957"/>
              <a:gd name="connsiteY21" fmla="*/ 781050 h 1012032"/>
              <a:gd name="connsiteX22" fmla="*/ 311944 w 1173957"/>
              <a:gd name="connsiteY22" fmla="*/ 642938 h 1012032"/>
              <a:gd name="connsiteX23" fmla="*/ 435769 w 1173957"/>
              <a:gd name="connsiteY23" fmla="*/ 485775 h 1012032"/>
              <a:gd name="connsiteX24" fmla="*/ 492919 w 1173957"/>
              <a:gd name="connsiteY24" fmla="*/ 407194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73957" h="1012032">
                <a:moveTo>
                  <a:pt x="492919" y="407194"/>
                </a:moveTo>
                <a:lnTo>
                  <a:pt x="576263" y="292894"/>
                </a:lnTo>
                <a:lnTo>
                  <a:pt x="647700" y="190500"/>
                </a:lnTo>
                <a:lnTo>
                  <a:pt x="690563" y="128588"/>
                </a:lnTo>
                <a:lnTo>
                  <a:pt x="707232" y="95250"/>
                </a:lnTo>
                <a:lnTo>
                  <a:pt x="711994" y="76200"/>
                </a:lnTo>
                <a:lnTo>
                  <a:pt x="711994" y="61913"/>
                </a:lnTo>
                <a:lnTo>
                  <a:pt x="707232" y="42863"/>
                </a:lnTo>
                <a:lnTo>
                  <a:pt x="671513" y="0"/>
                </a:lnTo>
                <a:lnTo>
                  <a:pt x="1173957" y="76200"/>
                </a:lnTo>
                <a:lnTo>
                  <a:pt x="1128713" y="90488"/>
                </a:lnTo>
                <a:lnTo>
                  <a:pt x="1088232" y="104775"/>
                </a:lnTo>
                <a:lnTo>
                  <a:pt x="1052513" y="126207"/>
                </a:lnTo>
                <a:lnTo>
                  <a:pt x="995363" y="180975"/>
                </a:lnTo>
                <a:lnTo>
                  <a:pt x="845344" y="326232"/>
                </a:lnTo>
                <a:lnTo>
                  <a:pt x="664369" y="495300"/>
                </a:lnTo>
                <a:lnTo>
                  <a:pt x="492919" y="650082"/>
                </a:lnTo>
                <a:lnTo>
                  <a:pt x="302419" y="821532"/>
                </a:lnTo>
                <a:lnTo>
                  <a:pt x="92869" y="1004888"/>
                </a:lnTo>
                <a:lnTo>
                  <a:pt x="0" y="1012032"/>
                </a:lnTo>
                <a:lnTo>
                  <a:pt x="119063" y="869157"/>
                </a:lnTo>
                <a:lnTo>
                  <a:pt x="195263" y="781050"/>
                </a:lnTo>
                <a:lnTo>
                  <a:pt x="311944" y="642938"/>
                </a:lnTo>
                <a:lnTo>
                  <a:pt x="435769" y="485775"/>
                </a:lnTo>
                <a:lnTo>
                  <a:pt x="492919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0A66517-B00F-314A-A6DA-5CE4CF735CEE}"/>
              </a:ext>
            </a:extLst>
          </p:cNvPr>
          <p:cNvSpPr/>
          <p:nvPr/>
        </p:nvSpPr>
        <p:spPr>
          <a:xfrm>
            <a:off x="3367088" y="2647950"/>
            <a:ext cx="3170237" cy="1601788"/>
          </a:xfrm>
          <a:custGeom>
            <a:avLst/>
            <a:gdLst>
              <a:gd name="connsiteX0" fmla="*/ 1071523 w 3170779"/>
              <a:gd name="connsiteY0" fmla="*/ 265305 h 1602132"/>
              <a:gd name="connsiteX1" fmla="*/ 1290464 w 3170779"/>
              <a:gd name="connsiteY1" fmla="*/ 234396 h 1602132"/>
              <a:gd name="connsiteX2" fmla="*/ 1517132 w 3170779"/>
              <a:gd name="connsiteY2" fmla="*/ 200911 h 1602132"/>
              <a:gd name="connsiteX3" fmla="*/ 1627890 w 3170779"/>
              <a:gd name="connsiteY3" fmla="*/ 180305 h 1602132"/>
              <a:gd name="connsiteX4" fmla="*/ 1826225 w 3170779"/>
              <a:gd name="connsiteY4" fmla="*/ 159698 h 1602132"/>
              <a:gd name="connsiteX5" fmla="*/ 2078651 w 3170779"/>
              <a:gd name="connsiteY5" fmla="*/ 133941 h 1602132"/>
              <a:gd name="connsiteX6" fmla="*/ 2343955 w 3170779"/>
              <a:gd name="connsiteY6" fmla="*/ 105607 h 1602132"/>
              <a:gd name="connsiteX7" fmla="*/ 2490775 w 3170779"/>
              <a:gd name="connsiteY7" fmla="*/ 87577 h 1602132"/>
              <a:gd name="connsiteX8" fmla="*/ 2531987 w 3170779"/>
              <a:gd name="connsiteY8" fmla="*/ 74698 h 1602132"/>
              <a:gd name="connsiteX9" fmla="*/ 2658200 w 3170779"/>
              <a:gd name="connsiteY9" fmla="*/ 38637 h 1602132"/>
              <a:gd name="connsiteX10" fmla="*/ 2766382 w 3170779"/>
              <a:gd name="connsiteY10" fmla="*/ 7728 h 1602132"/>
              <a:gd name="connsiteX11" fmla="*/ 2805019 w 3170779"/>
              <a:gd name="connsiteY11" fmla="*/ 0 h 1602132"/>
              <a:gd name="connsiteX12" fmla="*/ 2828201 w 3170779"/>
              <a:gd name="connsiteY12" fmla="*/ 7728 h 1602132"/>
              <a:gd name="connsiteX13" fmla="*/ 2890020 w 3170779"/>
              <a:gd name="connsiteY13" fmla="*/ 43789 h 1602132"/>
              <a:gd name="connsiteX14" fmla="*/ 2969869 w 3170779"/>
              <a:gd name="connsiteY14" fmla="*/ 92728 h 1602132"/>
              <a:gd name="connsiteX15" fmla="*/ 3039415 w 3170779"/>
              <a:gd name="connsiteY15" fmla="*/ 144244 h 1602132"/>
              <a:gd name="connsiteX16" fmla="*/ 3090930 w 3170779"/>
              <a:gd name="connsiteY16" fmla="*/ 180305 h 1602132"/>
              <a:gd name="connsiteX17" fmla="*/ 3126991 w 3170779"/>
              <a:gd name="connsiteY17" fmla="*/ 203487 h 1602132"/>
              <a:gd name="connsiteX18" fmla="*/ 3155324 w 3170779"/>
              <a:gd name="connsiteY18" fmla="*/ 224093 h 1602132"/>
              <a:gd name="connsiteX19" fmla="*/ 3165628 w 3170779"/>
              <a:gd name="connsiteY19" fmla="*/ 236972 h 1602132"/>
              <a:gd name="connsiteX20" fmla="*/ 3170779 w 3170779"/>
              <a:gd name="connsiteY20" fmla="*/ 255002 h 1602132"/>
              <a:gd name="connsiteX21" fmla="*/ 3170779 w 3170779"/>
              <a:gd name="connsiteY21" fmla="*/ 275608 h 1602132"/>
              <a:gd name="connsiteX22" fmla="*/ 3165628 w 3170779"/>
              <a:gd name="connsiteY22" fmla="*/ 298790 h 1602132"/>
              <a:gd name="connsiteX23" fmla="*/ 3152749 w 3170779"/>
              <a:gd name="connsiteY23" fmla="*/ 316821 h 1602132"/>
              <a:gd name="connsiteX24" fmla="*/ 3134718 w 3170779"/>
              <a:gd name="connsiteY24" fmla="*/ 332275 h 1602132"/>
              <a:gd name="connsiteX25" fmla="*/ 3103809 w 3170779"/>
              <a:gd name="connsiteY25" fmla="*/ 352881 h 1602132"/>
              <a:gd name="connsiteX26" fmla="*/ 3090930 w 3170779"/>
              <a:gd name="connsiteY26" fmla="*/ 370912 h 1602132"/>
              <a:gd name="connsiteX27" fmla="*/ 3013657 w 3170779"/>
              <a:gd name="connsiteY27" fmla="*/ 546065 h 1602132"/>
              <a:gd name="connsiteX28" fmla="*/ 2931232 w 3170779"/>
              <a:gd name="connsiteY28" fmla="*/ 734096 h 1602132"/>
              <a:gd name="connsiteX29" fmla="*/ 2879717 w 3170779"/>
              <a:gd name="connsiteY29" fmla="*/ 914400 h 1602132"/>
              <a:gd name="connsiteX30" fmla="*/ 2812746 w 3170779"/>
              <a:gd name="connsiteY30" fmla="*/ 1107583 h 1602132"/>
              <a:gd name="connsiteX31" fmla="*/ 2686533 w 3170779"/>
              <a:gd name="connsiteY31" fmla="*/ 1457889 h 1602132"/>
              <a:gd name="connsiteX32" fmla="*/ 2637594 w 3170779"/>
              <a:gd name="connsiteY32" fmla="*/ 1602132 h 1602132"/>
              <a:gd name="connsiteX33" fmla="*/ 2441835 w 3170779"/>
              <a:gd name="connsiteY33" fmla="*/ 1576374 h 1602132"/>
              <a:gd name="connsiteX34" fmla="*/ 2493350 w 3170779"/>
              <a:gd name="connsiteY34" fmla="*/ 1380616 h 1602132"/>
              <a:gd name="connsiteX35" fmla="*/ 2526835 w 3170779"/>
              <a:gd name="connsiteY35" fmla="*/ 1254403 h 1602132"/>
              <a:gd name="connsiteX36" fmla="*/ 2552593 w 3170779"/>
              <a:gd name="connsiteY36" fmla="*/ 1156523 h 1602132"/>
              <a:gd name="connsiteX37" fmla="*/ 2591230 w 3170779"/>
              <a:gd name="connsiteY37" fmla="*/ 994249 h 1602132"/>
              <a:gd name="connsiteX38" fmla="*/ 2663351 w 3170779"/>
              <a:gd name="connsiteY38" fmla="*/ 713490 h 1602132"/>
              <a:gd name="connsiteX39" fmla="*/ 2686533 w 3170779"/>
              <a:gd name="connsiteY39" fmla="*/ 638792 h 1602132"/>
              <a:gd name="connsiteX40" fmla="*/ 2717443 w 3170779"/>
              <a:gd name="connsiteY40" fmla="*/ 538337 h 1602132"/>
              <a:gd name="connsiteX41" fmla="*/ 2745776 w 3170779"/>
              <a:gd name="connsiteY41" fmla="*/ 425003 h 1602132"/>
              <a:gd name="connsiteX42" fmla="*/ 2761231 w 3170779"/>
              <a:gd name="connsiteY42" fmla="*/ 358033 h 1602132"/>
              <a:gd name="connsiteX43" fmla="*/ 2766382 w 3170779"/>
              <a:gd name="connsiteY43" fmla="*/ 324548 h 1602132"/>
              <a:gd name="connsiteX44" fmla="*/ 2763807 w 3170779"/>
              <a:gd name="connsiteY44" fmla="*/ 303942 h 1602132"/>
              <a:gd name="connsiteX45" fmla="*/ 2750928 w 3170779"/>
              <a:gd name="connsiteY45" fmla="*/ 283336 h 1602132"/>
              <a:gd name="connsiteX46" fmla="*/ 2730322 w 3170779"/>
              <a:gd name="connsiteY46" fmla="*/ 260154 h 1602132"/>
              <a:gd name="connsiteX47" fmla="*/ 2691685 w 3170779"/>
              <a:gd name="connsiteY47" fmla="*/ 236972 h 1602132"/>
              <a:gd name="connsiteX48" fmla="*/ 2655624 w 3170779"/>
              <a:gd name="connsiteY48" fmla="*/ 224093 h 1602132"/>
              <a:gd name="connsiteX49" fmla="*/ 2609260 w 3170779"/>
              <a:gd name="connsiteY49" fmla="*/ 226669 h 1602132"/>
              <a:gd name="connsiteX50" fmla="*/ 2392895 w 3170779"/>
              <a:gd name="connsiteY50" fmla="*/ 249850 h 1602132"/>
              <a:gd name="connsiteX51" fmla="*/ 2137893 w 3170779"/>
              <a:gd name="connsiteY51" fmla="*/ 278184 h 1602132"/>
              <a:gd name="connsiteX52" fmla="*/ 1888043 w 3170779"/>
              <a:gd name="connsiteY52" fmla="*/ 311669 h 1602132"/>
              <a:gd name="connsiteX53" fmla="*/ 1566071 w 3170779"/>
              <a:gd name="connsiteY53" fmla="*/ 358033 h 1602132"/>
              <a:gd name="connsiteX54" fmla="*/ 1414101 w 3170779"/>
              <a:gd name="connsiteY54" fmla="*/ 383791 h 1602132"/>
              <a:gd name="connsiteX55" fmla="*/ 1228645 w 3170779"/>
              <a:gd name="connsiteY55" fmla="*/ 401821 h 1602132"/>
              <a:gd name="connsiteX56" fmla="*/ 1076674 w 3170779"/>
              <a:gd name="connsiteY56" fmla="*/ 430155 h 1602132"/>
              <a:gd name="connsiteX57" fmla="*/ 886067 w 3170779"/>
              <a:gd name="connsiteY57" fmla="*/ 471367 h 1602132"/>
              <a:gd name="connsiteX58" fmla="*/ 749551 w 3170779"/>
              <a:gd name="connsiteY58" fmla="*/ 502276 h 1602132"/>
              <a:gd name="connsiteX59" fmla="*/ 685157 w 3170779"/>
              <a:gd name="connsiteY59" fmla="*/ 517731 h 1602132"/>
              <a:gd name="connsiteX60" fmla="*/ 510004 w 3170779"/>
              <a:gd name="connsiteY60" fmla="*/ 571822 h 1602132"/>
              <a:gd name="connsiteX61" fmla="*/ 443034 w 3170779"/>
              <a:gd name="connsiteY61" fmla="*/ 595004 h 1602132"/>
              <a:gd name="connsiteX62" fmla="*/ 417276 w 3170779"/>
              <a:gd name="connsiteY62" fmla="*/ 602732 h 1602132"/>
              <a:gd name="connsiteX63" fmla="*/ 401821 w 3170779"/>
              <a:gd name="connsiteY63" fmla="*/ 602732 h 1602132"/>
              <a:gd name="connsiteX64" fmla="*/ 365760 w 3170779"/>
              <a:gd name="connsiteY64" fmla="*/ 595004 h 1602132"/>
              <a:gd name="connsiteX65" fmla="*/ 316821 w 3170779"/>
              <a:gd name="connsiteY65" fmla="*/ 571822 h 1602132"/>
              <a:gd name="connsiteX66" fmla="*/ 249851 w 3170779"/>
              <a:gd name="connsiteY66" fmla="*/ 530610 h 1602132"/>
              <a:gd name="connsiteX67" fmla="*/ 190608 w 3170779"/>
              <a:gd name="connsiteY67" fmla="*/ 484246 h 1602132"/>
              <a:gd name="connsiteX68" fmla="*/ 139092 w 3170779"/>
              <a:gd name="connsiteY68" fmla="*/ 437882 h 1602132"/>
              <a:gd name="connsiteX69" fmla="*/ 82425 w 3170779"/>
              <a:gd name="connsiteY69" fmla="*/ 381215 h 1602132"/>
              <a:gd name="connsiteX70" fmla="*/ 36061 w 3170779"/>
              <a:gd name="connsiteY70" fmla="*/ 334851 h 1602132"/>
              <a:gd name="connsiteX71" fmla="*/ 15455 w 3170779"/>
              <a:gd name="connsiteY71" fmla="*/ 309093 h 1602132"/>
              <a:gd name="connsiteX72" fmla="*/ 0 w 3170779"/>
              <a:gd name="connsiteY72" fmla="*/ 273032 h 1602132"/>
              <a:gd name="connsiteX73" fmla="*/ 2576 w 3170779"/>
              <a:gd name="connsiteY73" fmla="*/ 262729 h 1602132"/>
              <a:gd name="connsiteX74" fmla="*/ 15455 w 3170779"/>
              <a:gd name="connsiteY74" fmla="*/ 257578 h 1602132"/>
              <a:gd name="connsiteX75" fmla="*/ 36061 w 3170779"/>
              <a:gd name="connsiteY75" fmla="*/ 260154 h 1602132"/>
              <a:gd name="connsiteX76" fmla="*/ 61819 w 3170779"/>
              <a:gd name="connsiteY76" fmla="*/ 270457 h 1602132"/>
              <a:gd name="connsiteX77" fmla="*/ 110759 w 3170779"/>
              <a:gd name="connsiteY77" fmla="*/ 293639 h 1602132"/>
              <a:gd name="connsiteX78" fmla="*/ 170002 w 3170779"/>
              <a:gd name="connsiteY78" fmla="*/ 321972 h 1602132"/>
              <a:gd name="connsiteX79" fmla="*/ 236972 w 3170779"/>
              <a:gd name="connsiteY79" fmla="*/ 342578 h 1602132"/>
              <a:gd name="connsiteX80" fmla="*/ 293639 w 3170779"/>
              <a:gd name="connsiteY80" fmla="*/ 352881 h 1602132"/>
              <a:gd name="connsiteX81" fmla="*/ 347730 w 3170779"/>
              <a:gd name="connsiteY81" fmla="*/ 355457 h 1602132"/>
              <a:gd name="connsiteX82" fmla="*/ 453337 w 3170779"/>
              <a:gd name="connsiteY82" fmla="*/ 347730 h 1602132"/>
              <a:gd name="connsiteX83" fmla="*/ 731520 w 3170779"/>
              <a:gd name="connsiteY83" fmla="*/ 311669 h 1602132"/>
              <a:gd name="connsiteX84" fmla="*/ 1071523 w 3170779"/>
              <a:gd name="connsiteY84" fmla="*/ 265305 h 1602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70779" h="1602132">
                <a:moveTo>
                  <a:pt x="1071523" y="265305"/>
                </a:moveTo>
                <a:lnTo>
                  <a:pt x="1290464" y="234396"/>
                </a:lnTo>
                <a:lnTo>
                  <a:pt x="1517132" y="200911"/>
                </a:lnTo>
                <a:lnTo>
                  <a:pt x="1627890" y="180305"/>
                </a:lnTo>
                <a:lnTo>
                  <a:pt x="1826225" y="159698"/>
                </a:lnTo>
                <a:lnTo>
                  <a:pt x="2078651" y="133941"/>
                </a:lnTo>
                <a:lnTo>
                  <a:pt x="2343955" y="105607"/>
                </a:lnTo>
                <a:lnTo>
                  <a:pt x="2490775" y="87577"/>
                </a:lnTo>
                <a:lnTo>
                  <a:pt x="2531987" y="74698"/>
                </a:lnTo>
                <a:lnTo>
                  <a:pt x="2658200" y="38637"/>
                </a:lnTo>
                <a:lnTo>
                  <a:pt x="2766382" y="7728"/>
                </a:lnTo>
                <a:lnTo>
                  <a:pt x="2805019" y="0"/>
                </a:lnTo>
                <a:lnTo>
                  <a:pt x="2828201" y="7728"/>
                </a:lnTo>
                <a:lnTo>
                  <a:pt x="2890020" y="43789"/>
                </a:lnTo>
                <a:lnTo>
                  <a:pt x="2969869" y="92728"/>
                </a:lnTo>
                <a:lnTo>
                  <a:pt x="3039415" y="144244"/>
                </a:lnTo>
                <a:lnTo>
                  <a:pt x="3090930" y="180305"/>
                </a:lnTo>
                <a:lnTo>
                  <a:pt x="3126991" y="203487"/>
                </a:lnTo>
                <a:lnTo>
                  <a:pt x="3155324" y="224093"/>
                </a:lnTo>
                <a:lnTo>
                  <a:pt x="3165628" y="236972"/>
                </a:lnTo>
                <a:lnTo>
                  <a:pt x="3170779" y="255002"/>
                </a:lnTo>
                <a:lnTo>
                  <a:pt x="3170779" y="275608"/>
                </a:lnTo>
                <a:lnTo>
                  <a:pt x="3165628" y="298790"/>
                </a:lnTo>
                <a:lnTo>
                  <a:pt x="3152749" y="316821"/>
                </a:lnTo>
                <a:lnTo>
                  <a:pt x="3134718" y="332275"/>
                </a:lnTo>
                <a:lnTo>
                  <a:pt x="3103809" y="352881"/>
                </a:lnTo>
                <a:lnTo>
                  <a:pt x="3090930" y="370912"/>
                </a:lnTo>
                <a:lnTo>
                  <a:pt x="3013657" y="546065"/>
                </a:lnTo>
                <a:lnTo>
                  <a:pt x="2931232" y="734096"/>
                </a:lnTo>
                <a:lnTo>
                  <a:pt x="2879717" y="914400"/>
                </a:lnTo>
                <a:lnTo>
                  <a:pt x="2812746" y="1107583"/>
                </a:lnTo>
                <a:lnTo>
                  <a:pt x="2686533" y="1457889"/>
                </a:lnTo>
                <a:lnTo>
                  <a:pt x="2637594" y="1602132"/>
                </a:lnTo>
                <a:lnTo>
                  <a:pt x="2441835" y="1576374"/>
                </a:lnTo>
                <a:lnTo>
                  <a:pt x="2493350" y="1380616"/>
                </a:lnTo>
                <a:lnTo>
                  <a:pt x="2526835" y="1254403"/>
                </a:lnTo>
                <a:lnTo>
                  <a:pt x="2552593" y="1156523"/>
                </a:lnTo>
                <a:lnTo>
                  <a:pt x="2591230" y="994249"/>
                </a:lnTo>
                <a:lnTo>
                  <a:pt x="2663351" y="713490"/>
                </a:lnTo>
                <a:lnTo>
                  <a:pt x="2686533" y="638792"/>
                </a:lnTo>
                <a:lnTo>
                  <a:pt x="2717443" y="538337"/>
                </a:lnTo>
                <a:lnTo>
                  <a:pt x="2745776" y="425003"/>
                </a:lnTo>
                <a:lnTo>
                  <a:pt x="2761231" y="358033"/>
                </a:lnTo>
                <a:lnTo>
                  <a:pt x="2766382" y="324548"/>
                </a:lnTo>
                <a:lnTo>
                  <a:pt x="2763807" y="303942"/>
                </a:lnTo>
                <a:lnTo>
                  <a:pt x="2750928" y="283336"/>
                </a:lnTo>
                <a:lnTo>
                  <a:pt x="2730322" y="260154"/>
                </a:lnTo>
                <a:lnTo>
                  <a:pt x="2691685" y="236972"/>
                </a:lnTo>
                <a:lnTo>
                  <a:pt x="2655624" y="224093"/>
                </a:lnTo>
                <a:lnTo>
                  <a:pt x="2609260" y="226669"/>
                </a:lnTo>
                <a:lnTo>
                  <a:pt x="2392895" y="249850"/>
                </a:lnTo>
                <a:lnTo>
                  <a:pt x="2137893" y="278184"/>
                </a:lnTo>
                <a:lnTo>
                  <a:pt x="1888043" y="311669"/>
                </a:lnTo>
                <a:lnTo>
                  <a:pt x="1566071" y="358033"/>
                </a:lnTo>
                <a:lnTo>
                  <a:pt x="1414101" y="383791"/>
                </a:lnTo>
                <a:lnTo>
                  <a:pt x="1228645" y="401821"/>
                </a:lnTo>
                <a:lnTo>
                  <a:pt x="1076674" y="430155"/>
                </a:lnTo>
                <a:lnTo>
                  <a:pt x="886067" y="471367"/>
                </a:lnTo>
                <a:lnTo>
                  <a:pt x="749551" y="502276"/>
                </a:lnTo>
                <a:lnTo>
                  <a:pt x="685157" y="517731"/>
                </a:lnTo>
                <a:lnTo>
                  <a:pt x="510004" y="571822"/>
                </a:lnTo>
                <a:lnTo>
                  <a:pt x="443034" y="595004"/>
                </a:lnTo>
                <a:lnTo>
                  <a:pt x="417276" y="602732"/>
                </a:lnTo>
                <a:lnTo>
                  <a:pt x="401821" y="602732"/>
                </a:lnTo>
                <a:lnTo>
                  <a:pt x="365760" y="595004"/>
                </a:lnTo>
                <a:lnTo>
                  <a:pt x="316821" y="571822"/>
                </a:lnTo>
                <a:lnTo>
                  <a:pt x="249851" y="530610"/>
                </a:lnTo>
                <a:lnTo>
                  <a:pt x="190608" y="484246"/>
                </a:lnTo>
                <a:lnTo>
                  <a:pt x="139092" y="437882"/>
                </a:lnTo>
                <a:lnTo>
                  <a:pt x="82425" y="381215"/>
                </a:lnTo>
                <a:lnTo>
                  <a:pt x="36061" y="334851"/>
                </a:lnTo>
                <a:lnTo>
                  <a:pt x="15455" y="309093"/>
                </a:lnTo>
                <a:lnTo>
                  <a:pt x="0" y="273032"/>
                </a:lnTo>
                <a:lnTo>
                  <a:pt x="2576" y="262729"/>
                </a:lnTo>
                <a:lnTo>
                  <a:pt x="15455" y="257578"/>
                </a:lnTo>
                <a:lnTo>
                  <a:pt x="36061" y="260154"/>
                </a:lnTo>
                <a:lnTo>
                  <a:pt x="61819" y="270457"/>
                </a:lnTo>
                <a:lnTo>
                  <a:pt x="110759" y="293639"/>
                </a:lnTo>
                <a:lnTo>
                  <a:pt x="170002" y="321972"/>
                </a:lnTo>
                <a:lnTo>
                  <a:pt x="236972" y="342578"/>
                </a:lnTo>
                <a:lnTo>
                  <a:pt x="293639" y="352881"/>
                </a:lnTo>
                <a:lnTo>
                  <a:pt x="347730" y="355457"/>
                </a:lnTo>
                <a:lnTo>
                  <a:pt x="453337" y="347730"/>
                </a:lnTo>
                <a:lnTo>
                  <a:pt x="731520" y="311669"/>
                </a:lnTo>
                <a:lnTo>
                  <a:pt x="1071523" y="2653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8DAC980-0BE9-2042-8584-0F9A6AE73C7F}"/>
              </a:ext>
            </a:extLst>
          </p:cNvPr>
          <p:cNvSpPr/>
          <p:nvPr/>
        </p:nvSpPr>
        <p:spPr>
          <a:xfrm>
            <a:off x="3367088" y="4100513"/>
            <a:ext cx="2809875" cy="536575"/>
          </a:xfrm>
          <a:custGeom>
            <a:avLst/>
            <a:gdLst>
              <a:gd name="connsiteX0" fmla="*/ 1089553 w 2810171"/>
              <a:gd name="connsiteY0" fmla="*/ 188032 h 535761"/>
              <a:gd name="connsiteX1" fmla="*/ 1504253 w 2810171"/>
              <a:gd name="connsiteY1" fmla="*/ 126213 h 535761"/>
              <a:gd name="connsiteX2" fmla="*/ 1666527 w 2810171"/>
              <a:gd name="connsiteY2" fmla="*/ 113334 h 535761"/>
              <a:gd name="connsiteX3" fmla="*/ 1936983 w 2810171"/>
              <a:gd name="connsiteY3" fmla="*/ 74698 h 535761"/>
              <a:gd name="connsiteX4" fmla="*/ 2199712 w 2810171"/>
              <a:gd name="connsiteY4" fmla="*/ 36061 h 535761"/>
              <a:gd name="connsiteX5" fmla="*/ 2436683 w 2810171"/>
              <a:gd name="connsiteY5" fmla="*/ 2576 h 535761"/>
              <a:gd name="connsiteX6" fmla="*/ 2498502 w 2810171"/>
              <a:gd name="connsiteY6" fmla="*/ 0 h 535761"/>
              <a:gd name="connsiteX7" fmla="*/ 2676230 w 2810171"/>
              <a:gd name="connsiteY7" fmla="*/ 41213 h 535761"/>
              <a:gd name="connsiteX8" fmla="*/ 2712291 w 2810171"/>
              <a:gd name="connsiteY8" fmla="*/ 59243 h 535761"/>
              <a:gd name="connsiteX9" fmla="*/ 2738049 w 2810171"/>
              <a:gd name="connsiteY9" fmla="*/ 74698 h 535761"/>
              <a:gd name="connsiteX10" fmla="*/ 2758655 w 2810171"/>
              <a:gd name="connsiteY10" fmla="*/ 92728 h 535761"/>
              <a:gd name="connsiteX11" fmla="*/ 2776686 w 2810171"/>
              <a:gd name="connsiteY11" fmla="*/ 113334 h 535761"/>
              <a:gd name="connsiteX12" fmla="*/ 2792140 w 2810171"/>
              <a:gd name="connsiteY12" fmla="*/ 136516 h 535761"/>
              <a:gd name="connsiteX13" fmla="*/ 2805019 w 2810171"/>
              <a:gd name="connsiteY13" fmla="*/ 164850 h 535761"/>
              <a:gd name="connsiteX14" fmla="*/ 2810171 w 2810171"/>
              <a:gd name="connsiteY14" fmla="*/ 190608 h 535761"/>
              <a:gd name="connsiteX15" fmla="*/ 2810171 w 2810171"/>
              <a:gd name="connsiteY15" fmla="*/ 208638 h 535761"/>
              <a:gd name="connsiteX16" fmla="*/ 2805019 w 2810171"/>
              <a:gd name="connsiteY16" fmla="*/ 231820 h 535761"/>
              <a:gd name="connsiteX17" fmla="*/ 2789564 w 2810171"/>
              <a:gd name="connsiteY17" fmla="*/ 249850 h 535761"/>
              <a:gd name="connsiteX18" fmla="*/ 2766382 w 2810171"/>
              <a:gd name="connsiteY18" fmla="*/ 262729 h 535761"/>
              <a:gd name="connsiteX19" fmla="*/ 2740625 w 2810171"/>
              <a:gd name="connsiteY19" fmla="*/ 267881 h 535761"/>
              <a:gd name="connsiteX20" fmla="*/ 2686533 w 2810171"/>
              <a:gd name="connsiteY20" fmla="*/ 267881 h 535761"/>
              <a:gd name="connsiteX21" fmla="*/ 2578351 w 2810171"/>
              <a:gd name="connsiteY21" fmla="*/ 262729 h 535761"/>
              <a:gd name="connsiteX22" fmla="*/ 2488199 w 2810171"/>
              <a:gd name="connsiteY22" fmla="*/ 257578 h 535761"/>
              <a:gd name="connsiteX23" fmla="*/ 2359410 w 2810171"/>
              <a:gd name="connsiteY23" fmla="*/ 247275 h 535761"/>
              <a:gd name="connsiteX24" fmla="*/ 2310470 w 2810171"/>
              <a:gd name="connsiteY24" fmla="*/ 244699 h 535761"/>
              <a:gd name="connsiteX25" fmla="*/ 2150772 w 2810171"/>
              <a:gd name="connsiteY25" fmla="*/ 257578 h 535761"/>
              <a:gd name="connsiteX26" fmla="*/ 1929256 w 2810171"/>
              <a:gd name="connsiteY26" fmla="*/ 275608 h 535761"/>
              <a:gd name="connsiteX27" fmla="*/ 1702588 w 2810171"/>
              <a:gd name="connsiteY27" fmla="*/ 288487 h 535761"/>
              <a:gd name="connsiteX28" fmla="*/ 1483647 w 2810171"/>
              <a:gd name="connsiteY28" fmla="*/ 306517 h 535761"/>
              <a:gd name="connsiteX29" fmla="*/ 1293039 w 2810171"/>
              <a:gd name="connsiteY29" fmla="*/ 345154 h 535761"/>
              <a:gd name="connsiteX30" fmla="*/ 935007 w 2810171"/>
              <a:gd name="connsiteY30" fmla="*/ 417276 h 535761"/>
              <a:gd name="connsiteX31" fmla="*/ 772733 w 2810171"/>
              <a:gd name="connsiteY31" fmla="*/ 455912 h 535761"/>
              <a:gd name="connsiteX32" fmla="*/ 649096 w 2810171"/>
              <a:gd name="connsiteY32" fmla="*/ 481670 h 535761"/>
              <a:gd name="connsiteX33" fmla="*/ 517731 w 2810171"/>
              <a:gd name="connsiteY33" fmla="*/ 520307 h 535761"/>
              <a:gd name="connsiteX34" fmla="*/ 481670 w 2810171"/>
              <a:gd name="connsiteY34" fmla="*/ 533186 h 535761"/>
              <a:gd name="connsiteX35" fmla="*/ 445609 w 2810171"/>
              <a:gd name="connsiteY35" fmla="*/ 535761 h 535761"/>
              <a:gd name="connsiteX36" fmla="*/ 370912 w 2810171"/>
              <a:gd name="connsiteY36" fmla="*/ 522882 h 535761"/>
              <a:gd name="connsiteX37" fmla="*/ 324548 w 2810171"/>
              <a:gd name="connsiteY37" fmla="*/ 507428 h 535761"/>
              <a:gd name="connsiteX38" fmla="*/ 267881 w 2810171"/>
              <a:gd name="connsiteY38" fmla="*/ 481670 h 535761"/>
              <a:gd name="connsiteX39" fmla="*/ 188032 w 2810171"/>
              <a:gd name="connsiteY39" fmla="*/ 432730 h 535761"/>
              <a:gd name="connsiteX40" fmla="*/ 105607 w 2810171"/>
              <a:gd name="connsiteY40" fmla="*/ 368336 h 535761"/>
              <a:gd name="connsiteX41" fmla="*/ 41213 w 2810171"/>
              <a:gd name="connsiteY41" fmla="*/ 316821 h 535761"/>
              <a:gd name="connsiteX42" fmla="*/ 15455 w 2810171"/>
              <a:gd name="connsiteY42" fmla="*/ 291063 h 535761"/>
              <a:gd name="connsiteX43" fmla="*/ 0 w 2810171"/>
              <a:gd name="connsiteY43" fmla="*/ 255002 h 535761"/>
              <a:gd name="connsiteX44" fmla="*/ 0 w 2810171"/>
              <a:gd name="connsiteY44" fmla="*/ 239547 h 535761"/>
              <a:gd name="connsiteX45" fmla="*/ 7728 w 2810171"/>
              <a:gd name="connsiteY45" fmla="*/ 231820 h 535761"/>
              <a:gd name="connsiteX46" fmla="*/ 20607 w 2810171"/>
              <a:gd name="connsiteY46" fmla="*/ 231820 h 535761"/>
              <a:gd name="connsiteX47" fmla="*/ 59243 w 2810171"/>
              <a:gd name="connsiteY47" fmla="*/ 244699 h 535761"/>
              <a:gd name="connsiteX48" fmla="*/ 126213 w 2810171"/>
              <a:gd name="connsiteY48" fmla="*/ 262729 h 535761"/>
              <a:gd name="connsiteX49" fmla="*/ 239548 w 2810171"/>
              <a:gd name="connsiteY49" fmla="*/ 283335 h 535761"/>
              <a:gd name="connsiteX50" fmla="*/ 347730 w 2810171"/>
              <a:gd name="connsiteY50" fmla="*/ 288487 h 535761"/>
              <a:gd name="connsiteX51" fmla="*/ 412124 w 2810171"/>
              <a:gd name="connsiteY51" fmla="*/ 285911 h 535761"/>
              <a:gd name="connsiteX52" fmla="*/ 625914 w 2810171"/>
              <a:gd name="connsiteY52" fmla="*/ 255002 h 535761"/>
              <a:gd name="connsiteX53" fmla="*/ 1089553 w 2810171"/>
              <a:gd name="connsiteY53" fmla="*/ 188032 h 53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10171" h="535761">
                <a:moveTo>
                  <a:pt x="1089553" y="188032"/>
                </a:moveTo>
                <a:lnTo>
                  <a:pt x="1504253" y="126213"/>
                </a:lnTo>
                <a:lnTo>
                  <a:pt x="1666527" y="113334"/>
                </a:lnTo>
                <a:lnTo>
                  <a:pt x="1936983" y="74698"/>
                </a:lnTo>
                <a:lnTo>
                  <a:pt x="2199712" y="36061"/>
                </a:lnTo>
                <a:lnTo>
                  <a:pt x="2436683" y="2576"/>
                </a:lnTo>
                <a:lnTo>
                  <a:pt x="2498502" y="0"/>
                </a:lnTo>
                <a:lnTo>
                  <a:pt x="2676230" y="41213"/>
                </a:lnTo>
                <a:lnTo>
                  <a:pt x="2712291" y="59243"/>
                </a:lnTo>
                <a:lnTo>
                  <a:pt x="2738049" y="74698"/>
                </a:lnTo>
                <a:lnTo>
                  <a:pt x="2758655" y="92728"/>
                </a:lnTo>
                <a:lnTo>
                  <a:pt x="2776686" y="113334"/>
                </a:lnTo>
                <a:lnTo>
                  <a:pt x="2792140" y="136516"/>
                </a:lnTo>
                <a:lnTo>
                  <a:pt x="2805019" y="164850"/>
                </a:lnTo>
                <a:lnTo>
                  <a:pt x="2810171" y="190608"/>
                </a:lnTo>
                <a:lnTo>
                  <a:pt x="2810171" y="208638"/>
                </a:lnTo>
                <a:lnTo>
                  <a:pt x="2805019" y="231820"/>
                </a:lnTo>
                <a:lnTo>
                  <a:pt x="2789564" y="249850"/>
                </a:lnTo>
                <a:lnTo>
                  <a:pt x="2766382" y="262729"/>
                </a:lnTo>
                <a:lnTo>
                  <a:pt x="2740625" y="267881"/>
                </a:lnTo>
                <a:lnTo>
                  <a:pt x="2686533" y="267881"/>
                </a:lnTo>
                <a:lnTo>
                  <a:pt x="2578351" y="262729"/>
                </a:lnTo>
                <a:lnTo>
                  <a:pt x="2488199" y="257578"/>
                </a:lnTo>
                <a:lnTo>
                  <a:pt x="2359410" y="247275"/>
                </a:lnTo>
                <a:lnTo>
                  <a:pt x="2310470" y="244699"/>
                </a:lnTo>
                <a:lnTo>
                  <a:pt x="2150772" y="257578"/>
                </a:lnTo>
                <a:lnTo>
                  <a:pt x="1929256" y="275608"/>
                </a:lnTo>
                <a:lnTo>
                  <a:pt x="1702588" y="288487"/>
                </a:lnTo>
                <a:lnTo>
                  <a:pt x="1483647" y="306517"/>
                </a:lnTo>
                <a:lnTo>
                  <a:pt x="1293039" y="345154"/>
                </a:lnTo>
                <a:lnTo>
                  <a:pt x="935007" y="417276"/>
                </a:lnTo>
                <a:lnTo>
                  <a:pt x="772733" y="455912"/>
                </a:lnTo>
                <a:lnTo>
                  <a:pt x="649096" y="481670"/>
                </a:lnTo>
                <a:lnTo>
                  <a:pt x="517731" y="520307"/>
                </a:lnTo>
                <a:lnTo>
                  <a:pt x="481670" y="533186"/>
                </a:lnTo>
                <a:lnTo>
                  <a:pt x="445609" y="535761"/>
                </a:lnTo>
                <a:lnTo>
                  <a:pt x="370912" y="522882"/>
                </a:lnTo>
                <a:lnTo>
                  <a:pt x="324548" y="507428"/>
                </a:lnTo>
                <a:lnTo>
                  <a:pt x="267881" y="481670"/>
                </a:lnTo>
                <a:lnTo>
                  <a:pt x="188032" y="432730"/>
                </a:lnTo>
                <a:lnTo>
                  <a:pt x="105607" y="368336"/>
                </a:lnTo>
                <a:lnTo>
                  <a:pt x="41213" y="316821"/>
                </a:lnTo>
                <a:lnTo>
                  <a:pt x="15455" y="291063"/>
                </a:lnTo>
                <a:lnTo>
                  <a:pt x="0" y="255002"/>
                </a:lnTo>
                <a:lnTo>
                  <a:pt x="0" y="239547"/>
                </a:lnTo>
                <a:lnTo>
                  <a:pt x="7728" y="231820"/>
                </a:lnTo>
                <a:lnTo>
                  <a:pt x="20607" y="231820"/>
                </a:lnTo>
                <a:lnTo>
                  <a:pt x="59243" y="244699"/>
                </a:lnTo>
                <a:lnTo>
                  <a:pt x="126213" y="262729"/>
                </a:lnTo>
                <a:lnTo>
                  <a:pt x="239548" y="283335"/>
                </a:lnTo>
                <a:lnTo>
                  <a:pt x="347730" y="288487"/>
                </a:lnTo>
                <a:lnTo>
                  <a:pt x="412124" y="285911"/>
                </a:lnTo>
                <a:lnTo>
                  <a:pt x="625914" y="255002"/>
                </a:lnTo>
                <a:lnTo>
                  <a:pt x="1089553" y="188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59073EB-BF81-634C-B018-6C3850CB9812}"/>
              </a:ext>
            </a:extLst>
          </p:cNvPr>
          <p:cNvSpPr/>
          <p:nvPr/>
        </p:nvSpPr>
        <p:spPr>
          <a:xfrm>
            <a:off x="2740025" y="3294063"/>
            <a:ext cx="4403725" cy="669925"/>
          </a:xfrm>
          <a:custGeom>
            <a:avLst/>
            <a:gdLst>
              <a:gd name="connsiteX0" fmla="*/ 2405192 w 4404775"/>
              <a:gd name="connsiteY0" fmla="*/ 188573 h 668900"/>
              <a:gd name="connsiteX1" fmla="*/ 2960237 w 4404775"/>
              <a:gd name="connsiteY1" fmla="*/ 138761 h 668900"/>
              <a:gd name="connsiteX2" fmla="*/ 3291128 w 4404775"/>
              <a:gd name="connsiteY2" fmla="*/ 110298 h 668900"/>
              <a:gd name="connsiteX3" fmla="*/ 3554419 w 4404775"/>
              <a:gd name="connsiteY3" fmla="*/ 67602 h 668900"/>
              <a:gd name="connsiteX4" fmla="*/ 3771455 w 4404775"/>
              <a:gd name="connsiteY4" fmla="*/ 49812 h 668900"/>
              <a:gd name="connsiteX5" fmla="*/ 3799919 w 4404775"/>
              <a:gd name="connsiteY5" fmla="*/ 46254 h 668900"/>
              <a:gd name="connsiteX6" fmla="*/ 3828383 w 4404775"/>
              <a:gd name="connsiteY6" fmla="*/ 39138 h 668900"/>
              <a:gd name="connsiteX7" fmla="*/ 3881753 w 4404775"/>
              <a:gd name="connsiteY7" fmla="*/ 21348 h 668900"/>
              <a:gd name="connsiteX8" fmla="*/ 3938680 w 4404775"/>
              <a:gd name="connsiteY8" fmla="*/ 7116 h 668900"/>
              <a:gd name="connsiteX9" fmla="*/ 4002724 w 4404775"/>
              <a:gd name="connsiteY9" fmla="*/ 0 h 668900"/>
              <a:gd name="connsiteX10" fmla="*/ 4024072 w 4404775"/>
              <a:gd name="connsiteY10" fmla="*/ 0 h 668900"/>
              <a:gd name="connsiteX11" fmla="*/ 4070325 w 4404775"/>
              <a:gd name="connsiteY11" fmla="*/ 7116 h 668900"/>
              <a:gd name="connsiteX12" fmla="*/ 4134369 w 4404775"/>
              <a:gd name="connsiteY12" fmla="*/ 28464 h 668900"/>
              <a:gd name="connsiteX13" fmla="*/ 4198412 w 4404775"/>
              <a:gd name="connsiteY13" fmla="*/ 53370 h 668900"/>
              <a:gd name="connsiteX14" fmla="*/ 4269572 w 4404775"/>
              <a:gd name="connsiteY14" fmla="*/ 85392 h 668900"/>
              <a:gd name="connsiteX15" fmla="*/ 4308710 w 4404775"/>
              <a:gd name="connsiteY15" fmla="*/ 103182 h 668900"/>
              <a:gd name="connsiteX16" fmla="*/ 4326500 w 4404775"/>
              <a:gd name="connsiteY16" fmla="*/ 113856 h 668900"/>
              <a:gd name="connsiteX17" fmla="*/ 4340732 w 4404775"/>
              <a:gd name="connsiteY17" fmla="*/ 120972 h 668900"/>
              <a:gd name="connsiteX18" fmla="*/ 4362079 w 4404775"/>
              <a:gd name="connsiteY18" fmla="*/ 142319 h 668900"/>
              <a:gd name="connsiteX19" fmla="*/ 4386985 w 4404775"/>
              <a:gd name="connsiteY19" fmla="*/ 170783 h 668900"/>
              <a:gd name="connsiteX20" fmla="*/ 4397659 w 4404775"/>
              <a:gd name="connsiteY20" fmla="*/ 192131 h 668900"/>
              <a:gd name="connsiteX21" fmla="*/ 4401217 w 4404775"/>
              <a:gd name="connsiteY21" fmla="*/ 209921 h 668900"/>
              <a:gd name="connsiteX22" fmla="*/ 4404775 w 4404775"/>
              <a:gd name="connsiteY22" fmla="*/ 227711 h 668900"/>
              <a:gd name="connsiteX23" fmla="*/ 4394101 w 4404775"/>
              <a:gd name="connsiteY23" fmla="*/ 252617 h 668900"/>
              <a:gd name="connsiteX24" fmla="*/ 4365637 w 4404775"/>
              <a:gd name="connsiteY24" fmla="*/ 277523 h 668900"/>
              <a:gd name="connsiteX25" fmla="*/ 4330058 w 4404775"/>
              <a:gd name="connsiteY25" fmla="*/ 288196 h 668900"/>
              <a:gd name="connsiteX26" fmla="*/ 4301594 w 4404775"/>
              <a:gd name="connsiteY26" fmla="*/ 288196 h 668900"/>
              <a:gd name="connsiteX27" fmla="*/ 4177065 w 4404775"/>
              <a:gd name="connsiteY27" fmla="*/ 284639 h 668900"/>
              <a:gd name="connsiteX28" fmla="*/ 3906658 w 4404775"/>
              <a:gd name="connsiteY28" fmla="*/ 277523 h 668900"/>
              <a:gd name="connsiteX29" fmla="*/ 3725202 w 4404775"/>
              <a:gd name="connsiteY29" fmla="*/ 281081 h 668900"/>
              <a:gd name="connsiteX30" fmla="*/ 3472585 w 4404775"/>
              <a:gd name="connsiteY30" fmla="*/ 291754 h 668900"/>
              <a:gd name="connsiteX31" fmla="*/ 3244875 w 4404775"/>
              <a:gd name="connsiteY31" fmla="*/ 288196 h 668900"/>
              <a:gd name="connsiteX32" fmla="*/ 2899751 w 4404775"/>
              <a:gd name="connsiteY32" fmla="*/ 320218 h 668900"/>
              <a:gd name="connsiteX33" fmla="*/ 2551069 w 4404775"/>
              <a:gd name="connsiteY33" fmla="*/ 355798 h 668900"/>
              <a:gd name="connsiteX34" fmla="*/ 2255757 w 4404775"/>
              <a:gd name="connsiteY34" fmla="*/ 384262 h 668900"/>
              <a:gd name="connsiteX35" fmla="*/ 2063626 w 4404775"/>
              <a:gd name="connsiteY35" fmla="*/ 405610 h 668900"/>
              <a:gd name="connsiteX36" fmla="*/ 2006699 w 4404775"/>
              <a:gd name="connsiteY36" fmla="*/ 405610 h 668900"/>
              <a:gd name="connsiteX37" fmla="*/ 1853706 w 4404775"/>
              <a:gd name="connsiteY37" fmla="*/ 419842 h 668900"/>
              <a:gd name="connsiteX38" fmla="*/ 1675807 w 4404775"/>
              <a:gd name="connsiteY38" fmla="*/ 437632 h 668900"/>
              <a:gd name="connsiteX39" fmla="*/ 1483676 w 4404775"/>
              <a:gd name="connsiteY39" fmla="*/ 462537 h 668900"/>
              <a:gd name="connsiteX40" fmla="*/ 1298662 w 4404775"/>
              <a:gd name="connsiteY40" fmla="*/ 494559 h 668900"/>
              <a:gd name="connsiteX41" fmla="*/ 1138553 w 4404775"/>
              <a:gd name="connsiteY41" fmla="*/ 523023 h 668900"/>
              <a:gd name="connsiteX42" fmla="*/ 971328 w 4404775"/>
              <a:gd name="connsiteY42" fmla="*/ 562161 h 668900"/>
              <a:gd name="connsiteX43" fmla="*/ 807661 w 4404775"/>
              <a:gd name="connsiteY43" fmla="*/ 597740 h 668900"/>
              <a:gd name="connsiteX44" fmla="*/ 665342 w 4404775"/>
              <a:gd name="connsiteY44" fmla="*/ 633320 h 668900"/>
              <a:gd name="connsiteX45" fmla="*/ 544370 w 4404775"/>
              <a:gd name="connsiteY45" fmla="*/ 668900 h 668900"/>
              <a:gd name="connsiteX46" fmla="*/ 523023 w 4404775"/>
              <a:gd name="connsiteY46" fmla="*/ 668900 h 668900"/>
              <a:gd name="connsiteX47" fmla="*/ 458979 w 4404775"/>
              <a:gd name="connsiteY47" fmla="*/ 658226 h 668900"/>
              <a:gd name="connsiteX48" fmla="*/ 384262 w 4404775"/>
              <a:gd name="connsiteY48" fmla="*/ 626204 h 668900"/>
              <a:gd name="connsiteX49" fmla="*/ 313102 w 4404775"/>
              <a:gd name="connsiteY49" fmla="*/ 579951 h 668900"/>
              <a:gd name="connsiteX50" fmla="*/ 234826 w 4404775"/>
              <a:gd name="connsiteY50" fmla="*/ 519465 h 668900"/>
              <a:gd name="connsiteX51" fmla="*/ 152993 w 4404775"/>
              <a:gd name="connsiteY51" fmla="*/ 448305 h 668900"/>
              <a:gd name="connsiteX52" fmla="*/ 85391 w 4404775"/>
              <a:gd name="connsiteY52" fmla="*/ 387820 h 668900"/>
              <a:gd name="connsiteX53" fmla="*/ 24906 w 4404775"/>
              <a:gd name="connsiteY53" fmla="*/ 323776 h 668900"/>
              <a:gd name="connsiteX54" fmla="*/ 10674 w 4404775"/>
              <a:gd name="connsiteY54" fmla="*/ 302428 h 668900"/>
              <a:gd name="connsiteX55" fmla="*/ 0 w 4404775"/>
              <a:gd name="connsiteY55" fmla="*/ 281081 h 668900"/>
              <a:gd name="connsiteX56" fmla="*/ 0 w 4404775"/>
              <a:gd name="connsiteY56" fmla="*/ 259733 h 668900"/>
              <a:gd name="connsiteX57" fmla="*/ 7116 w 4404775"/>
              <a:gd name="connsiteY57" fmla="*/ 252617 h 668900"/>
              <a:gd name="connsiteX58" fmla="*/ 39138 w 4404775"/>
              <a:gd name="connsiteY58" fmla="*/ 259733 h 668900"/>
              <a:gd name="connsiteX59" fmla="*/ 81833 w 4404775"/>
              <a:gd name="connsiteY59" fmla="*/ 277523 h 668900"/>
              <a:gd name="connsiteX60" fmla="*/ 152993 w 4404775"/>
              <a:gd name="connsiteY60" fmla="*/ 316660 h 668900"/>
              <a:gd name="connsiteX61" fmla="*/ 213479 w 4404775"/>
              <a:gd name="connsiteY61" fmla="*/ 345124 h 668900"/>
              <a:gd name="connsiteX62" fmla="*/ 295312 w 4404775"/>
              <a:gd name="connsiteY62" fmla="*/ 377146 h 668900"/>
              <a:gd name="connsiteX63" fmla="*/ 384262 w 4404775"/>
              <a:gd name="connsiteY63" fmla="*/ 398494 h 668900"/>
              <a:gd name="connsiteX64" fmla="*/ 462537 w 4404775"/>
              <a:gd name="connsiteY64" fmla="*/ 402052 h 668900"/>
              <a:gd name="connsiteX65" fmla="*/ 597740 w 4404775"/>
              <a:gd name="connsiteY65" fmla="*/ 391378 h 668900"/>
              <a:gd name="connsiteX66" fmla="*/ 800545 w 4404775"/>
              <a:gd name="connsiteY66" fmla="*/ 366472 h 668900"/>
              <a:gd name="connsiteX67" fmla="*/ 1095857 w 4404775"/>
              <a:gd name="connsiteY67" fmla="*/ 327334 h 668900"/>
              <a:gd name="connsiteX68" fmla="*/ 1430307 w 4404775"/>
              <a:gd name="connsiteY68" fmla="*/ 291754 h 668900"/>
              <a:gd name="connsiteX69" fmla="*/ 1903518 w 4404775"/>
              <a:gd name="connsiteY69" fmla="*/ 238385 h 668900"/>
              <a:gd name="connsiteX70" fmla="*/ 2067184 w 4404775"/>
              <a:gd name="connsiteY70" fmla="*/ 220595 h 668900"/>
              <a:gd name="connsiteX71" fmla="*/ 2405192 w 4404775"/>
              <a:gd name="connsiteY71" fmla="*/ 188573 h 6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04775" h="668900">
                <a:moveTo>
                  <a:pt x="2405192" y="188573"/>
                </a:moveTo>
                <a:lnTo>
                  <a:pt x="2960237" y="138761"/>
                </a:lnTo>
                <a:lnTo>
                  <a:pt x="3291128" y="110298"/>
                </a:lnTo>
                <a:lnTo>
                  <a:pt x="3554419" y="67602"/>
                </a:lnTo>
                <a:lnTo>
                  <a:pt x="3771455" y="49812"/>
                </a:lnTo>
                <a:lnTo>
                  <a:pt x="3799919" y="46254"/>
                </a:lnTo>
                <a:lnTo>
                  <a:pt x="3828383" y="39138"/>
                </a:lnTo>
                <a:lnTo>
                  <a:pt x="3881753" y="21348"/>
                </a:lnTo>
                <a:lnTo>
                  <a:pt x="3938680" y="7116"/>
                </a:lnTo>
                <a:lnTo>
                  <a:pt x="4002724" y="0"/>
                </a:lnTo>
                <a:lnTo>
                  <a:pt x="4024072" y="0"/>
                </a:lnTo>
                <a:lnTo>
                  <a:pt x="4070325" y="7116"/>
                </a:lnTo>
                <a:lnTo>
                  <a:pt x="4134369" y="28464"/>
                </a:lnTo>
                <a:lnTo>
                  <a:pt x="4198412" y="53370"/>
                </a:lnTo>
                <a:lnTo>
                  <a:pt x="4269572" y="85392"/>
                </a:lnTo>
                <a:lnTo>
                  <a:pt x="4308710" y="103182"/>
                </a:lnTo>
                <a:lnTo>
                  <a:pt x="4326500" y="113856"/>
                </a:lnTo>
                <a:lnTo>
                  <a:pt x="4340732" y="120972"/>
                </a:lnTo>
                <a:lnTo>
                  <a:pt x="4362079" y="142319"/>
                </a:lnTo>
                <a:lnTo>
                  <a:pt x="4386985" y="170783"/>
                </a:lnTo>
                <a:lnTo>
                  <a:pt x="4397659" y="192131"/>
                </a:lnTo>
                <a:lnTo>
                  <a:pt x="4401217" y="209921"/>
                </a:lnTo>
                <a:lnTo>
                  <a:pt x="4404775" y="227711"/>
                </a:lnTo>
                <a:lnTo>
                  <a:pt x="4394101" y="252617"/>
                </a:lnTo>
                <a:lnTo>
                  <a:pt x="4365637" y="277523"/>
                </a:lnTo>
                <a:lnTo>
                  <a:pt x="4330058" y="288196"/>
                </a:lnTo>
                <a:lnTo>
                  <a:pt x="4301594" y="288196"/>
                </a:lnTo>
                <a:lnTo>
                  <a:pt x="4177065" y="284639"/>
                </a:lnTo>
                <a:lnTo>
                  <a:pt x="3906658" y="277523"/>
                </a:lnTo>
                <a:lnTo>
                  <a:pt x="3725202" y="281081"/>
                </a:lnTo>
                <a:lnTo>
                  <a:pt x="3472585" y="291754"/>
                </a:lnTo>
                <a:lnTo>
                  <a:pt x="3244875" y="288196"/>
                </a:lnTo>
                <a:lnTo>
                  <a:pt x="2899751" y="320218"/>
                </a:lnTo>
                <a:lnTo>
                  <a:pt x="2551069" y="355798"/>
                </a:lnTo>
                <a:lnTo>
                  <a:pt x="2255757" y="384262"/>
                </a:lnTo>
                <a:lnTo>
                  <a:pt x="2063626" y="405610"/>
                </a:lnTo>
                <a:lnTo>
                  <a:pt x="2006699" y="405610"/>
                </a:lnTo>
                <a:lnTo>
                  <a:pt x="1853706" y="419842"/>
                </a:lnTo>
                <a:lnTo>
                  <a:pt x="1675807" y="437632"/>
                </a:lnTo>
                <a:lnTo>
                  <a:pt x="1483676" y="462537"/>
                </a:lnTo>
                <a:lnTo>
                  <a:pt x="1298662" y="494559"/>
                </a:lnTo>
                <a:lnTo>
                  <a:pt x="1138553" y="523023"/>
                </a:lnTo>
                <a:lnTo>
                  <a:pt x="971328" y="562161"/>
                </a:lnTo>
                <a:lnTo>
                  <a:pt x="807661" y="597740"/>
                </a:lnTo>
                <a:lnTo>
                  <a:pt x="665342" y="633320"/>
                </a:lnTo>
                <a:lnTo>
                  <a:pt x="544370" y="668900"/>
                </a:lnTo>
                <a:lnTo>
                  <a:pt x="523023" y="668900"/>
                </a:lnTo>
                <a:lnTo>
                  <a:pt x="458979" y="658226"/>
                </a:lnTo>
                <a:lnTo>
                  <a:pt x="384262" y="626204"/>
                </a:lnTo>
                <a:lnTo>
                  <a:pt x="313102" y="579951"/>
                </a:lnTo>
                <a:lnTo>
                  <a:pt x="234826" y="519465"/>
                </a:lnTo>
                <a:lnTo>
                  <a:pt x="152993" y="448305"/>
                </a:lnTo>
                <a:lnTo>
                  <a:pt x="85391" y="387820"/>
                </a:lnTo>
                <a:lnTo>
                  <a:pt x="24906" y="323776"/>
                </a:lnTo>
                <a:lnTo>
                  <a:pt x="10674" y="302428"/>
                </a:lnTo>
                <a:lnTo>
                  <a:pt x="0" y="281081"/>
                </a:lnTo>
                <a:lnTo>
                  <a:pt x="0" y="259733"/>
                </a:lnTo>
                <a:lnTo>
                  <a:pt x="7116" y="252617"/>
                </a:lnTo>
                <a:lnTo>
                  <a:pt x="39138" y="259733"/>
                </a:lnTo>
                <a:lnTo>
                  <a:pt x="81833" y="277523"/>
                </a:lnTo>
                <a:lnTo>
                  <a:pt x="152993" y="316660"/>
                </a:lnTo>
                <a:lnTo>
                  <a:pt x="213479" y="345124"/>
                </a:lnTo>
                <a:lnTo>
                  <a:pt x="295312" y="377146"/>
                </a:lnTo>
                <a:lnTo>
                  <a:pt x="384262" y="398494"/>
                </a:lnTo>
                <a:lnTo>
                  <a:pt x="462537" y="402052"/>
                </a:lnTo>
                <a:lnTo>
                  <a:pt x="597740" y="391378"/>
                </a:lnTo>
                <a:lnTo>
                  <a:pt x="800545" y="366472"/>
                </a:lnTo>
                <a:lnTo>
                  <a:pt x="1095857" y="327334"/>
                </a:lnTo>
                <a:lnTo>
                  <a:pt x="1430307" y="291754"/>
                </a:lnTo>
                <a:lnTo>
                  <a:pt x="1903518" y="238385"/>
                </a:lnTo>
                <a:lnTo>
                  <a:pt x="2067184" y="220595"/>
                </a:lnTo>
                <a:lnTo>
                  <a:pt x="2405192" y="1885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0FBFB31-0593-264B-BAF1-4C611016B5A9}"/>
              </a:ext>
            </a:extLst>
          </p:cNvPr>
          <p:cNvSpPr/>
          <p:nvPr/>
        </p:nvSpPr>
        <p:spPr>
          <a:xfrm>
            <a:off x="4559300" y="2981325"/>
            <a:ext cx="522288" cy="3168650"/>
          </a:xfrm>
          <a:custGeom>
            <a:avLst/>
            <a:gdLst>
              <a:gd name="connsiteX0" fmla="*/ 489005 w 520810"/>
              <a:gd name="connsiteY0" fmla="*/ 985962 h 3168595"/>
              <a:gd name="connsiteX1" fmla="*/ 477078 w 520810"/>
              <a:gd name="connsiteY1" fmla="*/ 679837 h 3168595"/>
              <a:gd name="connsiteX2" fmla="*/ 477078 w 520810"/>
              <a:gd name="connsiteY2" fmla="*/ 516835 h 3168595"/>
              <a:gd name="connsiteX3" fmla="*/ 469127 w 520810"/>
              <a:gd name="connsiteY3" fmla="*/ 453224 h 3168595"/>
              <a:gd name="connsiteX4" fmla="*/ 453224 w 520810"/>
              <a:gd name="connsiteY4" fmla="*/ 393590 h 3168595"/>
              <a:gd name="connsiteX5" fmla="*/ 437322 w 520810"/>
              <a:gd name="connsiteY5" fmla="*/ 341906 h 3168595"/>
              <a:gd name="connsiteX6" fmla="*/ 409492 w 520810"/>
              <a:gd name="connsiteY6" fmla="*/ 266369 h 3168595"/>
              <a:gd name="connsiteX7" fmla="*/ 381663 w 520810"/>
              <a:gd name="connsiteY7" fmla="*/ 218661 h 3168595"/>
              <a:gd name="connsiteX8" fmla="*/ 349857 w 520810"/>
              <a:gd name="connsiteY8" fmla="*/ 170953 h 3168595"/>
              <a:gd name="connsiteX9" fmla="*/ 310101 w 520810"/>
              <a:gd name="connsiteY9" fmla="*/ 111318 h 3168595"/>
              <a:gd name="connsiteX10" fmla="*/ 270344 w 520810"/>
              <a:gd name="connsiteY10" fmla="*/ 59635 h 3168595"/>
              <a:gd name="connsiteX11" fmla="*/ 222637 w 520810"/>
              <a:gd name="connsiteY11" fmla="*/ 0 h 3168595"/>
              <a:gd name="connsiteX12" fmla="*/ 0 w 520810"/>
              <a:gd name="connsiteY12" fmla="*/ 27830 h 3168595"/>
              <a:gd name="connsiteX13" fmla="*/ 47708 w 520810"/>
              <a:gd name="connsiteY13" fmla="*/ 83489 h 3168595"/>
              <a:gd name="connsiteX14" fmla="*/ 79513 w 520810"/>
              <a:gd name="connsiteY14" fmla="*/ 123245 h 3168595"/>
              <a:gd name="connsiteX15" fmla="*/ 107343 w 520810"/>
              <a:gd name="connsiteY15" fmla="*/ 163002 h 3168595"/>
              <a:gd name="connsiteX16" fmla="*/ 139148 w 520810"/>
              <a:gd name="connsiteY16" fmla="*/ 210710 h 3168595"/>
              <a:gd name="connsiteX17" fmla="*/ 166977 w 520810"/>
              <a:gd name="connsiteY17" fmla="*/ 262393 h 3168595"/>
              <a:gd name="connsiteX18" fmla="*/ 190831 w 520810"/>
              <a:gd name="connsiteY18" fmla="*/ 326004 h 3168595"/>
              <a:gd name="connsiteX19" fmla="*/ 206734 w 520810"/>
              <a:gd name="connsiteY19" fmla="*/ 385638 h 3168595"/>
              <a:gd name="connsiteX20" fmla="*/ 218661 w 520810"/>
              <a:gd name="connsiteY20" fmla="*/ 445273 h 3168595"/>
              <a:gd name="connsiteX21" fmla="*/ 230588 w 520810"/>
              <a:gd name="connsiteY21" fmla="*/ 536713 h 3168595"/>
              <a:gd name="connsiteX22" fmla="*/ 250466 w 520810"/>
              <a:gd name="connsiteY22" fmla="*/ 711642 h 3168595"/>
              <a:gd name="connsiteX23" fmla="*/ 258417 w 520810"/>
              <a:gd name="connsiteY23" fmla="*/ 834887 h 3168595"/>
              <a:gd name="connsiteX24" fmla="*/ 266369 w 520810"/>
              <a:gd name="connsiteY24" fmla="*/ 1065475 h 3168595"/>
              <a:gd name="connsiteX25" fmla="*/ 274320 w 520810"/>
              <a:gd name="connsiteY25" fmla="*/ 1264258 h 3168595"/>
              <a:gd name="connsiteX26" fmla="*/ 274320 w 520810"/>
              <a:gd name="connsiteY26" fmla="*/ 1602188 h 3168595"/>
              <a:gd name="connsiteX27" fmla="*/ 274320 w 520810"/>
              <a:gd name="connsiteY27" fmla="*/ 1836751 h 3168595"/>
              <a:gd name="connsiteX28" fmla="*/ 274320 w 520810"/>
              <a:gd name="connsiteY28" fmla="*/ 2087218 h 3168595"/>
              <a:gd name="connsiteX29" fmla="*/ 270344 w 520810"/>
              <a:gd name="connsiteY29" fmla="*/ 2226365 h 3168595"/>
              <a:gd name="connsiteX30" fmla="*/ 258417 w 520810"/>
              <a:gd name="connsiteY30" fmla="*/ 2377440 h 3168595"/>
              <a:gd name="connsiteX31" fmla="*/ 238539 w 520810"/>
              <a:gd name="connsiteY31" fmla="*/ 2484783 h 3168595"/>
              <a:gd name="connsiteX32" fmla="*/ 214685 w 520810"/>
              <a:gd name="connsiteY32" fmla="*/ 2556344 h 3168595"/>
              <a:gd name="connsiteX33" fmla="*/ 186856 w 520810"/>
              <a:gd name="connsiteY33" fmla="*/ 2612004 h 3168595"/>
              <a:gd name="connsiteX34" fmla="*/ 214685 w 520810"/>
              <a:gd name="connsiteY34" fmla="*/ 3128838 h 3168595"/>
              <a:gd name="connsiteX35" fmla="*/ 230588 w 520810"/>
              <a:gd name="connsiteY35" fmla="*/ 3152692 h 3168595"/>
              <a:gd name="connsiteX36" fmla="*/ 254442 w 520810"/>
              <a:gd name="connsiteY36" fmla="*/ 3168595 h 3168595"/>
              <a:gd name="connsiteX37" fmla="*/ 266369 w 520810"/>
              <a:gd name="connsiteY37" fmla="*/ 3168595 h 3168595"/>
              <a:gd name="connsiteX38" fmla="*/ 302150 w 520810"/>
              <a:gd name="connsiteY38" fmla="*/ 3152692 h 3168595"/>
              <a:gd name="connsiteX39" fmla="*/ 326004 w 520810"/>
              <a:gd name="connsiteY39" fmla="*/ 3128838 h 3168595"/>
              <a:gd name="connsiteX40" fmla="*/ 357809 w 520810"/>
              <a:gd name="connsiteY40" fmla="*/ 3089082 h 3168595"/>
              <a:gd name="connsiteX41" fmla="*/ 389614 w 520810"/>
              <a:gd name="connsiteY41" fmla="*/ 3033423 h 3168595"/>
              <a:gd name="connsiteX42" fmla="*/ 421419 w 520810"/>
              <a:gd name="connsiteY42" fmla="*/ 2961861 h 3168595"/>
              <a:gd name="connsiteX43" fmla="*/ 449249 w 520810"/>
              <a:gd name="connsiteY43" fmla="*/ 2878372 h 3168595"/>
              <a:gd name="connsiteX44" fmla="*/ 477078 w 520810"/>
              <a:gd name="connsiteY44" fmla="*/ 2790908 h 3168595"/>
              <a:gd name="connsiteX45" fmla="*/ 500932 w 520810"/>
              <a:gd name="connsiteY45" fmla="*/ 2671638 h 3168595"/>
              <a:gd name="connsiteX46" fmla="*/ 520810 w 520810"/>
              <a:gd name="connsiteY46" fmla="*/ 2572247 h 3168595"/>
              <a:gd name="connsiteX47" fmla="*/ 508884 w 520810"/>
              <a:gd name="connsiteY47" fmla="*/ 2484783 h 3168595"/>
              <a:gd name="connsiteX48" fmla="*/ 504908 w 520810"/>
              <a:gd name="connsiteY48" fmla="*/ 2369489 h 3168595"/>
              <a:gd name="connsiteX49" fmla="*/ 500932 w 520810"/>
              <a:gd name="connsiteY49" fmla="*/ 2214438 h 3168595"/>
              <a:gd name="connsiteX50" fmla="*/ 496957 w 520810"/>
              <a:gd name="connsiteY50" fmla="*/ 2043485 h 3168595"/>
              <a:gd name="connsiteX51" fmla="*/ 500932 w 520810"/>
              <a:gd name="connsiteY51" fmla="*/ 1856630 h 3168595"/>
              <a:gd name="connsiteX52" fmla="*/ 496957 w 520810"/>
              <a:gd name="connsiteY52" fmla="*/ 1375576 h 3168595"/>
              <a:gd name="connsiteX53" fmla="*/ 500932 w 520810"/>
              <a:gd name="connsiteY53" fmla="*/ 1232452 h 3168595"/>
              <a:gd name="connsiteX54" fmla="*/ 489005 w 520810"/>
              <a:gd name="connsiteY54" fmla="*/ 985962 h 316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20810" h="3168595">
                <a:moveTo>
                  <a:pt x="489005" y="985962"/>
                </a:moveTo>
                <a:lnTo>
                  <a:pt x="477078" y="679837"/>
                </a:lnTo>
                <a:lnTo>
                  <a:pt x="477078" y="516835"/>
                </a:lnTo>
                <a:lnTo>
                  <a:pt x="469127" y="453224"/>
                </a:lnTo>
                <a:lnTo>
                  <a:pt x="453224" y="393590"/>
                </a:lnTo>
                <a:lnTo>
                  <a:pt x="437322" y="341906"/>
                </a:lnTo>
                <a:lnTo>
                  <a:pt x="409492" y="266369"/>
                </a:lnTo>
                <a:lnTo>
                  <a:pt x="381663" y="218661"/>
                </a:lnTo>
                <a:lnTo>
                  <a:pt x="349857" y="170953"/>
                </a:lnTo>
                <a:lnTo>
                  <a:pt x="310101" y="111318"/>
                </a:lnTo>
                <a:lnTo>
                  <a:pt x="270344" y="59635"/>
                </a:lnTo>
                <a:lnTo>
                  <a:pt x="222637" y="0"/>
                </a:lnTo>
                <a:lnTo>
                  <a:pt x="0" y="27830"/>
                </a:lnTo>
                <a:lnTo>
                  <a:pt x="47708" y="83489"/>
                </a:lnTo>
                <a:lnTo>
                  <a:pt x="79513" y="123245"/>
                </a:lnTo>
                <a:lnTo>
                  <a:pt x="107343" y="163002"/>
                </a:lnTo>
                <a:lnTo>
                  <a:pt x="139148" y="210710"/>
                </a:lnTo>
                <a:lnTo>
                  <a:pt x="166977" y="262393"/>
                </a:lnTo>
                <a:lnTo>
                  <a:pt x="190831" y="326004"/>
                </a:lnTo>
                <a:lnTo>
                  <a:pt x="206734" y="385638"/>
                </a:lnTo>
                <a:lnTo>
                  <a:pt x="218661" y="445273"/>
                </a:lnTo>
                <a:lnTo>
                  <a:pt x="230588" y="536713"/>
                </a:lnTo>
                <a:lnTo>
                  <a:pt x="250466" y="711642"/>
                </a:lnTo>
                <a:lnTo>
                  <a:pt x="258417" y="834887"/>
                </a:lnTo>
                <a:lnTo>
                  <a:pt x="266369" y="1065475"/>
                </a:lnTo>
                <a:lnTo>
                  <a:pt x="274320" y="1264258"/>
                </a:lnTo>
                <a:lnTo>
                  <a:pt x="274320" y="1602188"/>
                </a:lnTo>
                <a:lnTo>
                  <a:pt x="274320" y="1836751"/>
                </a:lnTo>
                <a:lnTo>
                  <a:pt x="274320" y="2087218"/>
                </a:lnTo>
                <a:lnTo>
                  <a:pt x="270344" y="2226365"/>
                </a:lnTo>
                <a:lnTo>
                  <a:pt x="258417" y="2377440"/>
                </a:lnTo>
                <a:lnTo>
                  <a:pt x="238539" y="2484783"/>
                </a:lnTo>
                <a:lnTo>
                  <a:pt x="214685" y="2556344"/>
                </a:lnTo>
                <a:lnTo>
                  <a:pt x="186856" y="2612004"/>
                </a:lnTo>
                <a:lnTo>
                  <a:pt x="214685" y="3128838"/>
                </a:lnTo>
                <a:lnTo>
                  <a:pt x="230588" y="3152692"/>
                </a:lnTo>
                <a:lnTo>
                  <a:pt x="254442" y="3168595"/>
                </a:lnTo>
                <a:lnTo>
                  <a:pt x="266369" y="3168595"/>
                </a:lnTo>
                <a:lnTo>
                  <a:pt x="302150" y="3152692"/>
                </a:lnTo>
                <a:lnTo>
                  <a:pt x="326004" y="3128838"/>
                </a:lnTo>
                <a:lnTo>
                  <a:pt x="357809" y="3089082"/>
                </a:lnTo>
                <a:lnTo>
                  <a:pt x="389614" y="3033423"/>
                </a:lnTo>
                <a:lnTo>
                  <a:pt x="421419" y="2961861"/>
                </a:lnTo>
                <a:lnTo>
                  <a:pt x="449249" y="2878372"/>
                </a:lnTo>
                <a:lnTo>
                  <a:pt x="477078" y="2790908"/>
                </a:lnTo>
                <a:lnTo>
                  <a:pt x="500932" y="2671638"/>
                </a:lnTo>
                <a:lnTo>
                  <a:pt x="520810" y="2572247"/>
                </a:lnTo>
                <a:lnTo>
                  <a:pt x="508884" y="2484783"/>
                </a:lnTo>
                <a:lnTo>
                  <a:pt x="504908" y="2369489"/>
                </a:lnTo>
                <a:cubicBezTo>
                  <a:pt x="503583" y="2317805"/>
                  <a:pt x="502257" y="2266122"/>
                  <a:pt x="500932" y="2214438"/>
                </a:cubicBezTo>
                <a:lnTo>
                  <a:pt x="496957" y="2043485"/>
                </a:lnTo>
                <a:lnTo>
                  <a:pt x="500932" y="1856630"/>
                </a:lnTo>
                <a:lnTo>
                  <a:pt x="496957" y="1375576"/>
                </a:lnTo>
                <a:lnTo>
                  <a:pt x="500932" y="1232452"/>
                </a:lnTo>
                <a:lnTo>
                  <a:pt x="489005" y="985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DB2EDCAD-D6CB-C14E-80F9-378A09400DFC}"/>
              </a:ext>
            </a:extLst>
          </p:cNvPr>
          <p:cNvSpPr/>
          <p:nvPr/>
        </p:nvSpPr>
        <p:spPr>
          <a:xfrm>
            <a:off x="4075113" y="5500688"/>
            <a:ext cx="744537" cy="647700"/>
          </a:xfrm>
          <a:custGeom>
            <a:avLst/>
            <a:gdLst>
              <a:gd name="connsiteX0" fmla="*/ 278606 w 745331"/>
              <a:gd name="connsiteY0" fmla="*/ 76200 h 647700"/>
              <a:gd name="connsiteX1" fmla="*/ 440531 w 745331"/>
              <a:gd name="connsiteY1" fmla="*/ 116681 h 647700"/>
              <a:gd name="connsiteX2" fmla="*/ 521494 w 745331"/>
              <a:gd name="connsiteY2" fmla="*/ 133350 h 647700"/>
              <a:gd name="connsiteX3" fmla="*/ 566737 w 745331"/>
              <a:gd name="connsiteY3" fmla="*/ 138112 h 647700"/>
              <a:gd name="connsiteX4" fmla="*/ 597694 w 745331"/>
              <a:gd name="connsiteY4" fmla="*/ 135731 h 647700"/>
              <a:gd name="connsiteX5" fmla="*/ 623887 w 745331"/>
              <a:gd name="connsiteY5" fmla="*/ 128587 h 647700"/>
              <a:gd name="connsiteX6" fmla="*/ 645319 w 745331"/>
              <a:gd name="connsiteY6" fmla="*/ 114300 h 647700"/>
              <a:gd name="connsiteX7" fmla="*/ 659606 w 745331"/>
              <a:gd name="connsiteY7" fmla="*/ 107156 h 647700"/>
              <a:gd name="connsiteX8" fmla="*/ 673894 w 745331"/>
              <a:gd name="connsiteY8" fmla="*/ 90487 h 647700"/>
              <a:gd name="connsiteX9" fmla="*/ 711994 w 745331"/>
              <a:gd name="connsiteY9" fmla="*/ 28575 h 647700"/>
              <a:gd name="connsiteX10" fmla="*/ 745331 w 745331"/>
              <a:gd name="connsiteY10" fmla="*/ 647700 h 647700"/>
              <a:gd name="connsiteX11" fmla="*/ 719137 w 745331"/>
              <a:gd name="connsiteY11" fmla="*/ 631031 h 647700"/>
              <a:gd name="connsiteX12" fmla="*/ 697706 w 745331"/>
              <a:gd name="connsiteY12" fmla="*/ 604837 h 647700"/>
              <a:gd name="connsiteX13" fmla="*/ 671512 w 745331"/>
              <a:gd name="connsiteY13" fmla="*/ 569118 h 647700"/>
              <a:gd name="connsiteX14" fmla="*/ 633412 w 745331"/>
              <a:gd name="connsiteY14" fmla="*/ 509587 h 647700"/>
              <a:gd name="connsiteX15" fmla="*/ 588169 w 745331"/>
              <a:gd name="connsiteY15" fmla="*/ 445293 h 647700"/>
              <a:gd name="connsiteX16" fmla="*/ 547687 w 745331"/>
              <a:gd name="connsiteY16" fmla="*/ 395287 h 647700"/>
              <a:gd name="connsiteX17" fmla="*/ 519112 w 745331"/>
              <a:gd name="connsiteY17" fmla="*/ 369093 h 647700"/>
              <a:gd name="connsiteX18" fmla="*/ 421481 w 745331"/>
              <a:gd name="connsiteY18" fmla="*/ 300037 h 647700"/>
              <a:gd name="connsiteX19" fmla="*/ 326231 w 745331"/>
              <a:gd name="connsiteY19" fmla="*/ 230981 h 647700"/>
              <a:gd name="connsiteX20" fmla="*/ 245269 w 745331"/>
              <a:gd name="connsiteY20" fmla="*/ 176212 h 647700"/>
              <a:gd name="connsiteX21" fmla="*/ 154781 w 745331"/>
              <a:gd name="connsiteY21" fmla="*/ 123825 h 647700"/>
              <a:gd name="connsiteX22" fmla="*/ 73819 w 745331"/>
              <a:gd name="connsiteY22" fmla="*/ 76200 h 647700"/>
              <a:gd name="connsiteX23" fmla="*/ 19050 w 745331"/>
              <a:gd name="connsiteY23" fmla="*/ 50006 h 647700"/>
              <a:gd name="connsiteX24" fmla="*/ 7144 w 745331"/>
              <a:gd name="connsiteY24" fmla="*/ 38100 h 647700"/>
              <a:gd name="connsiteX25" fmla="*/ 2381 w 745331"/>
              <a:gd name="connsiteY25" fmla="*/ 26193 h 647700"/>
              <a:gd name="connsiteX26" fmla="*/ 0 w 745331"/>
              <a:gd name="connsiteY26" fmla="*/ 14287 h 647700"/>
              <a:gd name="connsiteX27" fmla="*/ 7144 w 745331"/>
              <a:gd name="connsiteY27" fmla="*/ 4762 h 647700"/>
              <a:gd name="connsiteX28" fmla="*/ 30956 w 745331"/>
              <a:gd name="connsiteY28" fmla="*/ 0 h 647700"/>
              <a:gd name="connsiteX29" fmla="*/ 100012 w 745331"/>
              <a:gd name="connsiteY29" fmla="*/ 21431 h 647700"/>
              <a:gd name="connsiteX30" fmla="*/ 192881 w 745331"/>
              <a:gd name="connsiteY30" fmla="*/ 50006 h 647700"/>
              <a:gd name="connsiteX31" fmla="*/ 278606 w 745331"/>
              <a:gd name="connsiteY31" fmla="*/ 762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45331" h="647700">
                <a:moveTo>
                  <a:pt x="278606" y="76200"/>
                </a:moveTo>
                <a:lnTo>
                  <a:pt x="440531" y="116681"/>
                </a:lnTo>
                <a:lnTo>
                  <a:pt x="521494" y="133350"/>
                </a:lnTo>
                <a:lnTo>
                  <a:pt x="566737" y="138112"/>
                </a:lnTo>
                <a:lnTo>
                  <a:pt x="597694" y="135731"/>
                </a:lnTo>
                <a:lnTo>
                  <a:pt x="623887" y="128587"/>
                </a:lnTo>
                <a:lnTo>
                  <a:pt x="645319" y="114300"/>
                </a:lnTo>
                <a:lnTo>
                  <a:pt x="659606" y="107156"/>
                </a:lnTo>
                <a:lnTo>
                  <a:pt x="673894" y="90487"/>
                </a:lnTo>
                <a:lnTo>
                  <a:pt x="711994" y="28575"/>
                </a:lnTo>
                <a:lnTo>
                  <a:pt x="745331" y="647700"/>
                </a:lnTo>
                <a:lnTo>
                  <a:pt x="719137" y="631031"/>
                </a:lnTo>
                <a:lnTo>
                  <a:pt x="697706" y="604837"/>
                </a:lnTo>
                <a:lnTo>
                  <a:pt x="671512" y="569118"/>
                </a:lnTo>
                <a:lnTo>
                  <a:pt x="633412" y="509587"/>
                </a:lnTo>
                <a:lnTo>
                  <a:pt x="588169" y="445293"/>
                </a:lnTo>
                <a:lnTo>
                  <a:pt x="547687" y="395287"/>
                </a:lnTo>
                <a:lnTo>
                  <a:pt x="519112" y="369093"/>
                </a:lnTo>
                <a:lnTo>
                  <a:pt x="421481" y="300037"/>
                </a:lnTo>
                <a:lnTo>
                  <a:pt x="326231" y="230981"/>
                </a:lnTo>
                <a:lnTo>
                  <a:pt x="245269" y="176212"/>
                </a:lnTo>
                <a:lnTo>
                  <a:pt x="154781" y="123825"/>
                </a:lnTo>
                <a:lnTo>
                  <a:pt x="73819" y="76200"/>
                </a:lnTo>
                <a:lnTo>
                  <a:pt x="19050" y="50006"/>
                </a:lnTo>
                <a:lnTo>
                  <a:pt x="7144" y="38100"/>
                </a:lnTo>
                <a:lnTo>
                  <a:pt x="2381" y="26193"/>
                </a:lnTo>
                <a:lnTo>
                  <a:pt x="0" y="14287"/>
                </a:lnTo>
                <a:lnTo>
                  <a:pt x="7144" y="4762"/>
                </a:lnTo>
                <a:lnTo>
                  <a:pt x="30956" y="0"/>
                </a:lnTo>
                <a:lnTo>
                  <a:pt x="100012" y="21431"/>
                </a:lnTo>
                <a:lnTo>
                  <a:pt x="192881" y="50006"/>
                </a:lnTo>
                <a:lnTo>
                  <a:pt x="278606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7C3374-978A-4ABC-B17C-4A49B1016756}"/>
              </a:ext>
            </a:extLst>
          </p:cNvPr>
          <p:cNvGrpSpPr/>
          <p:nvPr/>
        </p:nvGrpSpPr>
        <p:grpSpPr>
          <a:xfrm>
            <a:off x="2770187" y="1284288"/>
            <a:ext cx="4403725" cy="4864100"/>
            <a:chOff x="2892425" y="1438275"/>
            <a:chExt cx="4403725" cy="4864100"/>
          </a:xfrm>
        </p:grpSpPr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B9F0CAFC-1C8B-44E8-BA90-7E21E53DD05D}"/>
                </a:ext>
              </a:extLst>
            </p:cNvPr>
            <p:cNvSpPr/>
            <p:nvPr/>
          </p:nvSpPr>
          <p:spPr>
            <a:xfrm>
              <a:off x="3343275" y="14382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4F08197C-7EF2-4DF8-B3A4-ECD61181D014}"/>
                </a:ext>
              </a:extLst>
            </p:cNvPr>
            <p:cNvSpPr/>
            <p:nvPr/>
          </p:nvSpPr>
          <p:spPr>
            <a:xfrm>
              <a:off x="4449763" y="18669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165A8ABD-D5AC-4FB0-8BFD-685B84002AF0}"/>
                </a:ext>
              </a:extLst>
            </p:cNvPr>
            <p:cNvSpPr/>
            <p:nvPr/>
          </p:nvSpPr>
          <p:spPr>
            <a:xfrm>
              <a:off x="4964113" y="20685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8A4A74CC-3FC0-4F50-BF18-683465E5E261}"/>
                </a:ext>
              </a:extLst>
            </p:cNvPr>
            <p:cNvSpPr/>
            <p:nvPr/>
          </p:nvSpPr>
          <p:spPr>
            <a:xfrm>
              <a:off x="3519488" y="28003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BFDE931F-B118-4B28-81CE-A127C40E99AA}"/>
                </a:ext>
              </a:extLst>
            </p:cNvPr>
            <p:cNvSpPr/>
            <p:nvPr/>
          </p:nvSpPr>
          <p:spPr>
            <a:xfrm>
              <a:off x="3519488" y="42529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7993F3C6-4F1E-4DA0-90DC-27941D47C6EC}"/>
                </a:ext>
              </a:extLst>
            </p:cNvPr>
            <p:cNvSpPr/>
            <p:nvPr/>
          </p:nvSpPr>
          <p:spPr>
            <a:xfrm>
              <a:off x="2892425" y="34464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EBDE0E89-558B-455B-867D-E8D7DA48E244}"/>
                </a:ext>
              </a:extLst>
            </p:cNvPr>
            <p:cNvSpPr/>
            <p:nvPr/>
          </p:nvSpPr>
          <p:spPr>
            <a:xfrm>
              <a:off x="4711700" y="31337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75107E6B-D085-464B-A741-995C0B39768B}"/>
                </a:ext>
              </a:extLst>
            </p:cNvPr>
            <p:cNvSpPr/>
            <p:nvPr/>
          </p:nvSpPr>
          <p:spPr>
            <a:xfrm>
              <a:off x="4227513" y="56530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564BBA9-26B2-443F-9EAA-0687BD99ABC9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515C5DF9-B455-45BA-948A-E25A6432CFBF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3A586FE8-DC58-46BD-997F-E760B22DB0AC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1">
              <a:extLst>
                <a:ext uri="{FF2B5EF4-FFF2-40B4-BE49-F238E27FC236}">
                  <a16:creationId xmlns:a16="http://schemas.microsoft.com/office/drawing/2014/main" id="{7EC7D0D2-69DB-4011-B161-5DC1BD5050F8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73487475-95BB-4B25-8380-A39A68228495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3">
              <a:extLst>
                <a:ext uri="{FF2B5EF4-FFF2-40B4-BE49-F238E27FC236}">
                  <a16:creationId xmlns:a16="http://schemas.microsoft.com/office/drawing/2014/main" id="{E2507592-BE73-4800-8E19-9FB839C6641B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4">
              <a:extLst>
                <a:ext uri="{FF2B5EF4-FFF2-40B4-BE49-F238E27FC236}">
                  <a16:creationId xmlns:a16="http://schemas.microsoft.com/office/drawing/2014/main" id="{9AFCC4C7-28F2-4F5B-8CB6-8CEE34F4D348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5">
              <a:extLst>
                <a:ext uri="{FF2B5EF4-FFF2-40B4-BE49-F238E27FC236}">
                  <a16:creationId xmlns:a16="http://schemas.microsoft.com/office/drawing/2014/main" id="{A8F06B84-1D70-4961-BE6E-C21806BD95FE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DD0C5279-1676-46C0-A00B-AA9F98133B2B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7060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69FBB-F250-4B80-A88E-9D2D7514F208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B4FC2E-95B1-A248-97F6-03B5665C3732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A767422-8F09-D742-81A5-3388C427E73F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A8B940-3FEA-544C-9CA9-9063ACE4EA50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965F070-16C3-8F4A-B405-5EC1D4C6BA7B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444898F-DFC7-0D43-9515-F910F4A0807C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2938BBC-783E-0E44-BDD5-C661825D6811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69FB94E-E25B-554A-8DDE-680CB8174ECB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0DD80B-07AB-2144-B9D0-87D4F9CD4A43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164663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97EF84C-C5A8-7D48-9602-68BBF021DD3D}"/>
              </a:ext>
            </a:extLst>
          </p:cNvPr>
          <p:cNvSpPr/>
          <p:nvPr/>
        </p:nvSpPr>
        <p:spPr>
          <a:xfrm>
            <a:off x="3322638" y="1543050"/>
            <a:ext cx="3706812" cy="2000250"/>
          </a:xfrm>
          <a:custGeom>
            <a:avLst/>
            <a:gdLst>
              <a:gd name="connsiteX0" fmla="*/ 1107713 w 3706879"/>
              <a:gd name="connsiteY0" fmla="*/ 279229 h 2000633"/>
              <a:gd name="connsiteX1" fmla="*/ 892921 w 3706879"/>
              <a:gd name="connsiteY1" fmla="*/ 322187 h 2000633"/>
              <a:gd name="connsiteX2" fmla="*/ 675061 w 3706879"/>
              <a:gd name="connsiteY2" fmla="*/ 365146 h 2000633"/>
              <a:gd name="connsiteX3" fmla="*/ 469474 w 3706879"/>
              <a:gd name="connsiteY3" fmla="*/ 405036 h 2000633"/>
              <a:gd name="connsiteX4" fmla="*/ 411173 w 3706879"/>
              <a:gd name="connsiteY4" fmla="*/ 414241 h 2000633"/>
              <a:gd name="connsiteX5" fmla="*/ 346736 w 3706879"/>
              <a:gd name="connsiteY5" fmla="*/ 417310 h 2000633"/>
              <a:gd name="connsiteX6" fmla="*/ 282298 w 3706879"/>
              <a:gd name="connsiteY6" fmla="*/ 411173 h 2000633"/>
              <a:gd name="connsiteX7" fmla="*/ 248545 w 3706879"/>
              <a:gd name="connsiteY7" fmla="*/ 401967 h 2000633"/>
              <a:gd name="connsiteX8" fmla="*/ 199450 w 3706879"/>
              <a:gd name="connsiteY8" fmla="*/ 377420 h 2000633"/>
              <a:gd name="connsiteX9" fmla="*/ 159560 w 3706879"/>
              <a:gd name="connsiteY9" fmla="*/ 349804 h 2000633"/>
              <a:gd name="connsiteX10" fmla="*/ 119670 w 3706879"/>
              <a:gd name="connsiteY10" fmla="*/ 312982 h 2000633"/>
              <a:gd name="connsiteX11" fmla="*/ 76712 w 3706879"/>
              <a:gd name="connsiteY11" fmla="*/ 273092 h 2000633"/>
              <a:gd name="connsiteX12" fmla="*/ 61369 w 3706879"/>
              <a:gd name="connsiteY12" fmla="*/ 257750 h 2000633"/>
              <a:gd name="connsiteX13" fmla="*/ 46027 w 3706879"/>
              <a:gd name="connsiteY13" fmla="*/ 251613 h 2000633"/>
              <a:gd name="connsiteX14" fmla="*/ 24548 w 3706879"/>
              <a:gd name="connsiteY14" fmla="*/ 245476 h 2000633"/>
              <a:gd name="connsiteX15" fmla="*/ 12274 w 3706879"/>
              <a:gd name="connsiteY15" fmla="*/ 245476 h 2000633"/>
              <a:gd name="connsiteX16" fmla="*/ 0 w 3706879"/>
              <a:gd name="connsiteY16" fmla="*/ 251613 h 2000633"/>
              <a:gd name="connsiteX17" fmla="*/ 3069 w 3706879"/>
              <a:gd name="connsiteY17" fmla="*/ 279229 h 2000633"/>
              <a:gd name="connsiteX18" fmla="*/ 18411 w 3706879"/>
              <a:gd name="connsiteY18" fmla="*/ 319119 h 2000633"/>
              <a:gd name="connsiteX19" fmla="*/ 64438 w 3706879"/>
              <a:gd name="connsiteY19" fmla="*/ 405036 h 2000633"/>
              <a:gd name="connsiteX20" fmla="*/ 104328 w 3706879"/>
              <a:gd name="connsiteY20" fmla="*/ 472542 h 2000633"/>
              <a:gd name="connsiteX21" fmla="*/ 153423 w 3706879"/>
              <a:gd name="connsiteY21" fmla="*/ 546185 h 2000633"/>
              <a:gd name="connsiteX22" fmla="*/ 211724 w 3706879"/>
              <a:gd name="connsiteY22" fmla="*/ 610622 h 2000633"/>
              <a:gd name="connsiteX23" fmla="*/ 263888 w 3706879"/>
              <a:gd name="connsiteY23" fmla="*/ 656649 h 2000633"/>
              <a:gd name="connsiteX24" fmla="*/ 312983 w 3706879"/>
              <a:gd name="connsiteY24" fmla="*/ 681197 h 2000633"/>
              <a:gd name="connsiteX25" fmla="*/ 334462 w 3706879"/>
              <a:gd name="connsiteY25" fmla="*/ 681197 h 2000633"/>
              <a:gd name="connsiteX26" fmla="*/ 432653 w 3706879"/>
              <a:gd name="connsiteY26" fmla="*/ 619828 h 2000633"/>
              <a:gd name="connsiteX27" fmla="*/ 466406 w 3706879"/>
              <a:gd name="connsiteY27" fmla="*/ 607554 h 2000633"/>
              <a:gd name="connsiteX28" fmla="*/ 644376 w 3706879"/>
              <a:gd name="connsiteY28" fmla="*/ 564596 h 2000633"/>
              <a:gd name="connsiteX29" fmla="*/ 837689 w 3706879"/>
              <a:gd name="connsiteY29" fmla="*/ 512432 h 2000633"/>
              <a:gd name="connsiteX30" fmla="*/ 1073960 w 3706879"/>
              <a:gd name="connsiteY30" fmla="*/ 447994 h 2000633"/>
              <a:gd name="connsiteX31" fmla="*/ 1153740 w 3706879"/>
              <a:gd name="connsiteY31" fmla="*/ 417310 h 2000633"/>
              <a:gd name="connsiteX32" fmla="*/ 1506612 w 3706879"/>
              <a:gd name="connsiteY32" fmla="*/ 346735 h 2000633"/>
              <a:gd name="connsiteX33" fmla="*/ 1810390 w 3706879"/>
              <a:gd name="connsiteY33" fmla="*/ 282298 h 2000633"/>
              <a:gd name="connsiteX34" fmla="*/ 2019045 w 3706879"/>
              <a:gd name="connsiteY34" fmla="*/ 239339 h 2000633"/>
              <a:gd name="connsiteX35" fmla="*/ 2046661 w 3706879"/>
              <a:gd name="connsiteY35" fmla="*/ 236271 h 2000633"/>
              <a:gd name="connsiteX36" fmla="*/ 2062003 w 3706879"/>
              <a:gd name="connsiteY36" fmla="*/ 236271 h 2000633"/>
              <a:gd name="connsiteX37" fmla="*/ 2077345 w 3706879"/>
              <a:gd name="connsiteY37" fmla="*/ 242408 h 2000633"/>
              <a:gd name="connsiteX38" fmla="*/ 2086551 w 3706879"/>
              <a:gd name="connsiteY38" fmla="*/ 257750 h 2000633"/>
              <a:gd name="connsiteX39" fmla="*/ 2089619 w 3706879"/>
              <a:gd name="connsiteY39" fmla="*/ 328324 h 2000633"/>
              <a:gd name="connsiteX40" fmla="*/ 2089619 w 3706879"/>
              <a:gd name="connsiteY40" fmla="*/ 472542 h 2000633"/>
              <a:gd name="connsiteX41" fmla="*/ 2095756 w 3706879"/>
              <a:gd name="connsiteY41" fmla="*/ 583006 h 2000633"/>
              <a:gd name="connsiteX42" fmla="*/ 2111098 w 3706879"/>
              <a:gd name="connsiteY42" fmla="*/ 779387 h 2000633"/>
              <a:gd name="connsiteX43" fmla="*/ 2135646 w 3706879"/>
              <a:gd name="connsiteY43" fmla="*/ 975769 h 2000633"/>
              <a:gd name="connsiteX44" fmla="*/ 2147920 w 3706879"/>
              <a:gd name="connsiteY44" fmla="*/ 1049412 h 2000633"/>
              <a:gd name="connsiteX45" fmla="*/ 2172467 w 3706879"/>
              <a:gd name="connsiteY45" fmla="*/ 1162945 h 2000633"/>
              <a:gd name="connsiteX46" fmla="*/ 2203152 w 3706879"/>
              <a:gd name="connsiteY46" fmla="*/ 1258067 h 2000633"/>
              <a:gd name="connsiteX47" fmla="*/ 2224631 w 3706879"/>
              <a:gd name="connsiteY47" fmla="*/ 1322504 h 2000633"/>
              <a:gd name="connsiteX48" fmla="*/ 2249179 w 3706879"/>
              <a:gd name="connsiteY48" fmla="*/ 1386942 h 2000633"/>
              <a:gd name="connsiteX49" fmla="*/ 2273726 w 3706879"/>
              <a:gd name="connsiteY49" fmla="*/ 1439106 h 2000633"/>
              <a:gd name="connsiteX50" fmla="*/ 2304411 w 3706879"/>
              <a:gd name="connsiteY50" fmla="*/ 1503543 h 2000633"/>
              <a:gd name="connsiteX51" fmla="*/ 2353506 w 3706879"/>
              <a:gd name="connsiteY51" fmla="*/ 1580255 h 2000633"/>
              <a:gd name="connsiteX52" fmla="*/ 2396465 w 3706879"/>
              <a:gd name="connsiteY52" fmla="*/ 1632418 h 2000633"/>
              <a:gd name="connsiteX53" fmla="*/ 2436355 w 3706879"/>
              <a:gd name="connsiteY53" fmla="*/ 1675377 h 2000633"/>
              <a:gd name="connsiteX54" fmla="*/ 2482381 w 3706879"/>
              <a:gd name="connsiteY54" fmla="*/ 1721404 h 2000633"/>
              <a:gd name="connsiteX55" fmla="*/ 2531477 w 3706879"/>
              <a:gd name="connsiteY55" fmla="*/ 1758225 h 2000633"/>
              <a:gd name="connsiteX56" fmla="*/ 2592846 w 3706879"/>
              <a:gd name="connsiteY56" fmla="*/ 1804252 h 2000633"/>
              <a:gd name="connsiteX57" fmla="*/ 2648078 w 3706879"/>
              <a:gd name="connsiteY57" fmla="*/ 1838005 h 2000633"/>
              <a:gd name="connsiteX58" fmla="*/ 2746269 w 3706879"/>
              <a:gd name="connsiteY58" fmla="*/ 1880963 h 2000633"/>
              <a:gd name="connsiteX59" fmla="*/ 2832185 w 3706879"/>
              <a:gd name="connsiteY59" fmla="*/ 1914716 h 2000633"/>
              <a:gd name="connsiteX60" fmla="*/ 2918102 w 3706879"/>
              <a:gd name="connsiteY60" fmla="*/ 1939264 h 2000633"/>
              <a:gd name="connsiteX61" fmla="*/ 3019361 w 3706879"/>
              <a:gd name="connsiteY61" fmla="*/ 1963812 h 2000633"/>
              <a:gd name="connsiteX62" fmla="*/ 3093004 w 3706879"/>
              <a:gd name="connsiteY62" fmla="*/ 1976085 h 2000633"/>
              <a:gd name="connsiteX63" fmla="*/ 3178921 w 3706879"/>
              <a:gd name="connsiteY63" fmla="*/ 1985291 h 2000633"/>
              <a:gd name="connsiteX64" fmla="*/ 3264838 w 3706879"/>
              <a:gd name="connsiteY64" fmla="*/ 1994496 h 2000633"/>
              <a:gd name="connsiteX65" fmla="*/ 3433603 w 3706879"/>
              <a:gd name="connsiteY65" fmla="*/ 2000633 h 2000633"/>
              <a:gd name="connsiteX66" fmla="*/ 3510314 w 3706879"/>
              <a:gd name="connsiteY66" fmla="*/ 2000633 h 2000633"/>
              <a:gd name="connsiteX67" fmla="*/ 3602368 w 3706879"/>
              <a:gd name="connsiteY67" fmla="*/ 1991428 h 2000633"/>
              <a:gd name="connsiteX68" fmla="*/ 3645326 w 3706879"/>
              <a:gd name="connsiteY68" fmla="*/ 1982222 h 2000633"/>
              <a:gd name="connsiteX69" fmla="*/ 3669874 w 3706879"/>
              <a:gd name="connsiteY69" fmla="*/ 1963812 h 2000633"/>
              <a:gd name="connsiteX70" fmla="*/ 3685216 w 3706879"/>
              <a:gd name="connsiteY70" fmla="*/ 1939264 h 2000633"/>
              <a:gd name="connsiteX71" fmla="*/ 3700559 w 3706879"/>
              <a:gd name="connsiteY71" fmla="*/ 1908579 h 2000633"/>
              <a:gd name="connsiteX72" fmla="*/ 3706696 w 3706879"/>
              <a:gd name="connsiteY72" fmla="*/ 1871758 h 2000633"/>
              <a:gd name="connsiteX73" fmla="*/ 3700559 w 3706879"/>
              <a:gd name="connsiteY73" fmla="*/ 1844142 h 2000633"/>
              <a:gd name="connsiteX74" fmla="*/ 3688285 w 3706879"/>
              <a:gd name="connsiteY74" fmla="*/ 1819594 h 2000633"/>
              <a:gd name="connsiteX75" fmla="*/ 3663737 w 3706879"/>
              <a:gd name="connsiteY75" fmla="*/ 1788910 h 2000633"/>
              <a:gd name="connsiteX76" fmla="*/ 3286317 w 3706879"/>
              <a:gd name="connsiteY76" fmla="*/ 1755157 h 2000633"/>
              <a:gd name="connsiteX77" fmla="*/ 3169716 w 3706879"/>
              <a:gd name="connsiteY77" fmla="*/ 1752088 h 2000633"/>
              <a:gd name="connsiteX78" fmla="*/ 3068457 w 3706879"/>
              <a:gd name="connsiteY78" fmla="*/ 1745951 h 2000633"/>
              <a:gd name="connsiteX79" fmla="*/ 2997882 w 3706879"/>
              <a:gd name="connsiteY79" fmla="*/ 1736746 h 2000633"/>
              <a:gd name="connsiteX80" fmla="*/ 2930376 w 3706879"/>
              <a:gd name="connsiteY80" fmla="*/ 1724472 h 2000633"/>
              <a:gd name="connsiteX81" fmla="*/ 2862870 w 3706879"/>
              <a:gd name="connsiteY81" fmla="*/ 1709130 h 2000633"/>
              <a:gd name="connsiteX82" fmla="*/ 2773885 w 3706879"/>
              <a:gd name="connsiteY82" fmla="*/ 1678445 h 2000633"/>
              <a:gd name="connsiteX83" fmla="*/ 2691036 w 3706879"/>
              <a:gd name="connsiteY83" fmla="*/ 1641624 h 2000633"/>
              <a:gd name="connsiteX84" fmla="*/ 2608188 w 3706879"/>
              <a:gd name="connsiteY84" fmla="*/ 1595597 h 2000633"/>
              <a:gd name="connsiteX85" fmla="*/ 2549888 w 3706879"/>
              <a:gd name="connsiteY85" fmla="*/ 1552638 h 2000633"/>
              <a:gd name="connsiteX86" fmla="*/ 2516134 w 3706879"/>
              <a:gd name="connsiteY86" fmla="*/ 1515817 h 2000633"/>
              <a:gd name="connsiteX87" fmla="*/ 2488518 w 3706879"/>
              <a:gd name="connsiteY87" fmla="*/ 1485132 h 2000633"/>
              <a:gd name="connsiteX88" fmla="*/ 2451697 w 3706879"/>
              <a:gd name="connsiteY88" fmla="*/ 1436037 h 2000633"/>
              <a:gd name="connsiteX89" fmla="*/ 2417944 w 3706879"/>
              <a:gd name="connsiteY89" fmla="*/ 1383873 h 2000633"/>
              <a:gd name="connsiteX90" fmla="*/ 2396465 w 3706879"/>
              <a:gd name="connsiteY90" fmla="*/ 1334778 h 2000633"/>
              <a:gd name="connsiteX91" fmla="*/ 2365780 w 3706879"/>
              <a:gd name="connsiteY91" fmla="*/ 1258067 h 2000633"/>
              <a:gd name="connsiteX92" fmla="*/ 2344301 w 3706879"/>
              <a:gd name="connsiteY92" fmla="*/ 1175218 h 2000633"/>
              <a:gd name="connsiteX93" fmla="*/ 2325890 w 3706879"/>
              <a:gd name="connsiteY93" fmla="*/ 1040206 h 2000633"/>
              <a:gd name="connsiteX94" fmla="*/ 2313616 w 3706879"/>
              <a:gd name="connsiteY94" fmla="*/ 886783 h 2000633"/>
              <a:gd name="connsiteX95" fmla="*/ 2313616 w 3706879"/>
              <a:gd name="connsiteY95" fmla="*/ 828483 h 2000633"/>
              <a:gd name="connsiteX96" fmla="*/ 2304411 w 3706879"/>
              <a:gd name="connsiteY96" fmla="*/ 638238 h 2000633"/>
              <a:gd name="connsiteX97" fmla="*/ 2307479 w 3706879"/>
              <a:gd name="connsiteY97" fmla="*/ 546185 h 2000633"/>
              <a:gd name="connsiteX98" fmla="*/ 2313616 w 3706879"/>
              <a:gd name="connsiteY98" fmla="*/ 494021 h 2000633"/>
              <a:gd name="connsiteX99" fmla="*/ 2322822 w 3706879"/>
              <a:gd name="connsiteY99" fmla="*/ 447994 h 2000633"/>
              <a:gd name="connsiteX100" fmla="*/ 2344301 w 3706879"/>
              <a:gd name="connsiteY100" fmla="*/ 398899 h 2000633"/>
              <a:gd name="connsiteX101" fmla="*/ 2362712 w 3706879"/>
              <a:gd name="connsiteY101" fmla="*/ 368214 h 2000633"/>
              <a:gd name="connsiteX102" fmla="*/ 2378054 w 3706879"/>
              <a:gd name="connsiteY102" fmla="*/ 340598 h 2000633"/>
              <a:gd name="connsiteX103" fmla="*/ 2408739 w 3706879"/>
              <a:gd name="connsiteY103" fmla="*/ 300708 h 2000633"/>
              <a:gd name="connsiteX104" fmla="*/ 2445560 w 3706879"/>
              <a:gd name="connsiteY104" fmla="*/ 260818 h 2000633"/>
              <a:gd name="connsiteX105" fmla="*/ 2451697 w 3706879"/>
              <a:gd name="connsiteY105" fmla="*/ 248545 h 2000633"/>
              <a:gd name="connsiteX106" fmla="*/ 2451697 w 3706879"/>
              <a:gd name="connsiteY106" fmla="*/ 248545 h 2000633"/>
              <a:gd name="connsiteX107" fmla="*/ 2445560 w 3706879"/>
              <a:gd name="connsiteY107" fmla="*/ 217860 h 2000633"/>
              <a:gd name="connsiteX108" fmla="*/ 2433286 w 3706879"/>
              <a:gd name="connsiteY108" fmla="*/ 196381 h 2000633"/>
              <a:gd name="connsiteX109" fmla="*/ 2396465 w 3706879"/>
              <a:gd name="connsiteY109" fmla="*/ 162628 h 2000633"/>
              <a:gd name="connsiteX110" fmla="*/ 2273726 w 3706879"/>
              <a:gd name="connsiteY110" fmla="*/ 85916 h 2000633"/>
              <a:gd name="connsiteX111" fmla="*/ 2175536 w 3706879"/>
              <a:gd name="connsiteY111" fmla="*/ 21479 h 2000633"/>
              <a:gd name="connsiteX112" fmla="*/ 2132577 w 3706879"/>
              <a:gd name="connsiteY112" fmla="*/ 3068 h 2000633"/>
              <a:gd name="connsiteX113" fmla="*/ 2108030 w 3706879"/>
              <a:gd name="connsiteY113" fmla="*/ 0 h 2000633"/>
              <a:gd name="connsiteX114" fmla="*/ 2080414 w 3706879"/>
              <a:gd name="connsiteY114" fmla="*/ 21479 h 2000633"/>
              <a:gd name="connsiteX115" fmla="*/ 2043592 w 3706879"/>
              <a:gd name="connsiteY115" fmla="*/ 46026 h 2000633"/>
              <a:gd name="connsiteX116" fmla="*/ 1954607 w 3706879"/>
              <a:gd name="connsiteY116" fmla="*/ 82848 h 2000633"/>
              <a:gd name="connsiteX117" fmla="*/ 1742883 w 3706879"/>
              <a:gd name="connsiteY117" fmla="*/ 141149 h 2000633"/>
              <a:gd name="connsiteX118" fmla="*/ 1546502 w 3706879"/>
              <a:gd name="connsiteY118" fmla="*/ 187175 h 2000633"/>
              <a:gd name="connsiteX119" fmla="*/ 1236588 w 3706879"/>
              <a:gd name="connsiteY119" fmla="*/ 254681 h 2000633"/>
              <a:gd name="connsiteX120" fmla="*/ 1107713 w 3706879"/>
              <a:gd name="connsiteY120" fmla="*/ 279229 h 200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3706879" h="2000633">
                <a:moveTo>
                  <a:pt x="1107713" y="279229"/>
                </a:moveTo>
                <a:lnTo>
                  <a:pt x="892921" y="322187"/>
                </a:lnTo>
                <a:lnTo>
                  <a:pt x="675061" y="365146"/>
                </a:lnTo>
                <a:lnTo>
                  <a:pt x="469474" y="405036"/>
                </a:lnTo>
                <a:lnTo>
                  <a:pt x="411173" y="414241"/>
                </a:lnTo>
                <a:lnTo>
                  <a:pt x="346736" y="417310"/>
                </a:lnTo>
                <a:lnTo>
                  <a:pt x="282298" y="411173"/>
                </a:lnTo>
                <a:lnTo>
                  <a:pt x="248545" y="401967"/>
                </a:lnTo>
                <a:lnTo>
                  <a:pt x="199450" y="377420"/>
                </a:lnTo>
                <a:lnTo>
                  <a:pt x="159560" y="349804"/>
                </a:lnTo>
                <a:lnTo>
                  <a:pt x="119670" y="312982"/>
                </a:lnTo>
                <a:lnTo>
                  <a:pt x="76712" y="273092"/>
                </a:lnTo>
                <a:lnTo>
                  <a:pt x="61369" y="257750"/>
                </a:lnTo>
                <a:lnTo>
                  <a:pt x="46027" y="251613"/>
                </a:lnTo>
                <a:lnTo>
                  <a:pt x="24548" y="245476"/>
                </a:lnTo>
                <a:lnTo>
                  <a:pt x="12274" y="245476"/>
                </a:lnTo>
                <a:lnTo>
                  <a:pt x="0" y="251613"/>
                </a:lnTo>
                <a:lnTo>
                  <a:pt x="3069" y="279229"/>
                </a:lnTo>
                <a:lnTo>
                  <a:pt x="18411" y="319119"/>
                </a:lnTo>
                <a:lnTo>
                  <a:pt x="64438" y="405036"/>
                </a:lnTo>
                <a:lnTo>
                  <a:pt x="104328" y="472542"/>
                </a:lnTo>
                <a:lnTo>
                  <a:pt x="153423" y="546185"/>
                </a:lnTo>
                <a:lnTo>
                  <a:pt x="211724" y="610622"/>
                </a:lnTo>
                <a:lnTo>
                  <a:pt x="263888" y="656649"/>
                </a:lnTo>
                <a:lnTo>
                  <a:pt x="312983" y="681197"/>
                </a:lnTo>
                <a:lnTo>
                  <a:pt x="334462" y="681197"/>
                </a:lnTo>
                <a:lnTo>
                  <a:pt x="432653" y="619828"/>
                </a:lnTo>
                <a:lnTo>
                  <a:pt x="466406" y="607554"/>
                </a:lnTo>
                <a:lnTo>
                  <a:pt x="644376" y="564596"/>
                </a:lnTo>
                <a:lnTo>
                  <a:pt x="837689" y="512432"/>
                </a:lnTo>
                <a:lnTo>
                  <a:pt x="1073960" y="447994"/>
                </a:lnTo>
                <a:lnTo>
                  <a:pt x="1153740" y="417310"/>
                </a:lnTo>
                <a:lnTo>
                  <a:pt x="1506612" y="346735"/>
                </a:lnTo>
                <a:lnTo>
                  <a:pt x="1810390" y="282298"/>
                </a:lnTo>
                <a:lnTo>
                  <a:pt x="2019045" y="239339"/>
                </a:lnTo>
                <a:lnTo>
                  <a:pt x="2046661" y="236271"/>
                </a:lnTo>
                <a:lnTo>
                  <a:pt x="2062003" y="236271"/>
                </a:lnTo>
                <a:lnTo>
                  <a:pt x="2077345" y="242408"/>
                </a:lnTo>
                <a:lnTo>
                  <a:pt x="2086551" y="257750"/>
                </a:lnTo>
                <a:lnTo>
                  <a:pt x="2089619" y="328324"/>
                </a:lnTo>
                <a:lnTo>
                  <a:pt x="2089619" y="472542"/>
                </a:lnTo>
                <a:lnTo>
                  <a:pt x="2095756" y="583006"/>
                </a:lnTo>
                <a:lnTo>
                  <a:pt x="2111098" y="779387"/>
                </a:lnTo>
                <a:lnTo>
                  <a:pt x="2135646" y="975769"/>
                </a:lnTo>
                <a:lnTo>
                  <a:pt x="2147920" y="1049412"/>
                </a:lnTo>
                <a:lnTo>
                  <a:pt x="2172467" y="1162945"/>
                </a:lnTo>
                <a:lnTo>
                  <a:pt x="2203152" y="1258067"/>
                </a:lnTo>
                <a:lnTo>
                  <a:pt x="2224631" y="1322504"/>
                </a:lnTo>
                <a:lnTo>
                  <a:pt x="2249179" y="1386942"/>
                </a:lnTo>
                <a:lnTo>
                  <a:pt x="2273726" y="1439106"/>
                </a:lnTo>
                <a:lnTo>
                  <a:pt x="2304411" y="1503543"/>
                </a:lnTo>
                <a:lnTo>
                  <a:pt x="2353506" y="1580255"/>
                </a:lnTo>
                <a:lnTo>
                  <a:pt x="2396465" y="1632418"/>
                </a:lnTo>
                <a:lnTo>
                  <a:pt x="2436355" y="1675377"/>
                </a:lnTo>
                <a:lnTo>
                  <a:pt x="2482381" y="1721404"/>
                </a:lnTo>
                <a:lnTo>
                  <a:pt x="2531477" y="1758225"/>
                </a:lnTo>
                <a:lnTo>
                  <a:pt x="2592846" y="1804252"/>
                </a:lnTo>
                <a:lnTo>
                  <a:pt x="2648078" y="1838005"/>
                </a:lnTo>
                <a:lnTo>
                  <a:pt x="2746269" y="1880963"/>
                </a:lnTo>
                <a:lnTo>
                  <a:pt x="2832185" y="1914716"/>
                </a:lnTo>
                <a:lnTo>
                  <a:pt x="2918102" y="1939264"/>
                </a:lnTo>
                <a:lnTo>
                  <a:pt x="3019361" y="1963812"/>
                </a:lnTo>
                <a:lnTo>
                  <a:pt x="3093004" y="1976085"/>
                </a:lnTo>
                <a:lnTo>
                  <a:pt x="3178921" y="1985291"/>
                </a:lnTo>
                <a:lnTo>
                  <a:pt x="3264838" y="1994496"/>
                </a:lnTo>
                <a:lnTo>
                  <a:pt x="3433603" y="2000633"/>
                </a:lnTo>
                <a:lnTo>
                  <a:pt x="3510314" y="2000633"/>
                </a:lnTo>
                <a:lnTo>
                  <a:pt x="3602368" y="1991428"/>
                </a:lnTo>
                <a:lnTo>
                  <a:pt x="3645326" y="1982222"/>
                </a:lnTo>
                <a:lnTo>
                  <a:pt x="3669874" y="1963812"/>
                </a:lnTo>
                <a:lnTo>
                  <a:pt x="3685216" y="1939264"/>
                </a:lnTo>
                <a:lnTo>
                  <a:pt x="3700559" y="1908579"/>
                </a:lnTo>
                <a:cubicBezTo>
                  <a:pt x="3706879" y="1873820"/>
                  <a:pt x="3706696" y="1886261"/>
                  <a:pt x="3706696" y="1871758"/>
                </a:cubicBezTo>
                <a:lnTo>
                  <a:pt x="3700559" y="1844142"/>
                </a:lnTo>
                <a:lnTo>
                  <a:pt x="3688285" y="1819594"/>
                </a:lnTo>
                <a:lnTo>
                  <a:pt x="3663737" y="1788910"/>
                </a:lnTo>
                <a:lnTo>
                  <a:pt x="3286317" y="1755157"/>
                </a:lnTo>
                <a:lnTo>
                  <a:pt x="3169716" y="1752088"/>
                </a:lnTo>
                <a:lnTo>
                  <a:pt x="3068457" y="1745951"/>
                </a:lnTo>
                <a:lnTo>
                  <a:pt x="2997882" y="1736746"/>
                </a:lnTo>
                <a:lnTo>
                  <a:pt x="2930376" y="1724472"/>
                </a:lnTo>
                <a:lnTo>
                  <a:pt x="2862870" y="1709130"/>
                </a:lnTo>
                <a:lnTo>
                  <a:pt x="2773885" y="1678445"/>
                </a:lnTo>
                <a:lnTo>
                  <a:pt x="2691036" y="1641624"/>
                </a:lnTo>
                <a:lnTo>
                  <a:pt x="2608188" y="1595597"/>
                </a:lnTo>
                <a:lnTo>
                  <a:pt x="2549888" y="1552638"/>
                </a:lnTo>
                <a:lnTo>
                  <a:pt x="2516134" y="1515817"/>
                </a:lnTo>
                <a:lnTo>
                  <a:pt x="2488518" y="1485132"/>
                </a:lnTo>
                <a:lnTo>
                  <a:pt x="2451697" y="1436037"/>
                </a:lnTo>
                <a:lnTo>
                  <a:pt x="2417944" y="1383873"/>
                </a:lnTo>
                <a:lnTo>
                  <a:pt x="2396465" y="1334778"/>
                </a:lnTo>
                <a:lnTo>
                  <a:pt x="2365780" y="1258067"/>
                </a:lnTo>
                <a:lnTo>
                  <a:pt x="2344301" y="1175218"/>
                </a:lnTo>
                <a:lnTo>
                  <a:pt x="2325890" y="1040206"/>
                </a:lnTo>
                <a:lnTo>
                  <a:pt x="2313616" y="886783"/>
                </a:lnTo>
                <a:lnTo>
                  <a:pt x="2313616" y="828483"/>
                </a:lnTo>
                <a:lnTo>
                  <a:pt x="2304411" y="638238"/>
                </a:lnTo>
                <a:cubicBezTo>
                  <a:pt x="2305434" y="607554"/>
                  <a:pt x="2306456" y="576869"/>
                  <a:pt x="2307479" y="546185"/>
                </a:cubicBezTo>
                <a:lnTo>
                  <a:pt x="2313616" y="494021"/>
                </a:lnTo>
                <a:lnTo>
                  <a:pt x="2322822" y="447994"/>
                </a:lnTo>
                <a:lnTo>
                  <a:pt x="2344301" y="398899"/>
                </a:lnTo>
                <a:lnTo>
                  <a:pt x="2362712" y="368214"/>
                </a:lnTo>
                <a:lnTo>
                  <a:pt x="2378054" y="340598"/>
                </a:lnTo>
                <a:lnTo>
                  <a:pt x="2408739" y="300708"/>
                </a:lnTo>
                <a:lnTo>
                  <a:pt x="2445560" y="260818"/>
                </a:lnTo>
                <a:lnTo>
                  <a:pt x="2451697" y="248545"/>
                </a:lnTo>
                <a:lnTo>
                  <a:pt x="2451697" y="248545"/>
                </a:lnTo>
                <a:lnTo>
                  <a:pt x="2445560" y="217860"/>
                </a:lnTo>
                <a:lnTo>
                  <a:pt x="2433286" y="196381"/>
                </a:lnTo>
                <a:lnTo>
                  <a:pt x="2396465" y="162628"/>
                </a:lnTo>
                <a:lnTo>
                  <a:pt x="2273726" y="85916"/>
                </a:lnTo>
                <a:lnTo>
                  <a:pt x="2175536" y="21479"/>
                </a:lnTo>
                <a:lnTo>
                  <a:pt x="2132577" y="3068"/>
                </a:lnTo>
                <a:lnTo>
                  <a:pt x="2108030" y="0"/>
                </a:lnTo>
                <a:lnTo>
                  <a:pt x="2080414" y="21479"/>
                </a:lnTo>
                <a:lnTo>
                  <a:pt x="2043592" y="46026"/>
                </a:lnTo>
                <a:lnTo>
                  <a:pt x="1954607" y="82848"/>
                </a:lnTo>
                <a:lnTo>
                  <a:pt x="1742883" y="141149"/>
                </a:lnTo>
                <a:lnTo>
                  <a:pt x="1546502" y="187175"/>
                </a:lnTo>
                <a:lnTo>
                  <a:pt x="1236588" y="254681"/>
                </a:lnTo>
                <a:lnTo>
                  <a:pt x="1107713" y="2792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D721815-60CC-6B4F-AB74-DBAC08E3B557}"/>
              </a:ext>
            </a:extLst>
          </p:cNvPr>
          <p:cNvSpPr/>
          <p:nvPr/>
        </p:nvSpPr>
        <p:spPr>
          <a:xfrm>
            <a:off x="5894388" y="1706563"/>
            <a:ext cx="649287" cy="511175"/>
          </a:xfrm>
          <a:custGeom>
            <a:avLst/>
            <a:gdLst>
              <a:gd name="connsiteX0" fmla="*/ 223837 w 650081"/>
              <a:gd name="connsiteY0" fmla="*/ 438150 h 509588"/>
              <a:gd name="connsiteX1" fmla="*/ 428625 w 650081"/>
              <a:gd name="connsiteY1" fmla="*/ 359569 h 509588"/>
              <a:gd name="connsiteX2" fmla="*/ 502444 w 650081"/>
              <a:gd name="connsiteY2" fmla="*/ 335757 h 509588"/>
              <a:gd name="connsiteX3" fmla="*/ 578644 w 650081"/>
              <a:gd name="connsiteY3" fmla="*/ 314325 h 509588"/>
              <a:gd name="connsiteX4" fmla="*/ 611981 w 650081"/>
              <a:gd name="connsiteY4" fmla="*/ 304800 h 509588"/>
              <a:gd name="connsiteX5" fmla="*/ 635794 w 650081"/>
              <a:gd name="connsiteY5" fmla="*/ 288132 h 509588"/>
              <a:gd name="connsiteX6" fmla="*/ 645319 w 650081"/>
              <a:gd name="connsiteY6" fmla="*/ 276225 h 509588"/>
              <a:gd name="connsiteX7" fmla="*/ 650081 w 650081"/>
              <a:gd name="connsiteY7" fmla="*/ 264319 h 509588"/>
              <a:gd name="connsiteX8" fmla="*/ 650081 w 650081"/>
              <a:gd name="connsiteY8" fmla="*/ 247650 h 509588"/>
              <a:gd name="connsiteX9" fmla="*/ 633412 w 650081"/>
              <a:gd name="connsiteY9" fmla="*/ 221457 h 509588"/>
              <a:gd name="connsiteX10" fmla="*/ 590550 w 650081"/>
              <a:gd name="connsiteY10" fmla="*/ 171450 h 509588"/>
              <a:gd name="connsiteX11" fmla="*/ 535781 w 650081"/>
              <a:gd name="connsiteY11" fmla="*/ 126207 h 509588"/>
              <a:gd name="connsiteX12" fmla="*/ 478631 w 650081"/>
              <a:gd name="connsiteY12" fmla="*/ 92869 h 509588"/>
              <a:gd name="connsiteX13" fmla="*/ 431006 w 650081"/>
              <a:gd name="connsiteY13" fmla="*/ 66675 h 509588"/>
              <a:gd name="connsiteX14" fmla="*/ 364331 w 650081"/>
              <a:gd name="connsiteY14" fmla="*/ 40482 h 509588"/>
              <a:gd name="connsiteX15" fmla="*/ 292894 w 650081"/>
              <a:gd name="connsiteY15" fmla="*/ 16669 h 509588"/>
              <a:gd name="connsiteX16" fmla="*/ 235744 w 650081"/>
              <a:gd name="connsiteY16" fmla="*/ 4763 h 509588"/>
              <a:gd name="connsiteX17" fmla="*/ 204787 w 650081"/>
              <a:gd name="connsiteY17" fmla="*/ 0 h 509588"/>
              <a:gd name="connsiteX18" fmla="*/ 183356 w 650081"/>
              <a:gd name="connsiteY18" fmla="*/ 0 h 509588"/>
              <a:gd name="connsiteX19" fmla="*/ 178594 w 650081"/>
              <a:gd name="connsiteY19" fmla="*/ 4763 h 509588"/>
              <a:gd name="connsiteX20" fmla="*/ 178594 w 650081"/>
              <a:gd name="connsiteY20" fmla="*/ 21432 h 509588"/>
              <a:gd name="connsiteX21" fmla="*/ 192881 w 650081"/>
              <a:gd name="connsiteY21" fmla="*/ 50007 h 509588"/>
              <a:gd name="connsiteX22" fmla="*/ 202406 w 650081"/>
              <a:gd name="connsiteY22" fmla="*/ 80963 h 509588"/>
              <a:gd name="connsiteX23" fmla="*/ 209550 w 650081"/>
              <a:gd name="connsiteY23" fmla="*/ 119063 h 509588"/>
              <a:gd name="connsiteX24" fmla="*/ 209550 w 650081"/>
              <a:gd name="connsiteY24" fmla="*/ 166688 h 509588"/>
              <a:gd name="connsiteX25" fmla="*/ 202406 w 650081"/>
              <a:gd name="connsiteY25" fmla="*/ 195263 h 509588"/>
              <a:gd name="connsiteX26" fmla="*/ 188119 w 650081"/>
              <a:gd name="connsiteY26" fmla="*/ 223838 h 509588"/>
              <a:gd name="connsiteX27" fmla="*/ 150019 w 650081"/>
              <a:gd name="connsiteY27" fmla="*/ 276225 h 509588"/>
              <a:gd name="connsiteX28" fmla="*/ 52387 w 650081"/>
              <a:gd name="connsiteY28" fmla="*/ 395288 h 509588"/>
              <a:gd name="connsiteX29" fmla="*/ 9525 w 650081"/>
              <a:gd name="connsiteY29" fmla="*/ 454819 h 509588"/>
              <a:gd name="connsiteX30" fmla="*/ 2381 w 650081"/>
              <a:gd name="connsiteY30" fmla="*/ 476250 h 509588"/>
              <a:gd name="connsiteX31" fmla="*/ 0 w 650081"/>
              <a:gd name="connsiteY31" fmla="*/ 495300 h 509588"/>
              <a:gd name="connsiteX32" fmla="*/ 2381 w 650081"/>
              <a:gd name="connsiteY32" fmla="*/ 502444 h 509588"/>
              <a:gd name="connsiteX33" fmla="*/ 11906 w 650081"/>
              <a:gd name="connsiteY33" fmla="*/ 509588 h 509588"/>
              <a:gd name="connsiteX34" fmla="*/ 45244 w 650081"/>
              <a:gd name="connsiteY34" fmla="*/ 502444 h 509588"/>
              <a:gd name="connsiteX35" fmla="*/ 161925 w 650081"/>
              <a:gd name="connsiteY35" fmla="*/ 459582 h 509588"/>
              <a:gd name="connsiteX36" fmla="*/ 223837 w 650081"/>
              <a:gd name="connsiteY36" fmla="*/ 438150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509588">
                <a:moveTo>
                  <a:pt x="223837" y="438150"/>
                </a:moveTo>
                <a:lnTo>
                  <a:pt x="428625" y="359569"/>
                </a:lnTo>
                <a:lnTo>
                  <a:pt x="502444" y="335757"/>
                </a:lnTo>
                <a:lnTo>
                  <a:pt x="578644" y="314325"/>
                </a:lnTo>
                <a:lnTo>
                  <a:pt x="611981" y="304800"/>
                </a:lnTo>
                <a:lnTo>
                  <a:pt x="635794" y="288132"/>
                </a:lnTo>
                <a:lnTo>
                  <a:pt x="645319" y="276225"/>
                </a:lnTo>
                <a:lnTo>
                  <a:pt x="650081" y="264319"/>
                </a:lnTo>
                <a:lnTo>
                  <a:pt x="650081" y="247650"/>
                </a:lnTo>
                <a:lnTo>
                  <a:pt x="633412" y="221457"/>
                </a:lnTo>
                <a:lnTo>
                  <a:pt x="590550" y="171450"/>
                </a:lnTo>
                <a:lnTo>
                  <a:pt x="535781" y="126207"/>
                </a:lnTo>
                <a:lnTo>
                  <a:pt x="478631" y="92869"/>
                </a:lnTo>
                <a:lnTo>
                  <a:pt x="431006" y="66675"/>
                </a:lnTo>
                <a:lnTo>
                  <a:pt x="364331" y="40482"/>
                </a:lnTo>
                <a:lnTo>
                  <a:pt x="292894" y="16669"/>
                </a:lnTo>
                <a:lnTo>
                  <a:pt x="235744" y="4763"/>
                </a:lnTo>
                <a:lnTo>
                  <a:pt x="204787" y="0"/>
                </a:lnTo>
                <a:lnTo>
                  <a:pt x="183356" y="0"/>
                </a:lnTo>
                <a:lnTo>
                  <a:pt x="178594" y="4763"/>
                </a:lnTo>
                <a:lnTo>
                  <a:pt x="178594" y="21432"/>
                </a:lnTo>
                <a:lnTo>
                  <a:pt x="192881" y="50007"/>
                </a:lnTo>
                <a:lnTo>
                  <a:pt x="202406" y="80963"/>
                </a:lnTo>
                <a:lnTo>
                  <a:pt x="209550" y="119063"/>
                </a:lnTo>
                <a:lnTo>
                  <a:pt x="209550" y="166688"/>
                </a:lnTo>
                <a:lnTo>
                  <a:pt x="202406" y="195263"/>
                </a:lnTo>
                <a:lnTo>
                  <a:pt x="188119" y="223838"/>
                </a:lnTo>
                <a:lnTo>
                  <a:pt x="150019" y="276225"/>
                </a:lnTo>
                <a:lnTo>
                  <a:pt x="52387" y="395288"/>
                </a:lnTo>
                <a:lnTo>
                  <a:pt x="9525" y="454819"/>
                </a:lnTo>
                <a:lnTo>
                  <a:pt x="2381" y="476250"/>
                </a:lnTo>
                <a:lnTo>
                  <a:pt x="0" y="495300"/>
                </a:lnTo>
                <a:lnTo>
                  <a:pt x="2381" y="502444"/>
                </a:lnTo>
                <a:lnTo>
                  <a:pt x="11906" y="509588"/>
                </a:lnTo>
                <a:lnTo>
                  <a:pt x="45244" y="502444"/>
                </a:lnTo>
                <a:lnTo>
                  <a:pt x="161925" y="459582"/>
                </a:lnTo>
                <a:lnTo>
                  <a:pt x="223837" y="438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BF5D816-B778-E541-8C8B-D3092FA014B0}"/>
              </a:ext>
            </a:extLst>
          </p:cNvPr>
          <p:cNvSpPr/>
          <p:nvPr/>
        </p:nvSpPr>
        <p:spPr>
          <a:xfrm>
            <a:off x="6581775" y="2700338"/>
            <a:ext cx="441325" cy="695325"/>
          </a:xfrm>
          <a:custGeom>
            <a:avLst/>
            <a:gdLst>
              <a:gd name="connsiteX0" fmla="*/ 219075 w 440531"/>
              <a:gd name="connsiteY0" fmla="*/ 204787 h 695325"/>
              <a:gd name="connsiteX1" fmla="*/ 252413 w 440531"/>
              <a:gd name="connsiteY1" fmla="*/ 47625 h 695325"/>
              <a:gd name="connsiteX2" fmla="*/ 261938 w 440531"/>
              <a:gd name="connsiteY2" fmla="*/ 16668 h 695325"/>
              <a:gd name="connsiteX3" fmla="*/ 269081 w 440531"/>
              <a:gd name="connsiteY3" fmla="*/ 4762 h 695325"/>
              <a:gd name="connsiteX4" fmla="*/ 276225 w 440531"/>
              <a:gd name="connsiteY4" fmla="*/ 0 h 695325"/>
              <a:gd name="connsiteX5" fmla="*/ 283369 w 440531"/>
              <a:gd name="connsiteY5" fmla="*/ 0 h 695325"/>
              <a:gd name="connsiteX6" fmla="*/ 295275 w 440531"/>
              <a:gd name="connsiteY6" fmla="*/ 4762 h 695325"/>
              <a:gd name="connsiteX7" fmla="*/ 302419 w 440531"/>
              <a:gd name="connsiteY7" fmla="*/ 21431 h 695325"/>
              <a:gd name="connsiteX8" fmla="*/ 307181 w 440531"/>
              <a:gd name="connsiteY8" fmla="*/ 59531 h 695325"/>
              <a:gd name="connsiteX9" fmla="*/ 311944 w 440531"/>
              <a:gd name="connsiteY9" fmla="*/ 195262 h 695325"/>
              <a:gd name="connsiteX10" fmla="*/ 319088 w 440531"/>
              <a:gd name="connsiteY10" fmla="*/ 326231 h 695325"/>
              <a:gd name="connsiteX11" fmla="*/ 326231 w 440531"/>
              <a:gd name="connsiteY11" fmla="*/ 416718 h 695325"/>
              <a:gd name="connsiteX12" fmla="*/ 326231 w 440531"/>
              <a:gd name="connsiteY12" fmla="*/ 445293 h 695325"/>
              <a:gd name="connsiteX13" fmla="*/ 333375 w 440531"/>
              <a:gd name="connsiteY13" fmla="*/ 497681 h 695325"/>
              <a:gd name="connsiteX14" fmla="*/ 345281 w 440531"/>
              <a:gd name="connsiteY14" fmla="*/ 538162 h 695325"/>
              <a:gd name="connsiteX15" fmla="*/ 359569 w 440531"/>
              <a:gd name="connsiteY15" fmla="*/ 573881 h 695325"/>
              <a:gd name="connsiteX16" fmla="*/ 376238 w 440531"/>
              <a:gd name="connsiteY16" fmla="*/ 600075 h 695325"/>
              <a:gd name="connsiteX17" fmla="*/ 423863 w 440531"/>
              <a:gd name="connsiteY17" fmla="*/ 652462 h 695325"/>
              <a:gd name="connsiteX18" fmla="*/ 440531 w 440531"/>
              <a:gd name="connsiteY18" fmla="*/ 695325 h 695325"/>
              <a:gd name="connsiteX19" fmla="*/ 0 w 440531"/>
              <a:gd name="connsiteY19" fmla="*/ 597693 h 695325"/>
              <a:gd name="connsiteX20" fmla="*/ 52388 w 440531"/>
              <a:gd name="connsiteY20" fmla="*/ 592931 h 695325"/>
              <a:gd name="connsiteX21" fmla="*/ 92869 w 440531"/>
              <a:gd name="connsiteY21" fmla="*/ 581025 h 695325"/>
              <a:gd name="connsiteX22" fmla="*/ 123825 w 440531"/>
              <a:gd name="connsiteY22" fmla="*/ 557212 h 695325"/>
              <a:gd name="connsiteX23" fmla="*/ 147638 w 440531"/>
              <a:gd name="connsiteY23" fmla="*/ 531018 h 695325"/>
              <a:gd name="connsiteX24" fmla="*/ 159544 w 440531"/>
              <a:gd name="connsiteY24" fmla="*/ 485775 h 695325"/>
              <a:gd name="connsiteX25" fmla="*/ 219075 w 440531"/>
              <a:gd name="connsiteY25" fmla="*/ 20478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0531" h="695325">
                <a:moveTo>
                  <a:pt x="219075" y="204787"/>
                </a:moveTo>
                <a:lnTo>
                  <a:pt x="252413" y="47625"/>
                </a:lnTo>
                <a:lnTo>
                  <a:pt x="261938" y="16668"/>
                </a:lnTo>
                <a:lnTo>
                  <a:pt x="269081" y="4762"/>
                </a:lnTo>
                <a:lnTo>
                  <a:pt x="276225" y="0"/>
                </a:lnTo>
                <a:lnTo>
                  <a:pt x="283369" y="0"/>
                </a:lnTo>
                <a:lnTo>
                  <a:pt x="295275" y="4762"/>
                </a:lnTo>
                <a:lnTo>
                  <a:pt x="302419" y="21431"/>
                </a:lnTo>
                <a:lnTo>
                  <a:pt x="307181" y="59531"/>
                </a:lnTo>
                <a:lnTo>
                  <a:pt x="311944" y="195262"/>
                </a:lnTo>
                <a:lnTo>
                  <a:pt x="319088" y="326231"/>
                </a:lnTo>
                <a:lnTo>
                  <a:pt x="326231" y="416718"/>
                </a:lnTo>
                <a:lnTo>
                  <a:pt x="326231" y="445293"/>
                </a:lnTo>
                <a:lnTo>
                  <a:pt x="333375" y="497681"/>
                </a:lnTo>
                <a:lnTo>
                  <a:pt x="345281" y="538162"/>
                </a:lnTo>
                <a:lnTo>
                  <a:pt x="359569" y="573881"/>
                </a:lnTo>
                <a:lnTo>
                  <a:pt x="376238" y="600075"/>
                </a:lnTo>
                <a:lnTo>
                  <a:pt x="423863" y="652462"/>
                </a:lnTo>
                <a:lnTo>
                  <a:pt x="440531" y="695325"/>
                </a:lnTo>
                <a:lnTo>
                  <a:pt x="0" y="597693"/>
                </a:lnTo>
                <a:lnTo>
                  <a:pt x="52388" y="592931"/>
                </a:lnTo>
                <a:lnTo>
                  <a:pt x="92869" y="581025"/>
                </a:lnTo>
                <a:lnTo>
                  <a:pt x="123825" y="557212"/>
                </a:lnTo>
                <a:lnTo>
                  <a:pt x="147638" y="531018"/>
                </a:lnTo>
                <a:lnTo>
                  <a:pt x="159544" y="485775"/>
                </a:lnTo>
                <a:lnTo>
                  <a:pt x="219075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8875C1B-D2A8-BF47-A2EF-4BC48DBC9247}"/>
              </a:ext>
            </a:extLst>
          </p:cNvPr>
          <p:cNvSpPr/>
          <p:nvPr/>
        </p:nvSpPr>
        <p:spPr>
          <a:xfrm>
            <a:off x="5610225" y="2354263"/>
            <a:ext cx="857250" cy="542925"/>
          </a:xfrm>
          <a:custGeom>
            <a:avLst/>
            <a:gdLst>
              <a:gd name="connsiteX0" fmla="*/ 369094 w 857250"/>
              <a:gd name="connsiteY0" fmla="*/ 273844 h 542925"/>
              <a:gd name="connsiteX1" fmla="*/ 257175 w 857250"/>
              <a:gd name="connsiteY1" fmla="*/ 190500 h 542925"/>
              <a:gd name="connsiteX2" fmla="*/ 183356 w 857250"/>
              <a:gd name="connsiteY2" fmla="*/ 140494 h 542925"/>
              <a:gd name="connsiteX3" fmla="*/ 152400 w 857250"/>
              <a:gd name="connsiteY3" fmla="*/ 121444 h 542925"/>
              <a:gd name="connsiteX4" fmla="*/ 123825 w 857250"/>
              <a:gd name="connsiteY4" fmla="*/ 109538 h 542925"/>
              <a:gd name="connsiteX5" fmla="*/ 95250 w 857250"/>
              <a:gd name="connsiteY5" fmla="*/ 102394 h 542925"/>
              <a:gd name="connsiteX6" fmla="*/ 61913 w 857250"/>
              <a:gd name="connsiteY6" fmla="*/ 97632 h 542925"/>
              <a:gd name="connsiteX7" fmla="*/ 4763 w 857250"/>
              <a:gd name="connsiteY7" fmla="*/ 97632 h 542925"/>
              <a:gd name="connsiteX8" fmla="*/ 0 w 857250"/>
              <a:gd name="connsiteY8" fmla="*/ 0 h 542925"/>
              <a:gd name="connsiteX9" fmla="*/ 90488 w 857250"/>
              <a:gd name="connsiteY9" fmla="*/ 4763 h 542925"/>
              <a:gd name="connsiteX10" fmla="*/ 183356 w 857250"/>
              <a:gd name="connsiteY10" fmla="*/ 19050 h 542925"/>
              <a:gd name="connsiteX11" fmla="*/ 257175 w 857250"/>
              <a:gd name="connsiteY11" fmla="*/ 35719 h 542925"/>
              <a:gd name="connsiteX12" fmla="*/ 354806 w 857250"/>
              <a:gd name="connsiteY12" fmla="*/ 61913 h 542925"/>
              <a:gd name="connsiteX13" fmla="*/ 450056 w 857250"/>
              <a:gd name="connsiteY13" fmla="*/ 90488 h 542925"/>
              <a:gd name="connsiteX14" fmla="*/ 581025 w 857250"/>
              <a:gd name="connsiteY14" fmla="*/ 140494 h 542925"/>
              <a:gd name="connsiteX15" fmla="*/ 645319 w 857250"/>
              <a:gd name="connsiteY15" fmla="*/ 166688 h 542925"/>
              <a:gd name="connsiteX16" fmla="*/ 666750 w 857250"/>
              <a:gd name="connsiteY16" fmla="*/ 176213 h 542925"/>
              <a:gd name="connsiteX17" fmla="*/ 688181 w 857250"/>
              <a:gd name="connsiteY17" fmla="*/ 190500 h 542925"/>
              <a:gd name="connsiteX18" fmla="*/ 711994 w 857250"/>
              <a:gd name="connsiteY18" fmla="*/ 209550 h 542925"/>
              <a:gd name="connsiteX19" fmla="*/ 757238 w 857250"/>
              <a:gd name="connsiteY19" fmla="*/ 259557 h 542925"/>
              <a:gd name="connsiteX20" fmla="*/ 797719 w 857250"/>
              <a:gd name="connsiteY20" fmla="*/ 316707 h 542925"/>
              <a:gd name="connsiteX21" fmla="*/ 847725 w 857250"/>
              <a:gd name="connsiteY21" fmla="*/ 390525 h 542925"/>
              <a:gd name="connsiteX22" fmla="*/ 857250 w 857250"/>
              <a:gd name="connsiteY22" fmla="*/ 419100 h 542925"/>
              <a:gd name="connsiteX23" fmla="*/ 857250 w 857250"/>
              <a:gd name="connsiteY23" fmla="*/ 461963 h 542925"/>
              <a:gd name="connsiteX24" fmla="*/ 847725 w 857250"/>
              <a:gd name="connsiteY24" fmla="*/ 500063 h 542925"/>
              <a:gd name="connsiteX25" fmla="*/ 826294 w 857250"/>
              <a:gd name="connsiteY25" fmla="*/ 523875 h 542925"/>
              <a:gd name="connsiteX26" fmla="*/ 804863 w 857250"/>
              <a:gd name="connsiteY26" fmla="*/ 538163 h 542925"/>
              <a:gd name="connsiteX27" fmla="*/ 785813 w 857250"/>
              <a:gd name="connsiteY27" fmla="*/ 542925 h 542925"/>
              <a:gd name="connsiteX28" fmla="*/ 762000 w 857250"/>
              <a:gd name="connsiteY28" fmla="*/ 542925 h 542925"/>
              <a:gd name="connsiteX29" fmla="*/ 714375 w 857250"/>
              <a:gd name="connsiteY29" fmla="*/ 533400 h 542925"/>
              <a:gd name="connsiteX30" fmla="*/ 671513 w 857250"/>
              <a:gd name="connsiteY30" fmla="*/ 509588 h 542925"/>
              <a:gd name="connsiteX31" fmla="*/ 631031 w 857250"/>
              <a:gd name="connsiteY31" fmla="*/ 473869 h 542925"/>
              <a:gd name="connsiteX32" fmla="*/ 542925 w 857250"/>
              <a:gd name="connsiteY32" fmla="*/ 402432 h 542925"/>
              <a:gd name="connsiteX33" fmla="*/ 369094 w 857250"/>
              <a:gd name="connsiteY33" fmla="*/ 2738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57250" h="542925">
                <a:moveTo>
                  <a:pt x="369094" y="273844"/>
                </a:moveTo>
                <a:lnTo>
                  <a:pt x="257175" y="190500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09538"/>
                </a:lnTo>
                <a:lnTo>
                  <a:pt x="95250" y="102394"/>
                </a:lnTo>
                <a:lnTo>
                  <a:pt x="61913" y="97632"/>
                </a:lnTo>
                <a:lnTo>
                  <a:pt x="4763" y="97632"/>
                </a:lnTo>
                <a:lnTo>
                  <a:pt x="0" y="0"/>
                </a:lnTo>
                <a:lnTo>
                  <a:pt x="90488" y="4763"/>
                </a:lnTo>
                <a:lnTo>
                  <a:pt x="183356" y="19050"/>
                </a:lnTo>
                <a:lnTo>
                  <a:pt x="257175" y="35719"/>
                </a:lnTo>
                <a:lnTo>
                  <a:pt x="354806" y="61913"/>
                </a:lnTo>
                <a:lnTo>
                  <a:pt x="450056" y="90488"/>
                </a:lnTo>
                <a:lnTo>
                  <a:pt x="581025" y="140494"/>
                </a:lnTo>
                <a:lnTo>
                  <a:pt x="645319" y="166688"/>
                </a:lnTo>
                <a:lnTo>
                  <a:pt x="666750" y="176213"/>
                </a:lnTo>
                <a:lnTo>
                  <a:pt x="688181" y="190500"/>
                </a:lnTo>
                <a:lnTo>
                  <a:pt x="711994" y="209550"/>
                </a:lnTo>
                <a:lnTo>
                  <a:pt x="757238" y="259557"/>
                </a:lnTo>
                <a:lnTo>
                  <a:pt x="797719" y="316707"/>
                </a:lnTo>
                <a:lnTo>
                  <a:pt x="847725" y="390525"/>
                </a:lnTo>
                <a:lnTo>
                  <a:pt x="857250" y="419100"/>
                </a:lnTo>
                <a:lnTo>
                  <a:pt x="857250" y="461963"/>
                </a:lnTo>
                <a:lnTo>
                  <a:pt x="847725" y="500063"/>
                </a:lnTo>
                <a:lnTo>
                  <a:pt x="826294" y="523875"/>
                </a:lnTo>
                <a:lnTo>
                  <a:pt x="804863" y="538163"/>
                </a:lnTo>
                <a:lnTo>
                  <a:pt x="785813" y="542925"/>
                </a:lnTo>
                <a:lnTo>
                  <a:pt x="762000" y="542925"/>
                </a:lnTo>
                <a:lnTo>
                  <a:pt x="714375" y="533400"/>
                </a:lnTo>
                <a:lnTo>
                  <a:pt x="671513" y="509588"/>
                </a:lnTo>
                <a:lnTo>
                  <a:pt x="631031" y="473869"/>
                </a:lnTo>
                <a:lnTo>
                  <a:pt x="542925" y="402432"/>
                </a:lnTo>
                <a:lnTo>
                  <a:pt x="36909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56ABA88-E824-FC4A-95BB-B267E8D59EFC}"/>
              </a:ext>
            </a:extLst>
          </p:cNvPr>
          <p:cNvSpPr/>
          <p:nvPr/>
        </p:nvSpPr>
        <p:spPr>
          <a:xfrm rot="16200000">
            <a:off x="2647950" y="3609976"/>
            <a:ext cx="3781425" cy="431800"/>
          </a:xfrm>
          <a:custGeom>
            <a:avLst/>
            <a:gdLst>
              <a:gd name="connsiteX0" fmla="*/ 2308225 w 3781425"/>
              <a:gd name="connsiteY0" fmla="*/ 177800 h 431800"/>
              <a:gd name="connsiteX1" fmla="*/ 3543300 w 3781425"/>
              <a:gd name="connsiteY1" fmla="*/ 177800 h 431800"/>
              <a:gd name="connsiteX2" fmla="*/ 3590925 w 3781425"/>
              <a:gd name="connsiteY2" fmla="*/ 174625 h 431800"/>
              <a:gd name="connsiteX3" fmla="*/ 3619500 w 3781425"/>
              <a:gd name="connsiteY3" fmla="*/ 165100 h 431800"/>
              <a:gd name="connsiteX4" fmla="*/ 3651250 w 3781425"/>
              <a:gd name="connsiteY4" fmla="*/ 139700 h 431800"/>
              <a:gd name="connsiteX5" fmla="*/ 3689350 w 3781425"/>
              <a:gd name="connsiteY5" fmla="*/ 88900 h 431800"/>
              <a:gd name="connsiteX6" fmla="*/ 3746500 w 3781425"/>
              <a:gd name="connsiteY6" fmla="*/ 0 h 431800"/>
              <a:gd name="connsiteX7" fmla="*/ 3781425 w 3781425"/>
              <a:gd name="connsiteY7" fmla="*/ 142875 h 431800"/>
              <a:gd name="connsiteX8" fmla="*/ 3692525 w 3781425"/>
              <a:gd name="connsiteY8" fmla="*/ 266700 h 431800"/>
              <a:gd name="connsiteX9" fmla="*/ 3635375 w 3781425"/>
              <a:gd name="connsiteY9" fmla="*/ 346075 h 431800"/>
              <a:gd name="connsiteX10" fmla="*/ 3600450 w 3781425"/>
              <a:gd name="connsiteY10" fmla="*/ 396875 h 431800"/>
              <a:gd name="connsiteX11" fmla="*/ 3587750 w 3781425"/>
              <a:gd name="connsiteY11" fmla="*/ 419100 h 431800"/>
              <a:gd name="connsiteX12" fmla="*/ 3571875 w 3781425"/>
              <a:gd name="connsiteY12" fmla="*/ 428625 h 431800"/>
              <a:gd name="connsiteX13" fmla="*/ 3546475 w 3781425"/>
              <a:gd name="connsiteY13" fmla="*/ 431800 h 431800"/>
              <a:gd name="connsiteX14" fmla="*/ 3517900 w 3781425"/>
              <a:gd name="connsiteY14" fmla="*/ 428625 h 431800"/>
              <a:gd name="connsiteX15" fmla="*/ 3476625 w 3781425"/>
              <a:gd name="connsiteY15" fmla="*/ 412750 h 431800"/>
              <a:gd name="connsiteX16" fmla="*/ 3448050 w 3781425"/>
              <a:gd name="connsiteY16" fmla="*/ 400050 h 431800"/>
              <a:gd name="connsiteX17" fmla="*/ 3298825 w 3781425"/>
              <a:gd name="connsiteY17" fmla="*/ 400050 h 431800"/>
              <a:gd name="connsiteX18" fmla="*/ 2797175 w 3781425"/>
              <a:gd name="connsiteY18" fmla="*/ 387350 h 431800"/>
              <a:gd name="connsiteX19" fmla="*/ 2263775 w 3781425"/>
              <a:gd name="connsiteY19" fmla="*/ 381000 h 431800"/>
              <a:gd name="connsiteX20" fmla="*/ 1965325 w 3781425"/>
              <a:gd name="connsiteY20" fmla="*/ 377825 h 431800"/>
              <a:gd name="connsiteX21" fmla="*/ 1600200 w 3781425"/>
              <a:gd name="connsiteY21" fmla="*/ 377825 h 431800"/>
              <a:gd name="connsiteX22" fmla="*/ 1165225 w 3781425"/>
              <a:gd name="connsiteY22" fmla="*/ 377825 h 431800"/>
              <a:gd name="connsiteX23" fmla="*/ 803275 w 3781425"/>
              <a:gd name="connsiteY23" fmla="*/ 377825 h 431800"/>
              <a:gd name="connsiteX24" fmla="*/ 495300 w 3781425"/>
              <a:gd name="connsiteY24" fmla="*/ 377825 h 431800"/>
              <a:gd name="connsiteX25" fmla="*/ 317500 w 3781425"/>
              <a:gd name="connsiteY25" fmla="*/ 377825 h 431800"/>
              <a:gd name="connsiteX26" fmla="*/ 228600 w 3781425"/>
              <a:gd name="connsiteY26" fmla="*/ 374650 h 431800"/>
              <a:gd name="connsiteX27" fmla="*/ 152400 w 3781425"/>
              <a:gd name="connsiteY27" fmla="*/ 365125 h 431800"/>
              <a:gd name="connsiteX28" fmla="*/ 79375 w 3781425"/>
              <a:gd name="connsiteY28" fmla="*/ 346075 h 431800"/>
              <a:gd name="connsiteX29" fmla="*/ 38100 w 3781425"/>
              <a:gd name="connsiteY29" fmla="*/ 327025 h 431800"/>
              <a:gd name="connsiteX30" fmla="*/ 19050 w 3781425"/>
              <a:gd name="connsiteY30" fmla="*/ 314325 h 431800"/>
              <a:gd name="connsiteX31" fmla="*/ 6350 w 3781425"/>
              <a:gd name="connsiteY31" fmla="*/ 298450 h 431800"/>
              <a:gd name="connsiteX32" fmla="*/ 0 w 3781425"/>
              <a:gd name="connsiteY32" fmla="*/ 285750 h 431800"/>
              <a:gd name="connsiteX33" fmla="*/ 0 w 3781425"/>
              <a:gd name="connsiteY33" fmla="*/ 269875 h 431800"/>
              <a:gd name="connsiteX34" fmla="*/ 6350 w 3781425"/>
              <a:gd name="connsiteY34" fmla="*/ 247650 h 431800"/>
              <a:gd name="connsiteX35" fmla="*/ 28575 w 3781425"/>
              <a:gd name="connsiteY35" fmla="*/ 219075 h 431800"/>
              <a:gd name="connsiteX36" fmla="*/ 73025 w 3781425"/>
              <a:gd name="connsiteY36" fmla="*/ 184150 h 431800"/>
              <a:gd name="connsiteX37" fmla="*/ 127000 w 3781425"/>
              <a:gd name="connsiteY37" fmla="*/ 152400 h 431800"/>
              <a:gd name="connsiteX38" fmla="*/ 200025 w 3781425"/>
              <a:gd name="connsiteY38" fmla="*/ 123825 h 431800"/>
              <a:gd name="connsiteX39" fmla="*/ 279400 w 3781425"/>
              <a:gd name="connsiteY39" fmla="*/ 104775 h 431800"/>
              <a:gd name="connsiteX40" fmla="*/ 371475 w 3781425"/>
              <a:gd name="connsiteY40" fmla="*/ 92075 h 431800"/>
              <a:gd name="connsiteX41" fmla="*/ 419100 w 3781425"/>
              <a:gd name="connsiteY41" fmla="*/ 92075 h 431800"/>
              <a:gd name="connsiteX42" fmla="*/ 587375 w 3781425"/>
              <a:gd name="connsiteY42" fmla="*/ 104775 h 431800"/>
              <a:gd name="connsiteX43" fmla="*/ 1000125 w 3781425"/>
              <a:gd name="connsiteY43" fmla="*/ 136525 h 431800"/>
              <a:gd name="connsiteX44" fmla="*/ 1393825 w 3781425"/>
              <a:gd name="connsiteY44" fmla="*/ 155575 h 431800"/>
              <a:gd name="connsiteX45" fmla="*/ 1689100 w 3781425"/>
              <a:gd name="connsiteY45" fmla="*/ 168275 h 431800"/>
              <a:gd name="connsiteX46" fmla="*/ 2308225 w 3781425"/>
              <a:gd name="connsiteY46" fmla="*/ 177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1425" h="431800">
                <a:moveTo>
                  <a:pt x="2308225" y="177800"/>
                </a:moveTo>
                <a:lnTo>
                  <a:pt x="3543300" y="177800"/>
                </a:lnTo>
                <a:lnTo>
                  <a:pt x="3590925" y="174625"/>
                </a:lnTo>
                <a:lnTo>
                  <a:pt x="3619500" y="165100"/>
                </a:lnTo>
                <a:lnTo>
                  <a:pt x="3651250" y="139700"/>
                </a:lnTo>
                <a:lnTo>
                  <a:pt x="3689350" y="88900"/>
                </a:lnTo>
                <a:lnTo>
                  <a:pt x="3746500" y="0"/>
                </a:lnTo>
                <a:lnTo>
                  <a:pt x="3781425" y="142875"/>
                </a:lnTo>
                <a:lnTo>
                  <a:pt x="3692525" y="266700"/>
                </a:lnTo>
                <a:lnTo>
                  <a:pt x="3635375" y="346075"/>
                </a:lnTo>
                <a:lnTo>
                  <a:pt x="3600450" y="396875"/>
                </a:lnTo>
                <a:lnTo>
                  <a:pt x="3587750" y="419100"/>
                </a:lnTo>
                <a:lnTo>
                  <a:pt x="3571875" y="428625"/>
                </a:lnTo>
                <a:lnTo>
                  <a:pt x="3546475" y="431800"/>
                </a:lnTo>
                <a:lnTo>
                  <a:pt x="3517900" y="428625"/>
                </a:lnTo>
                <a:lnTo>
                  <a:pt x="3476625" y="412750"/>
                </a:lnTo>
                <a:lnTo>
                  <a:pt x="3448050" y="400050"/>
                </a:lnTo>
                <a:lnTo>
                  <a:pt x="3298825" y="400050"/>
                </a:lnTo>
                <a:lnTo>
                  <a:pt x="2797175" y="387350"/>
                </a:lnTo>
                <a:lnTo>
                  <a:pt x="2263775" y="381000"/>
                </a:lnTo>
                <a:lnTo>
                  <a:pt x="1965325" y="377825"/>
                </a:lnTo>
                <a:lnTo>
                  <a:pt x="1600200" y="377825"/>
                </a:lnTo>
                <a:lnTo>
                  <a:pt x="1165225" y="377825"/>
                </a:lnTo>
                <a:lnTo>
                  <a:pt x="803275" y="377825"/>
                </a:lnTo>
                <a:lnTo>
                  <a:pt x="495300" y="377825"/>
                </a:lnTo>
                <a:lnTo>
                  <a:pt x="317500" y="377825"/>
                </a:lnTo>
                <a:lnTo>
                  <a:pt x="228600" y="374650"/>
                </a:lnTo>
                <a:lnTo>
                  <a:pt x="152400" y="365125"/>
                </a:lnTo>
                <a:lnTo>
                  <a:pt x="79375" y="346075"/>
                </a:lnTo>
                <a:lnTo>
                  <a:pt x="38100" y="327025"/>
                </a:lnTo>
                <a:lnTo>
                  <a:pt x="19050" y="314325"/>
                </a:lnTo>
                <a:lnTo>
                  <a:pt x="6350" y="298450"/>
                </a:lnTo>
                <a:lnTo>
                  <a:pt x="0" y="285750"/>
                </a:lnTo>
                <a:lnTo>
                  <a:pt x="0" y="269875"/>
                </a:lnTo>
                <a:lnTo>
                  <a:pt x="6350" y="247650"/>
                </a:lnTo>
                <a:lnTo>
                  <a:pt x="28575" y="219075"/>
                </a:lnTo>
                <a:lnTo>
                  <a:pt x="73025" y="184150"/>
                </a:lnTo>
                <a:lnTo>
                  <a:pt x="127000" y="152400"/>
                </a:lnTo>
                <a:lnTo>
                  <a:pt x="200025" y="123825"/>
                </a:lnTo>
                <a:lnTo>
                  <a:pt x="279400" y="104775"/>
                </a:lnTo>
                <a:lnTo>
                  <a:pt x="371475" y="92075"/>
                </a:lnTo>
                <a:lnTo>
                  <a:pt x="419100" y="92075"/>
                </a:lnTo>
                <a:lnTo>
                  <a:pt x="587375" y="104775"/>
                </a:lnTo>
                <a:lnTo>
                  <a:pt x="1000125" y="136525"/>
                </a:lnTo>
                <a:lnTo>
                  <a:pt x="1393825" y="155575"/>
                </a:lnTo>
                <a:lnTo>
                  <a:pt x="1689100" y="168275"/>
                </a:lnTo>
                <a:lnTo>
                  <a:pt x="2308225" y="177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948D244-CCD9-9643-9016-2725FB996C79}"/>
              </a:ext>
            </a:extLst>
          </p:cNvPr>
          <p:cNvSpPr/>
          <p:nvPr/>
        </p:nvSpPr>
        <p:spPr>
          <a:xfrm>
            <a:off x="2700338" y="2411413"/>
            <a:ext cx="1150937" cy="1206500"/>
          </a:xfrm>
          <a:custGeom>
            <a:avLst/>
            <a:gdLst>
              <a:gd name="connsiteX0" fmla="*/ 490537 w 1150143"/>
              <a:gd name="connsiteY0" fmla="*/ 671513 h 1204913"/>
              <a:gd name="connsiteX1" fmla="*/ 678656 w 1150143"/>
              <a:gd name="connsiteY1" fmla="*/ 447675 h 1204913"/>
              <a:gd name="connsiteX2" fmla="*/ 781050 w 1150143"/>
              <a:gd name="connsiteY2" fmla="*/ 309563 h 1204913"/>
              <a:gd name="connsiteX3" fmla="*/ 814387 w 1150143"/>
              <a:gd name="connsiteY3" fmla="*/ 252413 h 1204913"/>
              <a:gd name="connsiteX4" fmla="*/ 816768 w 1150143"/>
              <a:gd name="connsiteY4" fmla="*/ 240507 h 1204913"/>
              <a:gd name="connsiteX5" fmla="*/ 804862 w 1150143"/>
              <a:gd name="connsiteY5" fmla="*/ 209550 h 1204913"/>
              <a:gd name="connsiteX6" fmla="*/ 754856 w 1150143"/>
              <a:gd name="connsiteY6" fmla="*/ 138113 h 1204913"/>
              <a:gd name="connsiteX7" fmla="*/ 714375 w 1150143"/>
              <a:gd name="connsiteY7" fmla="*/ 92869 h 1204913"/>
              <a:gd name="connsiteX8" fmla="*/ 688181 w 1150143"/>
              <a:gd name="connsiteY8" fmla="*/ 61913 h 1204913"/>
              <a:gd name="connsiteX9" fmla="*/ 673893 w 1150143"/>
              <a:gd name="connsiteY9" fmla="*/ 40482 h 1204913"/>
              <a:gd name="connsiteX10" fmla="*/ 669131 w 1150143"/>
              <a:gd name="connsiteY10" fmla="*/ 19050 h 1204913"/>
              <a:gd name="connsiteX11" fmla="*/ 671512 w 1150143"/>
              <a:gd name="connsiteY11" fmla="*/ 4763 h 1204913"/>
              <a:gd name="connsiteX12" fmla="*/ 690562 w 1150143"/>
              <a:gd name="connsiteY12" fmla="*/ 0 h 1204913"/>
              <a:gd name="connsiteX13" fmla="*/ 740568 w 1150143"/>
              <a:gd name="connsiteY13" fmla="*/ 16669 h 1204913"/>
              <a:gd name="connsiteX14" fmla="*/ 831056 w 1150143"/>
              <a:gd name="connsiteY14" fmla="*/ 50007 h 1204913"/>
              <a:gd name="connsiteX15" fmla="*/ 904875 w 1150143"/>
              <a:gd name="connsiteY15" fmla="*/ 88107 h 1204913"/>
              <a:gd name="connsiteX16" fmla="*/ 962025 w 1150143"/>
              <a:gd name="connsiteY16" fmla="*/ 123825 h 1204913"/>
              <a:gd name="connsiteX17" fmla="*/ 1009650 w 1150143"/>
              <a:gd name="connsiteY17" fmla="*/ 157163 h 1204913"/>
              <a:gd name="connsiteX18" fmla="*/ 1064418 w 1150143"/>
              <a:gd name="connsiteY18" fmla="*/ 197644 h 1204913"/>
              <a:gd name="connsiteX19" fmla="*/ 1116806 w 1150143"/>
              <a:gd name="connsiteY19" fmla="*/ 245269 h 1204913"/>
              <a:gd name="connsiteX20" fmla="*/ 1135856 w 1150143"/>
              <a:gd name="connsiteY20" fmla="*/ 264319 h 1204913"/>
              <a:gd name="connsiteX21" fmla="*/ 1145381 w 1150143"/>
              <a:gd name="connsiteY21" fmla="*/ 283369 h 1204913"/>
              <a:gd name="connsiteX22" fmla="*/ 1150143 w 1150143"/>
              <a:gd name="connsiteY22" fmla="*/ 302419 h 1204913"/>
              <a:gd name="connsiteX23" fmla="*/ 1150143 w 1150143"/>
              <a:gd name="connsiteY23" fmla="*/ 326232 h 1204913"/>
              <a:gd name="connsiteX24" fmla="*/ 1143000 w 1150143"/>
              <a:gd name="connsiteY24" fmla="*/ 352425 h 1204913"/>
              <a:gd name="connsiteX25" fmla="*/ 1126331 w 1150143"/>
              <a:gd name="connsiteY25" fmla="*/ 371475 h 1204913"/>
              <a:gd name="connsiteX26" fmla="*/ 1107281 w 1150143"/>
              <a:gd name="connsiteY26" fmla="*/ 378619 h 1204913"/>
              <a:gd name="connsiteX27" fmla="*/ 1062037 w 1150143"/>
              <a:gd name="connsiteY27" fmla="*/ 409575 h 1204913"/>
              <a:gd name="connsiteX28" fmla="*/ 947737 w 1150143"/>
              <a:gd name="connsiteY28" fmla="*/ 500063 h 1204913"/>
              <a:gd name="connsiteX29" fmla="*/ 797718 w 1150143"/>
              <a:gd name="connsiteY29" fmla="*/ 635794 h 1204913"/>
              <a:gd name="connsiteX30" fmla="*/ 669131 w 1150143"/>
              <a:gd name="connsiteY30" fmla="*/ 759619 h 1204913"/>
              <a:gd name="connsiteX31" fmla="*/ 538162 w 1150143"/>
              <a:gd name="connsiteY31" fmla="*/ 871538 h 1204913"/>
              <a:gd name="connsiteX32" fmla="*/ 371475 w 1150143"/>
              <a:gd name="connsiteY32" fmla="*/ 992982 h 1204913"/>
              <a:gd name="connsiteX33" fmla="*/ 242887 w 1150143"/>
              <a:gd name="connsiteY33" fmla="*/ 1083469 h 1204913"/>
              <a:gd name="connsiteX34" fmla="*/ 64293 w 1150143"/>
              <a:gd name="connsiteY34" fmla="*/ 1193007 h 1204913"/>
              <a:gd name="connsiteX35" fmla="*/ 33337 w 1150143"/>
              <a:gd name="connsiteY35" fmla="*/ 1204913 h 1204913"/>
              <a:gd name="connsiteX36" fmla="*/ 14287 w 1150143"/>
              <a:gd name="connsiteY36" fmla="*/ 1204913 h 1204913"/>
              <a:gd name="connsiteX37" fmla="*/ 2381 w 1150143"/>
              <a:gd name="connsiteY37" fmla="*/ 1197769 h 1204913"/>
              <a:gd name="connsiteX38" fmla="*/ 0 w 1150143"/>
              <a:gd name="connsiteY38" fmla="*/ 1185863 h 1204913"/>
              <a:gd name="connsiteX39" fmla="*/ 4762 w 1150143"/>
              <a:gd name="connsiteY39" fmla="*/ 1164432 h 1204913"/>
              <a:gd name="connsiteX40" fmla="*/ 14287 w 1150143"/>
              <a:gd name="connsiteY40" fmla="*/ 1147763 h 1204913"/>
              <a:gd name="connsiteX41" fmla="*/ 90487 w 1150143"/>
              <a:gd name="connsiteY41" fmla="*/ 1083469 h 1204913"/>
              <a:gd name="connsiteX42" fmla="*/ 235743 w 1150143"/>
              <a:gd name="connsiteY42" fmla="*/ 947738 h 1204913"/>
              <a:gd name="connsiteX43" fmla="*/ 416718 w 1150143"/>
              <a:gd name="connsiteY43" fmla="*/ 754857 h 1204913"/>
              <a:gd name="connsiteX44" fmla="*/ 490537 w 1150143"/>
              <a:gd name="connsiteY44" fmla="*/ 6715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50143" h="1204913">
                <a:moveTo>
                  <a:pt x="490537" y="671513"/>
                </a:moveTo>
                <a:lnTo>
                  <a:pt x="678656" y="447675"/>
                </a:lnTo>
                <a:lnTo>
                  <a:pt x="781050" y="309563"/>
                </a:lnTo>
                <a:lnTo>
                  <a:pt x="814387" y="252413"/>
                </a:lnTo>
                <a:lnTo>
                  <a:pt x="816768" y="240507"/>
                </a:lnTo>
                <a:lnTo>
                  <a:pt x="804862" y="209550"/>
                </a:lnTo>
                <a:lnTo>
                  <a:pt x="754856" y="138113"/>
                </a:lnTo>
                <a:lnTo>
                  <a:pt x="714375" y="92869"/>
                </a:lnTo>
                <a:lnTo>
                  <a:pt x="688181" y="61913"/>
                </a:lnTo>
                <a:lnTo>
                  <a:pt x="673893" y="40482"/>
                </a:lnTo>
                <a:lnTo>
                  <a:pt x="669131" y="19050"/>
                </a:lnTo>
                <a:lnTo>
                  <a:pt x="671512" y="4763"/>
                </a:lnTo>
                <a:lnTo>
                  <a:pt x="690562" y="0"/>
                </a:lnTo>
                <a:lnTo>
                  <a:pt x="740568" y="16669"/>
                </a:lnTo>
                <a:lnTo>
                  <a:pt x="831056" y="50007"/>
                </a:lnTo>
                <a:lnTo>
                  <a:pt x="904875" y="88107"/>
                </a:lnTo>
                <a:lnTo>
                  <a:pt x="962025" y="123825"/>
                </a:lnTo>
                <a:lnTo>
                  <a:pt x="1009650" y="157163"/>
                </a:lnTo>
                <a:lnTo>
                  <a:pt x="1064418" y="197644"/>
                </a:lnTo>
                <a:lnTo>
                  <a:pt x="1116806" y="245269"/>
                </a:lnTo>
                <a:lnTo>
                  <a:pt x="1135856" y="264319"/>
                </a:lnTo>
                <a:lnTo>
                  <a:pt x="1145381" y="283369"/>
                </a:lnTo>
                <a:lnTo>
                  <a:pt x="1150143" y="302419"/>
                </a:lnTo>
                <a:lnTo>
                  <a:pt x="1150143" y="326232"/>
                </a:lnTo>
                <a:lnTo>
                  <a:pt x="1143000" y="352425"/>
                </a:lnTo>
                <a:lnTo>
                  <a:pt x="1126331" y="371475"/>
                </a:lnTo>
                <a:lnTo>
                  <a:pt x="1107281" y="378619"/>
                </a:lnTo>
                <a:lnTo>
                  <a:pt x="1062037" y="409575"/>
                </a:lnTo>
                <a:lnTo>
                  <a:pt x="947737" y="500063"/>
                </a:lnTo>
                <a:lnTo>
                  <a:pt x="797718" y="635794"/>
                </a:lnTo>
                <a:lnTo>
                  <a:pt x="669131" y="759619"/>
                </a:lnTo>
                <a:lnTo>
                  <a:pt x="538162" y="871538"/>
                </a:lnTo>
                <a:lnTo>
                  <a:pt x="371475" y="992982"/>
                </a:lnTo>
                <a:lnTo>
                  <a:pt x="242887" y="1083469"/>
                </a:lnTo>
                <a:lnTo>
                  <a:pt x="64293" y="1193007"/>
                </a:lnTo>
                <a:lnTo>
                  <a:pt x="33337" y="1204913"/>
                </a:lnTo>
                <a:lnTo>
                  <a:pt x="14287" y="1204913"/>
                </a:lnTo>
                <a:lnTo>
                  <a:pt x="2381" y="1197769"/>
                </a:lnTo>
                <a:lnTo>
                  <a:pt x="0" y="1185863"/>
                </a:lnTo>
                <a:lnTo>
                  <a:pt x="4762" y="1164432"/>
                </a:lnTo>
                <a:lnTo>
                  <a:pt x="14287" y="1147763"/>
                </a:lnTo>
                <a:lnTo>
                  <a:pt x="90487" y="1083469"/>
                </a:lnTo>
                <a:lnTo>
                  <a:pt x="235743" y="947738"/>
                </a:lnTo>
                <a:lnTo>
                  <a:pt x="416718" y="754857"/>
                </a:lnTo>
                <a:lnTo>
                  <a:pt x="490537" y="671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4C06E78-D66B-4A46-900F-7A3ABE532477}"/>
              </a:ext>
            </a:extLst>
          </p:cNvPr>
          <p:cNvSpPr/>
          <p:nvPr/>
        </p:nvSpPr>
        <p:spPr>
          <a:xfrm rot="16200000">
            <a:off x="2115344" y="3842544"/>
            <a:ext cx="2532063" cy="962025"/>
          </a:xfrm>
          <a:custGeom>
            <a:avLst/>
            <a:gdLst>
              <a:gd name="connsiteX0" fmla="*/ 1092994 w 2531269"/>
              <a:gd name="connsiteY0" fmla="*/ 752475 h 962025"/>
              <a:gd name="connsiteX1" fmla="*/ 1271587 w 2531269"/>
              <a:gd name="connsiteY1" fmla="*/ 795337 h 962025"/>
              <a:gd name="connsiteX2" fmla="*/ 1443037 w 2531269"/>
              <a:gd name="connsiteY2" fmla="*/ 831056 h 962025"/>
              <a:gd name="connsiteX3" fmla="*/ 1607344 w 2531269"/>
              <a:gd name="connsiteY3" fmla="*/ 859631 h 962025"/>
              <a:gd name="connsiteX4" fmla="*/ 1635919 w 2531269"/>
              <a:gd name="connsiteY4" fmla="*/ 862012 h 962025"/>
              <a:gd name="connsiteX5" fmla="*/ 1866900 w 2531269"/>
              <a:gd name="connsiteY5" fmla="*/ 892969 h 962025"/>
              <a:gd name="connsiteX6" fmla="*/ 2097881 w 2531269"/>
              <a:gd name="connsiteY6" fmla="*/ 923925 h 962025"/>
              <a:gd name="connsiteX7" fmla="*/ 2190750 w 2531269"/>
              <a:gd name="connsiteY7" fmla="*/ 938212 h 962025"/>
              <a:gd name="connsiteX8" fmla="*/ 2243137 w 2531269"/>
              <a:gd name="connsiteY8" fmla="*/ 950119 h 962025"/>
              <a:gd name="connsiteX9" fmla="*/ 2259806 w 2531269"/>
              <a:gd name="connsiteY9" fmla="*/ 957262 h 962025"/>
              <a:gd name="connsiteX10" fmla="*/ 2286000 w 2531269"/>
              <a:gd name="connsiteY10" fmla="*/ 962025 h 962025"/>
              <a:gd name="connsiteX11" fmla="*/ 2297906 w 2531269"/>
              <a:gd name="connsiteY11" fmla="*/ 962025 h 962025"/>
              <a:gd name="connsiteX12" fmla="*/ 2319337 w 2531269"/>
              <a:gd name="connsiteY12" fmla="*/ 952500 h 962025"/>
              <a:gd name="connsiteX13" fmla="*/ 2347912 w 2531269"/>
              <a:gd name="connsiteY13" fmla="*/ 923925 h 962025"/>
              <a:gd name="connsiteX14" fmla="*/ 2366962 w 2531269"/>
              <a:gd name="connsiteY14" fmla="*/ 890587 h 962025"/>
              <a:gd name="connsiteX15" fmla="*/ 2412206 w 2531269"/>
              <a:gd name="connsiteY15" fmla="*/ 802481 h 962025"/>
              <a:gd name="connsiteX16" fmla="*/ 2483644 w 2531269"/>
              <a:gd name="connsiteY16" fmla="*/ 650081 h 962025"/>
              <a:gd name="connsiteX17" fmla="*/ 2531269 w 2531269"/>
              <a:gd name="connsiteY17" fmla="*/ 538162 h 962025"/>
              <a:gd name="connsiteX18" fmla="*/ 2466975 w 2531269"/>
              <a:gd name="connsiteY18" fmla="*/ 481012 h 962025"/>
              <a:gd name="connsiteX19" fmla="*/ 2424112 w 2531269"/>
              <a:gd name="connsiteY19" fmla="*/ 535781 h 962025"/>
              <a:gd name="connsiteX20" fmla="*/ 2388394 w 2531269"/>
              <a:gd name="connsiteY20" fmla="*/ 573881 h 962025"/>
              <a:gd name="connsiteX21" fmla="*/ 2352675 w 2531269"/>
              <a:gd name="connsiteY21" fmla="*/ 602456 h 962025"/>
              <a:gd name="connsiteX22" fmla="*/ 2305050 w 2531269"/>
              <a:gd name="connsiteY22" fmla="*/ 633412 h 962025"/>
              <a:gd name="connsiteX23" fmla="*/ 2274094 w 2531269"/>
              <a:gd name="connsiteY23" fmla="*/ 645319 h 962025"/>
              <a:gd name="connsiteX24" fmla="*/ 2228850 w 2531269"/>
              <a:gd name="connsiteY24" fmla="*/ 652462 h 962025"/>
              <a:gd name="connsiteX25" fmla="*/ 2140744 w 2531269"/>
              <a:gd name="connsiteY25" fmla="*/ 659606 h 962025"/>
              <a:gd name="connsiteX26" fmla="*/ 1995487 w 2531269"/>
              <a:gd name="connsiteY26" fmla="*/ 661987 h 962025"/>
              <a:gd name="connsiteX27" fmla="*/ 1721644 w 2531269"/>
              <a:gd name="connsiteY27" fmla="*/ 659606 h 962025"/>
              <a:gd name="connsiteX28" fmla="*/ 1519237 w 2531269"/>
              <a:gd name="connsiteY28" fmla="*/ 638175 h 962025"/>
              <a:gd name="connsiteX29" fmla="*/ 1395412 w 2531269"/>
              <a:gd name="connsiteY29" fmla="*/ 628650 h 962025"/>
              <a:gd name="connsiteX30" fmla="*/ 1281112 w 2531269"/>
              <a:gd name="connsiteY30" fmla="*/ 614362 h 962025"/>
              <a:gd name="connsiteX31" fmla="*/ 1157287 w 2531269"/>
              <a:gd name="connsiteY31" fmla="*/ 590550 h 962025"/>
              <a:gd name="connsiteX32" fmla="*/ 1052512 w 2531269"/>
              <a:gd name="connsiteY32" fmla="*/ 564356 h 962025"/>
              <a:gd name="connsiteX33" fmla="*/ 933450 w 2531269"/>
              <a:gd name="connsiteY33" fmla="*/ 528637 h 962025"/>
              <a:gd name="connsiteX34" fmla="*/ 831056 w 2531269"/>
              <a:gd name="connsiteY34" fmla="*/ 492919 h 962025"/>
              <a:gd name="connsiteX35" fmla="*/ 723900 w 2531269"/>
              <a:gd name="connsiteY35" fmla="*/ 454819 h 962025"/>
              <a:gd name="connsiteX36" fmla="*/ 614362 w 2531269"/>
              <a:gd name="connsiteY36" fmla="*/ 404812 h 962025"/>
              <a:gd name="connsiteX37" fmla="*/ 535781 w 2531269"/>
              <a:gd name="connsiteY37" fmla="*/ 361950 h 962025"/>
              <a:gd name="connsiteX38" fmla="*/ 433387 w 2531269"/>
              <a:gd name="connsiteY38" fmla="*/ 297656 h 962025"/>
              <a:gd name="connsiteX39" fmla="*/ 345281 w 2531269"/>
              <a:gd name="connsiteY39" fmla="*/ 240506 h 962025"/>
              <a:gd name="connsiteX40" fmla="*/ 238125 w 2531269"/>
              <a:gd name="connsiteY40" fmla="*/ 161925 h 962025"/>
              <a:gd name="connsiteX41" fmla="*/ 138112 w 2531269"/>
              <a:gd name="connsiteY41" fmla="*/ 83344 h 962025"/>
              <a:gd name="connsiteX42" fmla="*/ 61912 w 2531269"/>
              <a:gd name="connsiteY42" fmla="*/ 16669 h 962025"/>
              <a:gd name="connsiteX43" fmla="*/ 50006 w 2531269"/>
              <a:gd name="connsiteY43" fmla="*/ 9525 h 962025"/>
              <a:gd name="connsiteX44" fmla="*/ 21431 w 2531269"/>
              <a:gd name="connsiteY44" fmla="*/ 0 h 962025"/>
              <a:gd name="connsiteX45" fmla="*/ 7144 w 2531269"/>
              <a:gd name="connsiteY45" fmla="*/ 0 h 962025"/>
              <a:gd name="connsiteX46" fmla="*/ 0 w 2531269"/>
              <a:gd name="connsiteY46" fmla="*/ 4762 h 962025"/>
              <a:gd name="connsiteX47" fmla="*/ 0 w 2531269"/>
              <a:gd name="connsiteY47" fmla="*/ 19050 h 962025"/>
              <a:gd name="connsiteX48" fmla="*/ 14287 w 2531269"/>
              <a:gd name="connsiteY48" fmla="*/ 57150 h 962025"/>
              <a:gd name="connsiteX49" fmla="*/ 42862 w 2531269"/>
              <a:gd name="connsiteY49" fmla="*/ 90487 h 962025"/>
              <a:gd name="connsiteX50" fmla="*/ 104775 w 2531269"/>
              <a:gd name="connsiteY50" fmla="*/ 157162 h 962025"/>
              <a:gd name="connsiteX51" fmla="*/ 178594 w 2531269"/>
              <a:gd name="connsiteY51" fmla="*/ 233362 h 962025"/>
              <a:gd name="connsiteX52" fmla="*/ 264319 w 2531269"/>
              <a:gd name="connsiteY52" fmla="*/ 311944 h 962025"/>
              <a:gd name="connsiteX53" fmla="*/ 381000 w 2531269"/>
              <a:gd name="connsiteY53" fmla="*/ 409575 h 962025"/>
              <a:gd name="connsiteX54" fmla="*/ 483394 w 2531269"/>
              <a:gd name="connsiteY54" fmla="*/ 485775 h 962025"/>
              <a:gd name="connsiteX55" fmla="*/ 595312 w 2531269"/>
              <a:gd name="connsiteY55" fmla="*/ 559594 h 962025"/>
              <a:gd name="connsiteX56" fmla="*/ 704850 w 2531269"/>
              <a:gd name="connsiteY56" fmla="*/ 616744 h 962025"/>
              <a:gd name="connsiteX57" fmla="*/ 797719 w 2531269"/>
              <a:gd name="connsiteY57" fmla="*/ 657225 h 962025"/>
              <a:gd name="connsiteX58" fmla="*/ 947737 w 2531269"/>
              <a:gd name="connsiteY58" fmla="*/ 711994 h 962025"/>
              <a:gd name="connsiteX59" fmla="*/ 1092994 w 2531269"/>
              <a:gd name="connsiteY59" fmla="*/ 7524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31269" h="962025">
                <a:moveTo>
                  <a:pt x="1092994" y="752475"/>
                </a:moveTo>
                <a:lnTo>
                  <a:pt x="1271587" y="795337"/>
                </a:lnTo>
                <a:lnTo>
                  <a:pt x="1443037" y="831056"/>
                </a:lnTo>
                <a:lnTo>
                  <a:pt x="1607344" y="859631"/>
                </a:lnTo>
                <a:lnTo>
                  <a:pt x="1635919" y="862012"/>
                </a:lnTo>
                <a:lnTo>
                  <a:pt x="1866900" y="892969"/>
                </a:lnTo>
                <a:lnTo>
                  <a:pt x="2097881" y="923925"/>
                </a:lnTo>
                <a:lnTo>
                  <a:pt x="2190750" y="938212"/>
                </a:lnTo>
                <a:lnTo>
                  <a:pt x="2243137" y="950119"/>
                </a:lnTo>
                <a:lnTo>
                  <a:pt x="2259806" y="957262"/>
                </a:lnTo>
                <a:lnTo>
                  <a:pt x="2286000" y="962025"/>
                </a:lnTo>
                <a:lnTo>
                  <a:pt x="2297906" y="962025"/>
                </a:lnTo>
                <a:lnTo>
                  <a:pt x="2319337" y="952500"/>
                </a:lnTo>
                <a:lnTo>
                  <a:pt x="2347912" y="923925"/>
                </a:lnTo>
                <a:lnTo>
                  <a:pt x="2366962" y="890587"/>
                </a:lnTo>
                <a:lnTo>
                  <a:pt x="2412206" y="802481"/>
                </a:lnTo>
                <a:lnTo>
                  <a:pt x="2483644" y="650081"/>
                </a:lnTo>
                <a:lnTo>
                  <a:pt x="2531269" y="538162"/>
                </a:lnTo>
                <a:lnTo>
                  <a:pt x="2466975" y="481012"/>
                </a:lnTo>
                <a:lnTo>
                  <a:pt x="2424112" y="535781"/>
                </a:lnTo>
                <a:lnTo>
                  <a:pt x="2388394" y="573881"/>
                </a:lnTo>
                <a:lnTo>
                  <a:pt x="2352675" y="602456"/>
                </a:lnTo>
                <a:lnTo>
                  <a:pt x="2305050" y="633412"/>
                </a:lnTo>
                <a:lnTo>
                  <a:pt x="2274094" y="645319"/>
                </a:lnTo>
                <a:lnTo>
                  <a:pt x="2228850" y="652462"/>
                </a:lnTo>
                <a:lnTo>
                  <a:pt x="2140744" y="659606"/>
                </a:lnTo>
                <a:lnTo>
                  <a:pt x="1995487" y="661987"/>
                </a:lnTo>
                <a:lnTo>
                  <a:pt x="1721644" y="659606"/>
                </a:lnTo>
                <a:lnTo>
                  <a:pt x="1519237" y="638175"/>
                </a:lnTo>
                <a:lnTo>
                  <a:pt x="1395412" y="628650"/>
                </a:lnTo>
                <a:lnTo>
                  <a:pt x="1281112" y="614362"/>
                </a:lnTo>
                <a:lnTo>
                  <a:pt x="1157287" y="590550"/>
                </a:lnTo>
                <a:lnTo>
                  <a:pt x="1052512" y="564356"/>
                </a:lnTo>
                <a:lnTo>
                  <a:pt x="933450" y="528637"/>
                </a:lnTo>
                <a:lnTo>
                  <a:pt x="831056" y="492919"/>
                </a:lnTo>
                <a:lnTo>
                  <a:pt x="723900" y="454819"/>
                </a:lnTo>
                <a:lnTo>
                  <a:pt x="614362" y="404812"/>
                </a:lnTo>
                <a:lnTo>
                  <a:pt x="535781" y="361950"/>
                </a:lnTo>
                <a:lnTo>
                  <a:pt x="433387" y="297656"/>
                </a:lnTo>
                <a:lnTo>
                  <a:pt x="345281" y="240506"/>
                </a:lnTo>
                <a:lnTo>
                  <a:pt x="238125" y="161925"/>
                </a:lnTo>
                <a:lnTo>
                  <a:pt x="138112" y="83344"/>
                </a:lnTo>
                <a:lnTo>
                  <a:pt x="61912" y="16669"/>
                </a:lnTo>
                <a:lnTo>
                  <a:pt x="50006" y="9525"/>
                </a:lnTo>
                <a:lnTo>
                  <a:pt x="21431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4287" y="57150"/>
                </a:lnTo>
                <a:lnTo>
                  <a:pt x="42862" y="90487"/>
                </a:lnTo>
                <a:lnTo>
                  <a:pt x="104775" y="157162"/>
                </a:lnTo>
                <a:lnTo>
                  <a:pt x="178594" y="233362"/>
                </a:lnTo>
                <a:lnTo>
                  <a:pt x="264319" y="311944"/>
                </a:lnTo>
                <a:lnTo>
                  <a:pt x="381000" y="409575"/>
                </a:lnTo>
                <a:lnTo>
                  <a:pt x="483394" y="485775"/>
                </a:lnTo>
                <a:lnTo>
                  <a:pt x="595312" y="559594"/>
                </a:lnTo>
                <a:lnTo>
                  <a:pt x="704850" y="616744"/>
                </a:lnTo>
                <a:lnTo>
                  <a:pt x="797719" y="657225"/>
                </a:lnTo>
                <a:lnTo>
                  <a:pt x="947737" y="711994"/>
                </a:lnTo>
                <a:lnTo>
                  <a:pt x="1092994" y="7524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D9822B6-14B5-6740-9E58-E13CC43F58E7}"/>
              </a:ext>
            </a:extLst>
          </p:cNvPr>
          <p:cNvSpPr/>
          <p:nvPr/>
        </p:nvSpPr>
        <p:spPr>
          <a:xfrm>
            <a:off x="2809875" y="3241675"/>
            <a:ext cx="4349750" cy="2668588"/>
          </a:xfrm>
          <a:custGeom>
            <a:avLst/>
            <a:gdLst>
              <a:gd name="connsiteX0" fmla="*/ 1415731 w 4349578"/>
              <a:gd name="connsiteY0" fmla="*/ 406007 h 2669059"/>
              <a:gd name="connsiteX1" fmla="*/ 1705232 w 4349578"/>
              <a:gd name="connsiteY1" fmla="*/ 317745 h 2669059"/>
              <a:gd name="connsiteX2" fmla="*/ 1881757 w 4349578"/>
              <a:gd name="connsiteY2" fmla="*/ 282440 h 2669059"/>
              <a:gd name="connsiteX3" fmla="*/ 2150075 w 4349578"/>
              <a:gd name="connsiteY3" fmla="*/ 194177 h 2669059"/>
              <a:gd name="connsiteX4" fmla="*/ 2418393 w 4349578"/>
              <a:gd name="connsiteY4" fmla="*/ 112976 h 2669059"/>
              <a:gd name="connsiteX5" fmla="*/ 2580796 w 4349578"/>
              <a:gd name="connsiteY5" fmla="*/ 60018 h 2669059"/>
              <a:gd name="connsiteX6" fmla="*/ 2658467 w 4349578"/>
              <a:gd name="connsiteY6" fmla="*/ 31774 h 2669059"/>
              <a:gd name="connsiteX7" fmla="*/ 2693773 w 4349578"/>
              <a:gd name="connsiteY7" fmla="*/ 10591 h 2669059"/>
              <a:gd name="connsiteX8" fmla="*/ 2714956 w 4349578"/>
              <a:gd name="connsiteY8" fmla="*/ 0 h 2669059"/>
              <a:gd name="connsiteX9" fmla="*/ 2743200 w 4349578"/>
              <a:gd name="connsiteY9" fmla="*/ 10591 h 2669059"/>
              <a:gd name="connsiteX10" fmla="*/ 2785566 w 4349578"/>
              <a:gd name="connsiteY10" fmla="*/ 35305 h 2669059"/>
              <a:gd name="connsiteX11" fmla="*/ 2859706 w 4349578"/>
              <a:gd name="connsiteY11" fmla="*/ 95323 h 2669059"/>
              <a:gd name="connsiteX12" fmla="*/ 2944438 w 4349578"/>
              <a:gd name="connsiteY12" fmla="*/ 172994 h 2669059"/>
              <a:gd name="connsiteX13" fmla="*/ 3011518 w 4349578"/>
              <a:gd name="connsiteY13" fmla="*/ 233013 h 2669059"/>
              <a:gd name="connsiteX14" fmla="*/ 3032701 w 4349578"/>
              <a:gd name="connsiteY14" fmla="*/ 257726 h 2669059"/>
              <a:gd name="connsiteX15" fmla="*/ 3039762 w 4349578"/>
              <a:gd name="connsiteY15" fmla="*/ 275379 h 2669059"/>
              <a:gd name="connsiteX16" fmla="*/ 3039762 w 4349578"/>
              <a:gd name="connsiteY16" fmla="*/ 285970 h 2669059"/>
              <a:gd name="connsiteX17" fmla="*/ 3032701 w 4349578"/>
              <a:gd name="connsiteY17" fmla="*/ 310684 h 2669059"/>
              <a:gd name="connsiteX18" fmla="*/ 3000926 w 4349578"/>
              <a:gd name="connsiteY18" fmla="*/ 356580 h 2669059"/>
              <a:gd name="connsiteX19" fmla="*/ 2947969 w 4349578"/>
              <a:gd name="connsiteY19" fmla="*/ 406007 h 2669059"/>
              <a:gd name="connsiteX20" fmla="*/ 2930316 w 4349578"/>
              <a:gd name="connsiteY20" fmla="*/ 423660 h 2669059"/>
              <a:gd name="connsiteX21" fmla="*/ 2905603 w 4349578"/>
              <a:gd name="connsiteY21" fmla="*/ 483679 h 2669059"/>
              <a:gd name="connsiteX22" fmla="*/ 2880889 w 4349578"/>
              <a:gd name="connsiteY22" fmla="*/ 568411 h 2669059"/>
              <a:gd name="connsiteX23" fmla="*/ 2856176 w 4349578"/>
              <a:gd name="connsiteY23" fmla="*/ 660204 h 2669059"/>
              <a:gd name="connsiteX24" fmla="*/ 2838523 w 4349578"/>
              <a:gd name="connsiteY24" fmla="*/ 780241 h 2669059"/>
              <a:gd name="connsiteX25" fmla="*/ 2831462 w 4349578"/>
              <a:gd name="connsiteY25" fmla="*/ 886156 h 2669059"/>
              <a:gd name="connsiteX26" fmla="*/ 2827932 w 4349578"/>
              <a:gd name="connsiteY26" fmla="*/ 1002662 h 2669059"/>
              <a:gd name="connsiteX27" fmla="*/ 2831462 w 4349578"/>
              <a:gd name="connsiteY27" fmla="*/ 1115638 h 2669059"/>
              <a:gd name="connsiteX28" fmla="*/ 2845584 w 4349578"/>
              <a:gd name="connsiteY28" fmla="*/ 1256858 h 2669059"/>
              <a:gd name="connsiteX29" fmla="*/ 2866767 w 4349578"/>
              <a:gd name="connsiteY29" fmla="*/ 1376896 h 2669059"/>
              <a:gd name="connsiteX30" fmla="*/ 2902072 w 4349578"/>
              <a:gd name="connsiteY30" fmla="*/ 1503994 h 2669059"/>
              <a:gd name="connsiteX31" fmla="*/ 2933847 w 4349578"/>
              <a:gd name="connsiteY31" fmla="*/ 1588726 h 2669059"/>
              <a:gd name="connsiteX32" fmla="*/ 2976213 w 4349578"/>
              <a:gd name="connsiteY32" fmla="*/ 1680519 h 2669059"/>
              <a:gd name="connsiteX33" fmla="*/ 3022109 w 4349578"/>
              <a:gd name="connsiteY33" fmla="*/ 1765251 h 2669059"/>
              <a:gd name="connsiteX34" fmla="*/ 3075067 w 4349578"/>
              <a:gd name="connsiteY34" fmla="*/ 1846452 h 2669059"/>
              <a:gd name="connsiteX35" fmla="*/ 3138616 w 4349578"/>
              <a:gd name="connsiteY35" fmla="*/ 1920593 h 2669059"/>
              <a:gd name="connsiteX36" fmla="*/ 3202165 w 4349578"/>
              <a:gd name="connsiteY36" fmla="*/ 1980611 h 2669059"/>
              <a:gd name="connsiteX37" fmla="*/ 3265714 w 4349578"/>
              <a:gd name="connsiteY37" fmla="*/ 2037099 h 2669059"/>
              <a:gd name="connsiteX38" fmla="*/ 3357507 w 4349578"/>
              <a:gd name="connsiteY38" fmla="*/ 2100648 h 2669059"/>
              <a:gd name="connsiteX39" fmla="*/ 3424586 w 4349578"/>
              <a:gd name="connsiteY39" fmla="*/ 2143014 h 2669059"/>
              <a:gd name="connsiteX40" fmla="*/ 3526971 w 4349578"/>
              <a:gd name="connsiteY40" fmla="*/ 2203033 h 2669059"/>
              <a:gd name="connsiteX41" fmla="*/ 3661130 w 4349578"/>
              <a:gd name="connsiteY41" fmla="*/ 2270113 h 2669059"/>
              <a:gd name="connsiteX42" fmla="*/ 3798820 w 4349578"/>
              <a:gd name="connsiteY42" fmla="*/ 2326601 h 2669059"/>
              <a:gd name="connsiteX43" fmla="*/ 3872960 w 4349578"/>
              <a:gd name="connsiteY43" fmla="*/ 2344253 h 2669059"/>
              <a:gd name="connsiteX44" fmla="*/ 4286029 w 4349578"/>
              <a:gd name="connsiteY44" fmla="*/ 2450168 h 2669059"/>
              <a:gd name="connsiteX45" fmla="*/ 4317803 w 4349578"/>
              <a:gd name="connsiteY45" fmla="*/ 2489004 h 2669059"/>
              <a:gd name="connsiteX46" fmla="*/ 4338986 w 4349578"/>
              <a:gd name="connsiteY46" fmla="*/ 2520778 h 2669059"/>
              <a:gd name="connsiteX47" fmla="*/ 4346047 w 4349578"/>
              <a:gd name="connsiteY47" fmla="*/ 2549022 h 2669059"/>
              <a:gd name="connsiteX48" fmla="*/ 4349578 w 4349578"/>
              <a:gd name="connsiteY48" fmla="*/ 2573736 h 2669059"/>
              <a:gd name="connsiteX49" fmla="*/ 4342517 w 4349578"/>
              <a:gd name="connsiteY49" fmla="*/ 2601980 h 2669059"/>
              <a:gd name="connsiteX50" fmla="*/ 4324864 w 4349578"/>
              <a:gd name="connsiteY50" fmla="*/ 2626693 h 2669059"/>
              <a:gd name="connsiteX51" fmla="*/ 4293090 w 4349578"/>
              <a:gd name="connsiteY51" fmla="*/ 2647876 h 2669059"/>
              <a:gd name="connsiteX52" fmla="*/ 4254254 w 4349578"/>
              <a:gd name="connsiteY52" fmla="*/ 2661998 h 2669059"/>
              <a:gd name="connsiteX53" fmla="*/ 4190705 w 4349578"/>
              <a:gd name="connsiteY53" fmla="*/ 2669059 h 2669059"/>
              <a:gd name="connsiteX54" fmla="*/ 4102443 w 4349578"/>
              <a:gd name="connsiteY54" fmla="*/ 2658468 h 2669059"/>
              <a:gd name="connsiteX55" fmla="*/ 4021241 w 4349578"/>
              <a:gd name="connsiteY55" fmla="*/ 2644346 h 2669059"/>
              <a:gd name="connsiteX56" fmla="*/ 3890613 w 4349578"/>
              <a:gd name="connsiteY56" fmla="*/ 2612571 h 2669059"/>
              <a:gd name="connsiteX57" fmla="*/ 3763515 w 4349578"/>
              <a:gd name="connsiteY57" fmla="*/ 2573736 h 2669059"/>
              <a:gd name="connsiteX58" fmla="*/ 3654069 w 4349578"/>
              <a:gd name="connsiteY58" fmla="*/ 2541961 h 2669059"/>
              <a:gd name="connsiteX59" fmla="*/ 3502257 w 4349578"/>
              <a:gd name="connsiteY59" fmla="*/ 2467821 h 2669059"/>
              <a:gd name="connsiteX60" fmla="*/ 3357507 w 4349578"/>
              <a:gd name="connsiteY60" fmla="*/ 2383089 h 2669059"/>
              <a:gd name="connsiteX61" fmla="*/ 3205695 w 4349578"/>
              <a:gd name="connsiteY61" fmla="*/ 2273643 h 2669059"/>
              <a:gd name="connsiteX62" fmla="*/ 3103311 w 4349578"/>
              <a:gd name="connsiteY62" fmla="*/ 2181850 h 2669059"/>
              <a:gd name="connsiteX63" fmla="*/ 3004457 w 4349578"/>
              <a:gd name="connsiteY63" fmla="*/ 2086526 h 2669059"/>
              <a:gd name="connsiteX64" fmla="*/ 2909133 w 4349578"/>
              <a:gd name="connsiteY64" fmla="*/ 1962959 h 2669059"/>
              <a:gd name="connsiteX65" fmla="*/ 2845584 w 4349578"/>
              <a:gd name="connsiteY65" fmla="*/ 1857044 h 2669059"/>
              <a:gd name="connsiteX66" fmla="*/ 2796157 w 4349578"/>
              <a:gd name="connsiteY66" fmla="*/ 1758190 h 2669059"/>
              <a:gd name="connsiteX67" fmla="*/ 2757322 w 4349578"/>
              <a:gd name="connsiteY67" fmla="*/ 1655805 h 2669059"/>
              <a:gd name="connsiteX68" fmla="*/ 2718486 w 4349578"/>
              <a:gd name="connsiteY68" fmla="*/ 1525177 h 2669059"/>
              <a:gd name="connsiteX69" fmla="*/ 2690242 w 4349578"/>
              <a:gd name="connsiteY69" fmla="*/ 1408670 h 2669059"/>
              <a:gd name="connsiteX70" fmla="*/ 2661998 w 4349578"/>
              <a:gd name="connsiteY70" fmla="*/ 1203901 h 2669059"/>
              <a:gd name="connsiteX71" fmla="*/ 2647876 w 4349578"/>
              <a:gd name="connsiteY71" fmla="*/ 1016784 h 2669059"/>
              <a:gd name="connsiteX72" fmla="*/ 2647876 w 4349578"/>
              <a:gd name="connsiteY72" fmla="*/ 727283 h 2669059"/>
              <a:gd name="connsiteX73" fmla="*/ 2647876 w 4349578"/>
              <a:gd name="connsiteY73" fmla="*/ 303623 h 2669059"/>
              <a:gd name="connsiteX74" fmla="*/ 2647876 w 4349578"/>
              <a:gd name="connsiteY74" fmla="*/ 250665 h 2669059"/>
              <a:gd name="connsiteX75" fmla="*/ 2640815 w 4349578"/>
              <a:gd name="connsiteY75" fmla="*/ 233013 h 2669059"/>
              <a:gd name="connsiteX76" fmla="*/ 2630223 w 4349578"/>
              <a:gd name="connsiteY76" fmla="*/ 222421 h 2669059"/>
              <a:gd name="connsiteX77" fmla="*/ 2584327 w 4349578"/>
              <a:gd name="connsiteY77" fmla="*/ 233013 h 2669059"/>
              <a:gd name="connsiteX78" fmla="*/ 2316009 w 4349578"/>
              <a:gd name="connsiteY78" fmla="*/ 310684 h 2669059"/>
              <a:gd name="connsiteX79" fmla="*/ 1984142 w 4349578"/>
              <a:gd name="connsiteY79" fmla="*/ 406007 h 2669059"/>
              <a:gd name="connsiteX80" fmla="*/ 1857044 w 4349578"/>
              <a:gd name="connsiteY80" fmla="*/ 441313 h 2669059"/>
              <a:gd name="connsiteX81" fmla="*/ 1680518 w 4349578"/>
              <a:gd name="connsiteY81" fmla="*/ 480148 h 2669059"/>
              <a:gd name="connsiteX82" fmla="*/ 1408670 w 4349578"/>
              <a:gd name="connsiteY82" fmla="*/ 571941 h 2669059"/>
              <a:gd name="connsiteX83" fmla="*/ 1048559 w 4349578"/>
              <a:gd name="connsiteY83" fmla="*/ 691978 h 2669059"/>
              <a:gd name="connsiteX84" fmla="*/ 928522 w 4349578"/>
              <a:gd name="connsiteY84" fmla="*/ 734344 h 2669059"/>
              <a:gd name="connsiteX85" fmla="*/ 741405 w 4349578"/>
              <a:gd name="connsiteY85" fmla="*/ 826137 h 2669059"/>
              <a:gd name="connsiteX86" fmla="*/ 586063 w 4349578"/>
              <a:gd name="connsiteY86" fmla="*/ 896747 h 2669059"/>
              <a:gd name="connsiteX87" fmla="*/ 501331 w 4349578"/>
              <a:gd name="connsiteY87" fmla="*/ 939113 h 2669059"/>
              <a:gd name="connsiteX88" fmla="*/ 469556 w 4349578"/>
              <a:gd name="connsiteY88" fmla="*/ 956766 h 2669059"/>
              <a:gd name="connsiteX89" fmla="*/ 441312 w 4349578"/>
              <a:gd name="connsiteY89" fmla="*/ 981479 h 2669059"/>
              <a:gd name="connsiteX90" fmla="*/ 413068 w 4349578"/>
              <a:gd name="connsiteY90" fmla="*/ 995601 h 2669059"/>
              <a:gd name="connsiteX91" fmla="*/ 384824 w 4349578"/>
              <a:gd name="connsiteY91" fmla="*/ 999132 h 2669059"/>
              <a:gd name="connsiteX92" fmla="*/ 360111 w 4349578"/>
              <a:gd name="connsiteY92" fmla="*/ 992071 h 2669059"/>
              <a:gd name="connsiteX93" fmla="*/ 338928 w 4349578"/>
              <a:gd name="connsiteY93" fmla="*/ 981479 h 2669059"/>
              <a:gd name="connsiteX94" fmla="*/ 247135 w 4349578"/>
              <a:gd name="connsiteY94" fmla="*/ 886156 h 2669059"/>
              <a:gd name="connsiteX95" fmla="*/ 112976 w 4349578"/>
              <a:gd name="connsiteY95" fmla="*/ 755527 h 2669059"/>
              <a:gd name="connsiteX96" fmla="*/ 38835 w 4349578"/>
              <a:gd name="connsiteY96" fmla="*/ 684917 h 2669059"/>
              <a:gd name="connsiteX97" fmla="*/ 14122 w 4349578"/>
              <a:gd name="connsiteY97" fmla="*/ 653143 h 2669059"/>
              <a:gd name="connsiteX98" fmla="*/ 7061 w 4349578"/>
              <a:gd name="connsiteY98" fmla="*/ 639021 h 2669059"/>
              <a:gd name="connsiteX99" fmla="*/ 0 w 4349578"/>
              <a:gd name="connsiteY99" fmla="*/ 617838 h 2669059"/>
              <a:gd name="connsiteX100" fmla="*/ 7061 w 4349578"/>
              <a:gd name="connsiteY100" fmla="*/ 603716 h 2669059"/>
              <a:gd name="connsiteX101" fmla="*/ 28244 w 4349578"/>
              <a:gd name="connsiteY101" fmla="*/ 596655 h 2669059"/>
              <a:gd name="connsiteX102" fmla="*/ 63549 w 4349578"/>
              <a:gd name="connsiteY102" fmla="*/ 607246 h 2669059"/>
              <a:gd name="connsiteX103" fmla="*/ 102384 w 4349578"/>
              <a:gd name="connsiteY103" fmla="*/ 624899 h 2669059"/>
              <a:gd name="connsiteX104" fmla="*/ 201238 w 4349578"/>
              <a:gd name="connsiteY104" fmla="*/ 681387 h 2669059"/>
              <a:gd name="connsiteX105" fmla="*/ 271848 w 4349578"/>
              <a:gd name="connsiteY105" fmla="*/ 713161 h 2669059"/>
              <a:gd name="connsiteX106" fmla="*/ 324806 w 4349578"/>
              <a:gd name="connsiteY106" fmla="*/ 723753 h 2669059"/>
              <a:gd name="connsiteX107" fmla="*/ 367172 w 4349578"/>
              <a:gd name="connsiteY107" fmla="*/ 723753 h 2669059"/>
              <a:gd name="connsiteX108" fmla="*/ 469556 w 4349578"/>
              <a:gd name="connsiteY108" fmla="*/ 702570 h 2669059"/>
              <a:gd name="connsiteX109" fmla="*/ 653142 w 4349578"/>
              <a:gd name="connsiteY109" fmla="*/ 649612 h 2669059"/>
              <a:gd name="connsiteX110" fmla="*/ 776710 w 4349578"/>
              <a:gd name="connsiteY110" fmla="*/ 603716 h 2669059"/>
              <a:gd name="connsiteX111" fmla="*/ 1030906 w 4349578"/>
              <a:gd name="connsiteY111" fmla="*/ 526045 h 2669059"/>
              <a:gd name="connsiteX112" fmla="*/ 1415731 w 4349578"/>
              <a:gd name="connsiteY112" fmla="*/ 406007 h 266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349578" h="2669059">
                <a:moveTo>
                  <a:pt x="1415731" y="406007"/>
                </a:moveTo>
                <a:lnTo>
                  <a:pt x="1705232" y="317745"/>
                </a:lnTo>
                <a:lnTo>
                  <a:pt x="1881757" y="282440"/>
                </a:lnTo>
                <a:lnTo>
                  <a:pt x="2150075" y="194177"/>
                </a:lnTo>
                <a:lnTo>
                  <a:pt x="2418393" y="112976"/>
                </a:lnTo>
                <a:lnTo>
                  <a:pt x="2580796" y="60018"/>
                </a:lnTo>
                <a:lnTo>
                  <a:pt x="2658467" y="31774"/>
                </a:lnTo>
                <a:lnTo>
                  <a:pt x="2693773" y="10591"/>
                </a:lnTo>
                <a:lnTo>
                  <a:pt x="2714956" y="0"/>
                </a:lnTo>
                <a:lnTo>
                  <a:pt x="2743200" y="10591"/>
                </a:lnTo>
                <a:lnTo>
                  <a:pt x="2785566" y="35305"/>
                </a:lnTo>
                <a:lnTo>
                  <a:pt x="2859706" y="95323"/>
                </a:lnTo>
                <a:lnTo>
                  <a:pt x="2944438" y="172994"/>
                </a:lnTo>
                <a:lnTo>
                  <a:pt x="3011518" y="233013"/>
                </a:lnTo>
                <a:lnTo>
                  <a:pt x="3032701" y="257726"/>
                </a:lnTo>
                <a:lnTo>
                  <a:pt x="3039762" y="275379"/>
                </a:lnTo>
                <a:lnTo>
                  <a:pt x="3039762" y="285970"/>
                </a:lnTo>
                <a:lnTo>
                  <a:pt x="3032701" y="310684"/>
                </a:lnTo>
                <a:lnTo>
                  <a:pt x="3000926" y="356580"/>
                </a:lnTo>
                <a:lnTo>
                  <a:pt x="2947969" y="406007"/>
                </a:lnTo>
                <a:lnTo>
                  <a:pt x="2930316" y="423660"/>
                </a:lnTo>
                <a:lnTo>
                  <a:pt x="2905603" y="483679"/>
                </a:lnTo>
                <a:lnTo>
                  <a:pt x="2880889" y="568411"/>
                </a:lnTo>
                <a:lnTo>
                  <a:pt x="2856176" y="660204"/>
                </a:lnTo>
                <a:lnTo>
                  <a:pt x="2838523" y="780241"/>
                </a:lnTo>
                <a:lnTo>
                  <a:pt x="2831462" y="886156"/>
                </a:lnTo>
                <a:lnTo>
                  <a:pt x="2827932" y="1002662"/>
                </a:lnTo>
                <a:lnTo>
                  <a:pt x="2831462" y="1115638"/>
                </a:lnTo>
                <a:lnTo>
                  <a:pt x="2845584" y="1256858"/>
                </a:lnTo>
                <a:lnTo>
                  <a:pt x="2866767" y="1376896"/>
                </a:lnTo>
                <a:lnTo>
                  <a:pt x="2902072" y="1503994"/>
                </a:lnTo>
                <a:lnTo>
                  <a:pt x="2933847" y="1588726"/>
                </a:lnTo>
                <a:lnTo>
                  <a:pt x="2976213" y="1680519"/>
                </a:lnTo>
                <a:lnTo>
                  <a:pt x="3022109" y="1765251"/>
                </a:lnTo>
                <a:lnTo>
                  <a:pt x="3075067" y="1846452"/>
                </a:lnTo>
                <a:lnTo>
                  <a:pt x="3138616" y="1920593"/>
                </a:lnTo>
                <a:lnTo>
                  <a:pt x="3202165" y="1980611"/>
                </a:lnTo>
                <a:lnTo>
                  <a:pt x="3265714" y="2037099"/>
                </a:lnTo>
                <a:lnTo>
                  <a:pt x="3357507" y="2100648"/>
                </a:lnTo>
                <a:lnTo>
                  <a:pt x="3424586" y="2143014"/>
                </a:lnTo>
                <a:lnTo>
                  <a:pt x="3526971" y="2203033"/>
                </a:lnTo>
                <a:lnTo>
                  <a:pt x="3661130" y="2270113"/>
                </a:lnTo>
                <a:lnTo>
                  <a:pt x="3798820" y="2326601"/>
                </a:lnTo>
                <a:lnTo>
                  <a:pt x="3872960" y="2344253"/>
                </a:lnTo>
                <a:lnTo>
                  <a:pt x="4286029" y="2450168"/>
                </a:lnTo>
                <a:lnTo>
                  <a:pt x="4317803" y="2489004"/>
                </a:lnTo>
                <a:lnTo>
                  <a:pt x="4338986" y="2520778"/>
                </a:lnTo>
                <a:lnTo>
                  <a:pt x="4346047" y="2549022"/>
                </a:lnTo>
                <a:lnTo>
                  <a:pt x="4349578" y="2573736"/>
                </a:lnTo>
                <a:lnTo>
                  <a:pt x="4342517" y="2601980"/>
                </a:lnTo>
                <a:lnTo>
                  <a:pt x="4324864" y="2626693"/>
                </a:lnTo>
                <a:lnTo>
                  <a:pt x="4293090" y="2647876"/>
                </a:lnTo>
                <a:lnTo>
                  <a:pt x="4254254" y="2661998"/>
                </a:lnTo>
                <a:lnTo>
                  <a:pt x="4190705" y="2669059"/>
                </a:lnTo>
                <a:lnTo>
                  <a:pt x="4102443" y="2658468"/>
                </a:lnTo>
                <a:lnTo>
                  <a:pt x="4021241" y="2644346"/>
                </a:lnTo>
                <a:lnTo>
                  <a:pt x="3890613" y="2612571"/>
                </a:lnTo>
                <a:lnTo>
                  <a:pt x="3763515" y="2573736"/>
                </a:lnTo>
                <a:lnTo>
                  <a:pt x="3654069" y="2541961"/>
                </a:lnTo>
                <a:lnTo>
                  <a:pt x="3502257" y="2467821"/>
                </a:lnTo>
                <a:lnTo>
                  <a:pt x="3357507" y="2383089"/>
                </a:lnTo>
                <a:lnTo>
                  <a:pt x="3205695" y="2273643"/>
                </a:lnTo>
                <a:lnTo>
                  <a:pt x="3103311" y="2181850"/>
                </a:lnTo>
                <a:lnTo>
                  <a:pt x="3004457" y="2086526"/>
                </a:lnTo>
                <a:lnTo>
                  <a:pt x="2909133" y="1962959"/>
                </a:lnTo>
                <a:lnTo>
                  <a:pt x="2845584" y="1857044"/>
                </a:lnTo>
                <a:lnTo>
                  <a:pt x="2796157" y="1758190"/>
                </a:lnTo>
                <a:lnTo>
                  <a:pt x="2757322" y="1655805"/>
                </a:lnTo>
                <a:lnTo>
                  <a:pt x="2718486" y="1525177"/>
                </a:lnTo>
                <a:lnTo>
                  <a:pt x="2690242" y="1408670"/>
                </a:lnTo>
                <a:lnTo>
                  <a:pt x="2661998" y="1203901"/>
                </a:lnTo>
                <a:lnTo>
                  <a:pt x="2647876" y="1016784"/>
                </a:lnTo>
                <a:lnTo>
                  <a:pt x="2647876" y="727283"/>
                </a:lnTo>
                <a:lnTo>
                  <a:pt x="2647876" y="303623"/>
                </a:lnTo>
                <a:lnTo>
                  <a:pt x="2647876" y="250665"/>
                </a:lnTo>
                <a:lnTo>
                  <a:pt x="2640815" y="233013"/>
                </a:lnTo>
                <a:lnTo>
                  <a:pt x="2630223" y="222421"/>
                </a:lnTo>
                <a:lnTo>
                  <a:pt x="2584327" y="233013"/>
                </a:lnTo>
                <a:lnTo>
                  <a:pt x="2316009" y="310684"/>
                </a:lnTo>
                <a:lnTo>
                  <a:pt x="1984142" y="406007"/>
                </a:lnTo>
                <a:lnTo>
                  <a:pt x="1857044" y="441313"/>
                </a:lnTo>
                <a:lnTo>
                  <a:pt x="1680518" y="480148"/>
                </a:lnTo>
                <a:lnTo>
                  <a:pt x="1408670" y="571941"/>
                </a:lnTo>
                <a:lnTo>
                  <a:pt x="1048559" y="691978"/>
                </a:lnTo>
                <a:lnTo>
                  <a:pt x="928522" y="734344"/>
                </a:lnTo>
                <a:lnTo>
                  <a:pt x="741405" y="826137"/>
                </a:lnTo>
                <a:lnTo>
                  <a:pt x="586063" y="896747"/>
                </a:lnTo>
                <a:lnTo>
                  <a:pt x="501331" y="939113"/>
                </a:lnTo>
                <a:lnTo>
                  <a:pt x="469556" y="956766"/>
                </a:lnTo>
                <a:lnTo>
                  <a:pt x="441312" y="981479"/>
                </a:lnTo>
                <a:lnTo>
                  <a:pt x="413068" y="995601"/>
                </a:lnTo>
                <a:lnTo>
                  <a:pt x="384824" y="999132"/>
                </a:lnTo>
                <a:lnTo>
                  <a:pt x="360111" y="992071"/>
                </a:lnTo>
                <a:lnTo>
                  <a:pt x="338928" y="981479"/>
                </a:lnTo>
                <a:lnTo>
                  <a:pt x="247135" y="886156"/>
                </a:lnTo>
                <a:lnTo>
                  <a:pt x="112976" y="755527"/>
                </a:lnTo>
                <a:lnTo>
                  <a:pt x="38835" y="684917"/>
                </a:lnTo>
                <a:lnTo>
                  <a:pt x="14122" y="653143"/>
                </a:lnTo>
                <a:lnTo>
                  <a:pt x="7061" y="639021"/>
                </a:lnTo>
                <a:lnTo>
                  <a:pt x="0" y="617838"/>
                </a:lnTo>
                <a:lnTo>
                  <a:pt x="7061" y="603716"/>
                </a:lnTo>
                <a:lnTo>
                  <a:pt x="28244" y="596655"/>
                </a:lnTo>
                <a:lnTo>
                  <a:pt x="63549" y="607246"/>
                </a:lnTo>
                <a:lnTo>
                  <a:pt x="102384" y="624899"/>
                </a:lnTo>
                <a:lnTo>
                  <a:pt x="201238" y="681387"/>
                </a:lnTo>
                <a:lnTo>
                  <a:pt x="271848" y="713161"/>
                </a:lnTo>
                <a:lnTo>
                  <a:pt x="324806" y="723753"/>
                </a:lnTo>
                <a:lnTo>
                  <a:pt x="367172" y="723753"/>
                </a:lnTo>
                <a:lnTo>
                  <a:pt x="469556" y="702570"/>
                </a:lnTo>
                <a:lnTo>
                  <a:pt x="653142" y="649612"/>
                </a:lnTo>
                <a:lnTo>
                  <a:pt x="776710" y="603716"/>
                </a:lnTo>
                <a:lnTo>
                  <a:pt x="1030906" y="526045"/>
                </a:lnTo>
                <a:lnTo>
                  <a:pt x="1415731" y="4060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E87AEA6-FA31-874E-9D08-1DA942236671}"/>
              </a:ext>
            </a:extLst>
          </p:cNvPr>
          <p:cNvSpPr/>
          <p:nvPr/>
        </p:nvSpPr>
        <p:spPr>
          <a:xfrm>
            <a:off x="6584950" y="5029200"/>
            <a:ext cx="547688" cy="712788"/>
          </a:xfrm>
          <a:custGeom>
            <a:avLst/>
            <a:gdLst>
              <a:gd name="connsiteX0" fmla="*/ 381000 w 547688"/>
              <a:gd name="connsiteY0" fmla="*/ 252413 h 711994"/>
              <a:gd name="connsiteX1" fmla="*/ 364332 w 547688"/>
              <a:gd name="connsiteY1" fmla="*/ 150019 h 711994"/>
              <a:gd name="connsiteX2" fmla="*/ 352425 w 547688"/>
              <a:gd name="connsiteY2" fmla="*/ 52388 h 711994"/>
              <a:gd name="connsiteX3" fmla="*/ 347663 w 547688"/>
              <a:gd name="connsiteY3" fmla="*/ 21431 h 711994"/>
              <a:gd name="connsiteX4" fmla="*/ 342900 w 547688"/>
              <a:gd name="connsiteY4" fmla="*/ 7144 h 711994"/>
              <a:gd name="connsiteX5" fmla="*/ 330994 w 547688"/>
              <a:gd name="connsiteY5" fmla="*/ 0 h 711994"/>
              <a:gd name="connsiteX6" fmla="*/ 319088 w 547688"/>
              <a:gd name="connsiteY6" fmla="*/ 0 h 711994"/>
              <a:gd name="connsiteX7" fmla="*/ 309563 w 547688"/>
              <a:gd name="connsiteY7" fmla="*/ 7144 h 711994"/>
              <a:gd name="connsiteX8" fmla="*/ 297657 w 547688"/>
              <a:gd name="connsiteY8" fmla="*/ 23813 h 711994"/>
              <a:gd name="connsiteX9" fmla="*/ 292894 w 547688"/>
              <a:gd name="connsiteY9" fmla="*/ 95250 h 711994"/>
              <a:gd name="connsiteX10" fmla="*/ 271463 w 547688"/>
              <a:gd name="connsiteY10" fmla="*/ 245269 h 711994"/>
              <a:gd name="connsiteX11" fmla="*/ 252413 w 547688"/>
              <a:gd name="connsiteY11" fmla="*/ 369094 h 711994"/>
              <a:gd name="connsiteX12" fmla="*/ 233363 w 547688"/>
              <a:gd name="connsiteY12" fmla="*/ 435769 h 711994"/>
              <a:gd name="connsiteX13" fmla="*/ 209550 w 547688"/>
              <a:gd name="connsiteY13" fmla="*/ 492919 h 711994"/>
              <a:gd name="connsiteX14" fmla="*/ 180975 w 547688"/>
              <a:gd name="connsiteY14" fmla="*/ 533400 h 711994"/>
              <a:gd name="connsiteX15" fmla="*/ 152400 w 547688"/>
              <a:gd name="connsiteY15" fmla="*/ 550069 h 711994"/>
              <a:gd name="connsiteX16" fmla="*/ 121444 w 547688"/>
              <a:gd name="connsiteY16" fmla="*/ 554831 h 711994"/>
              <a:gd name="connsiteX17" fmla="*/ 73819 w 547688"/>
              <a:gd name="connsiteY17" fmla="*/ 554831 h 711994"/>
              <a:gd name="connsiteX18" fmla="*/ 0 w 547688"/>
              <a:gd name="connsiteY18" fmla="*/ 554831 h 711994"/>
              <a:gd name="connsiteX19" fmla="*/ 547688 w 547688"/>
              <a:gd name="connsiteY19" fmla="*/ 711994 h 711994"/>
              <a:gd name="connsiteX20" fmla="*/ 511969 w 547688"/>
              <a:gd name="connsiteY20" fmla="*/ 659606 h 711994"/>
              <a:gd name="connsiteX21" fmla="*/ 490538 w 547688"/>
              <a:gd name="connsiteY21" fmla="*/ 628650 h 711994"/>
              <a:gd name="connsiteX22" fmla="*/ 469107 w 547688"/>
              <a:gd name="connsiteY22" fmla="*/ 583406 h 711994"/>
              <a:gd name="connsiteX23" fmla="*/ 442913 w 547688"/>
              <a:gd name="connsiteY23" fmla="*/ 507206 h 711994"/>
              <a:gd name="connsiteX24" fmla="*/ 409575 w 547688"/>
              <a:gd name="connsiteY24" fmla="*/ 397669 h 711994"/>
              <a:gd name="connsiteX25" fmla="*/ 381000 w 547688"/>
              <a:gd name="connsiteY25" fmla="*/ 25241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7688" h="711994">
                <a:moveTo>
                  <a:pt x="381000" y="252413"/>
                </a:moveTo>
                <a:lnTo>
                  <a:pt x="364332" y="150019"/>
                </a:lnTo>
                <a:lnTo>
                  <a:pt x="352425" y="52388"/>
                </a:lnTo>
                <a:lnTo>
                  <a:pt x="347663" y="21431"/>
                </a:lnTo>
                <a:lnTo>
                  <a:pt x="342900" y="7144"/>
                </a:lnTo>
                <a:lnTo>
                  <a:pt x="330994" y="0"/>
                </a:lnTo>
                <a:lnTo>
                  <a:pt x="319088" y="0"/>
                </a:lnTo>
                <a:lnTo>
                  <a:pt x="309563" y="7144"/>
                </a:lnTo>
                <a:lnTo>
                  <a:pt x="297657" y="23813"/>
                </a:lnTo>
                <a:lnTo>
                  <a:pt x="292894" y="95250"/>
                </a:lnTo>
                <a:lnTo>
                  <a:pt x="271463" y="245269"/>
                </a:lnTo>
                <a:lnTo>
                  <a:pt x="252413" y="369094"/>
                </a:lnTo>
                <a:lnTo>
                  <a:pt x="233363" y="435769"/>
                </a:lnTo>
                <a:lnTo>
                  <a:pt x="209550" y="492919"/>
                </a:lnTo>
                <a:lnTo>
                  <a:pt x="180975" y="533400"/>
                </a:lnTo>
                <a:lnTo>
                  <a:pt x="152400" y="550069"/>
                </a:lnTo>
                <a:lnTo>
                  <a:pt x="121444" y="554831"/>
                </a:lnTo>
                <a:lnTo>
                  <a:pt x="73819" y="554831"/>
                </a:lnTo>
                <a:lnTo>
                  <a:pt x="0" y="554831"/>
                </a:lnTo>
                <a:lnTo>
                  <a:pt x="547688" y="711994"/>
                </a:lnTo>
                <a:lnTo>
                  <a:pt x="511969" y="659606"/>
                </a:lnTo>
                <a:lnTo>
                  <a:pt x="490538" y="628650"/>
                </a:lnTo>
                <a:lnTo>
                  <a:pt x="469107" y="583406"/>
                </a:lnTo>
                <a:lnTo>
                  <a:pt x="442913" y="507206"/>
                </a:lnTo>
                <a:lnTo>
                  <a:pt x="409575" y="397669"/>
                </a:lnTo>
                <a:lnTo>
                  <a:pt x="3810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3AC8BA3-F1C0-3148-B908-D6D762D21D39}"/>
              </a:ext>
            </a:extLst>
          </p:cNvPr>
          <p:cNvSpPr/>
          <p:nvPr/>
        </p:nvSpPr>
        <p:spPr>
          <a:xfrm>
            <a:off x="5913438" y="3705225"/>
            <a:ext cx="785812" cy="485775"/>
          </a:xfrm>
          <a:custGeom>
            <a:avLst/>
            <a:gdLst>
              <a:gd name="connsiteX0" fmla="*/ 311944 w 785812"/>
              <a:gd name="connsiteY0" fmla="*/ 402431 h 485775"/>
              <a:gd name="connsiteX1" fmla="*/ 538162 w 785812"/>
              <a:gd name="connsiteY1" fmla="*/ 338138 h 485775"/>
              <a:gd name="connsiteX2" fmla="*/ 647700 w 785812"/>
              <a:gd name="connsiteY2" fmla="*/ 311944 h 485775"/>
              <a:gd name="connsiteX3" fmla="*/ 702469 w 785812"/>
              <a:gd name="connsiteY3" fmla="*/ 302419 h 485775"/>
              <a:gd name="connsiteX4" fmla="*/ 750094 w 785812"/>
              <a:gd name="connsiteY4" fmla="*/ 302419 h 485775"/>
              <a:gd name="connsiteX5" fmla="*/ 771525 w 785812"/>
              <a:gd name="connsiteY5" fmla="*/ 297656 h 485775"/>
              <a:gd name="connsiteX6" fmla="*/ 783431 w 785812"/>
              <a:gd name="connsiteY6" fmla="*/ 288131 h 485775"/>
              <a:gd name="connsiteX7" fmla="*/ 785812 w 785812"/>
              <a:gd name="connsiteY7" fmla="*/ 276225 h 485775"/>
              <a:gd name="connsiteX8" fmla="*/ 783431 w 785812"/>
              <a:gd name="connsiteY8" fmla="*/ 264319 h 485775"/>
              <a:gd name="connsiteX9" fmla="*/ 771525 w 785812"/>
              <a:gd name="connsiteY9" fmla="*/ 235744 h 485775"/>
              <a:gd name="connsiteX10" fmla="*/ 716756 w 785812"/>
              <a:gd name="connsiteY10" fmla="*/ 183356 h 485775"/>
              <a:gd name="connsiteX11" fmla="*/ 635794 w 785812"/>
              <a:gd name="connsiteY11" fmla="*/ 121444 h 485775"/>
              <a:gd name="connsiteX12" fmla="*/ 559594 w 785812"/>
              <a:gd name="connsiteY12" fmla="*/ 80963 h 485775"/>
              <a:gd name="connsiteX13" fmla="*/ 466725 w 785812"/>
              <a:gd name="connsiteY13" fmla="*/ 33338 h 485775"/>
              <a:gd name="connsiteX14" fmla="*/ 392906 w 785812"/>
              <a:gd name="connsiteY14" fmla="*/ 2381 h 485775"/>
              <a:gd name="connsiteX15" fmla="*/ 373856 w 785812"/>
              <a:gd name="connsiteY15" fmla="*/ 0 h 485775"/>
              <a:gd name="connsiteX16" fmla="*/ 359569 w 785812"/>
              <a:gd name="connsiteY16" fmla="*/ 7144 h 485775"/>
              <a:gd name="connsiteX17" fmla="*/ 359569 w 785812"/>
              <a:gd name="connsiteY17" fmla="*/ 21431 h 485775"/>
              <a:gd name="connsiteX18" fmla="*/ 371475 w 785812"/>
              <a:gd name="connsiteY18" fmla="*/ 54769 h 485775"/>
              <a:gd name="connsiteX19" fmla="*/ 385762 w 785812"/>
              <a:gd name="connsiteY19" fmla="*/ 97631 h 485775"/>
              <a:gd name="connsiteX20" fmla="*/ 392906 w 785812"/>
              <a:gd name="connsiteY20" fmla="*/ 130969 h 485775"/>
              <a:gd name="connsiteX21" fmla="*/ 390525 w 785812"/>
              <a:gd name="connsiteY21" fmla="*/ 154781 h 485775"/>
              <a:gd name="connsiteX22" fmla="*/ 373856 w 785812"/>
              <a:gd name="connsiteY22" fmla="*/ 192881 h 485775"/>
              <a:gd name="connsiteX23" fmla="*/ 321469 w 785812"/>
              <a:gd name="connsiteY23" fmla="*/ 233363 h 485775"/>
              <a:gd name="connsiteX24" fmla="*/ 121444 w 785812"/>
              <a:gd name="connsiteY24" fmla="*/ 364331 h 485775"/>
              <a:gd name="connsiteX25" fmla="*/ 14287 w 785812"/>
              <a:gd name="connsiteY25" fmla="*/ 438150 h 485775"/>
              <a:gd name="connsiteX26" fmla="*/ 4762 w 785812"/>
              <a:gd name="connsiteY26" fmla="*/ 452438 h 485775"/>
              <a:gd name="connsiteX27" fmla="*/ 0 w 785812"/>
              <a:gd name="connsiteY27" fmla="*/ 464344 h 485775"/>
              <a:gd name="connsiteX28" fmla="*/ 2381 w 785812"/>
              <a:gd name="connsiteY28" fmla="*/ 476250 h 485775"/>
              <a:gd name="connsiteX29" fmla="*/ 21431 w 785812"/>
              <a:gd name="connsiteY29" fmla="*/ 485775 h 485775"/>
              <a:gd name="connsiteX30" fmla="*/ 42862 w 785812"/>
              <a:gd name="connsiteY30" fmla="*/ 485775 h 485775"/>
              <a:gd name="connsiteX31" fmla="*/ 150019 w 785812"/>
              <a:gd name="connsiteY31" fmla="*/ 450056 h 485775"/>
              <a:gd name="connsiteX32" fmla="*/ 311944 w 785812"/>
              <a:gd name="connsiteY32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2" h="485775">
                <a:moveTo>
                  <a:pt x="311944" y="402431"/>
                </a:moveTo>
                <a:lnTo>
                  <a:pt x="538162" y="338138"/>
                </a:lnTo>
                <a:lnTo>
                  <a:pt x="647700" y="311944"/>
                </a:lnTo>
                <a:lnTo>
                  <a:pt x="702469" y="302419"/>
                </a:lnTo>
                <a:lnTo>
                  <a:pt x="750094" y="302419"/>
                </a:lnTo>
                <a:lnTo>
                  <a:pt x="771525" y="297656"/>
                </a:lnTo>
                <a:lnTo>
                  <a:pt x="783431" y="288131"/>
                </a:lnTo>
                <a:lnTo>
                  <a:pt x="785812" y="276225"/>
                </a:lnTo>
                <a:lnTo>
                  <a:pt x="783431" y="264319"/>
                </a:lnTo>
                <a:lnTo>
                  <a:pt x="771525" y="235744"/>
                </a:lnTo>
                <a:lnTo>
                  <a:pt x="716756" y="183356"/>
                </a:lnTo>
                <a:lnTo>
                  <a:pt x="635794" y="121444"/>
                </a:lnTo>
                <a:lnTo>
                  <a:pt x="559594" y="80963"/>
                </a:lnTo>
                <a:lnTo>
                  <a:pt x="466725" y="33338"/>
                </a:lnTo>
                <a:lnTo>
                  <a:pt x="392906" y="2381"/>
                </a:lnTo>
                <a:lnTo>
                  <a:pt x="373856" y="0"/>
                </a:lnTo>
                <a:lnTo>
                  <a:pt x="359569" y="7144"/>
                </a:lnTo>
                <a:lnTo>
                  <a:pt x="359569" y="21431"/>
                </a:lnTo>
                <a:lnTo>
                  <a:pt x="371475" y="54769"/>
                </a:lnTo>
                <a:lnTo>
                  <a:pt x="385762" y="97631"/>
                </a:lnTo>
                <a:lnTo>
                  <a:pt x="392906" y="130969"/>
                </a:lnTo>
                <a:lnTo>
                  <a:pt x="390525" y="154781"/>
                </a:lnTo>
                <a:lnTo>
                  <a:pt x="373856" y="192881"/>
                </a:lnTo>
                <a:lnTo>
                  <a:pt x="321469" y="233363"/>
                </a:lnTo>
                <a:lnTo>
                  <a:pt x="121444" y="364331"/>
                </a:lnTo>
                <a:lnTo>
                  <a:pt x="14287" y="438150"/>
                </a:lnTo>
                <a:lnTo>
                  <a:pt x="4762" y="452438"/>
                </a:lnTo>
                <a:lnTo>
                  <a:pt x="0" y="464344"/>
                </a:lnTo>
                <a:lnTo>
                  <a:pt x="2381" y="476250"/>
                </a:lnTo>
                <a:lnTo>
                  <a:pt x="21431" y="485775"/>
                </a:lnTo>
                <a:lnTo>
                  <a:pt x="42862" y="485775"/>
                </a:lnTo>
                <a:lnTo>
                  <a:pt x="150019" y="450056"/>
                </a:lnTo>
                <a:lnTo>
                  <a:pt x="311944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5928A80-A58A-9C41-857C-CF35DA40C8FA}"/>
              </a:ext>
            </a:extLst>
          </p:cNvPr>
          <p:cNvSpPr/>
          <p:nvPr/>
        </p:nvSpPr>
        <p:spPr>
          <a:xfrm>
            <a:off x="6005513" y="4446588"/>
            <a:ext cx="636587" cy="574675"/>
          </a:xfrm>
          <a:custGeom>
            <a:avLst/>
            <a:gdLst>
              <a:gd name="connsiteX0" fmla="*/ 309562 w 635793"/>
              <a:gd name="connsiteY0" fmla="*/ 314325 h 576262"/>
              <a:gd name="connsiteX1" fmla="*/ 150018 w 635793"/>
              <a:gd name="connsiteY1" fmla="*/ 169069 h 576262"/>
              <a:gd name="connsiteX2" fmla="*/ 35718 w 635793"/>
              <a:gd name="connsiteY2" fmla="*/ 76200 h 576262"/>
              <a:gd name="connsiteX3" fmla="*/ 19050 w 635793"/>
              <a:gd name="connsiteY3" fmla="*/ 64294 h 576262"/>
              <a:gd name="connsiteX4" fmla="*/ 4762 w 635793"/>
              <a:gd name="connsiteY4" fmla="*/ 42862 h 576262"/>
              <a:gd name="connsiteX5" fmla="*/ 0 w 635793"/>
              <a:gd name="connsiteY5" fmla="*/ 21431 h 576262"/>
              <a:gd name="connsiteX6" fmla="*/ 2381 w 635793"/>
              <a:gd name="connsiteY6" fmla="*/ 2381 h 576262"/>
              <a:gd name="connsiteX7" fmla="*/ 7143 w 635793"/>
              <a:gd name="connsiteY7" fmla="*/ 0 h 576262"/>
              <a:gd name="connsiteX8" fmla="*/ 30956 w 635793"/>
              <a:gd name="connsiteY8" fmla="*/ 2381 h 576262"/>
              <a:gd name="connsiteX9" fmla="*/ 95250 w 635793"/>
              <a:gd name="connsiteY9" fmla="*/ 21431 h 576262"/>
              <a:gd name="connsiteX10" fmla="*/ 183356 w 635793"/>
              <a:gd name="connsiteY10" fmla="*/ 47625 h 576262"/>
              <a:gd name="connsiteX11" fmla="*/ 278606 w 635793"/>
              <a:gd name="connsiteY11" fmla="*/ 78581 h 576262"/>
              <a:gd name="connsiteX12" fmla="*/ 364331 w 635793"/>
              <a:gd name="connsiteY12" fmla="*/ 109537 h 576262"/>
              <a:gd name="connsiteX13" fmla="*/ 447675 w 635793"/>
              <a:gd name="connsiteY13" fmla="*/ 145256 h 576262"/>
              <a:gd name="connsiteX14" fmla="*/ 483393 w 635793"/>
              <a:gd name="connsiteY14" fmla="*/ 164306 h 576262"/>
              <a:gd name="connsiteX15" fmla="*/ 521493 w 635793"/>
              <a:gd name="connsiteY15" fmla="*/ 188119 h 576262"/>
              <a:gd name="connsiteX16" fmla="*/ 552450 w 635793"/>
              <a:gd name="connsiteY16" fmla="*/ 216694 h 576262"/>
              <a:gd name="connsiteX17" fmla="*/ 571500 w 635793"/>
              <a:gd name="connsiteY17" fmla="*/ 240506 h 576262"/>
              <a:gd name="connsiteX18" fmla="*/ 592931 w 635793"/>
              <a:gd name="connsiteY18" fmla="*/ 278606 h 576262"/>
              <a:gd name="connsiteX19" fmla="*/ 609600 w 635793"/>
              <a:gd name="connsiteY19" fmla="*/ 323850 h 576262"/>
              <a:gd name="connsiteX20" fmla="*/ 621506 w 635793"/>
              <a:gd name="connsiteY20" fmla="*/ 371475 h 576262"/>
              <a:gd name="connsiteX21" fmla="*/ 633412 w 635793"/>
              <a:gd name="connsiteY21" fmla="*/ 433387 h 576262"/>
              <a:gd name="connsiteX22" fmla="*/ 635793 w 635793"/>
              <a:gd name="connsiteY22" fmla="*/ 523875 h 576262"/>
              <a:gd name="connsiteX23" fmla="*/ 626268 w 635793"/>
              <a:gd name="connsiteY23" fmla="*/ 550069 h 576262"/>
              <a:gd name="connsiteX24" fmla="*/ 602456 w 635793"/>
              <a:gd name="connsiteY24" fmla="*/ 573881 h 576262"/>
              <a:gd name="connsiteX25" fmla="*/ 588168 w 635793"/>
              <a:gd name="connsiteY25" fmla="*/ 576262 h 576262"/>
              <a:gd name="connsiteX26" fmla="*/ 566737 w 635793"/>
              <a:gd name="connsiteY26" fmla="*/ 571500 h 576262"/>
              <a:gd name="connsiteX27" fmla="*/ 535781 w 635793"/>
              <a:gd name="connsiteY27" fmla="*/ 554831 h 576262"/>
              <a:gd name="connsiteX28" fmla="*/ 500062 w 635793"/>
              <a:gd name="connsiteY28" fmla="*/ 514350 h 576262"/>
              <a:gd name="connsiteX29" fmla="*/ 407193 w 635793"/>
              <a:gd name="connsiteY29" fmla="*/ 414337 h 576262"/>
              <a:gd name="connsiteX30" fmla="*/ 309562 w 635793"/>
              <a:gd name="connsiteY30" fmla="*/ 3143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3" h="576262">
                <a:moveTo>
                  <a:pt x="309562" y="314325"/>
                </a:moveTo>
                <a:lnTo>
                  <a:pt x="150018" y="169069"/>
                </a:lnTo>
                <a:lnTo>
                  <a:pt x="35718" y="76200"/>
                </a:lnTo>
                <a:lnTo>
                  <a:pt x="19050" y="64294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2381"/>
                </a:lnTo>
                <a:lnTo>
                  <a:pt x="7143" y="0"/>
                </a:lnTo>
                <a:lnTo>
                  <a:pt x="30956" y="2381"/>
                </a:lnTo>
                <a:lnTo>
                  <a:pt x="95250" y="21431"/>
                </a:lnTo>
                <a:lnTo>
                  <a:pt x="183356" y="47625"/>
                </a:lnTo>
                <a:lnTo>
                  <a:pt x="278606" y="78581"/>
                </a:lnTo>
                <a:lnTo>
                  <a:pt x="364331" y="109537"/>
                </a:lnTo>
                <a:lnTo>
                  <a:pt x="447675" y="145256"/>
                </a:lnTo>
                <a:lnTo>
                  <a:pt x="483393" y="164306"/>
                </a:lnTo>
                <a:lnTo>
                  <a:pt x="521493" y="188119"/>
                </a:lnTo>
                <a:lnTo>
                  <a:pt x="552450" y="216694"/>
                </a:lnTo>
                <a:lnTo>
                  <a:pt x="571500" y="240506"/>
                </a:lnTo>
                <a:lnTo>
                  <a:pt x="592931" y="278606"/>
                </a:lnTo>
                <a:lnTo>
                  <a:pt x="609600" y="323850"/>
                </a:lnTo>
                <a:lnTo>
                  <a:pt x="621506" y="371475"/>
                </a:lnTo>
                <a:lnTo>
                  <a:pt x="633412" y="433387"/>
                </a:lnTo>
                <a:cubicBezTo>
                  <a:pt x="634206" y="463550"/>
                  <a:pt x="634999" y="493712"/>
                  <a:pt x="635793" y="523875"/>
                </a:cubicBezTo>
                <a:lnTo>
                  <a:pt x="626268" y="550069"/>
                </a:lnTo>
                <a:lnTo>
                  <a:pt x="602456" y="573881"/>
                </a:lnTo>
                <a:lnTo>
                  <a:pt x="588168" y="576262"/>
                </a:lnTo>
                <a:lnTo>
                  <a:pt x="566737" y="571500"/>
                </a:lnTo>
                <a:lnTo>
                  <a:pt x="535781" y="554831"/>
                </a:lnTo>
                <a:lnTo>
                  <a:pt x="500062" y="514350"/>
                </a:lnTo>
                <a:lnTo>
                  <a:pt x="407193" y="414337"/>
                </a:lnTo>
                <a:lnTo>
                  <a:pt x="309562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4622D-985A-40B4-84B7-DEFF49FD442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852738" y="1695450"/>
            <a:chExt cx="4459287" cy="4367213"/>
          </a:xfrm>
        </p:grpSpPr>
        <p:sp>
          <p:nvSpPr>
            <p:cNvPr id="13" name="フリーフォーム 49">
              <a:extLst>
                <a:ext uri="{FF2B5EF4-FFF2-40B4-BE49-F238E27FC236}">
                  <a16:creationId xmlns:a16="http://schemas.microsoft.com/office/drawing/2014/main" id="{3F396797-7084-4991-9531-53802E635636}"/>
                </a:ext>
              </a:extLst>
            </p:cNvPr>
            <p:cNvSpPr/>
            <p:nvPr/>
          </p:nvSpPr>
          <p:spPr>
            <a:xfrm>
              <a:off x="3475038" y="16954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959E8B82-FAB0-4C9A-93B8-39F4590FD7AB}"/>
                </a:ext>
              </a:extLst>
            </p:cNvPr>
            <p:cNvSpPr/>
            <p:nvPr/>
          </p:nvSpPr>
          <p:spPr>
            <a:xfrm>
              <a:off x="6046788" y="18589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9CD7819B-997E-4DFA-B1E1-5BBC7470931D}"/>
                </a:ext>
              </a:extLst>
            </p:cNvPr>
            <p:cNvSpPr/>
            <p:nvPr/>
          </p:nvSpPr>
          <p:spPr>
            <a:xfrm>
              <a:off x="6734175" y="28527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871CE536-0008-44F1-9CE3-5C81502C90F1}"/>
                </a:ext>
              </a:extLst>
            </p:cNvPr>
            <p:cNvSpPr/>
            <p:nvPr/>
          </p:nvSpPr>
          <p:spPr>
            <a:xfrm>
              <a:off x="5762625" y="25066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3E3DEB5-D88F-4ACC-8530-61B3378DA72A}"/>
                </a:ext>
              </a:extLst>
            </p:cNvPr>
            <p:cNvSpPr/>
            <p:nvPr/>
          </p:nvSpPr>
          <p:spPr>
            <a:xfrm rot="16200000">
              <a:off x="2800350" y="37623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2A51A3AF-ECAB-49F8-B24C-2E94D423A437}"/>
                </a:ext>
              </a:extLst>
            </p:cNvPr>
            <p:cNvSpPr/>
            <p:nvPr/>
          </p:nvSpPr>
          <p:spPr>
            <a:xfrm>
              <a:off x="2852738" y="25638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8D6AD614-0149-44FC-85B0-441C674B3265}"/>
                </a:ext>
              </a:extLst>
            </p:cNvPr>
            <p:cNvSpPr/>
            <p:nvPr/>
          </p:nvSpPr>
          <p:spPr>
            <a:xfrm rot="16200000">
              <a:off x="2267744" y="39949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4">
              <a:extLst>
                <a:ext uri="{FF2B5EF4-FFF2-40B4-BE49-F238E27FC236}">
                  <a16:creationId xmlns:a16="http://schemas.microsoft.com/office/drawing/2014/main" id="{AA9A5692-7B5C-4A3A-8C4F-D3F6E346831D}"/>
                </a:ext>
              </a:extLst>
            </p:cNvPr>
            <p:cNvSpPr/>
            <p:nvPr/>
          </p:nvSpPr>
          <p:spPr>
            <a:xfrm>
              <a:off x="2962275" y="33940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80D2A838-DE9C-406D-A8B1-E4DCE7B62B76}"/>
                </a:ext>
              </a:extLst>
            </p:cNvPr>
            <p:cNvSpPr/>
            <p:nvPr/>
          </p:nvSpPr>
          <p:spPr>
            <a:xfrm>
              <a:off x="6737350" y="51816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56590192-6F31-444C-B536-DDDDEFB7C554}"/>
                </a:ext>
              </a:extLst>
            </p:cNvPr>
            <p:cNvSpPr/>
            <p:nvPr/>
          </p:nvSpPr>
          <p:spPr>
            <a:xfrm>
              <a:off x="6065838" y="38576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2A46B511-4E4A-49E3-8DAB-7C25BCA1CEA4}"/>
                </a:ext>
              </a:extLst>
            </p:cNvPr>
            <p:cNvSpPr/>
            <p:nvPr/>
          </p:nvSpPr>
          <p:spPr>
            <a:xfrm>
              <a:off x="6157913" y="45989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BE441BD-823B-4C3B-B6BD-DF56A24B54DF}"/>
              </a:ext>
            </a:extLst>
          </p:cNvPr>
          <p:cNvGrpSpPr/>
          <p:nvPr/>
        </p:nvGrpSpPr>
        <p:grpSpPr>
          <a:xfrm>
            <a:off x="2723356" y="1527175"/>
            <a:ext cx="4459287" cy="4367213"/>
            <a:chOff x="2700338" y="1543050"/>
            <a:chExt cx="4459287" cy="4367213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50DC6971-1461-4AD0-A6A0-6D8EFF6A3330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40F60AA-87FC-4361-ADCF-5BAD0454AC82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32F1F29D-9C42-4321-91B5-4D7189D5D689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5512AC93-FC62-4DBC-B5F8-1BEEBFE50311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0">
              <a:extLst>
                <a:ext uri="{FF2B5EF4-FFF2-40B4-BE49-F238E27FC236}">
                  <a16:creationId xmlns:a16="http://schemas.microsoft.com/office/drawing/2014/main" id="{7135579F-5914-4A1B-843E-31159BCBDA63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ADAD6DFE-3A63-435F-8A8A-D6DDAC71DB5C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A0BA3D27-CE8C-415D-8AD9-B189B4DAC7E0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B8F125BA-FF06-45D3-8548-B24D46663FF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9470B894-9E20-4D73-B2D4-2A618E8F584A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B8025694-B61D-4A26-BCC5-04E1961AF6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1BB9431F-CBE2-4310-AAEA-830C18CABBCD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306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D1E84D8-57FC-4CEB-991E-C196210965EE}"/>
              </a:ext>
            </a:extLst>
          </p:cNvPr>
          <p:cNvGrpSpPr/>
          <p:nvPr/>
        </p:nvGrpSpPr>
        <p:grpSpPr>
          <a:xfrm>
            <a:off x="2700338" y="1543050"/>
            <a:ext cx="4459287" cy="4367213"/>
            <a:chOff x="2700338" y="1543050"/>
            <a:chExt cx="4459287" cy="43672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8349002-B08E-FC42-B749-7CCCD67B0894}"/>
                </a:ext>
              </a:extLst>
            </p:cNvPr>
            <p:cNvSpPr/>
            <p:nvPr/>
          </p:nvSpPr>
          <p:spPr>
            <a:xfrm>
              <a:off x="3322638" y="1543050"/>
              <a:ext cx="3706812" cy="2000250"/>
            </a:xfrm>
            <a:custGeom>
              <a:avLst/>
              <a:gdLst>
                <a:gd name="connsiteX0" fmla="*/ 1107713 w 3706879"/>
                <a:gd name="connsiteY0" fmla="*/ 279229 h 2000633"/>
                <a:gd name="connsiteX1" fmla="*/ 892921 w 3706879"/>
                <a:gd name="connsiteY1" fmla="*/ 322187 h 2000633"/>
                <a:gd name="connsiteX2" fmla="*/ 675061 w 3706879"/>
                <a:gd name="connsiteY2" fmla="*/ 365146 h 2000633"/>
                <a:gd name="connsiteX3" fmla="*/ 469474 w 3706879"/>
                <a:gd name="connsiteY3" fmla="*/ 405036 h 2000633"/>
                <a:gd name="connsiteX4" fmla="*/ 411173 w 3706879"/>
                <a:gd name="connsiteY4" fmla="*/ 414241 h 2000633"/>
                <a:gd name="connsiteX5" fmla="*/ 346736 w 3706879"/>
                <a:gd name="connsiteY5" fmla="*/ 417310 h 2000633"/>
                <a:gd name="connsiteX6" fmla="*/ 282298 w 3706879"/>
                <a:gd name="connsiteY6" fmla="*/ 411173 h 2000633"/>
                <a:gd name="connsiteX7" fmla="*/ 248545 w 3706879"/>
                <a:gd name="connsiteY7" fmla="*/ 401967 h 2000633"/>
                <a:gd name="connsiteX8" fmla="*/ 199450 w 3706879"/>
                <a:gd name="connsiteY8" fmla="*/ 377420 h 2000633"/>
                <a:gd name="connsiteX9" fmla="*/ 159560 w 3706879"/>
                <a:gd name="connsiteY9" fmla="*/ 349804 h 2000633"/>
                <a:gd name="connsiteX10" fmla="*/ 119670 w 3706879"/>
                <a:gd name="connsiteY10" fmla="*/ 312982 h 2000633"/>
                <a:gd name="connsiteX11" fmla="*/ 76712 w 3706879"/>
                <a:gd name="connsiteY11" fmla="*/ 273092 h 2000633"/>
                <a:gd name="connsiteX12" fmla="*/ 61369 w 3706879"/>
                <a:gd name="connsiteY12" fmla="*/ 257750 h 2000633"/>
                <a:gd name="connsiteX13" fmla="*/ 46027 w 3706879"/>
                <a:gd name="connsiteY13" fmla="*/ 251613 h 2000633"/>
                <a:gd name="connsiteX14" fmla="*/ 24548 w 3706879"/>
                <a:gd name="connsiteY14" fmla="*/ 245476 h 2000633"/>
                <a:gd name="connsiteX15" fmla="*/ 12274 w 3706879"/>
                <a:gd name="connsiteY15" fmla="*/ 245476 h 2000633"/>
                <a:gd name="connsiteX16" fmla="*/ 0 w 3706879"/>
                <a:gd name="connsiteY16" fmla="*/ 251613 h 2000633"/>
                <a:gd name="connsiteX17" fmla="*/ 3069 w 3706879"/>
                <a:gd name="connsiteY17" fmla="*/ 279229 h 2000633"/>
                <a:gd name="connsiteX18" fmla="*/ 18411 w 3706879"/>
                <a:gd name="connsiteY18" fmla="*/ 319119 h 2000633"/>
                <a:gd name="connsiteX19" fmla="*/ 64438 w 3706879"/>
                <a:gd name="connsiteY19" fmla="*/ 405036 h 2000633"/>
                <a:gd name="connsiteX20" fmla="*/ 104328 w 3706879"/>
                <a:gd name="connsiteY20" fmla="*/ 472542 h 2000633"/>
                <a:gd name="connsiteX21" fmla="*/ 153423 w 3706879"/>
                <a:gd name="connsiteY21" fmla="*/ 546185 h 2000633"/>
                <a:gd name="connsiteX22" fmla="*/ 211724 w 3706879"/>
                <a:gd name="connsiteY22" fmla="*/ 610622 h 2000633"/>
                <a:gd name="connsiteX23" fmla="*/ 263888 w 3706879"/>
                <a:gd name="connsiteY23" fmla="*/ 656649 h 2000633"/>
                <a:gd name="connsiteX24" fmla="*/ 312983 w 3706879"/>
                <a:gd name="connsiteY24" fmla="*/ 681197 h 2000633"/>
                <a:gd name="connsiteX25" fmla="*/ 334462 w 3706879"/>
                <a:gd name="connsiteY25" fmla="*/ 681197 h 2000633"/>
                <a:gd name="connsiteX26" fmla="*/ 432653 w 3706879"/>
                <a:gd name="connsiteY26" fmla="*/ 619828 h 2000633"/>
                <a:gd name="connsiteX27" fmla="*/ 466406 w 3706879"/>
                <a:gd name="connsiteY27" fmla="*/ 607554 h 2000633"/>
                <a:gd name="connsiteX28" fmla="*/ 644376 w 3706879"/>
                <a:gd name="connsiteY28" fmla="*/ 564596 h 2000633"/>
                <a:gd name="connsiteX29" fmla="*/ 837689 w 3706879"/>
                <a:gd name="connsiteY29" fmla="*/ 512432 h 2000633"/>
                <a:gd name="connsiteX30" fmla="*/ 1073960 w 3706879"/>
                <a:gd name="connsiteY30" fmla="*/ 447994 h 2000633"/>
                <a:gd name="connsiteX31" fmla="*/ 1153740 w 3706879"/>
                <a:gd name="connsiteY31" fmla="*/ 417310 h 2000633"/>
                <a:gd name="connsiteX32" fmla="*/ 1506612 w 3706879"/>
                <a:gd name="connsiteY32" fmla="*/ 346735 h 2000633"/>
                <a:gd name="connsiteX33" fmla="*/ 1810390 w 3706879"/>
                <a:gd name="connsiteY33" fmla="*/ 282298 h 2000633"/>
                <a:gd name="connsiteX34" fmla="*/ 2019045 w 3706879"/>
                <a:gd name="connsiteY34" fmla="*/ 239339 h 2000633"/>
                <a:gd name="connsiteX35" fmla="*/ 2046661 w 3706879"/>
                <a:gd name="connsiteY35" fmla="*/ 236271 h 2000633"/>
                <a:gd name="connsiteX36" fmla="*/ 2062003 w 3706879"/>
                <a:gd name="connsiteY36" fmla="*/ 236271 h 2000633"/>
                <a:gd name="connsiteX37" fmla="*/ 2077345 w 3706879"/>
                <a:gd name="connsiteY37" fmla="*/ 242408 h 2000633"/>
                <a:gd name="connsiteX38" fmla="*/ 2086551 w 3706879"/>
                <a:gd name="connsiteY38" fmla="*/ 257750 h 2000633"/>
                <a:gd name="connsiteX39" fmla="*/ 2089619 w 3706879"/>
                <a:gd name="connsiteY39" fmla="*/ 328324 h 2000633"/>
                <a:gd name="connsiteX40" fmla="*/ 2089619 w 3706879"/>
                <a:gd name="connsiteY40" fmla="*/ 472542 h 2000633"/>
                <a:gd name="connsiteX41" fmla="*/ 2095756 w 3706879"/>
                <a:gd name="connsiteY41" fmla="*/ 583006 h 2000633"/>
                <a:gd name="connsiteX42" fmla="*/ 2111098 w 3706879"/>
                <a:gd name="connsiteY42" fmla="*/ 779387 h 2000633"/>
                <a:gd name="connsiteX43" fmla="*/ 2135646 w 3706879"/>
                <a:gd name="connsiteY43" fmla="*/ 975769 h 2000633"/>
                <a:gd name="connsiteX44" fmla="*/ 2147920 w 3706879"/>
                <a:gd name="connsiteY44" fmla="*/ 1049412 h 2000633"/>
                <a:gd name="connsiteX45" fmla="*/ 2172467 w 3706879"/>
                <a:gd name="connsiteY45" fmla="*/ 1162945 h 2000633"/>
                <a:gd name="connsiteX46" fmla="*/ 2203152 w 3706879"/>
                <a:gd name="connsiteY46" fmla="*/ 1258067 h 2000633"/>
                <a:gd name="connsiteX47" fmla="*/ 2224631 w 3706879"/>
                <a:gd name="connsiteY47" fmla="*/ 1322504 h 2000633"/>
                <a:gd name="connsiteX48" fmla="*/ 2249179 w 3706879"/>
                <a:gd name="connsiteY48" fmla="*/ 1386942 h 2000633"/>
                <a:gd name="connsiteX49" fmla="*/ 2273726 w 3706879"/>
                <a:gd name="connsiteY49" fmla="*/ 1439106 h 2000633"/>
                <a:gd name="connsiteX50" fmla="*/ 2304411 w 3706879"/>
                <a:gd name="connsiteY50" fmla="*/ 1503543 h 2000633"/>
                <a:gd name="connsiteX51" fmla="*/ 2353506 w 3706879"/>
                <a:gd name="connsiteY51" fmla="*/ 1580255 h 2000633"/>
                <a:gd name="connsiteX52" fmla="*/ 2396465 w 3706879"/>
                <a:gd name="connsiteY52" fmla="*/ 1632418 h 2000633"/>
                <a:gd name="connsiteX53" fmla="*/ 2436355 w 3706879"/>
                <a:gd name="connsiteY53" fmla="*/ 1675377 h 2000633"/>
                <a:gd name="connsiteX54" fmla="*/ 2482381 w 3706879"/>
                <a:gd name="connsiteY54" fmla="*/ 1721404 h 2000633"/>
                <a:gd name="connsiteX55" fmla="*/ 2531477 w 3706879"/>
                <a:gd name="connsiteY55" fmla="*/ 1758225 h 2000633"/>
                <a:gd name="connsiteX56" fmla="*/ 2592846 w 3706879"/>
                <a:gd name="connsiteY56" fmla="*/ 1804252 h 2000633"/>
                <a:gd name="connsiteX57" fmla="*/ 2648078 w 3706879"/>
                <a:gd name="connsiteY57" fmla="*/ 1838005 h 2000633"/>
                <a:gd name="connsiteX58" fmla="*/ 2746269 w 3706879"/>
                <a:gd name="connsiteY58" fmla="*/ 1880963 h 2000633"/>
                <a:gd name="connsiteX59" fmla="*/ 2832185 w 3706879"/>
                <a:gd name="connsiteY59" fmla="*/ 1914716 h 2000633"/>
                <a:gd name="connsiteX60" fmla="*/ 2918102 w 3706879"/>
                <a:gd name="connsiteY60" fmla="*/ 1939264 h 2000633"/>
                <a:gd name="connsiteX61" fmla="*/ 3019361 w 3706879"/>
                <a:gd name="connsiteY61" fmla="*/ 1963812 h 2000633"/>
                <a:gd name="connsiteX62" fmla="*/ 3093004 w 3706879"/>
                <a:gd name="connsiteY62" fmla="*/ 1976085 h 2000633"/>
                <a:gd name="connsiteX63" fmla="*/ 3178921 w 3706879"/>
                <a:gd name="connsiteY63" fmla="*/ 1985291 h 2000633"/>
                <a:gd name="connsiteX64" fmla="*/ 3264838 w 3706879"/>
                <a:gd name="connsiteY64" fmla="*/ 1994496 h 2000633"/>
                <a:gd name="connsiteX65" fmla="*/ 3433603 w 3706879"/>
                <a:gd name="connsiteY65" fmla="*/ 2000633 h 2000633"/>
                <a:gd name="connsiteX66" fmla="*/ 3510314 w 3706879"/>
                <a:gd name="connsiteY66" fmla="*/ 2000633 h 2000633"/>
                <a:gd name="connsiteX67" fmla="*/ 3602368 w 3706879"/>
                <a:gd name="connsiteY67" fmla="*/ 1991428 h 2000633"/>
                <a:gd name="connsiteX68" fmla="*/ 3645326 w 3706879"/>
                <a:gd name="connsiteY68" fmla="*/ 1982222 h 2000633"/>
                <a:gd name="connsiteX69" fmla="*/ 3669874 w 3706879"/>
                <a:gd name="connsiteY69" fmla="*/ 1963812 h 2000633"/>
                <a:gd name="connsiteX70" fmla="*/ 3685216 w 3706879"/>
                <a:gd name="connsiteY70" fmla="*/ 1939264 h 2000633"/>
                <a:gd name="connsiteX71" fmla="*/ 3700559 w 3706879"/>
                <a:gd name="connsiteY71" fmla="*/ 1908579 h 2000633"/>
                <a:gd name="connsiteX72" fmla="*/ 3706696 w 3706879"/>
                <a:gd name="connsiteY72" fmla="*/ 1871758 h 2000633"/>
                <a:gd name="connsiteX73" fmla="*/ 3700559 w 3706879"/>
                <a:gd name="connsiteY73" fmla="*/ 1844142 h 2000633"/>
                <a:gd name="connsiteX74" fmla="*/ 3688285 w 3706879"/>
                <a:gd name="connsiteY74" fmla="*/ 1819594 h 2000633"/>
                <a:gd name="connsiteX75" fmla="*/ 3663737 w 3706879"/>
                <a:gd name="connsiteY75" fmla="*/ 1788910 h 2000633"/>
                <a:gd name="connsiteX76" fmla="*/ 3286317 w 3706879"/>
                <a:gd name="connsiteY76" fmla="*/ 1755157 h 2000633"/>
                <a:gd name="connsiteX77" fmla="*/ 3169716 w 3706879"/>
                <a:gd name="connsiteY77" fmla="*/ 1752088 h 2000633"/>
                <a:gd name="connsiteX78" fmla="*/ 3068457 w 3706879"/>
                <a:gd name="connsiteY78" fmla="*/ 1745951 h 2000633"/>
                <a:gd name="connsiteX79" fmla="*/ 2997882 w 3706879"/>
                <a:gd name="connsiteY79" fmla="*/ 1736746 h 2000633"/>
                <a:gd name="connsiteX80" fmla="*/ 2930376 w 3706879"/>
                <a:gd name="connsiteY80" fmla="*/ 1724472 h 2000633"/>
                <a:gd name="connsiteX81" fmla="*/ 2862870 w 3706879"/>
                <a:gd name="connsiteY81" fmla="*/ 1709130 h 2000633"/>
                <a:gd name="connsiteX82" fmla="*/ 2773885 w 3706879"/>
                <a:gd name="connsiteY82" fmla="*/ 1678445 h 2000633"/>
                <a:gd name="connsiteX83" fmla="*/ 2691036 w 3706879"/>
                <a:gd name="connsiteY83" fmla="*/ 1641624 h 2000633"/>
                <a:gd name="connsiteX84" fmla="*/ 2608188 w 3706879"/>
                <a:gd name="connsiteY84" fmla="*/ 1595597 h 2000633"/>
                <a:gd name="connsiteX85" fmla="*/ 2549888 w 3706879"/>
                <a:gd name="connsiteY85" fmla="*/ 1552638 h 2000633"/>
                <a:gd name="connsiteX86" fmla="*/ 2516134 w 3706879"/>
                <a:gd name="connsiteY86" fmla="*/ 1515817 h 2000633"/>
                <a:gd name="connsiteX87" fmla="*/ 2488518 w 3706879"/>
                <a:gd name="connsiteY87" fmla="*/ 1485132 h 2000633"/>
                <a:gd name="connsiteX88" fmla="*/ 2451697 w 3706879"/>
                <a:gd name="connsiteY88" fmla="*/ 1436037 h 2000633"/>
                <a:gd name="connsiteX89" fmla="*/ 2417944 w 3706879"/>
                <a:gd name="connsiteY89" fmla="*/ 1383873 h 2000633"/>
                <a:gd name="connsiteX90" fmla="*/ 2396465 w 3706879"/>
                <a:gd name="connsiteY90" fmla="*/ 1334778 h 2000633"/>
                <a:gd name="connsiteX91" fmla="*/ 2365780 w 3706879"/>
                <a:gd name="connsiteY91" fmla="*/ 1258067 h 2000633"/>
                <a:gd name="connsiteX92" fmla="*/ 2344301 w 3706879"/>
                <a:gd name="connsiteY92" fmla="*/ 1175218 h 2000633"/>
                <a:gd name="connsiteX93" fmla="*/ 2325890 w 3706879"/>
                <a:gd name="connsiteY93" fmla="*/ 1040206 h 2000633"/>
                <a:gd name="connsiteX94" fmla="*/ 2313616 w 3706879"/>
                <a:gd name="connsiteY94" fmla="*/ 886783 h 2000633"/>
                <a:gd name="connsiteX95" fmla="*/ 2313616 w 3706879"/>
                <a:gd name="connsiteY95" fmla="*/ 828483 h 2000633"/>
                <a:gd name="connsiteX96" fmla="*/ 2304411 w 3706879"/>
                <a:gd name="connsiteY96" fmla="*/ 638238 h 2000633"/>
                <a:gd name="connsiteX97" fmla="*/ 2307479 w 3706879"/>
                <a:gd name="connsiteY97" fmla="*/ 546185 h 2000633"/>
                <a:gd name="connsiteX98" fmla="*/ 2313616 w 3706879"/>
                <a:gd name="connsiteY98" fmla="*/ 494021 h 2000633"/>
                <a:gd name="connsiteX99" fmla="*/ 2322822 w 3706879"/>
                <a:gd name="connsiteY99" fmla="*/ 447994 h 2000633"/>
                <a:gd name="connsiteX100" fmla="*/ 2344301 w 3706879"/>
                <a:gd name="connsiteY100" fmla="*/ 398899 h 2000633"/>
                <a:gd name="connsiteX101" fmla="*/ 2362712 w 3706879"/>
                <a:gd name="connsiteY101" fmla="*/ 368214 h 2000633"/>
                <a:gd name="connsiteX102" fmla="*/ 2378054 w 3706879"/>
                <a:gd name="connsiteY102" fmla="*/ 340598 h 2000633"/>
                <a:gd name="connsiteX103" fmla="*/ 2408739 w 3706879"/>
                <a:gd name="connsiteY103" fmla="*/ 300708 h 2000633"/>
                <a:gd name="connsiteX104" fmla="*/ 2445560 w 3706879"/>
                <a:gd name="connsiteY104" fmla="*/ 260818 h 2000633"/>
                <a:gd name="connsiteX105" fmla="*/ 2451697 w 3706879"/>
                <a:gd name="connsiteY105" fmla="*/ 248545 h 2000633"/>
                <a:gd name="connsiteX106" fmla="*/ 2451697 w 3706879"/>
                <a:gd name="connsiteY106" fmla="*/ 248545 h 2000633"/>
                <a:gd name="connsiteX107" fmla="*/ 2445560 w 3706879"/>
                <a:gd name="connsiteY107" fmla="*/ 217860 h 2000633"/>
                <a:gd name="connsiteX108" fmla="*/ 2433286 w 3706879"/>
                <a:gd name="connsiteY108" fmla="*/ 196381 h 2000633"/>
                <a:gd name="connsiteX109" fmla="*/ 2396465 w 3706879"/>
                <a:gd name="connsiteY109" fmla="*/ 162628 h 2000633"/>
                <a:gd name="connsiteX110" fmla="*/ 2273726 w 3706879"/>
                <a:gd name="connsiteY110" fmla="*/ 85916 h 2000633"/>
                <a:gd name="connsiteX111" fmla="*/ 2175536 w 3706879"/>
                <a:gd name="connsiteY111" fmla="*/ 21479 h 2000633"/>
                <a:gd name="connsiteX112" fmla="*/ 2132577 w 3706879"/>
                <a:gd name="connsiteY112" fmla="*/ 3068 h 2000633"/>
                <a:gd name="connsiteX113" fmla="*/ 2108030 w 3706879"/>
                <a:gd name="connsiteY113" fmla="*/ 0 h 2000633"/>
                <a:gd name="connsiteX114" fmla="*/ 2080414 w 3706879"/>
                <a:gd name="connsiteY114" fmla="*/ 21479 h 2000633"/>
                <a:gd name="connsiteX115" fmla="*/ 2043592 w 3706879"/>
                <a:gd name="connsiteY115" fmla="*/ 46026 h 2000633"/>
                <a:gd name="connsiteX116" fmla="*/ 1954607 w 3706879"/>
                <a:gd name="connsiteY116" fmla="*/ 82848 h 2000633"/>
                <a:gd name="connsiteX117" fmla="*/ 1742883 w 3706879"/>
                <a:gd name="connsiteY117" fmla="*/ 141149 h 2000633"/>
                <a:gd name="connsiteX118" fmla="*/ 1546502 w 3706879"/>
                <a:gd name="connsiteY118" fmla="*/ 187175 h 2000633"/>
                <a:gd name="connsiteX119" fmla="*/ 1236588 w 3706879"/>
                <a:gd name="connsiteY119" fmla="*/ 254681 h 2000633"/>
                <a:gd name="connsiteX120" fmla="*/ 1107713 w 3706879"/>
                <a:gd name="connsiteY120" fmla="*/ 279229 h 200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3706879" h="2000633">
                  <a:moveTo>
                    <a:pt x="1107713" y="279229"/>
                  </a:moveTo>
                  <a:lnTo>
                    <a:pt x="892921" y="322187"/>
                  </a:lnTo>
                  <a:lnTo>
                    <a:pt x="675061" y="365146"/>
                  </a:lnTo>
                  <a:lnTo>
                    <a:pt x="469474" y="405036"/>
                  </a:lnTo>
                  <a:lnTo>
                    <a:pt x="411173" y="414241"/>
                  </a:lnTo>
                  <a:lnTo>
                    <a:pt x="346736" y="417310"/>
                  </a:lnTo>
                  <a:lnTo>
                    <a:pt x="282298" y="411173"/>
                  </a:lnTo>
                  <a:lnTo>
                    <a:pt x="248545" y="401967"/>
                  </a:lnTo>
                  <a:lnTo>
                    <a:pt x="199450" y="377420"/>
                  </a:lnTo>
                  <a:lnTo>
                    <a:pt x="159560" y="349804"/>
                  </a:lnTo>
                  <a:lnTo>
                    <a:pt x="119670" y="312982"/>
                  </a:lnTo>
                  <a:lnTo>
                    <a:pt x="76712" y="273092"/>
                  </a:lnTo>
                  <a:lnTo>
                    <a:pt x="61369" y="257750"/>
                  </a:lnTo>
                  <a:lnTo>
                    <a:pt x="46027" y="251613"/>
                  </a:lnTo>
                  <a:lnTo>
                    <a:pt x="24548" y="245476"/>
                  </a:lnTo>
                  <a:lnTo>
                    <a:pt x="12274" y="245476"/>
                  </a:lnTo>
                  <a:lnTo>
                    <a:pt x="0" y="251613"/>
                  </a:lnTo>
                  <a:lnTo>
                    <a:pt x="3069" y="279229"/>
                  </a:lnTo>
                  <a:lnTo>
                    <a:pt x="18411" y="319119"/>
                  </a:lnTo>
                  <a:lnTo>
                    <a:pt x="64438" y="405036"/>
                  </a:lnTo>
                  <a:lnTo>
                    <a:pt x="104328" y="472542"/>
                  </a:lnTo>
                  <a:lnTo>
                    <a:pt x="153423" y="546185"/>
                  </a:lnTo>
                  <a:lnTo>
                    <a:pt x="211724" y="610622"/>
                  </a:lnTo>
                  <a:lnTo>
                    <a:pt x="263888" y="656649"/>
                  </a:lnTo>
                  <a:lnTo>
                    <a:pt x="312983" y="681197"/>
                  </a:lnTo>
                  <a:lnTo>
                    <a:pt x="334462" y="681197"/>
                  </a:lnTo>
                  <a:lnTo>
                    <a:pt x="432653" y="619828"/>
                  </a:lnTo>
                  <a:lnTo>
                    <a:pt x="466406" y="607554"/>
                  </a:lnTo>
                  <a:lnTo>
                    <a:pt x="644376" y="564596"/>
                  </a:lnTo>
                  <a:lnTo>
                    <a:pt x="837689" y="512432"/>
                  </a:lnTo>
                  <a:lnTo>
                    <a:pt x="1073960" y="447994"/>
                  </a:lnTo>
                  <a:lnTo>
                    <a:pt x="1153740" y="417310"/>
                  </a:lnTo>
                  <a:lnTo>
                    <a:pt x="1506612" y="346735"/>
                  </a:lnTo>
                  <a:lnTo>
                    <a:pt x="1810390" y="282298"/>
                  </a:lnTo>
                  <a:lnTo>
                    <a:pt x="2019045" y="239339"/>
                  </a:lnTo>
                  <a:lnTo>
                    <a:pt x="2046661" y="236271"/>
                  </a:lnTo>
                  <a:lnTo>
                    <a:pt x="2062003" y="236271"/>
                  </a:lnTo>
                  <a:lnTo>
                    <a:pt x="2077345" y="242408"/>
                  </a:lnTo>
                  <a:lnTo>
                    <a:pt x="2086551" y="257750"/>
                  </a:lnTo>
                  <a:lnTo>
                    <a:pt x="2089619" y="328324"/>
                  </a:lnTo>
                  <a:lnTo>
                    <a:pt x="2089619" y="472542"/>
                  </a:lnTo>
                  <a:lnTo>
                    <a:pt x="2095756" y="583006"/>
                  </a:lnTo>
                  <a:lnTo>
                    <a:pt x="2111098" y="779387"/>
                  </a:lnTo>
                  <a:lnTo>
                    <a:pt x="2135646" y="975769"/>
                  </a:lnTo>
                  <a:lnTo>
                    <a:pt x="2147920" y="1049412"/>
                  </a:lnTo>
                  <a:lnTo>
                    <a:pt x="2172467" y="1162945"/>
                  </a:lnTo>
                  <a:lnTo>
                    <a:pt x="2203152" y="1258067"/>
                  </a:lnTo>
                  <a:lnTo>
                    <a:pt x="2224631" y="1322504"/>
                  </a:lnTo>
                  <a:lnTo>
                    <a:pt x="2249179" y="1386942"/>
                  </a:lnTo>
                  <a:lnTo>
                    <a:pt x="2273726" y="1439106"/>
                  </a:lnTo>
                  <a:lnTo>
                    <a:pt x="2304411" y="1503543"/>
                  </a:lnTo>
                  <a:lnTo>
                    <a:pt x="2353506" y="1580255"/>
                  </a:lnTo>
                  <a:lnTo>
                    <a:pt x="2396465" y="1632418"/>
                  </a:lnTo>
                  <a:lnTo>
                    <a:pt x="2436355" y="1675377"/>
                  </a:lnTo>
                  <a:lnTo>
                    <a:pt x="2482381" y="1721404"/>
                  </a:lnTo>
                  <a:lnTo>
                    <a:pt x="2531477" y="1758225"/>
                  </a:lnTo>
                  <a:lnTo>
                    <a:pt x="2592846" y="1804252"/>
                  </a:lnTo>
                  <a:lnTo>
                    <a:pt x="2648078" y="1838005"/>
                  </a:lnTo>
                  <a:lnTo>
                    <a:pt x="2746269" y="1880963"/>
                  </a:lnTo>
                  <a:lnTo>
                    <a:pt x="2832185" y="1914716"/>
                  </a:lnTo>
                  <a:lnTo>
                    <a:pt x="2918102" y="1939264"/>
                  </a:lnTo>
                  <a:lnTo>
                    <a:pt x="3019361" y="1963812"/>
                  </a:lnTo>
                  <a:lnTo>
                    <a:pt x="3093004" y="1976085"/>
                  </a:lnTo>
                  <a:lnTo>
                    <a:pt x="3178921" y="1985291"/>
                  </a:lnTo>
                  <a:lnTo>
                    <a:pt x="3264838" y="1994496"/>
                  </a:lnTo>
                  <a:lnTo>
                    <a:pt x="3433603" y="2000633"/>
                  </a:lnTo>
                  <a:lnTo>
                    <a:pt x="3510314" y="2000633"/>
                  </a:lnTo>
                  <a:lnTo>
                    <a:pt x="3602368" y="1991428"/>
                  </a:lnTo>
                  <a:lnTo>
                    <a:pt x="3645326" y="1982222"/>
                  </a:lnTo>
                  <a:lnTo>
                    <a:pt x="3669874" y="1963812"/>
                  </a:lnTo>
                  <a:lnTo>
                    <a:pt x="3685216" y="1939264"/>
                  </a:lnTo>
                  <a:lnTo>
                    <a:pt x="3700559" y="1908579"/>
                  </a:lnTo>
                  <a:cubicBezTo>
                    <a:pt x="3706879" y="1873820"/>
                    <a:pt x="3706696" y="1886261"/>
                    <a:pt x="3706696" y="1871758"/>
                  </a:cubicBezTo>
                  <a:lnTo>
                    <a:pt x="3700559" y="1844142"/>
                  </a:lnTo>
                  <a:lnTo>
                    <a:pt x="3688285" y="1819594"/>
                  </a:lnTo>
                  <a:lnTo>
                    <a:pt x="3663737" y="1788910"/>
                  </a:lnTo>
                  <a:lnTo>
                    <a:pt x="3286317" y="1755157"/>
                  </a:lnTo>
                  <a:lnTo>
                    <a:pt x="3169716" y="1752088"/>
                  </a:lnTo>
                  <a:lnTo>
                    <a:pt x="3068457" y="1745951"/>
                  </a:lnTo>
                  <a:lnTo>
                    <a:pt x="2997882" y="1736746"/>
                  </a:lnTo>
                  <a:lnTo>
                    <a:pt x="2930376" y="1724472"/>
                  </a:lnTo>
                  <a:lnTo>
                    <a:pt x="2862870" y="1709130"/>
                  </a:lnTo>
                  <a:lnTo>
                    <a:pt x="2773885" y="1678445"/>
                  </a:lnTo>
                  <a:lnTo>
                    <a:pt x="2691036" y="1641624"/>
                  </a:lnTo>
                  <a:lnTo>
                    <a:pt x="2608188" y="1595597"/>
                  </a:lnTo>
                  <a:lnTo>
                    <a:pt x="2549888" y="1552638"/>
                  </a:lnTo>
                  <a:lnTo>
                    <a:pt x="2516134" y="1515817"/>
                  </a:lnTo>
                  <a:lnTo>
                    <a:pt x="2488518" y="1485132"/>
                  </a:lnTo>
                  <a:lnTo>
                    <a:pt x="2451697" y="1436037"/>
                  </a:lnTo>
                  <a:lnTo>
                    <a:pt x="2417944" y="1383873"/>
                  </a:lnTo>
                  <a:lnTo>
                    <a:pt x="2396465" y="1334778"/>
                  </a:lnTo>
                  <a:lnTo>
                    <a:pt x="2365780" y="1258067"/>
                  </a:lnTo>
                  <a:lnTo>
                    <a:pt x="2344301" y="1175218"/>
                  </a:lnTo>
                  <a:lnTo>
                    <a:pt x="2325890" y="1040206"/>
                  </a:lnTo>
                  <a:lnTo>
                    <a:pt x="2313616" y="886783"/>
                  </a:lnTo>
                  <a:lnTo>
                    <a:pt x="2313616" y="828483"/>
                  </a:lnTo>
                  <a:lnTo>
                    <a:pt x="2304411" y="638238"/>
                  </a:lnTo>
                  <a:cubicBezTo>
                    <a:pt x="2305434" y="607554"/>
                    <a:pt x="2306456" y="576869"/>
                    <a:pt x="2307479" y="546185"/>
                  </a:cubicBezTo>
                  <a:lnTo>
                    <a:pt x="2313616" y="494021"/>
                  </a:lnTo>
                  <a:lnTo>
                    <a:pt x="2322822" y="447994"/>
                  </a:lnTo>
                  <a:lnTo>
                    <a:pt x="2344301" y="398899"/>
                  </a:lnTo>
                  <a:lnTo>
                    <a:pt x="2362712" y="368214"/>
                  </a:lnTo>
                  <a:lnTo>
                    <a:pt x="2378054" y="340598"/>
                  </a:lnTo>
                  <a:lnTo>
                    <a:pt x="2408739" y="300708"/>
                  </a:lnTo>
                  <a:lnTo>
                    <a:pt x="2445560" y="260818"/>
                  </a:lnTo>
                  <a:lnTo>
                    <a:pt x="2451697" y="248545"/>
                  </a:lnTo>
                  <a:lnTo>
                    <a:pt x="2451697" y="248545"/>
                  </a:lnTo>
                  <a:lnTo>
                    <a:pt x="2445560" y="217860"/>
                  </a:lnTo>
                  <a:lnTo>
                    <a:pt x="2433286" y="196381"/>
                  </a:lnTo>
                  <a:lnTo>
                    <a:pt x="2396465" y="162628"/>
                  </a:lnTo>
                  <a:lnTo>
                    <a:pt x="2273726" y="85916"/>
                  </a:lnTo>
                  <a:lnTo>
                    <a:pt x="2175536" y="21479"/>
                  </a:lnTo>
                  <a:lnTo>
                    <a:pt x="2132577" y="3068"/>
                  </a:lnTo>
                  <a:lnTo>
                    <a:pt x="2108030" y="0"/>
                  </a:lnTo>
                  <a:lnTo>
                    <a:pt x="2080414" y="21479"/>
                  </a:lnTo>
                  <a:lnTo>
                    <a:pt x="2043592" y="46026"/>
                  </a:lnTo>
                  <a:lnTo>
                    <a:pt x="1954607" y="82848"/>
                  </a:lnTo>
                  <a:lnTo>
                    <a:pt x="1742883" y="141149"/>
                  </a:lnTo>
                  <a:lnTo>
                    <a:pt x="1546502" y="187175"/>
                  </a:lnTo>
                  <a:lnTo>
                    <a:pt x="1236588" y="254681"/>
                  </a:lnTo>
                  <a:lnTo>
                    <a:pt x="1107713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93A027D-CB15-B247-B1FF-F8568D06010D}"/>
                </a:ext>
              </a:extLst>
            </p:cNvPr>
            <p:cNvSpPr/>
            <p:nvPr/>
          </p:nvSpPr>
          <p:spPr>
            <a:xfrm>
              <a:off x="5894388" y="1706563"/>
              <a:ext cx="649287" cy="511175"/>
            </a:xfrm>
            <a:custGeom>
              <a:avLst/>
              <a:gdLst>
                <a:gd name="connsiteX0" fmla="*/ 223837 w 650081"/>
                <a:gd name="connsiteY0" fmla="*/ 438150 h 509588"/>
                <a:gd name="connsiteX1" fmla="*/ 428625 w 650081"/>
                <a:gd name="connsiteY1" fmla="*/ 359569 h 509588"/>
                <a:gd name="connsiteX2" fmla="*/ 502444 w 650081"/>
                <a:gd name="connsiteY2" fmla="*/ 335757 h 509588"/>
                <a:gd name="connsiteX3" fmla="*/ 578644 w 650081"/>
                <a:gd name="connsiteY3" fmla="*/ 314325 h 509588"/>
                <a:gd name="connsiteX4" fmla="*/ 611981 w 650081"/>
                <a:gd name="connsiteY4" fmla="*/ 304800 h 509588"/>
                <a:gd name="connsiteX5" fmla="*/ 635794 w 650081"/>
                <a:gd name="connsiteY5" fmla="*/ 288132 h 509588"/>
                <a:gd name="connsiteX6" fmla="*/ 645319 w 650081"/>
                <a:gd name="connsiteY6" fmla="*/ 276225 h 509588"/>
                <a:gd name="connsiteX7" fmla="*/ 650081 w 650081"/>
                <a:gd name="connsiteY7" fmla="*/ 264319 h 509588"/>
                <a:gd name="connsiteX8" fmla="*/ 650081 w 650081"/>
                <a:gd name="connsiteY8" fmla="*/ 247650 h 509588"/>
                <a:gd name="connsiteX9" fmla="*/ 633412 w 650081"/>
                <a:gd name="connsiteY9" fmla="*/ 221457 h 509588"/>
                <a:gd name="connsiteX10" fmla="*/ 590550 w 650081"/>
                <a:gd name="connsiteY10" fmla="*/ 171450 h 509588"/>
                <a:gd name="connsiteX11" fmla="*/ 535781 w 650081"/>
                <a:gd name="connsiteY11" fmla="*/ 126207 h 509588"/>
                <a:gd name="connsiteX12" fmla="*/ 478631 w 650081"/>
                <a:gd name="connsiteY12" fmla="*/ 92869 h 509588"/>
                <a:gd name="connsiteX13" fmla="*/ 431006 w 650081"/>
                <a:gd name="connsiteY13" fmla="*/ 66675 h 509588"/>
                <a:gd name="connsiteX14" fmla="*/ 364331 w 650081"/>
                <a:gd name="connsiteY14" fmla="*/ 40482 h 509588"/>
                <a:gd name="connsiteX15" fmla="*/ 292894 w 650081"/>
                <a:gd name="connsiteY15" fmla="*/ 16669 h 509588"/>
                <a:gd name="connsiteX16" fmla="*/ 235744 w 650081"/>
                <a:gd name="connsiteY16" fmla="*/ 4763 h 509588"/>
                <a:gd name="connsiteX17" fmla="*/ 204787 w 650081"/>
                <a:gd name="connsiteY17" fmla="*/ 0 h 509588"/>
                <a:gd name="connsiteX18" fmla="*/ 183356 w 650081"/>
                <a:gd name="connsiteY18" fmla="*/ 0 h 509588"/>
                <a:gd name="connsiteX19" fmla="*/ 178594 w 650081"/>
                <a:gd name="connsiteY19" fmla="*/ 4763 h 509588"/>
                <a:gd name="connsiteX20" fmla="*/ 178594 w 650081"/>
                <a:gd name="connsiteY20" fmla="*/ 21432 h 509588"/>
                <a:gd name="connsiteX21" fmla="*/ 192881 w 650081"/>
                <a:gd name="connsiteY21" fmla="*/ 50007 h 509588"/>
                <a:gd name="connsiteX22" fmla="*/ 202406 w 650081"/>
                <a:gd name="connsiteY22" fmla="*/ 80963 h 509588"/>
                <a:gd name="connsiteX23" fmla="*/ 209550 w 650081"/>
                <a:gd name="connsiteY23" fmla="*/ 119063 h 509588"/>
                <a:gd name="connsiteX24" fmla="*/ 209550 w 650081"/>
                <a:gd name="connsiteY24" fmla="*/ 166688 h 509588"/>
                <a:gd name="connsiteX25" fmla="*/ 202406 w 650081"/>
                <a:gd name="connsiteY25" fmla="*/ 195263 h 509588"/>
                <a:gd name="connsiteX26" fmla="*/ 188119 w 650081"/>
                <a:gd name="connsiteY26" fmla="*/ 223838 h 509588"/>
                <a:gd name="connsiteX27" fmla="*/ 150019 w 650081"/>
                <a:gd name="connsiteY27" fmla="*/ 276225 h 509588"/>
                <a:gd name="connsiteX28" fmla="*/ 52387 w 650081"/>
                <a:gd name="connsiteY28" fmla="*/ 395288 h 509588"/>
                <a:gd name="connsiteX29" fmla="*/ 9525 w 650081"/>
                <a:gd name="connsiteY29" fmla="*/ 454819 h 509588"/>
                <a:gd name="connsiteX30" fmla="*/ 2381 w 650081"/>
                <a:gd name="connsiteY30" fmla="*/ 476250 h 509588"/>
                <a:gd name="connsiteX31" fmla="*/ 0 w 650081"/>
                <a:gd name="connsiteY31" fmla="*/ 495300 h 509588"/>
                <a:gd name="connsiteX32" fmla="*/ 2381 w 650081"/>
                <a:gd name="connsiteY32" fmla="*/ 502444 h 509588"/>
                <a:gd name="connsiteX33" fmla="*/ 11906 w 650081"/>
                <a:gd name="connsiteY33" fmla="*/ 509588 h 509588"/>
                <a:gd name="connsiteX34" fmla="*/ 45244 w 650081"/>
                <a:gd name="connsiteY34" fmla="*/ 502444 h 509588"/>
                <a:gd name="connsiteX35" fmla="*/ 161925 w 650081"/>
                <a:gd name="connsiteY35" fmla="*/ 459582 h 509588"/>
                <a:gd name="connsiteX36" fmla="*/ 223837 w 650081"/>
                <a:gd name="connsiteY36" fmla="*/ 438150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509588">
                  <a:moveTo>
                    <a:pt x="223837" y="438150"/>
                  </a:moveTo>
                  <a:lnTo>
                    <a:pt x="428625" y="359569"/>
                  </a:lnTo>
                  <a:lnTo>
                    <a:pt x="502444" y="335757"/>
                  </a:lnTo>
                  <a:lnTo>
                    <a:pt x="578644" y="314325"/>
                  </a:lnTo>
                  <a:lnTo>
                    <a:pt x="611981" y="304800"/>
                  </a:lnTo>
                  <a:lnTo>
                    <a:pt x="635794" y="288132"/>
                  </a:lnTo>
                  <a:lnTo>
                    <a:pt x="645319" y="276225"/>
                  </a:lnTo>
                  <a:lnTo>
                    <a:pt x="650081" y="264319"/>
                  </a:lnTo>
                  <a:lnTo>
                    <a:pt x="650081" y="247650"/>
                  </a:lnTo>
                  <a:lnTo>
                    <a:pt x="633412" y="221457"/>
                  </a:lnTo>
                  <a:lnTo>
                    <a:pt x="590550" y="171450"/>
                  </a:lnTo>
                  <a:lnTo>
                    <a:pt x="535781" y="126207"/>
                  </a:lnTo>
                  <a:lnTo>
                    <a:pt x="478631" y="92869"/>
                  </a:lnTo>
                  <a:lnTo>
                    <a:pt x="431006" y="66675"/>
                  </a:lnTo>
                  <a:lnTo>
                    <a:pt x="364331" y="40482"/>
                  </a:lnTo>
                  <a:lnTo>
                    <a:pt x="292894" y="16669"/>
                  </a:lnTo>
                  <a:lnTo>
                    <a:pt x="235744" y="4763"/>
                  </a:lnTo>
                  <a:lnTo>
                    <a:pt x="204787" y="0"/>
                  </a:lnTo>
                  <a:lnTo>
                    <a:pt x="183356" y="0"/>
                  </a:lnTo>
                  <a:lnTo>
                    <a:pt x="178594" y="4763"/>
                  </a:lnTo>
                  <a:lnTo>
                    <a:pt x="178594" y="21432"/>
                  </a:lnTo>
                  <a:lnTo>
                    <a:pt x="192881" y="50007"/>
                  </a:lnTo>
                  <a:lnTo>
                    <a:pt x="202406" y="80963"/>
                  </a:lnTo>
                  <a:lnTo>
                    <a:pt x="209550" y="119063"/>
                  </a:lnTo>
                  <a:lnTo>
                    <a:pt x="209550" y="166688"/>
                  </a:lnTo>
                  <a:lnTo>
                    <a:pt x="202406" y="195263"/>
                  </a:lnTo>
                  <a:lnTo>
                    <a:pt x="188119" y="223838"/>
                  </a:lnTo>
                  <a:lnTo>
                    <a:pt x="150019" y="276225"/>
                  </a:lnTo>
                  <a:lnTo>
                    <a:pt x="52387" y="395288"/>
                  </a:lnTo>
                  <a:lnTo>
                    <a:pt x="9525" y="454819"/>
                  </a:lnTo>
                  <a:lnTo>
                    <a:pt x="2381" y="476250"/>
                  </a:lnTo>
                  <a:lnTo>
                    <a:pt x="0" y="495300"/>
                  </a:lnTo>
                  <a:lnTo>
                    <a:pt x="2381" y="502444"/>
                  </a:lnTo>
                  <a:lnTo>
                    <a:pt x="11906" y="509588"/>
                  </a:lnTo>
                  <a:lnTo>
                    <a:pt x="45244" y="502444"/>
                  </a:lnTo>
                  <a:lnTo>
                    <a:pt x="161925" y="459582"/>
                  </a:lnTo>
                  <a:lnTo>
                    <a:pt x="223837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152D862-2872-4D42-AAB2-4F1122BACDAC}"/>
                </a:ext>
              </a:extLst>
            </p:cNvPr>
            <p:cNvSpPr/>
            <p:nvPr/>
          </p:nvSpPr>
          <p:spPr>
            <a:xfrm>
              <a:off x="6581775" y="2700338"/>
              <a:ext cx="441325" cy="695325"/>
            </a:xfrm>
            <a:custGeom>
              <a:avLst/>
              <a:gdLst>
                <a:gd name="connsiteX0" fmla="*/ 219075 w 440531"/>
                <a:gd name="connsiteY0" fmla="*/ 204787 h 695325"/>
                <a:gd name="connsiteX1" fmla="*/ 252413 w 440531"/>
                <a:gd name="connsiteY1" fmla="*/ 47625 h 695325"/>
                <a:gd name="connsiteX2" fmla="*/ 261938 w 440531"/>
                <a:gd name="connsiteY2" fmla="*/ 16668 h 695325"/>
                <a:gd name="connsiteX3" fmla="*/ 269081 w 440531"/>
                <a:gd name="connsiteY3" fmla="*/ 4762 h 695325"/>
                <a:gd name="connsiteX4" fmla="*/ 276225 w 440531"/>
                <a:gd name="connsiteY4" fmla="*/ 0 h 695325"/>
                <a:gd name="connsiteX5" fmla="*/ 283369 w 440531"/>
                <a:gd name="connsiteY5" fmla="*/ 0 h 695325"/>
                <a:gd name="connsiteX6" fmla="*/ 295275 w 440531"/>
                <a:gd name="connsiteY6" fmla="*/ 4762 h 695325"/>
                <a:gd name="connsiteX7" fmla="*/ 302419 w 440531"/>
                <a:gd name="connsiteY7" fmla="*/ 21431 h 695325"/>
                <a:gd name="connsiteX8" fmla="*/ 307181 w 440531"/>
                <a:gd name="connsiteY8" fmla="*/ 59531 h 695325"/>
                <a:gd name="connsiteX9" fmla="*/ 311944 w 440531"/>
                <a:gd name="connsiteY9" fmla="*/ 195262 h 695325"/>
                <a:gd name="connsiteX10" fmla="*/ 319088 w 440531"/>
                <a:gd name="connsiteY10" fmla="*/ 326231 h 695325"/>
                <a:gd name="connsiteX11" fmla="*/ 326231 w 440531"/>
                <a:gd name="connsiteY11" fmla="*/ 416718 h 695325"/>
                <a:gd name="connsiteX12" fmla="*/ 326231 w 440531"/>
                <a:gd name="connsiteY12" fmla="*/ 445293 h 695325"/>
                <a:gd name="connsiteX13" fmla="*/ 333375 w 440531"/>
                <a:gd name="connsiteY13" fmla="*/ 497681 h 695325"/>
                <a:gd name="connsiteX14" fmla="*/ 345281 w 440531"/>
                <a:gd name="connsiteY14" fmla="*/ 538162 h 695325"/>
                <a:gd name="connsiteX15" fmla="*/ 359569 w 440531"/>
                <a:gd name="connsiteY15" fmla="*/ 573881 h 695325"/>
                <a:gd name="connsiteX16" fmla="*/ 376238 w 440531"/>
                <a:gd name="connsiteY16" fmla="*/ 600075 h 695325"/>
                <a:gd name="connsiteX17" fmla="*/ 423863 w 440531"/>
                <a:gd name="connsiteY17" fmla="*/ 652462 h 695325"/>
                <a:gd name="connsiteX18" fmla="*/ 440531 w 440531"/>
                <a:gd name="connsiteY18" fmla="*/ 695325 h 695325"/>
                <a:gd name="connsiteX19" fmla="*/ 0 w 440531"/>
                <a:gd name="connsiteY19" fmla="*/ 597693 h 695325"/>
                <a:gd name="connsiteX20" fmla="*/ 52388 w 440531"/>
                <a:gd name="connsiteY20" fmla="*/ 592931 h 695325"/>
                <a:gd name="connsiteX21" fmla="*/ 92869 w 440531"/>
                <a:gd name="connsiteY21" fmla="*/ 581025 h 695325"/>
                <a:gd name="connsiteX22" fmla="*/ 123825 w 440531"/>
                <a:gd name="connsiteY22" fmla="*/ 557212 h 695325"/>
                <a:gd name="connsiteX23" fmla="*/ 147638 w 440531"/>
                <a:gd name="connsiteY23" fmla="*/ 531018 h 695325"/>
                <a:gd name="connsiteX24" fmla="*/ 159544 w 440531"/>
                <a:gd name="connsiteY24" fmla="*/ 485775 h 695325"/>
                <a:gd name="connsiteX25" fmla="*/ 219075 w 440531"/>
                <a:gd name="connsiteY25" fmla="*/ 20478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0531" h="695325">
                  <a:moveTo>
                    <a:pt x="219075" y="204787"/>
                  </a:moveTo>
                  <a:lnTo>
                    <a:pt x="252413" y="47625"/>
                  </a:lnTo>
                  <a:lnTo>
                    <a:pt x="261938" y="16668"/>
                  </a:lnTo>
                  <a:lnTo>
                    <a:pt x="269081" y="4762"/>
                  </a:lnTo>
                  <a:lnTo>
                    <a:pt x="276225" y="0"/>
                  </a:lnTo>
                  <a:lnTo>
                    <a:pt x="283369" y="0"/>
                  </a:lnTo>
                  <a:lnTo>
                    <a:pt x="295275" y="4762"/>
                  </a:lnTo>
                  <a:lnTo>
                    <a:pt x="302419" y="21431"/>
                  </a:lnTo>
                  <a:lnTo>
                    <a:pt x="307181" y="59531"/>
                  </a:lnTo>
                  <a:lnTo>
                    <a:pt x="311944" y="195262"/>
                  </a:lnTo>
                  <a:lnTo>
                    <a:pt x="319088" y="326231"/>
                  </a:lnTo>
                  <a:lnTo>
                    <a:pt x="326231" y="416718"/>
                  </a:lnTo>
                  <a:lnTo>
                    <a:pt x="326231" y="445293"/>
                  </a:lnTo>
                  <a:lnTo>
                    <a:pt x="333375" y="497681"/>
                  </a:lnTo>
                  <a:lnTo>
                    <a:pt x="345281" y="538162"/>
                  </a:lnTo>
                  <a:lnTo>
                    <a:pt x="359569" y="573881"/>
                  </a:lnTo>
                  <a:lnTo>
                    <a:pt x="376238" y="600075"/>
                  </a:lnTo>
                  <a:lnTo>
                    <a:pt x="423863" y="652462"/>
                  </a:lnTo>
                  <a:lnTo>
                    <a:pt x="440531" y="695325"/>
                  </a:lnTo>
                  <a:lnTo>
                    <a:pt x="0" y="597693"/>
                  </a:lnTo>
                  <a:lnTo>
                    <a:pt x="52388" y="592931"/>
                  </a:lnTo>
                  <a:lnTo>
                    <a:pt x="92869" y="581025"/>
                  </a:lnTo>
                  <a:lnTo>
                    <a:pt x="123825" y="557212"/>
                  </a:lnTo>
                  <a:lnTo>
                    <a:pt x="147638" y="531018"/>
                  </a:lnTo>
                  <a:lnTo>
                    <a:pt x="159544" y="485775"/>
                  </a:lnTo>
                  <a:lnTo>
                    <a:pt x="219075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A1FFA257-CA7F-A546-9E8C-E98233CDE827}"/>
                </a:ext>
              </a:extLst>
            </p:cNvPr>
            <p:cNvSpPr/>
            <p:nvPr/>
          </p:nvSpPr>
          <p:spPr>
            <a:xfrm>
              <a:off x="5610225" y="2354263"/>
              <a:ext cx="857250" cy="542925"/>
            </a:xfrm>
            <a:custGeom>
              <a:avLst/>
              <a:gdLst>
                <a:gd name="connsiteX0" fmla="*/ 369094 w 857250"/>
                <a:gd name="connsiteY0" fmla="*/ 273844 h 542925"/>
                <a:gd name="connsiteX1" fmla="*/ 257175 w 857250"/>
                <a:gd name="connsiteY1" fmla="*/ 190500 h 542925"/>
                <a:gd name="connsiteX2" fmla="*/ 183356 w 857250"/>
                <a:gd name="connsiteY2" fmla="*/ 140494 h 542925"/>
                <a:gd name="connsiteX3" fmla="*/ 152400 w 857250"/>
                <a:gd name="connsiteY3" fmla="*/ 121444 h 542925"/>
                <a:gd name="connsiteX4" fmla="*/ 123825 w 857250"/>
                <a:gd name="connsiteY4" fmla="*/ 109538 h 542925"/>
                <a:gd name="connsiteX5" fmla="*/ 95250 w 857250"/>
                <a:gd name="connsiteY5" fmla="*/ 102394 h 542925"/>
                <a:gd name="connsiteX6" fmla="*/ 61913 w 857250"/>
                <a:gd name="connsiteY6" fmla="*/ 97632 h 542925"/>
                <a:gd name="connsiteX7" fmla="*/ 4763 w 857250"/>
                <a:gd name="connsiteY7" fmla="*/ 97632 h 542925"/>
                <a:gd name="connsiteX8" fmla="*/ 0 w 857250"/>
                <a:gd name="connsiteY8" fmla="*/ 0 h 542925"/>
                <a:gd name="connsiteX9" fmla="*/ 90488 w 857250"/>
                <a:gd name="connsiteY9" fmla="*/ 4763 h 542925"/>
                <a:gd name="connsiteX10" fmla="*/ 183356 w 857250"/>
                <a:gd name="connsiteY10" fmla="*/ 19050 h 542925"/>
                <a:gd name="connsiteX11" fmla="*/ 257175 w 857250"/>
                <a:gd name="connsiteY11" fmla="*/ 35719 h 542925"/>
                <a:gd name="connsiteX12" fmla="*/ 354806 w 857250"/>
                <a:gd name="connsiteY12" fmla="*/ 61913 h 542925"/>
                <a:gd name="connsiteX13" fmla="*/ 450056 w 857250"/>
                <a:gd name="connsiteY13" fmla="*/ 90488 h 542925"/>
                <a:gd name="connsiteX14" fmla="*/ 581025 w 857250"/>
                <a:gd name="connsiteY14" fmla="*/ 140494 h 542925"/>
                <a:gd name="connsiteX15" fmla="*/ 645319 w 857250"/>
                <a:gd name="connsiteY15" fmla="*/ 166688 h 542925"/>
                <a:gd name="connsiteX16" fmla="*/ 666750 w 857250"/>
                <a:gd name="connsiteY16" fmla="*/ 176213 h 542925"/>
                <a:gd name="connsiteX17" fmla="*/ 688181 w 857250"/>
                <a:gd name="connsiteY17" fmla="*/ 190500 h 542925"/>
                <a:gd name="connsiteX18" fmla="*/ 711994 w 857250"/>
                <a:gd name="connsiteY18" fmla="*/ 209550 h 542925"/>
                <a:gd name="connsiteX19" fmla="*/ 757238 w 857250"/>
                <a:gd name="connsiteY19" fmla="*/ 259557 h 542925"/>
                <a:gd name="connsiteX20" fmla="*/ 797719 w 857250"/>
                <a:gd name="connsiteY20" fmla="*/ 316707 h 542925"/>
                <a:gd name="connsiteX21" fmla="*/ 847725 w 857250"/>
                <a:gd name="connsiteY21" fmla="*/ 390525 h 542925"/>
                <a:gd name="connsiteX22" fmla="*/ 857250 w 857250"/>
                <a:gd name="connsiteY22" fmla="*/ 419100 h 542925"/>
                <a:gd name="connsiteX23" fmla="*/ 857250 w 857250"/>
                <a:gd name="connsiteY23" fmla="*/ 461963 h 542925"/>
                <a:gd name="connsiteX24" fmla="*/ 847725 w 857250"/>
                <a:gd name="connsiteY24" fmla="*/ 500063 h 542925"/>
                <a:gd name="connsiteX25" fmla="*/ 826294 w 857250"/>
                <a:gd name="connsiteY25" fmla="*/ 523875 h 542925"/>
                <a:gd name="connsiteX26" fmla="*/ 804863 w 857250"/>
                <a:gd name="connsiteY26" fmla="*/ 538163 h 542925"/>
                <a:gd name="connsiteX27" fmla="*/ 785813 w 857250"/>
                <a:gd name="connsiteY27" fmla="*/ 542925 h 542925"/>
                <a:gd name="connsiteX28" fmla="*/ 762000 w 857250"/>
                <a:gd name="connsiteY28" fmla="*/ 542925 h 542925"/>
                <a:gd name="connsiteX29" fmla="*/ 714375 w 857250"/>
                <a:gd name="connsiteY29" fmla="*/ 533400 h 542925"/>
                <a:gd name="connsiteX30" fmla="*/ 671513 w 857250"/>
                <a:gd name="connsiteY30" fmla="*/ 509588 h 542925"/>
                <a:gd name="connsiteX31" fmla="*/ 631031 w 857250"/>
                <a:gd name="connsiteY31" fmla="*/ 473869 h 542925"/>
                <a:gd name="connsiteX32" fmla="*/ 542925 w 857250"/>
                <a:gd name="connsiteY32" fmla="*/ 402432 h 542925"/>
                <a:gd name="connsiteX33" fmla="*/ 369094 w 857250"/>
                <a:gd name="connsiteY33" fmla="*/ 2738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542925">
                  <a:moveTo>
                    <a:pt x="369094" y="273844"/>
                  </a:moveTo>
                  <a:lnTo>
                    <a:pt x="257175" y="190500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09538"/>
                  </a:lnTo>
                  <a:lnTo>
                    <a:pt x="95250" y="102394"/>
                  </a:lnTo>
                  <a:lnTo>
                    <a:pt x="61913" y="97632"/>
                  </a:lnTo>
                  <a:lnTo>
                    <a:pt x="4763" y="97632"/>
                  </a:lnTo>
                  <a:lnTo>
                    <a:pt x="0" y="0"/>
                  </a:lnTo>
                  <a:lnTo>
                    <a:pt x="90488" y="4763"/>
                  </a:lnTo>
                  <a:lnTo>
                    <a:pt x="183356" y="19050"/>
                  </a:lnTo>
                  <a:lnTo>
                    <a:pt x="257175" y="35719"/>
                  </a:lnTo>
                  <a:lnTo>
                    <a:pt x="354806" y="61913"/>
                  </a:lnTo>
                  <a:lnTo>
                    <a:pt x="450056" y="90488"/>
                  </a:lnTo>
                  <a:lnTo>
                    <a:pt x="581025" y="140494"/>
                  </a:lnTo>
                  <a:lnTo>
                    <a:pt x="645319" y="166688"/>
                  </a:lnTo>
                  <a:lnTo>
                    <a:pt x="666750" y="176213"/>
                  </a:lnTo>
                  <a:lnTo>
                    <a:pt x="688181" y="190500"/>
                  </a:lnTo>
                  <a:lnTo>
                    <a:pt x="711994" y="209550"/>
                  </a:lnTo>
                  <a:lnTo>
                    <a:pt x="757238" y="259557"/>
                  </a:lnTo>
                  <a:lnTo>
                    <a:pt x="797719" y="316707"/>
                  </a:lnTo>
                  <a:lnTo>
                    <a:pt x="847725" y="390525"/>
                  </a:lnTo>
                  <a:lnTo>
                    <a:pt x="857250" y="419100"/>
                  </a:lnTo>
                  <a:lnTo>
                    <a:pt x="857250" y="461963"/>
                  </a:lnTo>
                  <a:lnTo>
                    <a:pt x="847725" y="500063"/>
                  </a:lnTo>
                  <a:lnTo>
                    <a:pt x="826294" y="523875"/>
                  </a:lnTo>
                  <a:lnTo>
                    <a:pt x="804863" y="538163"/>
                  </a:lnTo>
                  <a:lnTo>
                    <a:pt x="785813" y="542925"/>
                  </a:lnTo>
                  <a:lnTo>
                    <a:pt x="762000" y="542925"/>
                  </a:lnTo>
                  <a:lnTo>
                    <a:pt x="714375" y="533400"/>
                  </a:lnTo>
                  <a:lnTo>
                    <a:pt x="671513" y="509588"/>
                  </a:lnTo>
                  <a:lnTo>
                    <a:pt x="631031" y="473869"/>
                  </a:lnTo>
                  <a:lnTo>
                    <a:pt x="542925" y="402432"/>
                  </a:lnTo>
                  <a:lnTo>
                    <a:pt x="3690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F95256A-FC5E-6342-BF93-E9210D586132}"/>
                </a:ext>
              </a:extLst>
            </p:cNvPr>
            <p:cNvSpPr/>
            <p:nvPr/>
          </p:nvSpPr>
          <p:spPr>
            <a:xfrm rot="16200000">
              <a:off x="2647950" y="3609976"/>
              <a:ext cx="3781425" cy="431800"/>
            </a:xfrm>
            <a:custGeom>
              <a:avLst/>
              <a:gdLst>
                <a:gd name="connsiteX0" fmla="*/ 2308225 w 3781425"/>
                <a:gd name="connsiteY0" fmla="*/ 177800 h 431800"/>
                <a:gd name="connsiteX1" fmla="*/ 3543300 w 3781425"/>
                <a:gd name="connsiteY1" fmla="*/ 177800 h 431800"/>
                <a:gd name="connsiteX2" fmla="*/ 3590925 w 3781425"/>
                <a:gd name="connsiteY2" fmla="*/ 174625 h 431800"/>
                <a:gd name="connsiteX3" fmla="*/ 3619500 w 3781425"/>
                <a:gd name="connsiteY3" fmla="*/ 165100 h 431800"/>
                <a:gd name="connsiteX4" fmla="*/ 3651250 w 3781425"/>
                <a:gd name="connsiteY4" fmla="*/ 139700 h 431800"/>
                <a:gd name="connsiteX5" fmla="*/ 3689350 w 3781425"/>
                <a:gd name="connsiteY5" fmla="*/ 88900 h 431800"/>
                <a:gd name="connsiteX6" fmla="*/ 3746500 w 3781425"/>
                <a:gd name="connsiteY6" fmla="*/ 0 h 431800"/>
                <a:gd name="connsiteX7" fmla="*/ 3781425 w 3781425"/>
                <a:gd name="connsiteY7" fmla="*/ 142875 h 431800"/>
                <a:gd name="connsiteX8" fmla="*/ 3692525 w 3781425"/>
                <a:gd name="connsiteY8" fmla="*/ 266700 h 431800"/>
                <a:gd name="connsiteX9" fmla="*/ 3635375 w 3781425"/>
                <a:gd name="connsiteY9" fmla="*/ 346075 h 431800"/>
                <a:gd name="connsiteX10" fmla="*/ 3600450 w 3781425"/>
                <a:gd name="connsiteY10" fmla="*/ 396875 h 431800"/>
                <a:gd name="connsiteX11" fmla="*/ 3587750 w 3781425"/>
                <a:gd name="connsiteY11" fmla="*/ 419100 h 431800"/>
                <a:gd name="connsiteX12" fmla="*/ 3571875 w 3781425"/>
                <a:gd name="connsiteY12" fmla="*/ 428625 h 431800"/>
                <a:gd name="connsiteX13" fmla="*/ 3546475 w 3781425"/>
                <a:gd name="connsiteY13" fmla="*/ 431800 h 431800"/>
                <a:gd name="connsiteX14" fmla="*/ 3517900 w 3781425"/>
                <a:gd name="connsiteY14" fmla="*/ 428625 h 431800"/>
                <a:gd name="connsiteX15" fmla="*/ 3476625 w 3781425"/>
                <a:gd name="connsiteY15" fmla="*/ 412750 h 431800"/>
                <a:gd name="connsiteX16" fmla="*/ 3448050 w 3781425"/>
                <a:gd name="connsiteY16" fmla="*/ 400050 h 431800"/>
                <a:gd name="connsiteX17" fmla="*/ 3298825 w 3781425"/>
                <a:gd name="connsiteY17" fmla="*/ 400050 h 431800"/>
                <a:gd name="connsiteX18" fmla="*/ 2797175 w 3781425"/>
                <a:gd name="connsiteY18" fmla="*/ 387350 h 431800"/>
                <a:gd name="connsiteX19" fmla="*/ 2263775 w 3781425"/>
                <a:gd name="connsiteY19" fmla="*/ 381000 h 431800"/>
                <a:gd name="connsiteX20" fmla="*/ 1965325 w 3781425"/>
                <a:gd name="connsiteY20" fmla="*/ 377825 h 431800"/>
                <a:gd name="connsiteX21" fmla="*/ 1600200 w 3781425"/>
                <a:gd name="connsiteY21" fmla="*/ 377825 h 431800"/>
                <a:gd name="connsiteX22" fmla="*/ 1165225 w 3781425"/>
                <a:gd name="connsiteY22" fmla="*/ 377825 h 431800"/>
                <a:gd name="connsiteX23" fmla="*/ 803275 w 3781425"/>
                <a:gd name="connsiteY23" fmla="*/ 377825 h 431800"/>
                <a:gd name="connsiteX24" fmla="*/ 495300 w 3781425"/>
                <a:gd name="connsiteY24" fmla="*/ 377825 h 431800"/>
                <a:gd name="connsiteX25" fmla="*/ 317500 w 3781425"/>
                <a:gd name="connsiteY25" fmla="*/ 377825 h 431800"/>
                <a:gd name="connsiteX26" fmla="*/ 228600 w 3781425"/>
                <a:gd name="connsiteY26" fmla="*/ 374650 h 431800"/>
                <a:gd name="connsiteX27" fmla="*/ 152400 w 3781425"/>
                <a:gd name="connsiteY27" fmla="*/ 365125 h 431800"/>
                <a:gd name="connsiteX28" fmla="*/ 79375 w 3781425"/>
                <a:gd name="connsiteY28" fmla="*/ 346075 h 431800"/>
                <a:gd name="connsiteX29" fmla="*/ 38100 w 3781425"/>
                <a:gd name="connsiteY29" fmla="*/ 327025 h 431800"/>
                <a:gd name="connsiteX30" fmla="*/ 19050 w 3781425"/>
                <a:gd name="connsiteY30" fmla="*/ 314325 h 431800"/>
                <a:gd name="connsiteX31" fmla="*/ 6350 w 3781425"/>
                <a:gd name="connsiteY31" fmla="*/ 298450 h 431800"/>
                <a:gd name="connsiteX32" fmla="*/ 0 w 3781425"/>
                <a:gd name="connsiteY32" fmla="*/ 285750 h 431800"/>
                <a:gd name="connsiteX33" fmla="*/ 0 w 3781425"/>
                <a:gd name="connsiteY33" fmla="*/ 269875 h 431800"/>
                <a:gd name="connsiteX34" fmla="*/ 6350 w 3781425"/>
                <a:gd name="connsiteY34" fmla="*/ 247650 h 431800"/>
                <a:gd name="connsiteX35" fmla="*/ 28575 w 3781425"/>
                <a:gd name="connsiteY35" fmla="*/ 219075 h 431800"/>
                <a:gd name="connsiteX36" fmla="*/ 73025 w 3781425"/>
                <a:gd name="connsiteY36" fmla="*/ 184150 h 431800"/>
                <a:gd name="connsiteX37" fmla="*/ 127000 w 3781425"/>
                <a:gd name="connsiteY37" fmla="*/ 152400 h 431800"/>
                <a:gd name="connsiteX38" fmla="*/ 200025 w 3781425"/>
                <a:gd name="connsiteY38" fmla="*/ 123825 h 431800"/>
                <a:gd name="connsiteX39" fmla="*/ 279400 w 3781425"/>
                <a:gd name="connsiteY39" fmla="*/ 104775 h 431800"/>
                <a:gd name="connsiteX40" fmla="*/ 371475 w 3781425"/>
                <a:gd name="connsiteY40" fmla="*/ 92075 h 431800"/>
                <a:gd name="connsiteX41" fmla="*/ 419100 w 3781425"/>
                <a:gd name="connsiteY41" fmla="*/ 92075 h 431800"/>
                <a:gd name="connsiteX42" fmla="*/ 587375 w 3781425"/>
                <a:gd name="connsiteY42" fmla="*/ 104775 h 431800"/>
                <a:gd name="connsiteX43" fmla="*/ 1000125 w 3781425"/>
                <a:gd name="connsiteY43" fmla="*/ 136525 h 431800"/>
                <a:gd name="connsiteX44" fmla="*/ 1393825 w 3781425"/>
                <a:gd name="connsiteY44" fmla="*/ 155575 h 431800"/>
                <a:gd name="connsiteX45" fmla="*/ 1689100 w 3781425"/>
                <a:gd name="connsiteY45" fmla="*/ 168275 h 431800"/>
                <a:gd name="connsiteX46" fmla="*/ 2308225 w 3781425"/>
                <a:gd name="connsiteY46" fmla="*/ 177800 h 43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1425" h="431800">
                  <a:moveTo>
                    <a:pt x="2308225" y="177800"/>
                  </a:moveTo>
                  <a:lnTo>
                    <a:pt x="3543300" y="177800"/>
                  </a:lnTo>
                  <a:lnTo>
                    <a:pt x="3590925" y="174625"/>
                  </a:lnTo>
                  <a:lnTo>
                    <a:pt x="3619500" y="165100"/>
                  </a:lnTo>
                  <a:lnTo>
                    <a:pt x="3651250" y="139700"/>
                  </a:lnTo>
                  <a:lnTo>
                    <a:pt x="3689350" y="88900"/>
                  </a:lnTo>
                  <a:lnTo>
                    <a:pt x="3746500" y="0"/>
                  </a:lnTo>
                  <a:lnTo>
                    <a:pt x="3781425" y="142875"/>
                  </a:lnTo>
                  <a:lnTo>
                    <a:pt x="3692525" y="266700"/>
                  </a:lnTo>
                  <a:lnTo>
                    <a:pt x="3635375" y="346075"/>
                  </a:lnTo>
                  <a:lnTo>
                    <a:pt x="3600450" y="396875"/>
                  </a:lnTo>
                  <a:lnTo>
                    <a:pt x="3587750" y="419100"/>
                  </a:lnTo>
                  <a:lnTo>
                    <a:pt x="3571875" y="428625"/>
                  </a:lnTo>
                  <a:lnTo>
                    <a:pt x="3546475" y="431800"/>
                  </a:lnTo>
                  <a:lnTo>
                    <a:pt x="3517900" y="428625"/>
                  </a:lnTo>
                  <a:lnTo>
                    <a:pt x="3476625" y="412750"/>
                  </a:lnTo>
                  <a:lnTo>
                    <a:pt x="3448050" y="400050"/>
                  </a:lnTo>
                  <a:lnTo>
                    <a:pt x="3298825" y="400050"/>
                  </a:lnTo>
                  <a:lnTo>
                    <a:pt x="2797175" y="387350"/>
                  </a:lnTo>
                  <a:lnTo>
                    <a:pt x="2263775" y="381000"/>
                  </a:lnTo>
                  <a:lnTo>
                    <a:pt x="1965325" y="377825"/>
                  </a:lnTo>
                  <a:lnTo>
                    <a:pt x="1600200" y="377825"/>
                  </a:lnTo>
                  <a:lnTo>
                    <a:pt x="1165225" y="377825"/>
                  </a:lnTo>
                  <a:lnTo>
                    <a:pt x="803275" y="377825"/>
                  </a:lnTo>
                  <a:lnTo>
                    <a:pt x="495300" y="377825"/>
                  </a:lnTo>
                  <a:lnTo>
                    <a:pt x="317500" y="377825"/>
                  </a:lnTo>
                  <a:lnTo>
                    <a:pt x="228600" y="374650"/>
                  </a:lnTo>
                  <a:lnTo>
                    <a:pt x="152400" y="365125"/>
                  </a:lnTo>
                  <a:lnTo>
                    <a:pt x="79375" y="346075"/>
                  </a:lnTo>
                  <a:lnTo>
                    <a:pt x="38100" y="327025"/>
                  </a:lnTo>
                  <a:lnTo>
                    <a:pt x="19050" y="314325"/>
                  </a:lnTo>
                  <a:lnTo>
                    <a:pt x="6350" y="298450"/>
                  </a:lnTo>
                  <a:lnTo>
                    <a:pt x="0" y="285750"/>
                  </a:lnTo>
                  <a:lnTo>
                    <a:pt x="0" y="269875"/>
                  </a:lnTo>
                  <a:lnTo>
                    <a:pt x="6350" y="247650"/>
                  </a:lnTo>
                  <a:lnTo>
                    <a:pt x="28575" y="219075"/>
                  </a:lnTo>
                  <a:lnTo>
                    <a:pt x="73025" y="184150"/>
                  </a:lnTo>
                  <a:lnTo>
                    <a:pt x="127000" y="152400"/>
                  </a:lnTo>
                  <a:lnTo>
                    <a:pt x="200025" y="123825"/>
                  </a:lnTo>
                  <a:lnTo>
                    <a:pt x="279400" y="104775"/>
                  </a:lnTo>
                  <a:lnTo>
                    <a:pt x="371475" y="92075"/>
                  </a:lnTo>
                  <a:lnTo>
                    <a:pt x="419100" y="92075"/>
                  </a:lnTo>
                  <a:lnTo>
                    <a:pt x="587375" y="104775"/>
                  </a:lnTo>
                  <a:lnTo>
                    <a:pt x="1000125" y="136525"/>
                  </a:lnTo>
                  <a:lnTo>
                    <a:pt x="1393825" y="155575"/>
                  </a:lnTo>
                  <a:lnTo>
                    <a:pt x="1689100" y="168275"/>
                  </a:lnTo>
                  <a:lnTo>
                    <a:pt x="23082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78E0C918-2E02-9447-AD34-E738E81F11F7}"/>
                </a:ext>
              </a:extLst>
            </p:cNvPr>
            <p:cNvSpPr/>
            <p:nvPr/>
          </p:nvSpPr>
          <p:spPr>
            <a:xfrm>
              <a:off x="2700338" y="2411413"/>
              <a:ext cx="1150937" cy="1206500"/>
            </a:xfrm>
            <a:custGeom>
              <a:avLst/>
              <a:gdLst>
                <a:gd name="connsiteX0" fmla="*/ 490537 w 1150143"/>
                <a:gd name="connsiteY0" fmla="*/ 671513 h 1204913"/>
                <a:gd name="connsiteX1" fmla="*/ 678656 w 1150143"/>
                <a:gd name="connsiteY1" fmla="*/ 447675 h 1204913"/>
                <a:gd name="connsiteX2" fmla="*/ 781050 w 1150143"/>
                <a:gd name="connsiteY2" fmla="*/ 309563 h 1204913"/>
                <a:gd name="connsiteX3" fmla="*/ 814387 w 1150143"/>
                <a:gd name="connsiteY3" fmla="*/ 252413 h 1204913"/>
                <a:gd name="connsiteX4" fmla="*/ 816768 w 1150143"/>
                <a:gd name="connsiteY4" fmla="*/ 240507 h 1204913"/>
                <a:gd name="connsiteX5" fmla="*/ 804862 w 1150143"/>
                <a:gd name="connsiteY5" fmla="*/ 209550 h 1204913"/>
                <a:gd name="connsiteX6" fmla="*/ 754856 w 1150143"/>
                <a:gd name="connsiteY6" fmla="*/ 138113 h 1204913"/>
                <a:gd name="connsiteX7" fmla="*/ 714375 w 1150143"/>
                <a:gd name="connsiteY7" fmla="*/ 92869 h 1204913"/>
                <a:gd name="connsiteX8" fmla="*/ 688181 w 1150143"/>
                <a:gd name="connsiteY8" fmla="*/ 61913 h 1204913"/>
                <a:gd name="connsiteX9" fmla="*/ 673893 w 1150143"/>
                <a:gd name="connsiteY9" fmla="*/ 40482 h 1204913"/>
                <a:gd name="connsiteX10" fmla="*/ 669131 w 1150143"/>
                <a:gd name="connsiteY10" fmla="*/ 19050 h 1204913"/>
                <a:gd name="connsiteX11" fmla="*/ 671512 w 1150143"/>
                <a:gd name="connsiteY11" fmla="*/ 4763 h 1204913"/>
                <a:gd name="connsiteX12" fmla="*/ 690562 w 1150143"/>
                <a:gd name="connsiteY12" fmla="*/ 0 h 1204913"/>
                <a:gd name="connsiteX13" fmla="*/ 740568 w 1150143"/>
                <a:gd name="connsiteY13" fmla="*/ 16669 h 1204913"/>
                <a:gd name="connsiteX14" fmla="*/ 831056 w 1150143"/>
                <a:gd name="connsiteY14" fmla="*/ 50007 h 1204913"/>
                <a:gd name="connsiteX15" fmla="*/ 904875 w 1150143"/>
                <a:gd name="connsiteY15" fmla="*/ 88107 h 1204913"/>
                <a:gd name="connsiteX16" fmla="*/ 962025 w 1150143"/>
                <a:gd name="connsiteY16" fmla="*/ 123825 h 1204913"/>
                <a:gd name="connsiteX17" fmla="*/ 1009650 w 1150143"/>
                <a:gd name="connsiteY17" fmla="*/ 157163 h 1204913"/>
                <a:gd name="connsiteX18" fmla="*/ 1064418 w 1150143"/>
                <a:gd name="connsiteY18" fmla="*/ 197644 h 1204913"/>
                <a:gd name="connsiteX19" fmla="*/ 1116806 w 1150143"/>
                <a:gd name="connsiteY19" fmla="*/ 245269 h 1204913"/>
                <a:gd name="connsiteX20" fmla="*/ 1135856 w 1150143"/>
                <a:gd name="connsiteY20" fmla="*/ 264319 h 1204913"/>
                <a:gd name="connsiteX21" fmla="*/ 1145381 w 1150143"/>
                <a:gd name="connsiteY21" fmla="*/ 283369 h 1204913"/>
                <a:gd name="connsiteX22" fmla="*/ 1150143 w 1150143"/>
                <a:gd name="connsiteY22" fmla="*/ 302419 h 1204913"/>
                <a:gd name="connsiteX23" fmla="*/ 1150143 w 1150143"/>
                <a:gd name="connsiteY23" fmla="*/ 326232 h 1204913"/>
                <a:gd name="connsiteX24" fmla="*/ 1143000 w 1150143"/>
                <a:gd name="connsiteY24" fmla="*/ 352425 h 1204913"/>
                <a:gd name="connsiteX25" fmla="*/ 1126331 w 1150143"/>
                <a:gd name="connsiteY25" fmla="*/ 371475 h 1204913"/>
                <a:gd name="connsiteX26" fmla="*/ 1107281 w 1150143"/>
                <a:gd name="connsiteY26" fmla="*/ 378619 h 1204913"/>
                <a:gd name="connsiteX27" fmla="*/ 1062037 w 1150143"/>
                <a:gd name="connsiteY27" fmla="*/ 409575 h 1204913"/>
                <a:gd name="connsiteX28" fmla="*/ 947737 w 1150143"/>
                <a:gd name="connsiteY28" fmla="*/ 500063 h 1204913"/>
                <a:gd name="connsiteX29" fmla="*/ 797718 w 1150143"/>
                <a:gd name="connsiteY29" fmla="*/ 635794 h 1204913"/>
                <a:gd name="connsiteX30" fmla="*/ 669131 w 1150143"/>
                <a:gd name="connsiteY30" fmla="*/ 759619 h 1204913"/>
                <a:gd name="connsiteX31" fmla="*/ 538162 w 1150143"/>
                <a:gd name="connsiteY31" fmla="*/ 871538 h 1204913"/>
                <a:gd name="connsiteX32" fmla="*/ 371475 w 1150143"/>
                <a:gd name="connsiteY32" fmla="*/ 992982 h 1204913"/>
                <a:gd name="connsiteX33" fmla="*/ 242887 w 1150143"/>
                <a:gd name="connsiteY33" fmla="*/ 1083469 h 1204913"/>
                <a:gd name="connsiteX34" fmla="*/ 64293 w 1150143"/>
                <a:gd name="connsiteY34" fmla="*/ 1193007 h 1204913"/>
                <a:gd name="connsiteX35" fmla="*/ 33337 w 1150143"/>
                <a:gd name="connsiteY35" fmla="*/ 1204913 h 1204913"/>
                <a:gd name="connsiteX36" fmla="*/ 14287 w 1150143"/>
                <a:gd name="connsiteY36" fmla="*/ 1204913 h 1204913"/>
                <a:gd name="connsiteX37" fmla="*/ 2381 w 1150143"/>
                <a:gd name="connsiteY37" fmla="*/ 1197769 h 1204913"/>
                <a:gd name="connsiteX38" fmla="*/ 0 w 1150143"/>
                <a:gd name="connsiteY38" fmla="*/ 1185863 h 1204913"/>
                <a:gd name="connsiteX39" fmla="*/ 4762 w 1150143"/>
                <a:gd name="connsiteY39" fmla="*/ 1164432 h 1204913"/>
                <a:gd name="connsiteX40" fmla="*/ 14287 w 1150143"/>
                <a:gd name="connsiteY40" fmla="*/ 1147763 h 1204913"/>
                <a:gd name="connsiteX41" fmla="*/ 90487 w 1150143"/>
                <a:gd name="connsiteY41" fmla="*/ 1083469 h 1204913"/>
                <a:gd name="connsiteX42" fmla="*/ 235743 w 1150143"/>
                <a:gd name="connsiteY42" fmla="*/ 947738 h 1204913"/>
                <a:gd name="connsiteX43" fmla="*/ 416718 w 1150143"/>
                <a:gd name="connsiteY43" fmla="*/ 754857 h 1204913"/>
                <a:gd name="connsiteX44" fmla="*/ 490537 w 1150143"/>
                <a:gd name="connsiteY44" fmla="*/ 6715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50143" h="1204913">
                  <a:moveTo>
                    <a:pt x="490537" y="671513"/>
                  </a:moveTo>
                  <a:lnTo>
                    <a:pt x="678656" y="447675"/>
                  </a:lnTo>
                  <a:lnTo>
                    <a:pt x="781050" y="309563"/>
                  </a:lnTo>
                  <a:lnTo>
                    <a:pt x="814387" y="252413"/>
                  </a:lnTo>
                  <a:lnTo>
                    <a:pt x="816768" y="240507"/>
                  </a:lnTo>
                  <a:lnTo>
                    <a:pt x="804862" y="209550"/>
                  </a:lnTo>
                  <a:lnTo>
                    <a:pt x="754856" y="138113"/>
                  </a:lnTo>
                  <a:lnTo>
                    <a:pt x="714375" y="92869"/>
                  </a:lnTo>
                  <a:lnTo>
                    <a:pt x="688181" y="61913"/>
                  </a:lnTo>
                  <a:lnTo>
                    <a:pt x="673893" y="40482"/>
                  </a:lnTo>
                  <a:lnTo>
                    <a:pt x="669131" y="19050"/>
                  </a:lnTo>
                  <a:lnTo>
                    <a:pt x="671512" y="4763"/>
                  </a:lnTo>
                  <a:lnTo>
                    <a:pt x="690562" y="0"/>
                  </a:lnTo>
                  <a:lnTo>
                    <a:pt x="740568" y="16669"/>
                  </a:lnTo>
                  <a:lnTo>
                    <a:pt x="831056" y="50007"/>
                  </a:lnTo>
                  <a:lnTo>
                    <a:pt x="904875" y="88107"/>
                  </a:lnTo>
                  <a:lnTo>
                    <a:pt x="962025" y="123825"/>
                  </a:lnTo>
                  <a:lnTo>
                    <a:pt x="1009650" y="157163"/>
                  </a:lnTo>
                  <a:lnTo>
                    <a:pt x="1064418" y="197644"/>
                  </a:lnTo>
                  <a:lnTo>
                    <a:pt x="1116806" y="245269"/>
                  </a:lnTo>
                  <a:lnTo>
                    <a:pt x="1135856" y="264319"/>
                  </a:lnTo>
                  <a:lnTo>
                    <a:pt x="1145381" y="283369"/>
                  </a:lnTo>
                  <a:lnTo>
                    <a:pt x="1150143" y="302419"/>
                  </a:lnTo>
                  <a:lnTo>
                    <a:pt x="1150143" y="326232"/>
                  </a:lnTo>
                  <a:lnTo>
                    <a:pt x="1143000" y="352425"/>
                  </a:lnTo>
                  <a:lnTo>
                    <a:pt x="1126331" y="371475"/>
                  </a:lnTo>
                  <a:lnTo>
                    <a:pt x="1107281" y="378619"/>
                  </a:lnTo>
                  <a:lnTo>
                    <a:pt x="1062037" y="409575"/>
                  </a:lnTo>
                  <a:lnTo>
                    <a:pt x="947737" y="500063"/>
                  </a:lnTo>
                  <a:lnTo>
                    <a:pt x="797718" y="635794"/>
                  </a:lnTo>
                  <a:lnTo>
                    <a:pt x="669131" y="759619"/>
                  </a:lnTo>
                  <a:lnTo>
                    <a:pt x="538162" y="871538"/>
                  </a:lnTo>
                  <a:lnTo>
                    <a:pt x="371475" y="992982"/>
                  </a:lnTo>
                  <a:lnTo>
                    <a:pt x="242887" y="1083469"/>
                  </a:lnTo>
                  <a:lnTo>
                    <a:pt x="64293" y="1193007"/>
                  </a:lnTo>
                  <a:lnTo>
                    <a:pt x="33337" y="1204913"/>
                  </a:lnTo>
                  <a:lnTo>
                    <a:pt x="14287" y="1204913"/>
                  </a:lnTo>
                  <a:lnTo>
                    <a:pt x="2381" y="1197769"/>
                  </a:lnTo>
                  <a:lnTo>
                    <a:pt x="0" y="1185863"/>
                  </a:lnTo>
                  <a:lnTo>
                    <a:pt x="4762" y="1164432"/>
                  </a:lnTo>
                  <a:lnTo>
                    <a:pt x="14287" y="1147763"/>
                  </a:lnTo>
                  <a:lnTo>
                    <a:pt x="90487" y="1083469"/>
                  </a:lnTo>
                  <a:lnTo>
                    <a:pt x="235743" y="947738"/>
                  </a:lnTo>
                  <a:lnTo>
                    <a:pt x="416718" y="754857"/>
                  </a:lnTo>
                  <a:lnTo>
                    <a:pt x="490537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05238448-F145-7848-AC2E-B0DA148DC9AA}"/>
                </a:ext>
              </a:extLst>
            </p:cNvPr>
            <p:cNvSpPr/>
            <p:nvPr/>
          </p:nvSpPr>
          <p:spPr>
            <a:xfrm rot="16200000">
              <a:off x="2115344" y="3842544"/>
              <a:ext cx="2532063" cy="962025"/>
            </a:xfrm>
            <a:custGeom>
              <a:avLst/>
              <a:gdLst>
                <a:gd name="connsiteX0" fmla="*/ 1092994 w 2531269"/>
                <a:gd name="connsiteY0" fmla="*/ 752475 h 962025"/>
                <a:gd name="connsiteX1" fmla="*/ 1271587 w 2531269"/>
                <a:gd name="connsiteY1" fmla="*/ 795337 h 962025"/>
                <a:gd name="connsiteX2" fmla="*/ 1443037 w 2531269"/>
                <a:gd name="connsiteY2" fmla="*/ 831056 h 962025"/>
                <a:gd name="connsiteX3" fmla="*/ 1607344 w 2531269"/>
                <a:gd name="connsiteY3" fmla="*/ 859631 h 962025"/>
                <a:gd name="connsiteX4" fmla="*/ 1635919 w 2531269"/>
                <a:gd name="connsiteY4" fmla="*/ 862012 h 962025"/>
                <a:gd name="connsiteX5" fmla="*/ 1866900 w 2531269"/>
                <a:gd name="connsiteY5" fmla="*/ 892969 h 962025"/>
                <a:gd name="connsiteX6" fmla="*/ 2097881 w 2531269"/>
                <a:gd name="connsiteY6" fmla="*/ 923925 h 962025"/>
                <a:gd name="connsiteX7" fmla="*/ 2190750 w 2531269"/>
                <a:gd name="connsiteY7" fmla="*/ 938212 h 962025"/>
                <a:gd name="connsiteX8" fmla="*/ 2243137 w 2531269"/>
                <a:gd name="connsiteY8" fmla="*/ 950119 h 962025"/>
                <a:gd name="connsiteX9" fmla="*/ 2259806 w 2531269"/>
                <a:gd name="connsiteY9" fmla="*/ 957262 h 962025"/>
                <a:gd name="connsiteX10" fmla="*/ 2286000 w 2531269"/>
                <a:gd name="connsiteY10" fmla="*/ 962025 h 962025"/>
                <a:gd name="connsiteX11" fmla="*/ 2297906 w 2531269"/>
                <a:gd name="connsiteY11" fmla="*/ 962025 h 962025"/>
                <a:gd name="connsiteX12" fmla="*/ 2319337 w 2531269"/>
                <a:gd name="connsiteY12" fmla="*/ 952500 h 962025"/>
                <a:gd name="connsiteX13" fmla="*/ 2347912 w 2531269"/>
                <a:gd name="connsiteY13" fmla="*/ 923925 h 962025"/>
                <a:gd name="connsiteX14" fmla="*/ 2366962 w 2531269"/>
                <a:gd name="connsiteY14" fmla="*/ 890587 h 962025"/>
                <a:gd name="connsiteX15" fmla="*/ 2412206 w 2531269"/>
                <a:gd name="connsiteY15" fmla="*/ 802481 h 962025"/>
                <a:gd name="connsiteX16" fmla="*/ 2483644 w 2531269"/>
                <a:gd name="connsiteY16" fmla="*/ 650081 h 962025"/>
                <a:gd name="connsiteX17" fmla="*/ 2531269 w 2531269"/>
                <a:gd name="connsiteY17" fmla="*/ 538162 h 962025"/>
                <a:gd name="connsiteX18" fmla="*/ 2466975 w 2531269"/>
                <a:gd name="connsiteY18" fmla="*/ 481012 h 962025"/>
                <a:gd name="connsiteX19" fmla="*/ 2424112 w 2531269"/>
                <a:gd name="connsiteY19" fmla="*/ 535781 h 962025"/>
                <a:gd name="connsiteX20" fmla="*/ 2388394 w 2531269"/>
                <a:gd name="connsiteY20" fmla="*/ 573881 h 962025"/>
                <a:gd name="connsiteX21" fmla="*/ 2352675 w 2531269"/>
                <a:gd name="connsiteY21" fmla="*/ 602456 h 962025"/>
                <a:gd name="connsiteX22" fmla="*/ 2305050 w 2531269"/>
                <a:gd name="connsiteY22" fmla="*/ 633412 h 962025"/>
                <a:gd name="connsiteX23" fmla="*/ 2274094 w 2531269"/>
                <a:gd name="connsiteY23" fmla="*/ 645319 h 962025"/>
                <a:gd name="connsiteX24" fmla="*/ 2228850 w 2531269"/>
                <a:gd name="connsiteY24" fmla="*/ 652462 h 962025"/>
                <a:gd name="connsiteX25" fmla="*/ 2140744 w 2531269"/>
                <a:gd name="connsiteY25" fmla="*/ 659606 h 962025"/>
                <a:gd name="connsiteX26" fmla="*/ 1995487 w 2531269"/>
                <a:gd name="connsiteY26" fmla="*/ 661987 h 962025"/>
                <a:gd name="connsiteX27" fmla="*/ 1721644 w 2531269"/>
                <a:gd name="connsiteY27" fmla="*/ 659606 h 962025"/>
                <a:gd name="connsiteX28" fmla="*/ 1519237 w 2531269"/>
                <a:gd name="connsiteY28" fmla="*/ 638175 h 962025"/>
                <a:gd name="connsiteX29" fmla="*/ 1395412 w 2531269"/>
                <a:gd name="connsiteY29" fmla="*/ 628650 h 962025"/>
                <a:gd name="connsiteX30" fmla="*/ 1281112 w 2531269"/>
                <a:gd name="connsiteY30" fmla="*/ 614362 h 962025"/>
                <a:gd name="connsiteX31" fmla="*/ 1157287 w 2531269"/>
                <a:gd name="connsiteY31" fmla="*/ 590550 h 962025"/>
                <a:gd name="connsiteX32" fmla="*/ 1052512 w 2531269"/>
                <a:gd name="connsiteY32" fmla="*/ 564356 h 962025"/>
                <a:gd name="connsiteX33" fmla="*/ 933450 w 2531269"/>
                <a:gd name="connsiteY33" fmla="*/ 528637 h 962025"/>
                <a:gd name="connsiteX34" fmla="*/ 831056 w 2531269"/>
                <a:gd name="connsiteY34" fmla="*/ 492919 h 962025"/>
                <a:gd name="connsiteX35" fmla="*/ 723900 w 2531269"/>
                <a:gd name="connsiteY35" fmla="*/ 454819 h 962025"/>
                <a:gd name="connsiteX36" fmla="*/ 614362 w 2531269"/>
                <a:gd name="connsiteY36" fmla="*/ 404812 h 962025"/>
                <a:gd name="connsiteX37" fmla="*/ 535781 w 2531269"/>
                <a:gd name="connsiteY37" fmla="*/ 361950 h 962025"/>
                <a:gd name="connsiteX38" fmla="*/ 433387 w 2531269"/>
                <a:gd name="connsiteY38" fmla="*/ 297656 h 962025"/>
                <a:gd name="connsiteX39" fmla="*/ 345281 w 2531269"/>
                <a:gd name="connsiteY39" fmla="*/ 240506 h 962025"/>
                <a:gd name="connsiteX40" fmla="*/ 238125 w 2531269"/>
                <a:gd name="connsiteY40" fmla="*/ 161925 h 962025"/>
                <a:gd name="connsiteX41" fmla="*/ 138112 w 2531269"/>
                <a:gd name="connsiteY41" fmla="*/ 83344 h 962025"/>
                <a:gd name="connsiteX42" fmla="*/ 61912 w 2531269"/>
                <a:gd name="connsiteY42" fmla="*/ 16669 h 962025"/>
                <a:gd name="connsiteX43" fmla="*/ 50006 w 2531269"/>
                <a:gd name="connsiteY43" fmla="*/ 9525 h 962025"/>
                <a:gd name="connsiteX44" fmla="*/ 21431 w 2531269"/>
                <a:gd name="connsiteY44" fmla="*/ 0 h 962025"/>
                <a:gd name="connsiteX45" fmla="*/ 7144 w 2531269"/>
                <a:gd name="connsiteY45" fmla="*/ 0 h 962025"/>
                <a:gd name="connsiteX46" fmla="*/ 0 w 2531269"/>
                <a:gd name="connsiteY46" fmla="*/ 4762 h 962025"/>
                <a:gd name="connsiteX47" fmla="*/ 0 w 2531269"/>
                <a:gd name="connsiteY47" fmla="*/ 19050 h 962025"/>
                <a:gd name="connsiteX48" fmla="*/ 14287 w 2531269"/>
                <a:gd name="connsiteY48" fmla="*/ 57150 h 962025"/>
                <a:gd name="connsiteX49" fmla="*/ 42862 w 2531269"/>
                <a:gd name="connsiteY49" fmla="*/ 90487 h 962025"/>
                <a:gd name="connsiteX50" fmla="*/ 104775 w 2531269"/>
                <a:gd name="connsiteY50" fmla="*/ 157162 h 962025"/>
                <a:gd name="connsiteX51" fmla="*/ 178594 w 2531269"/>
                <a:gd name="connsiteY51" fmla="*/ 233362 h 962025"/>
                <a:gd name="connsiteX52" fmla="*/ 264319 w 2531269"/>
                <a:gd name="connsiteY52" fmla="*/ 311944 h 962025"/>
                <a:gd name="connsiteX53" fmla="*/ 381000 w 2531269"/>
                <a:gd name="connsiteY53" fmla="*/ 409575 h 962025"/>
                <a:gd name="connsiteX54" fmla="*/ 483394 w 2531269"/>
                <a:gd name="connsiteY54" fmla="*/ 485775 h 962025"/>
                <a:gd name="connsiteX55" fmla="*/ 595312 w 2531269"/>
                <a:gd name="connsiteY55" fmla="*/ 559594 h 962025"/>
                <a:gd name="connsiteX56" fmla="*/ 704850 w 2531269"/>
                <a:gd name="connsiteY56" fmla="*/ 616744 h 962025"/>
                <a:gd name="connsiteX57" fmla="*/ 797719 w 2531269"/>
                <a:gd name="connsiteY57" fmla="*/ 657225 h 962025"/>
                <a:gd name="connsiteX58" fmla="*/ 947737 w 2531269"/>
                <a:gd name="connsiteY58" fmla="*/ 711994 h 962025"/>
                <a:gd name="connsiteX59" fmla="*/ 1092994 w 2531269"/>
                <a:gd name="connsiteY59" fmla="*/ 7524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31269" h="962025">
                  <a:moveTo>
                    <a:pt x="1092994" y="752475"/>
                  </a:moveTo>
                  <a:lnTo>
                    <a:pt x="1271587" y="795337"/>
                  </a:lnTo>
                  <a:lnTo>
                    <a:pt x="1443037" y="831056"/>
                  </a:lnTo>
                  <a:lnTo>
                    <a:pt x="1607344" y="859631"/>
                  </a:lnTo>
                  <a:lnTo>
                    <a:pt x="1635919" y="862012"/>
                  </a:lnTo>
                  <a:lnTo>
                    <a:pt x="1866900" y="892969"/>
                  </a:lnTo>
                  <a:lnTo>
                    <a:pt x="2097881" y="923925"/>
                  </a:lnTo>
                  <a:lnTo>
                    <a:pt x="2190750" y="938212"/>
                  </a:lnTo>
                  <a:lnTo>
                    <a:pt x="2243137" y="950119"/>
                  </a:lnTo>
                  <a:lnTo>
                    <a:pt x="2259806" y="957262"/>
                  </a:lnTo>
                  <a:lnTo>
                    <a:pt x="2286000" y="962025"/>
                  </a:lnTo>
                  <a:lnTo>
                    <a:pt x="2297906" y="962025"/>
                  </a:lnTo>
                  <a:lnTo>
                    <a:pt x="2319337" y="952500"/>
                  </a:lnTo>
                  <a:lnTo>
                    <a:pt x="2347912" y="923925"/>
                  </a:lnTo>
                  <a:lnTo>
                    <a:pt x="2366962" y="890587"/>
                  </a:lnTo>
                  <a:lnTo>
                    <a:pt x="2412206" y="802481"/>
                  </a:lnTo>
                  <a:lnTo>
                    <a:pt x="2483644" y="650081"/>
                  </a:lnTo>
                  <a:lnTo>
                    <a:pt x="2531269" y="538162"/>
                  </a:lnTo>
                  <a:lnTo>
                    <a:pt x="2466975" y="481012"/>
                  </a:lnTo>
                  <a:lnTo>
                    <a:pt x="2424112" y="535781"/>
                  </a:lnTo>
                  <a:lnTo>
                    <a:pt x="2388394" y="573881"/>
                  </a:lnTo>
                  <a:lnTo>
                    <a:pt x="2352675" y="602456"/>
                  </a:lnTo>
                  <a:lnTo>
                    <a:pt x="2305050" y="633412"/>
                  </a:lnTo>
                  <a:lnTo>
                    <a:pt x="2274094" y="645319"/>
                  </a:lnTo>
                  <a:lnTo>
                    <a:pt x="2228850" y="652462"/>
                  </a:lnTo>
                  <a:lnTo>
                    <a:pt x="2140744" y="659606"/>
                  </a:lnTo>
                  <a:lnTo>
                    <a:pt x="1995487" y="661987"/>
                  </a:lnTo>
                  <a:lnTo>
                    <a:pt x="1721644" y="659606"/>
                  </a:lnTo>
                  <a:lnTo>
                    <a:pt x="1519237" y="638175"/>
                  </a:lnTo>
                  <a:lnTo>
                    <a:pt x="1395412" y="628650"/>
                  </a:lnTo>
                  <a:lnTo>
                    <a:pt x="1281112" y="614362"/>
                  </a:lnTo>
                  <a:lnTo>
                    <a:pt x="1157287" y="590550"/>
                  </a:lnTo>
                  <a:lnTo>
                    <a:pt x="1052512" y="564356"/>
                  </a:lnTo>
                  <a:lnTo>
                    <a:pt x="933450" y="528637"/>
                  </a:lnTo>
                  <a:lnTo>
                    <a:pt x="831056" y="492919"/>
                  </a:lnTo>
                  <a:lnTo>
                    <a:pt x="723900" y="454819"/>
                  </a:lnTo>
                  <a:lnTo>
                    <a:pt x="614362" y="404812"/>
                  </a:lnTo>
                  <a:lnTo>
                    <a:pt x="535781" y="361950"/>
                  </a:lnTo>
                  <a:lnTo>
                    <a:pt x="433387" y="297656"/>
                  </a:lnTo>
                  <a:lnTo>
                    <a:pt x="345281" y="240506"/>
                  </a:lnTo>
                  <a:lnTo>
                    <a:pt x="238125" y="161925"/>
                  </a:lnTo>
                  <a:lnTo>
                    <a:pt x="138112" y="83344"/>
                  </a:lnTo>
                  <a:lnTo>
                    <a:pt x="61912" y="16669"/>
                  </a:lnTo>
                  <a:lnTo>
                    <a:pt x="50006" y="9525"/>
                  </a:lnTo>
                  <a:lnTo>
                    <a:pt x="21431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4287" y="57150"/>
                  </a:lnTo>
                  <a:lnTo>
                    <a:pt x="42862" y="90487"/>
                  </a:lnTo>
                  <a:lnTo>
                    <a:pt x="104775" y="157162"/>
                  </a:lnTo>
                  <a:lnTo>
                    <a:pt x="178594" y="233362"/>
                  </a:lnTo>
                  <a:lnTo>
                    <a:pt x="264319" y="311944"/>
                  </a:lnTo>
                  <a:lnTo>
                    <a:pt x="381000" y="409575"/>
                  </a:lnTo>
                  <a:lnTo>
                    <a:pt x="483394" y="485775"/>
                  </a:lnTo>
                  <a:lnTo>
                    <a:pt x="595312" y="559594"/>
                  </a:lnTo>
                  <a:lnTo>
                    <a:pt x="704850" y="616744"/>
                  </a:lnTo>
                  <a:lnTo>
                    <a:pt x="797719" y="657225"/>
                  </a:lnTo>
                  <a:lnTo>
                    <a:pt x="947737" y="711994"/>
                  </a:lnTo>
                  <a:lnTo>
                    <a:pt x="1092994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5D76050-DE87-3649-866D-1A2E060E25DC}"/>
                </a:ext>
              </a:extLst>
            </p:cNvPr>
            <p:cNvSpPr/>
            <p:nvPr/>
          </p:nvSpPr>
          <p:spPr>
            <a:xfrm>
              <a:off x="2809875" y="3241675"/>
              <a:ext cx="4349750" cy="2668588"/>
            </a:xfrm>
            <a:custGeom>
              <a:avLst/>
              <a:gdLst>
                <a:gd name="connsiteX0" fmla="*/ 1415731 w 4349578"/>
                <a:gd name="connsiteY0" fmla="*/ 406007 h 2669059"/>
                <a:gd name="connsiteX1" fmla="*/ 1705232 w 4349578"/>
                <a:gd name="connsiteY1" fmla="*/ 317745 h 2669059"/>
                <a:gd name="connsiteX2" fmla="*/ 1881757 w 4349578"/>
                <a:gd name="connsiteY2" fmla="*/ 282440 h 2669059"/>
                <a:gd name="connsiteX3" fmla="*/ 2150075 w 4349578"/>
                <a:gd name="connsiteY3" fmla="*/ 194177 h 2669059"/>
                <a:gd name="connsiteX4" fmla="*/ 2418393 w 4349578"/>
                <a:gd name="connsiteY4" fmla="*/ 112976 h 2669059"/>
                <a:gd name="connsiteX5" fmla="*/ 2580796 w 4349578"/>
                <a:gd name="connsiteY5" fmla="*/ 60018 h 2669059"/>
                <a:gd name="connsiteX6" fmla="*/ 2658467 w 4349578"/>
                <a:gd name="connsiteY6" fmla="*/ 31774 h 2669059"/>
                <a:gd name="connsiteX7" fmla="*/ 2693773 w 4349578"/>
                <a:gd name="connsiteY7" fmla="*/ 10591 h 2669059"/>
                <a:gd name="connsiteX8" fmla="*/ 2714956 w 4349578"/>
                <a:gd name="connsiteY8" fmla="*/ 0 h 2669059"/>
                <a:gd name="connsiteX9" fmla="*/ 2743200 w 4349578"/>
                <a:gd name="connsiteY9" fmla="*/ 10591 h 2669059"/>
                <a:gd name="connsiteX10" fmla="*/ 2785566 w 4349578"/>
                <a:gd name="connsiteY10" fmla="*/ 35305 h 2669059"/>
                <a:gd name="connsiteX11" fmla="*/ 2859706 w 4349578"/>
                <a:gd name="connsiteY11" fmla="*/ 95323 h 2669059"/>
                <a:gd name="connsiteX12" fmla="*/ 2944438 w 4349578"/>
                <a:gd name="connsiteY12" fmla="*/ 172994 h 2669059"/>
                <a:gd name="connsiteX13" fmla="*/ 3011518 w 4349578"/>
                <a:gd name="connsiteY13" fmla="*/ 233013 h 2669059"/>
                <a:gd name="connsiteX14" fmla="*/ 3032701 w 4349578"/>
                <a:gd name="connsiteY14" fmla="*/ 257726 h 2669059"/>
                <a:gd name="connsiteX15" fmla="*/ 3039762 w 4349578"/>
                <a:gd name="connsiteY15" fmla="*/ 275379 h 2669059"/>
                <a:gd name="connsiteX16" fmla="*/ 3039762 w 4349578"/>
                <a:gd name="connsiteY16" fmla="*/ 285970 h 2669059"/>
                <a:gd name="connsiteX17" fmla="*/ 3032701 w 4349578"/>
                <a:gd name="connsiteY17" fmla="*/ 310684 h 2669059"/>
                <a:gd name="connsiteX18" fmla="*/ 3000926 w 4349578"/>
                <a:gd name="connsiteY18" fmla="*/ 356580 h 2669059"/>
                <a:gd name="connsiteX19" fmla="*/ 2947969 w 4349578"/>
                <a:gd name="connsiteY19" fmla="*/ 406007 h 2669059"/>
                <a:gd name="connsiteX20" fmla="*/ 2930316 w 4349578"/>
                <a:gd name="connsiteY20" fmla="*/ 423660 h 2669059"/>
                <a:gd name="connsiteX21" fmla="*/ 2905603 w 4349578"/>
                <a:gd name="connsiteY21" fmla="*/ 483679 h 2669059"/>
                <a:gd name="connsiteX22" fmla="*/ 2880889 w 4349578"/>
                <a:gd name="connsiteY22" fmla="*/ 568411 h 2669059"/>
                <a:gd name="connsiteX23" fmla="*/ 2856176 w 4349578"/>
                <a:gd name="connsiteY23" fmla="*/ 660204 h 2669059"/>
                <a:gd name="connsiteX24" fmla="*/ 2838523 w 4349578"/>
                <a:gd name="connsiteY24" fmla="*/ 780241 h 2669059"/>
                <a:gd name="connsiteX25" fmla="*/ 2831462 w 4349578"/>
                <a:gd name="connsiteY25" fmla="*/ 886156 h 2669059"/>
                <a:gd name="connsiteX26" fmla="*/ 2827932 w 4349578"/>
                <a:gd name="connsiteY26" fmla="*/ 1002662 h 2669059"/>
                <a:gd name="connsiteX27" fmla="*/ 2831462 w 4349578"/>
                <a:gd name="connsiteY27" fmla="*/ 1115638 h 2669059"/>
                <a:gd name="connsiteX28" fmla="*/ 2845584 w 4349578"/>
                <a:gd name="connsiteY28" fmla="*/ 1256858 h 2669059"/>
                <a:gd name="connsiteX29" fmla="*/ 2866767 w 4349578"/>
                <a:gd name="connsiteY29" fmla="*/ 1376896 h 2669059"/>
                <a:gd name="connsiteX30" fmla="*/ 2902072 w 4349578"/>
                <a:gd name="connsiteY30" fmla="*/ 1503994 h 2669059"/>
                <a:gd name="connsiteX31" fmla="*/ 2933847 w 4349578"/>
                <a:gd name="connsiteY31" fmla="*/ 1588726 h 2669059"/>
                <a:gd name="connsiteX32" fmla="*/ 2976213 w 4349578"/>
                <a:gd name="connsiteY32" fmla="*/ 1680519 h 2669059"/>
                <a:gd name="connsiteX33" fmla="*/ 3022109 w 4349578"/>
                <a:gd name="connsiteY33" fmla="*/ 1765251 h 2669059"/>
                <a:gd name="connsiteX34" fmla="*/ 3075067 w 4349578"/>
                <a:gd name="connsiteY34" fmla="*/ 1846452 h 2669059"/>
                <a:gd name="connsiteX35" fmla="*/ 3138616 w 4349578"/>
                <a:gd name="connsiteY35" fmla="*/ 1920593 h 2669059"/>
                <a:gd name="connsiteX36" fmla="*/ 3202165 w 4349578"/>
                <a:gd name="connsiteY36" fmla="*/ 1980611 h 2669059"/>
                <a:gd name="connsiteX37" fmla="*/ 3265714 w 4349578"/>
                <a:gd name="connsiteY37" fmla="*/ 2037099 h 2669059"/>
                <a:gd name="connsiteX38" fmla="*/ 3357507 w 4349578"/>
                <a:gd name="connsiteY38" fmla="*/ 2100648 h 2669059"/>
                <a:gd name="connsiteX39" fmla="*/ 3424586 w 4349578"/>
                <a:gd name="connsiteY39" fmla="*/ 2143014 h 2669059"/>
                <a:gd name="connsiteX40" fmla="*/ 3526971 w 4349578"/>
                <a:gd name="connsiteY40" fmla="*/ 2203033 h 2669059"/>
                <a:gd name="connsiteX41" fmla="*/ 3661130 w 4349578"/>
                <a:gd name="connsiteY41" fmla="*/ 2270113 h 2669059"/>
                <a:gd name="connsiteX42" fmla="*/ 3798820 w 4349578"/>
                <a:gd name="connsiteY42" fmla="*/ 2326601 h 2669059"/>
                <a:gd name="connsiteX43" fmla="*/ 3872960 w 4349578"/>
                <a:gd name="connsiteY43" fmla="*/ 2344253 h 2669059"/>
                <a:gd name="connsiteX44" fmla="*/ 4286029 w 4349578"/>
                <a:gd name="connsiteY44" fmla="*/ 2450168 h 2669059"/>
                <a:gd name="connsiteX45" fmla="*/ 4317803 w 4349578"/>
                <a:gd name="connsiteY45" fmla="*/ 2489004 h 2669059"/>
                <a:gd name="connsiteX46" fmla="*/ 4338986 w 4349578"/>
                <a:gd name="connsiteY46" fmla="*/ 2520778 h 2669059"/>
                <a:gd name="connsiteX47" fmla="*/ 4346047 w 4349578"/>
                <a:gd name="connsiteY47" fmla="*/ 2549022 h 2669059"/>
                <a:gd name="connsiteX48" fmla="*/ 4349578 w 4349578"/>
                <a:gd name="connsiteY48" fmla="*/ 2573736 h 2669059"/>
                <a:gd name="connsiteX49" fmla="*/ 4342517 w 4349578"/>
                <a:gd name="connsiteY49" fmla="*/ 2601980 h 2669059"/>
                <a:gd name="connsiteX50" fmla="*/ 4324864 w 4349578"/>
                <a:gd name="connsiteY50" fmla="*/ 2626693 h 2669059"/>
                <a:gd name="connsiteX51" fmla="*/ 4293090 w 4349578"/>
                <a:gd name="connsiteY51" fmla="*/ 2647876 h 2669059"/>
                <a:gd name="connsiteX52" fmla="*/ 4254254 w 4349578"/>
                <a:gd name="connsiteY52" fmla="*/ 2661998 h 2669059"/>
                <a:gd name="connsiteX53" fmla="*/ 4190705 w 4349578"/>
                <a:gd name="connsiteY53" fmla="*/ 2669059 h 2669059"/>
                <a:gd name="connsiteX54" fmla="*/ 4102443 w 4349578"/>
                <a:gd name="connsiteY54" fmla="*/ 2658468 h 2669059"/>
                <a:gd name="connsiteX55" fmla="*/ 4021241 w 4349578"/>
                <a:gd name="connsiteY55" fmla="*/ 2644346 h 2669059"/>
                <a:gd name="connsiteX56" fmla="*/ 3890613 w 4349578"/>
                <a:gd name="connsiteY56" fmla="*/ 2612571 h 2669059"/>
                <a:gd name="connsiteX57" fmla="*/ 3763515 w 4349578"/>
                <a:gd name="connsiteY57" fmla="*/ 2573736 h 2669059"/>
                <a:gd name="connsiteX58" fmla="*/ 3654069 w 4349578"/>
                <a:gd name="connsiteY58" fmla="*/ 2541961 h 2669059"/>
                <a:gd name="connsiteX59" fmla="*/ 3502257 w 4349578"/>
                <a:gd name="connsiteY59" fmla="*/ 2467821 h 2669059"/>
                <a:gd name="connsiteX60" fmla="*/ 3357507 w 4349578"/>
                <a:gd name="connsiteY60" fmla="*/ 2383089 h 2669059"/>
                <a:gd name="connsiteX61" fmla="*/ 3205695 w 4349578"/>
                <a:gd name="connsiteY61" fmla="*/ 2273643 h 2669059"/>
                <a:gd name="connsiteX62" fmla="*/ 3103311 w 4349578"/>
                <a:gd name="connsiteY62" fmla="*/ 2181850 h 2669059"/>
                <a:gd name="connsiteX63" fmla="*/ 3004457 w 4349578"/>
                <a:gd name="connsiteY63" fmla="*/ 2086526 h 2669059"/>
                <a:gd name="connsiteX64" fmla="*/ 2909133 w 4349578"/>
                <a:gd name="connsiteY64" fmla="*/ 1962959 h 2669059"/>
                <a:gd name="connsiteX65" fmla="*/ 2845584 w 4349578"/>
                <a:gd name="connsiteY65" fmla="*/ 1857044 h 2669059"/>
                <a:gd name="connsiteX66" fmla="*/ 2796157 w 4349578"/>
                <a:gd name="connsiteY66" fmla="*/ 1758190 h 2669059"/>
                <a:gd name="connsiteX67" fmla="*/ 2757322 w 4349578"/>
                <a:gd name="connsiteY67" fmla="*/ 1655805 h 2669059"/>
                <a:gd name="connsiteX68" fmla="*/ 2718486 w 4349578"/>
                <a:gd name="connsiteY68" fmla="*/ 1525177 h 2669059"/>
                <a:gd name="connsiteX69" fmla="*/ 2690242 w 4349578"/>
                <a:gd name="connsiteY69" fmla="*/ 1408670 h 2669059"/>
                <a:gd name="connsiteX70" fmla="*/ 2661998 w 4349578"/>
                <a:gd name="connsiteY70" fmla="*/ 1203901 h 2669059"/>
                <a:gd name="connsiteX71" fmla="*/ 2647876 w 4349578"/>
                <a:gd name="connsiteY71" fmla="*/ 1016784 h 2669059"/>
                <a:gd name="connsiteX72" fmla="*/ 2647876 w 4349578"/>
                <a:gd name="connsiteY72" fmla="*/ 727283 h 2669059"/>
                <a:gd name="connsiteX73" fmla="*/ 2647876 w 4349578"/>
                <a:gd name="connsiteY73" fmla="*/ 303623 h 2669059"/>
                <a:gd name="connsiteX74" fmla="*/ 2647876 w 4349578"/>
                <a:gd name="connsiteY74" fmla="*/ 250665 h 2669059"/>
                <a:gd name="connsiteX75" fmla="*/ 2640815 w 4349578"/>
                <a:gd name="connsiteY75" fmla="*/ 233013 h 2669059"/>
                <a:gd name="connsiteX76" fmla="*/ 2630223 w 4349578"/>
                <a:gd name="connsiteY76" fmla="*/ 222421 h 2669059"/>
                <a:gd name="connsiteX77" fmla="*/ 2584327 w 4349578"/>
                <a:gd name="connsiteY77" fmla="*/ 233013 h 2669059"/>
                <a:gd name="connsiteX78" fmla="*/ 2316009 w 4349578"/>
                <a:gd name="connsiteY78" fmla="*/ 310684 h 2669059"/>
                <a:gd name="connsiteX79" fmla="*/ 1984142 w 4349578"/>
                <a:gd name="connsiteY79" fmla="*/ 406007 h 2669059"/>
                <a:gd name="connsiteX80" fmla="*/ 1857044 w 4349578"/>
                <a:gd name="connsiteY80" fmla="*/ 441313 h 2669059"/>
                <a:gd name="connsiteX81" fmla="*/ 1680518 w 4349578"/>
                <a:gd name="connsiteY81" fmla="*/ 480148 h 2669059"/>
                <a:gd name="connsiteX82" fmla="*/ 1408670 w 4349578"/>
                <a:gd name="connsiteY82" fmla="*/ 571941 h 2669059"/>
                <a:gd name="connsiteX83" fmla="*/ 1048559 w 4349578"/>
                <a:gd name="connsiteY83" fmla="*/ 691978 h 2669059"/>
                <a:gd name="connsiteX84" fmla="*/ 928522 w 4349578"/>
                <a:gd name="connsiteY84" fmla="*/ 734344 h 2669059"/>
                <a:gd name="connsiteX85" fmla="*/ 741405 w 4349578"/>
                <a:gd name="connsiteY85" fmla="*/ 826137 h 2669059"/>
                <a:gd name="connsiteX86" fmla="*/ 586063 w 4349578"/>
                <a:gd name="connsiteY86" fmla="*/ 896747 h 2669059"/>
                <a:gd name="connsiteX87" fmla="*/ 501331 w 4349578"/>
                <a:gd name="connsiteY87" fmla="*/ 939113 h 2669059"/>
                <a:gd name="connsiteX88" fmla="*/ 469556 w 4349578"/>
                <a:gd name="connsiteY88" fmla="*/ 956766 h 2669059"/>
                <a:gd name="connsiteX89" fmla="*/ 441312 w 4349578"/>
                <a:gd name="connsiteY89" fmla="*/ 981479 h 2669059"/>
                <a:gd name="connsiteX90" fmla="*/ 413068 w 4349578"/>
                <a:gd name="connsiteY90" fmla="*/ 995601 h 2669059"/>
                <a:gd name="connsiteX91" fmla="*/ 384824 w 4349578"/>
                <a:gd name="connsiteY91" fmla="*/ 999132 h 2669059"/>
                <a:gd name="connsiteX92" fmla="*/ 360111 w 4349578"/>
                <a:gd name="connsiteY92" fmla="*/ 992071 h 2669059"/>
                <a:gd name="connsiteX93" fmla="*/ 338928 w 4349578"/>
                <a:gd name="connsiteY93" fmla="*/ 981479 h 2669059"/>
                <a:gd name="connsiteX94" fmla="*/ 247135 w 4349578"/>
                <a:gd name="connsiteY94" fmla="*/ 886156 h 2669059"/>
                <a:gd name="connsiteX95" fmla="*/ 112976 w 4349578"/>
                <a:gd name="connsiteY95" fmla="*/ 755527 h 2669059"/>
                <a:gd name="connsiteX96" fmla="*/ 38835 w 4349578"/>
                <a:gd name="connsiteY96" fmla="*/ 684917 h 2669059"/>
                <a:gd name="connsiteX97" fmla="*/ 14122 w 4349578"/>
                <a:gd name="connsiteY97" fmla="*/ 653143 h 2669059"/>
                <a:gd name="connsiteX98" fmla="*/ 7061 w 4349578"/>
                <a:gd name="connsiteY98" fmla="*/ 639021 h 2669059"/>
                <a:gd name="connsiteX99" fmla="*/ 0 w 4349578"/>
                <a:gd name="connsiteY99" fmla="*/ 617838 h 2669059"/>
                <a:gd name="connsiteX100" fmla="*/ 7061 w 4349578"/>
                <a:gd name="connsiteY100" fmla="*/ 603716 h 2669059"/>
                <a:gd name="connsiteX101" fmla="*/ 28244 w 4349578"/>
                <a:gd name="connsiteY101" fmla="*/ 596655 h 2669059"/>
                <a:gd name="connsiteX102" fmla="*/ 63549 w 4349578"/>
                <a:gd name="connsiteY102" fmla="*/ 607246 h 2669059"/>
                <a:gd name="connsiteX103" fmla="*/ 102384 w 4349578"/>
                <a:gd name="connsiteY103" fmla="*/ 624899 h 2669059"/>
                <a:gd name="connsiteX104" fmla="*/ 201238 w 4349578"/>
                <a:gd name="connsiteY104" fmla="*/ 681387 h 2669059"/>
                <a:gd name="connsiteX105" fmla="*/ 271848 w 4349578"/>
                <a:gd name="connsiteY105" fmla="*/ 713161 h 2669059"/>
                <a:gd name="connsiteX106" fmla="*/ 324806 w 4349578"/>
                <a:gd name="connsiteY106" fmla="*/ 723753 h 2669059"/>
                <a:gd name="connsiteX107" fmla="*/ 367172 w 4349578"/>
                <a:gd name="connsiteY107" fmla="*/ 723753 h 2669059"/>
                <a:gd name="connsiteX108" fmla="*/ 469556 w 4349578"/>
                <a:gd name="connsiteY108" fmla="*/ 702570 h 2669059"/>
                <a:gd name="connsiteX109" fmla="*/ 653142 w 4349578"/>
                <a:gd name="connsiteY109" fmla="*/ 649612 h 2669059"/>
                <a:gd name="connsiteX110" fmla="*/ 776710 w 4349578"/>
                <a:gd name="connsiteY110" fmla="*/ 603716 h 2669059"/>
                <a:gd name="connsiteX111" fmla="*/ 1030906 w 4349578"/>
                <a:gd name="connsiteY111" fmla="*/ 526045 h 2669059"/>
                <a:gd name="connsiteX112" fmla="*/ 1415731 w 4349578"/>
                <a:gd name="connsiteY112" fmla="*/ 406007 h 266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349578" h="2669059">
                  <a:moveTo>
                    <a:pt x="1415731" y="406007"/>
                  </a:moveTo>
                  <a:lnTo>
                    <a:pt x="1705232" y="317745"/>
                  </a:lnTo>
                  <a:lnTo>
                    <a:pt x="1881757" y="282440"/>
                  </a:lnTo>
                  <a:lnTo>
                    <a:pt x="2150075" y="194177"/>
                  </a:lnTo>
                  <a:lnTo>
                    <a:pt x="2418393" y="112976"/>
                  </a:lnTo>
                  <a:lnTo>
                    <a:pt x="2580796" y="60018"/>
                  </a:lnTo>
                  <a:lnTo>
                    <a:pt x="2658467" y="31774"/>
                  </a:lnTo>
                  <a:lnTo>
                    <a:pt x="2693773" y="10591"/>
                  </a:lnTo>
                  <a:lnTo>
                    <a:pt x="2714956" y="0"/>
                  </a:lnTo>
                  <a:lnTo>
                    <a:pt x="2743200" y="10591"/>
                  </a:lnTo>
                  <a:lnTo>
                    <a:pt x="2785566" y="35305"/>
                  </a:lnTo>
                  <a:lnTo>
                    <a:pt x="2859706" y="95323"/>
                  </a:lnTo>
                  <a:lnTo>
                    <a:pt x="2944438" y="172994"/>
                  </a:lnTo>
                  <a:lnTo>
                    <a:pt x="3011518" y="233013"/>
                  </a:lnTo>
                  <a:lnTo>
                    <a:pt x="3032701" y="257726"/>
                  </a:lnTo>
                  <a:lnTo>
                    <a:pt x="3039762" y="275379"/>
                  </a:lnTo>
                  <a:lnTo>
                    <a:pt x="3039762" y="285970"/>
                  </a:lnTo>
                  <a:lnTo>
                    <a:pt x="3032701" y="310684"/>
                  </a:lnTo>
                  <a:lnTo>
                    <a:pt x="3000926" y="356580"/>
                  </a:lnTo>
                  <a:lnTo>
                    <a:pt x="2947969" y="406007"/>
                  </a:lnTo>
                  <a:lnTo>
                    <a:pt x="2930316" y="423660"/>
                  </a:lnTo>
                  <a:lnTo>
                    <a:pt x="2905603" y="483679"/>
                  </a:lnTo>
                  <a:lnTo>
                    <a:pt x="2880889" y="568411"/>
                  </a:lnTo>
                  <a:lnTo>
                    <a:pt x="2856176" y="660204"/>
                  </a:lnTo>
                  <a:lnTo>
                    <a:pt x="2838523" y="780241"/>
                  </a:lnTo>
                  <a:lnTo>
                    <a:pt x="2831462" y="886156"/>
                  </a:lnTo>
                  <a:lnTo>
                    <a:pt x="2827932" y="1002662"/>
                  </a:lnTo>
                  <a:lnTo>
                    <a:pt x="2831462" y="1115638"/>
                  </a:lnTo>
                  <a:lnTo>
                    <a:pt x="2845584" y="1256858"/>
                  </a:lnTo>
                  <a:lnTo>
                    <a:pt x="2866767" y="1376896"/>
                  </a:lnTo>
                  <a:lnTo>
                    <a:pt x="2902072" y="1503994"/>
                  </a:lnTo>
                  <a:lnTo>
                    <a:pt x="2933847" y="1588726"/>
                  </a:lnTo>
                  <a:lnTo>
                    <a:pt x="2976213" y="1680519"/>
                  </a:lnTo>
                  <a:lnTo>
                    <a:pt x="3022109" y="1765251"/>
                  </a:lnTo>
                  <a:lnTo>
                    <a:pt x="3075067" y="1846452"/>
                  </a:lnTo>
                  <a:lnTo>
                    <a:pt x="3138616" y="1920593"/>
                  </a:lnTo>
                  <a:lnTo>
                    <a:pt x="3202165" y="1980611"/>
                  </a:lnTo>
                  <a:lnTo>
                    <a:pt x="3265714" y="2037099"/>
                  </a:lnTo>
                  <a:lnTo>
                    <a:pt x="3357507" y="2100648"/>
                  </a:lnTo>
                  <a:lnTo>
                    <a:pt x="3424586" y="2143014"/>
                  </a:lnTo>
                  <a:lnTo>
                    <a:pt x="3526971" y="2203033"/>
                  </a:lnTo>
                  <a:lnTo>
                    <a:pt x="3661130" y="2270113"/>
                  </a:lnTo>
                  <a:lnTo>
                    <a:pt x="3798820" y="2326601"/>
                  </a:lnTo>
                  <a:lnTo>
                    <a:pt x="3872960" y="2344253"/>
                  </a:lnTo>
                  <a:lnTo>
                    <a:pt x="4286029" y="2450168"/>
                  </a:lnTo>
                  <a:lnTo>
                    <a:pt x="4317803" y="2489004"/>
                  </a:lnTo>
                  <a:lnTo>
                    <a:pt x="4338986" y="2520778"/>
                  </a:lnTo>
                  <a:lnTo>
                    <a:pt x="4346047" y="2549022"/>
                  </a:lnTo>
                  <a:lnTo>
                    <a:pt x="4349578" y="2573736"/>
                  </a:lnTo>
                  <a:lnTo>
                    <a:pt x="4342517" y="2601980"/>
                  </a:lnTo>
                  <a:lnTo>
                    <a:pt x="4324864" y="2626693"/>
                  </a:lnTo>
                  <a:lnTo>
                    <a:pt x="4293090" y="2647876"/>
                  </a:lnTo>
                  <a:lnTo>
                    <a:pt x="4254254" y="2661998"/>
                  </a:lnTo>
                  <a:lnTo>
                    <a:pt x="4190705" y="2669059"/>
                  </a:lnTo>
                  <a:lnTo>
                    <a:pt x="4102443" y="2658468"/>
                  </a:lnTo>
                  <a:lnTo>
                    <a:pt x="4021241" y="2644346"/>
                  </a:lnTo>
                  <a:lnTo>
                    <a:pt x="3890613" y="2612571"/>
                  </a:lnTo>
                  <a:lnTo>
                    <a:pt x="3763515" y="2573736"/>
                  </a:lnTo>
                  <a:lnTo>
                    <a:pt x="3654069" y="2541961"/>
                  </a:lnTo>
                  <a:lnTo>
                    <a:pt x="3502257" y="2467821"/>
                  </a:lnTo>
                  <a:lnTo>
                    <a:pt x="3357507" y="2383089"/>
                  </a:lnTo>
                  <a:lnTo>
                    <a:pt x="3205695" y="2273643"/>
                  </a:lnTo>
                  <a:lnTo>
                    <a:pt x="3103311" y="2181850"/>
                  </a:lnTo>
                  <a:lnTo>
                    <a:pt x="3004457" y="2086526"/>
                  </a:lnTo>
                  <a:lnTo>
                    <a:pt x="2909133" y="1962959"/>
                  </a:lnTo>
                  <a:lnTo>
                    <a:pt x="2845584" y="1857044"/>
                  </a:lnTo>
                  <a:lnTo>
                    <a:pt x="2796157" y="1758190"/>
                  </a:lnTo>
                  <a:lnTo>
                    <a:pt x="2757322" y="1655805"/>
                  </a:lnTo>
                  <a:lnTo>
                    <a:pt x="2718486" y="1525177"/>
                  </a:lnTo>
                  <a:lnTo>
                    <a:pt x="2690242" y="1408670"/>
                  </a:lnTo>
                  <a:lnTo>
                    <a:pt x="2661998" y="1203901"/>
                  </a:lnTo>
                  <a:lnTo>
                    <a:pt x="2647876" y="1016784"/>
                  </a:lnTo>
                  <a:lnTo>
                    <a:pt x="2647876" y="727283"/>
                  </a:lnTo>
                  <a:lnTo>
                    <a:pt x="2647876" y="303623"/>
                  </a:lnTo>
                  <a:lnTo>
                    <a:pt x="2647876" y="250665"/>
                  </a:lnTo>
                  <a:lnTo>
                    <a:pt x="2640815" y="233013"/>
                  </a:lnTo>
                  <a:lnTo>
                    <a:pt x="2630223" y="222421"/>
                  </a:lnTo>
                  <a:lnTo>
                    <a:pt x="2584327" y="233013"/>
                  </a:lnTo>
                  <a:lnTo>
                    <a:pt x="2316009" y="310684"/>
                  </a:lnTo>
                  <a:lnTo>
                    <a:pt x="1984142" y="406007"/>
                  </a:lnTo>
                  <a:lnTo>
                    <a:pt x="1857044" y="441313"/>
                  </a:lnTo>
                  <a:lnTo>
                    <a:pt x="1680518" y="480148"/>
                  </a:lnTo>
                  <a:lnTo>
                    <a:pt x="1408670" y="571941"/>
                  </a:lnTo>
                  <a:lnTo>
                    <a:pt x="1048559" y="691978"/>
                  </a:lnTo>
                  <a:lnTo>
                    <a:pt x="928522" y="734344"/>
                  </a:lnTo>
                  <a:lnTo>
                    <a:pt x="741405" y="826137"/>
                  </a:lnTo>
                  <a:lnTo>
                    <a:pt x="586063" y="896747"/>
                  </a:lnTo>
                  <a:lnTo>
                    <a:pt x="501331" y="939113"/>
                  </a:lnTo>
                  <a:lnTo>
                    <a:pt x="469556" y="956766"/>
                  </a:lnTo>
                  <a:lnTo>
                    <a:pt x="441312" y="981479"/>
                  </a:lnTo>
                  <a:lnTo>
                    <a:pt x="413068" y="995601"/>
                  </a:lnTo>
                  <a:lnTo>
                    <a:pt x="384824" y="999132"/>
                  </a:lnTo>
                  <a:lnTo>
                    <a:pt x="360111" y="992071"/>
                  </a:lnTo>
                  <a:lnTo>
                    <a:pt x="338928" y="981479"/>
                  </a:lnTo>
                  <a:lnTo>
                    <a:pt x="247135" y="886156"/>
                  </a:lnTo>
                  <a:lnTo>
                    <a:pt x="112976" y="755527"/>
                  </a:lnTo>
                  <a:lnTo>
                    <a:pt x="38835" y="684917"/>
                  </a:lnTo>
                  <a:lnTo>
                    <a:pt x="14122" y="653143"/>
                  </a:lnTo>
                  <a:lnTo>
                    <a:pt x="7061" y="639021"/>
                  </a:lnTo>
                  <a:lnTo>
                    <a:pt x="0" y="617838"/>
                  </a:lnTo>
                  <a:lnTo>
                    <a:pt x="7061" y="603716"/>
                  </a:lnTo>
                  <a:lnTo>
                    <a:pt x="28244" y="596655"/>
                  </a:lnTo>
                  <a:lnTo>
                    <a:pt x="63549" y="607246"/>
                  </a:lnTo>
                  <a:lnTo>
                    <a:pt x="102384" y="624899"/>
                  </a:lnTo>
                  <a:lnTo>
                    <a:pt x="201238" y="681387"/>
                  </a:lnTo>
                  <a:lnTo>
                    <a:pt x="271848" y="713161"/>
                  </a:lnTo>
                  <a:lnTo>
                    <a:pt x="324806" y="723753"/>
                  </a:lnTo>
                  <a:lnTo>
                    <a:pt x="367172" y="723753"/>
                  </a:lnTo>
                  <a:lnTo>
                    <a:pt x="469556" y="702570"/>
                  </a:lnTo>
                  <a:lnTo>
                    <a:pt x="653142" y="649612"/>
                  </a:lnTo>
                  <a:lnTo>
                    <a:pt x="776710" y="603716"/>
                  </a:lnTo>
                  <a:lnTo>
                    <a:pt x="1030906" y="526045"/>
                  </a:lnTo>
                  <a:lnTo>
                    <a:pt x="1415731" y="406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14DBB971-44A6-9847-AB6E-1DFB877948F0}"/>
                </a:ext>
              </a:extLst>
            </p:cNvPr>
            <p:cNvSpPr/>
            <p:nvPr/>
          </p:nvSpPr>
          <p:spPr>
            <a:xfrm>
              <a:off x="6584950" y="5029200"/>
              <a:ext cx="547688" cy="712788"/>
            </a:xfrm>
            <a:custGeom>
              <a:avLst/>
              <a:gdLst>
                <a:gd name="connsiteX0" fmla="*/ 381000 w 547688"/>
                <a:gd name="connsiteY0" fmla="*/ 252413 h 711994"/>
                <a:gd name="connsiteX1" fmla="*/ 364332 w 547688"/>
                <a:gd name="connsiteY1" fmla="*/ 150019 h 711994"/>
                <a:gd name="connsiteX2" fmla="*/ 352425 w 547688"/>
                <a:gd name="connsiteY2" fmla="*/ 52388 h 711994"/>
                <a:gd name="connsiteX3" fmla="*/ 347663 w 547688"/>
                <a:gd name="connsiteY3" fmla="*/ 21431 h 711994"/>
                <a:gd name="connsiteX4" fmla="*/ 342900 w 547688"/>
                <a:gd name="connsiteY4" fmla="*/ 7144 h 711994"/>
                <a:gd name="connsiteX5" fmla="*/ 330994 w 547688"/>
                <a:gd name="connsiteY5" fmla="*/ 0 h 711994"/>
                <a:gd name="connsiteX6" fmla="*/ 319088 w 547688"/>
                <a:gd name="connsiteY6" fmla="*/ 0 h 711994"/>
                <a:gd name="connsiteX7" fmla="*/ 309563 w 547688"/>
                <a:gd name="connsiteY7" fmla="*/ 7144 h 711994"/>
                <a:gd name="connsiteX8" fmla="*/ 297657 w 547688"/>
                <a:gd name="connsiteY8" fmla="*/ 23813 h 711994"/>
                <a:gd name="connsiteX9" fmla="*/ 292894 w 547688"/>
                <a:gd name="connsiteY9" fmla="*/ 95250 h 711994"/>
                <a:gd name="connsiteX10" fmla="*/ 271463 w 547688"/>
                <a:gd name="connsiteY10" fmla="*/ 245269 h 711994"/>
                <a:gd name="connsiteX11" fmla="*/ 252413 w 547688"/>
                <a:gd name="connsiteY11" fmla="*/ 369094 h 711994"/>
                <a:gd name="connsiteX12" fmla="*/ 233363 w 547688"/>
                <a:gd name="connsiteY12" fmla="*/ 435769 h 711994"/>
                <a:gd name="connsiteX13" fmla="*/ 209550 w 547688"/>
                <a:gd name="connsiteY13" fmla="*/ 492919 h 711994"/>
                <a:gd name="connsiteX14" fmla="*/ 180975 w 547688"/>
                <a:gd name="connsiteY14" fmla="*/ 533400 h 711994"/>
                <a:gd name="connsiteX15" fmla="*/ 152400 w 547688"/>
                <a:gd name="connsiteY15" fmla="*/ 550069 h 711994"/>
                <a:gd name="connsiteX16" fmla="*/ 121444 w 547688"/>
                <a:gd name="connsiteY16" fmla="*/ 554831 h 711994"/>
                <a:gd name="connsiteX17" fmla="*/ 73819 w 547688"/>
                <a:gd name="connsiteY17" fmla="*/ 554831 h 711994"/>
                <a:gd name="connsiteX18" fmla="*/ 0 w 547688"/>
                <a:gd name="connsiteY18" fmla="*/ 554831 h 711994"/>
                <a:gd name="connsiteX19" fmla="*/ 547688 w 547688"/>
                <a:gd name="connsiteY19" fmla="*/ 711994 h 711994"/>
                <a:gd name="connsiteX20" fmla="*/ 511969 w 547688"/>
                <a:gd name="connsiteY20" fmla="*/ 659606 h 711994"/>
                <a:gd name="connsiteX21" fmla="*/ 490538 w 547688"/>
                <a:gd name="connsiteY21" fmla="*/ 628650 h 711994"/>
                <a:gd name="connsiteX22" fmla="*/ 469107 w 547688"/>
                <a:gd name="connsiteY22" fmla="*/ 583406 h 711994"/>
                <a:gd name="connsiteX23" fmla="*/ 442913 w 547688"/>
                <a:gd name="connsiteY23" fmla="*/ 507206 h 711994"/>
                <a:gd name="connsiteX24" fmla="*/ 409575 w 547688"/>
                <a:gd name="connsiteY24" fmla="*/ 397669 h 711994"/>
                <a:gd name="connsiteX25" fmla="*/ 381000 w 547688"/>
                <a:gd name="connsiteY25" fmla="*/ 25241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7688" h="711994">
                  <a:moveTo>
                    <a:pt x="381000" y="252413"/>
                  </a:moveTo>
                  <a:lnTo>
                    <a:pt x="364332" y="150019"/>
                  </a:lnTo>
                  <a:lnTo>
                    <a:pt x="352425" y="52388"/>
                  </a:lnTo>
                  <a:lnTo>
                    <a:pt x="347663" y="21431"/>
                  </a:lnTo>
                  <a:lnTo>
                    <a:pt x="342900" y="7144"/>
                  </a:lnTo>
                  <a:lnTo>
                    <a:pt x="330994" y="0"/>
                  </a:lnTo>
                  <a:lnTo>
                    <a:pt x="319088" y="0"/>
                  </a:lnTo>
                  <a:lnTo>
                    <a:pt x="309563" y="7144"/>
                  </a:lnTo>
                  <a:lnTo>
                    <a:pt x="297657" y="23813"/>
                  </a:lnTo>
                  <a:lnTo>
                    <a:pt x="292894" y="95250"/>
                  </a:lnTo>
                  <a:lnTo>
                    <a:pt x="271463" y="245269"/>
                  </a:lnTo>
                  <a:lnTo>
                    <a:pt x="252413" y="369094"/>
                  </a:lnTo>
                  <a:lnTo>
                    <a:pt x="233363" y="435769"/>
                  </a:lnTo>
                  <a:lnTo>
                    <a:pt x="209550" y="492919"/>
                  </a:lnTo>
                  <a:lnTo>
                    <a:pt x="180975" y="533400"/>
                  </a:lnTo>
                  <a:lnTo>
                    <a:pt x="152400" y="550069"/>
                  </a:lnTo>
                  <a:lnTo>
                    <a:pt x="121444" y="554831"/>
                  </a:lnTo>
                  <a:lnTo>
                    <a:pt x="73819" y="554831"/>
                  </a:lnTo>
                  <a:lnTo>
                    <a:pt x="0" y="554831"/>
                  </a:lnTo>
                  <a:lnTo>
                    <a:pt x="547688" y="711994"/>
                  </a:lnTo>
                  <a:lnTo>
                    <a:pt x="511969" y="659606"/>
                  </a:lnTo>
                  <a:lnTo>
                    <a:pt x="490538" y="628650"/>
                  </a:lnTo>
                  <a:lnTo>
                    <a:pt x="469107" y="583406"/>
                  </a:lnTo>
                  <a:lnTo>
                    <a:pt x="442913" y="507206"/>
                  </a:lnTo>
                  <a:lnTo>
                    <a:pt x="409575" y="397669"/>
                  </a:lnTo>
                  <a:lnTo>
                    <a:pt x="381000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00BE210-F197-5340-A47E-4E1867B9F739}"/>
                </a:ext>
              </a:extLst>
            </p:cNvPr>
            <p:cNvSpPr/>
            <p:nvPr/>
          </p:nvSpPr>
          <p:spPr>
            <a:xfrm>
              <a:off x="5913438" y="3705225"/>
              <a:ext cx="785812" cy="485775"/>
            </a:xfrm>
            <a:custGeom>
              <a:avLst/>
              <a:gdLst>
                <a:gd name="connsiteX0" fmla="*/ 311944 w 785812"/>
                <a:gd name="connsiteY0" fmla="*/ 402431 h 485775"/>
                <a:gd name="connsiteX1" fmla="*/ 538162 w 785812"/>
                <a:gd name="connsiteY1" fmla="*/ 338138 h 485775"/>
                <a:gd name="connsiteX2" fmla="*/ 647700 w 785812"/>
                <a:gd name="connsiteY2" fmla="*/ 311944 h 485775"/>
                <a:gd name="connsiteX3" fmla="*/ 702469 w 785812"/>
                <a:gd name="connsiteY3" fmla="*/ 302419 h 485775"/>
                <a:gd name="connsiteX4" fmla="*/ 750094 w 785812"/>
                <a:gd name="connsiteY4" fmla="*/ 302419 h 485775"/>
                <a:gd name="connsiteX5" fmla="*/ 771525 w 785812"/>
                <a:gd name="connsiteY5" fmla="*/ 297656 h 485775"/>
                <a:gd name="connsiteX6" fmla="*/ 783431 w 785812"/>
                <a:gd name="connsiteY6" fmla="*/ 288131 h 485775"/>
                <a:gd name="connsiteX7" fmla="*/ 785812 w 785812"/>
                <a:gd name="connsiteY7" fmla="*/ 276225 h 485775"/>
                <a:gd name="connsiteX8" fmla="*/ 783431 w 785812"/>
                <a:gd name="connsiteY8" fmla="*/ 264319 h 485775"/>
                <a:gd name="connsiteX9" fmla="*/ 771525 w 785812"/>
                <a:gd name="connsiteY9" fmla="*/ 235744 h 485775"/>
                <a:gd name="connsiteX10" fmla="*/ 716756 w 785812"/>
                <a:gd name="connsiteY10" fmla="*/ 183356 h 485775"/>
                <a:gd name="connsiteX11" fmla="*/ 635794 w 785812"/>
                <a:gd name="connsiteY11" fmla="*/ 121444 h 485775"/>
                <a:gd name="connsiteX12" fmla="*/ 559594 w 785812"/>
                <a:gd name="connsiteY12" fmla="*/ 80963 h 485775"/>
                <a:gd name="connsiteX13" fmla="*/ 466725 w 785812"/>
                <a:gd name="connsiteY13" fmla="*/ 33338 h 485775"/>
                <a:gd name="connsiteX14" fmla="*/ 392906 w 785812"/>
                <a:gd name="connsiteY14" fmla="*/ 2381 h 485775"/>
                <a:gd name="connsiteX15" fmla="*/ 373856 w 785812"/>
                <a:gd name="connsiteY15" fmla="*/ 0 h 485775"/>
                <a:gd name="connsiteX16" fmla="*/ 359569 w 785812"/>
                <a:gd name="connsiteY16" fmla="*/ 7144 h 485775"/>
                <a:gd name="connsiteX17" fmla="*/ 359569 w 785812"/>
                <a:gd name="connsiteY17" fmla="*/ 21431 h 485775"/>
                <a:gd name="connsiteX18" fmla="*/ 371475 w 785812"/>
                <a:gd name="connsiteY18" fmla="*/ 54769 h 485775"/>
                <a:gd name="connsiteX19" fmla="*/ 385762 w 785812"/>
                <a:gd name="connsiteY19" fmla="*/ 97631 h 485775"/>
                <a:gd name="connsiteX20" fmla="*/ 392906 w 785812"/>
                <a:gd name="connsiteY20" fmla="*/ 130969 h 485775"/>
                <a:gd name="connsiteX21" fmla="*/ 390525 w 785812"/>
                <a:gd name="connsiteY21" fmla="*/ 154781 h 485775"/>
                <a:gd name="connsiteX22" fmla="*/ 373856 w 785812"/>
                <a:gd name="connsiteY22" fmla="*/ 192881 h 485775"/>
                <a:gd name="connsiteX23" fmla="*/ 321469 w 785812"/>
                <a:gd name="connsiteY23" fmla="*/ 233363 h 485775"/>
                <a:gd name="connsiteX24" fmla="*/ 121444 w 785812"/>
                <a:gd name="connsiteY24" fmla="*/ 364331 h 485775"/>
                <a:gd name="connsiteX25" fmla="*/ 14287 w 785812"/>
                <a:gd name="connsiteY25" fmla="*/ 438150 h 485775"/>
                <a:gd name="connsiteX26" fmla="*/ 4762 w 785812"/>
                <a:gd name="connsiteY26" fmla="*/ 452438 h 485775"/>
                <a:gd name="connsiteX27" fmla="*/ 0 w 785812"/>
                <a:gd name="connsiteY27" fmla="*/ 464344 h 485775"/>
                <a:gd name="connsiteX28" fmla="*/ 2381 w 785812"/>
                <a:gd name="connsiteY28" fmla="*/ 476250 h 485775"/>
                <a:gd name="connsiteX29" fmla="*/ 21431 w 785812"/>
                <a:gd name="connsiteY29" fmla="*/ 485775 h 485775"/>
                <a:gd name="connsiteX30" fmla="*/ 42862 w 785812"/>
                <a:gd name="connsiteY30" fmla="*/ 485775 h 485775"/>
                <a:gd name="connsiteX31" fmla="*/ 150019 w 785812"/>
                <a:gd name="connsiteY31" fmla="*/ 450056 h 485775"/>
                <a:gd name="connsiteX32" fmla="*/ 311944 w 785812"/>
                <a:gd name="connsiteY32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2" h="485775">
                  <a:moveTo>
                    <a:pt x="311944" y="402431"/>
                  </a:moveTo>
                  <a:lnTo>
                    <a:pt x="538162" y="338138"/>
                  </a:lnTo>
                  <a:lnTo>
                    <a:pt x="647700" y="311944"/>
                  </a:lnTo>
                  <a:lnTo>
                    <a:pt x="702469" y="302419"/>
                  </a:lnTo>
                  <a:lnTo>
                    <a:pt x="750094" y="302419"/>
                  </a:lnTo>
                  <a:lnTo>
                    <a:pt x="771525" y="297656"/>
                  </a:lnTo>
                  <a:lnTo>
                    <a:pt x="783431" y="288131"/>
                  </a:lnTo>
                  <a:lnTo>
                    <a:pt x="785812" y="276225"/>
                  </a:lnTo>
                  <a:lnTo>
                    <a:pt x="783431" y="264319"/>
                  </a:lnTo>
                  <a:lnTo>
                    <a:pt x="771525" y="235744"/>
                  </a:lnTo>
                  <a:lnTo>
                    <a:pt x="716756" y="183356"/>
                  </a:lnTo>
                  <a:lnTo>
                    <a:pt x="635794" y="121444"/>
                  </a:lnTo>
                  <a:lnTo>
                    <a:pt x="559594" y="80963"/>
                  </a:lnTo>
                  <a:lnTo>
                    <a:pt x="466725" y="33338"/>
                  </a:lnTo>
                  <a:lnTo>
                    <a:pt x="392906" y="2381"/>
                  </a:lnTo>
                  <a:lnTo>
                    <a:pt x="373856" y="0"/>
                  </a:lnTo>
                  <a:lnTo>
                    <a:pt x="359569" y="7144"/>
                  </a:lnTo>
                  <a:lnTo>
                    <a:pt x="359569" y="21431"/>
                  </a:lnTo>
                  <a:lnTo>
                    <a:pt x="371475" y="54769"/>
                  </a:lnTo>
                  <a:lnTo>
                    <a:pt x="385762" y="97631"/>
                  </a:lnTo>
                  <a:lnTo>
                    <a:pt x="392906" y="130969"/>
                  </a:lnTo>
                  <a:lnTo>
                    <a:pt x="390525" y="154781"/>
                  </a:lnTo>
                  <a:lnTo>
                    <a:pt x="373856" y="192881"/>
                  </a:lnTo>
                  <a:lnTo>
                    <a:pt x="321469" y="233363"/>
                  </a:lnTo>
                  <a:lnTo>
                    <a:pt x="121444" y="364331"/>
                  </a:lnTo>
                  <a:lnTo>
                    <a:pt x="14287" y="438150"/>
                  </a:lnTo>
                  <a:lnTo>
                    <a:pt x="4762" y="452438"/>
                  </a:lnTo>
                  <a:lnTo>
                    <a:pt x="0" y="464344"/>
                  </a:lnTo>
                  <a:lnTo>
                    <a:pt x="2381" y="476250"/>
                  </a:lnTo>
                  <a:lnTo>
                    <a:pt x="21431" y="485775"/>
                  </a:lnTo>
                  <a:lnTo>
                    <a:pt x="42862" y="485775"/>
                  </a:lnTo>
                  <a:lnTo>
                    <a:pt x="150019" y="450056"/>
                  </a:lnTo>
                  <a:lnTo>
                    <a:pt x="3119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CC3776C-CCF5-DB4C-9958-C876BACC2FEE}"/>
                </a:ext>
              </a:extLst>
            </p:cNvPr>
            <p:cNvSpPr/>
            <p:nvPr/>
          </p:nvSpPr>
          <p:spPr>
            <a:xfrm>
              <a:off x="6005513" y="4446588"/>
              <a:ext cx="636587" cy="574675"/>
            </a:xfrm>
            <a:custGeom>
              <a:avLst/>
              <a:gdLst>
                <a:gd name="connsiteX0" fmla="*/ 309562 w 635793"/>
                <a:gd name="connsiteY0" fmla="*/ 314325 h 576262"/>
                <a:gd name="connsiteX1" fmla="*/ 150018 w 635793"/>
                <a:gd name="connsiteY1" fmla="*/ 169069 h 576262"/>
                <a:gd name="connsiteX2" fmla="*/ 35718 w 635793"/>
                <a:gd name="connsiteY2" fmla="*/ 76200 h 576262"/>
                <a:gd name="connsiteX3" fmla="*/ 19050 w 635793"/>
                <a:gd name="connsiteY3" fmla="*/ 64294 h 576262"/>
                <a:gd name="connsiteX4" fmla="*/ 4762 w 635793"/>
                <a:gd name="connsiteY4" fmla="*/ 42862 h 576262"/>
                <a:gd name="connsiteX5" fmla="*/ 0 w 635793"/>
                <a:gd name="connsiteY5" fmla="*/ 21431 h 576262"/>
                <a:gd name="connsiteX6" fmla="*/ 2381 w 635793"/>
                <a:gd name="connsiteY6" fmla="*/ 2381 h 576262"/>
                <a:gd name="connsiteX7" fmla="*/ 7143 w 635793"/>
                <a:gd name="connsiteY7" fmla="*/ 0 h 576262"/>
                <a:gd name="connsiteX8" fmla="*/ 30956 w 635793"/>
                <a:gd name="connsiteY8" fmla="*/ 2381 h 576262"/>
                <a:gd name="connsiteX9" fmla="*/ 95250 w 635793"/>
                <a:gd name="connsiteY9" fmla="*/ 21431 h 576262"/>
                <a:gd name="connsiteX10" fmla="*/ 183356 w 635793"/>
                <a:gd name="connsiteY10" fmla="*/ 47625 h 576262"/>
                <a:gd name="connsiteX11" fmla="*/ 278606 w 635793"/>
                <a:gd name="connsiteY11" fmla="*/ 78581 h 576262"/>
                <a:gd name="connsiteX12" fmla="*/ 364331 w 635793"/>
                <a:gd name="connsiteY12" fmla="*/ 109537 h 576262"/>
                <a:gd name="connsiteX13" fmla="*/ 447675 w 635793"/>
                <a:gd name="connsiteY13" fmla="*/ 145256 h 576262"/>
                <a:gd name="connsiteX14" fmla="*/ 483393 w 635793"/>
                <a:gd name="connsiteY14" fmla="*/ 164306 h 576262"/>
                <a:gd name="connsiteX15" fmla="*/ 521493 w 635793"/>
                <a:gd name="connsiteY15" fmla="*/ 188119 h 576262"/>
                <a:gd name="connsiteX16" fmla="*/ 552450 w 635793"/>
                <a:gd name="connsiteY16" fmla="*/ 216694 h 576262"/>
                <a:gd name="connsiteX17" fmla="*/ 571500 w 635793"/>
                <a:gd name="connsiteY17" fmla="*/ 240506 h 576262"/>
                <a:gd name="connsiteX18" fmla="*/ 592931 w 635793"/>
                <a:gd name="connsiteY18" fmla="*/ 278606 h 576262"/>
                <a:gd name="connsiteX19" fmla="*/ 609600 w 635793"/>
                <a:gd name="connsiteY19" fmla="*/ 323850 h 576262"/>
                <a:gd name="connsiteX20" fmla="*/ 621506 w 635793"/>
                <a:gd name="connsiteY20" fmla="*/ 371475 h 576262"/>
                <a:gd name="connsiteX21" fmla="*/ 633412 w 635793"/>
                <a:gd name="connsiteY21" fmla="*/ 433387 h 576262"/>
                <a:gd name="connsiteX22" fmla="*/ 635793 w 635793"/>
                <a:gd name="connsiteY22" fmla="*/ 523875 h 576262"/>
                <a:gd name="connsiteX23" fmla="*/ 626268 w 635793"/>
                <a:gd name="connsiteY23" fmla="*/ 550069 h 576262"/>
                <a:gd name="connsiteX24" fmla="*/ 602456 w 635793"/>
                <a:gd name="connsiteY24" fmla="*/ 573881 h 576262"/>
                <a:gd name="connsiteX25" fmla="*/ 588168 w 635793"/>
                <a:gd name="connsiteY25" fmla="*/ 576262 h 576262"/>
                <a:gd name="connsiteX26" fmla="*/ 566737 w 635793"/>
                <a:gd name="connsiteY26" fmla="*/ 571500 h 576262"/>
                <a:gd name="connsiteX27" fmla="*/ 535781 w 635793"/>
                <a:gd name="connsiteY27" fmla="*/ 554831 h 576262"/>
                <a:gd name="connsiteX28" fmla="*/ 500062 w 635793"/>
                <a:gd name="connsiteY28" fmla="*/ 514350 h 576262"/>
                <a:gd name="connsiteX29" fmla="*/ 407193 w 635793"/>
                <a:gd name="connsiteY29" fmla="*/ 414337 h 576262"/>
                <a:gd name="connsiteX30" fmla="*/ 309562 w 635793"/>
                <a:gd name="connsiteY30" fmla="*/ 3143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3" h="576262">
                  <a:moveTo>
                    <a:pt x="309562" y="314325"/>
                  </a:moveTo>
                  <a:lnTo>
                    <a:pt x="150018" y="169069"/>
                  </a:lnTo>
                  <a:lnTo>
                    <a:pt x="35718" y="76200"/>
                  </a:lnTo>
                  <a:lnTo>
                    <a:pt x="19050" y="64294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2381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95250" y="21431"/>
                  </a:lnTo>
                  <a:lnTo>
                    <a:pt x="183356" y="47625"/>
                  </a:lnTo>
                  <a:lnTo>
                    <a:pt x="278606" y="78581"/>
                  </a:lnTo>
                  <a:lnTo>
                    <a:pt x="364331" y="109537"/>
                  </a:lnTo>
                  <a:lnTo>
                    <a:pt x="447675" y="145256"/>
                  </a:lnTo>
                  <a:lnTo>
                    <a:pt x="483393" y="164306"/>
                  </a:lnTo>
                  <a:lnTo>
                    <a:pt x="521493" y="188119"/>
                  </a:lnTo>
                  <a:lnTo>
                    <a:pt x="552450" y="216694"/>
                  </a:lnTo>
                  <a:lnTo>
                    <a:pt x="571500" y="240506"/>
                  </a:lnTo>
                  <a:lnTo>
                    <a:pt x="592931" y="278606"/>
                  </a:lnTo>
                  <a:lnTo>
                    <a:pt x="609600" y="323850"/>
                  </a:lnTo>
                  <a:lnTo>
                    <a:pt x="621506" y="371475"/>
                  </a:lnTo>
                  <a:lnTo>
                    <a:pt x="633412" y="433387"/>
                  </a:lnTo>
                  <a:cubicBezTo>
                    <a:pt x="634206" y="463550"/>
                    <a:pt x="634999" y="493712"/>
                    <a:pt x="635793" y="523875"/>
                  </a:cubicBezTo>
                  <a:lnTo>
                    <a:pt x="626268" y="550069"/>
                  </a:lnTo>
                  <a:lnTo>
                    <a:pt x="602456" y="573881"/>
                  </a:lnTo>
                  <a:lnTo>
                    <a:pt x="588168" y="576262"/>
                  </a:lnTo>
                  <a:lnTo>
                    <a:pt x="566737" y="571500"/>
                  </a:lnTo>
                  <a:lnTo>
                    <a:pt x="535781" y="554831"/>
                  </a:lnTo>
                  <a:lnTo>
                    <a:pt x="500062" y="514350"/>
                  </a:lnTo>
                  <a:lnTo>
                    <a:pt x="407193" y="414337"/>
                  </a:lnTo>
                  <a:lnTo>
                    <a:pt x="309562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279749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9E57DD-2E8A-3C4F-B165-D28004648446}"/>
              </a:ext>
            </a:extLst>
          </p:cNvPr>
          <p:cNvSpPr/>
          <p:nvPr/>
        </p:nvSpPr>
        <p:spPr>
          <a:xfrm>
            <a:off x="2736850" y="2609850"/>
            <a:ext cx="334963" cy="1157288"/>
          </a:xfrm>
          <a:custGeom>
            <a:avLst/>
            <a:gdLst>
              <a:gd name="connsiteX0" fmla="*/ 19050 w 335757"/>
              <a:gd name="connsiteY0" fmla="*/ 783431 h 1157288"/>
              <a:gd name="connsiteX1" fmla="*/ 78582 w 335757"/>
              <a:gd name="connsiteY1" fmla="*/ 597694 h 1157288"/>
              <a:gd name="connsiteX2" fmla="*/ 102394 w 335757"/>
              <a:gd name="connsiteY2" fmla="*/ 497681 h 1157288"/>
              <a:gd name="connsiteX3" fmla="*/ 114300 w 335757"/>
              <a:gd name="connsiteY3" fmla="*/ 388144 h 1157288"/>
              <a:gd name="connsiteX4" fmla="*/ 119063 w 335757"/>
              <a:gd name="connsiteY4" fmla="*/ 254794 h 1157288"/>
              <a:gd name="connsiteX5" fmla="*/ 104775 w 335757"/>
              <a:gd name="connsiteY5" fmla="*/ 121444 h 1157288"/>
              <a:gd name="connsiteX6" fmla="*/ 88107 w 335757"/>
              <a:gd name="connsiteY6" fmla="*/ 42863 h 1157288"/>
              <a:gd name="connsiteX7" fmla="*/ 88107 w 335757"/>
              <a:gd name="connsiteY7" fmla="*/ 21431 h 1157288"/>
              <a:gd name="connsiteX8" fmla="*/ 95250 w 335757"/>
              <a:gd name="connsiteY8" fmla="*/ 4763 h 1157288"/>
              <a:gd name="connsiteX9" fmla="*/ 109538 w 335757"/>
              <a:gd name="connsiteY9" fmla="*/ 0 h 1157288"/>
              <a:gd name="connsiteX10" fmla="*/ 128588 w 335757"/>
              <a:gd name="connsiteY10" fmla="*/ 7144 h 1157288"/>
              <a:gd name="connsiteX11" fmla="*/ 152400 w 335757"/>
              <a:gd name="connsiteY11" fmla="*/ 28575 h 1157288"/>
              <a:gd name="connsiteX12" fmla="*/ 180975 w 335757"/>
              <a:gd name="connsiteY12" fmla="*/ 66675 h 1157288"/>
              <a:gd name="connsiteX13" fmla="*/ 207169 w 335757"/>
              <a:gd name="connsiteY13" fmla="*/ 107156 h 1157288"/>
              <a:gd name="connsiteX14" fmla="*/ 238125 w 335757"/>
              <a:gd name="connsiteY14" fmla="*/ 173831 h 1157288"/>
              <a:gd name="connsiteX15" fmla="*/ 273844 w 335757"/>
              <a:gd name="connsiteY15" fmla="*/ 271463 h 1157288"/>
              <a:gd name="connsiteX16" fmla="*/ 295275 w 335757"/>
              <a:gd name="connsiteY16" fmla="*/ 361950 h 1157288"/>
              <a:gd name="connsiteX17" fmla="*/ 309563 w 335757"/>
              <a:gd name="connsiteY17" fmla="*/ 445294 h 1157288"/>
              <a:gd name="connsiteX18" fmla="*/ 328613 w 335757"/>
              <a:gd name="connsiteY18" fmla="*/ 590550 h 1157288"/>
              <a:gd name="connsiteX19" fmla="*/ 335757 w 335757"/>
              <a:gd name="connsiteY19" fmla="*/ 714375 h 1157288"/>
              <a:gd name="connsiteX20" fmla="*/ 326232 w 335757"/>
              <a:gd name="connsiteY20" fmla="*/ 804863 h 1157288"/>
              <a:gd name="connsiteX21" fmla="*/ 302419 w 335757"/>
              <a:gd name="connsiteY21" fmla="*/ 900113 h 1157288"/>
              <a:gd name="connsiteX22" fmla="*/ 276225 w 335757"/>
              <a:gd name="connsiteY22" fmla="*/ 983456 h 1157288"/>
              <a:gd name="connsiteX23" fmla="*/ 245269 w 335757"/>
              <a:gd name="connsiteY23" fmla="*/ 1064419 h 1157288"/>
              <a:gd name="connsiteX24" fmla="*/ 211932 w 335757"/>
              <a:gd name="connsiteY24" fmla="*/ 1119188 h 1157288"/>
              <a:gd name="connsiteX25" fmla="*/ 192882 w 335757"/>
              <a:gd name="connsiteY25" fmla="*/ 1135856 h 1157288"/>
              <a:gd name="connsiteX26" fmla="*/ 164307 w 335757"/>
              <a:gd name="connsiteY26" fmla="*/ 1152525 h 1157288"/>
              <a:gd name="connsiteX27" fmla="*/ 140494 w 335757"/>
              <a:gd name="connsiteY27" fmla="*/ 1157288 h 1157288"/>
              <a:gd name="connsiteX28" fmla="*/ 111919 w 335757"/>
              <a:gd name="connsiteY28" fmla="*/ 1152525 h 1157288"/>
              <a:gd name="connsiteX29" fmla="*/ 88107 w 335757"/>
              <a:gd name="connsiteY29" fmla="*/ 1140619 h 1157288"/>
              <a:gd name="connsiteX30" fmla="*/ 73819 w 335757"/>
              <a:gd name="connsiteY30" fmla="*/ 1123950 h 1157288"/>
              <a:gd name="connsiteX31" fmla="*/ 45244 w 335757"/>
              <a:gd name="connsiteY31" fmla="*/ 1064419 h 1157288"/>
              <a:gd name="connsiteX32" fmla="*/ 19050 w 335757"/>
              <a:gd name="connsiteY32" fmla="*/ 1000125 h 1157288"/>
              <a:gd name="connsiteX33" fmla="*/ 2382 w 335757"/>
              <a:gd name="connsiteY33" fmla="*/ 928688 h 1157288"/>
              <a:gd name="connsiteX34" fmla="*/ 0 w 335757"/>
              <a:gd name="connsiteY34" fmla="*/ 859631 h 1157288"/>
              <a:gd name="connsiteX35" fmla="*/ 19050 w 335757"/>
              <a:gd name="connsiteY35" fmla="*/ 783431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5757" h="1157288">
                <a:moveTo>
                  <a:pt x="19050" y="783431"/>
                </a:moveTo>
                <a:lnTo>
                  <a:pt x="78582" y="597694"/>
                </a:lnTo>
                <a:lnTo>
                  <a:pt x="102394" y="497681"/>
                </a:lnTo>
                <a:lnTo>
                  <a:pt x="114300" y="388144"/>
                </a:lnTo>
                <a:lnTo>
                  <a:pt x="119063" y="254794"/>
                </a:lnTo>
                <a:lnTo>
                  <a:pt x="104775" y="121444"/>
                </a:lnTo>
                <a:lnTo>
                  <a:pt x="88107" y="42863"/>
                </a:lnTo>
                <a:lnTo>
                  <a:pt x="88107" y="21431"/>
                </a:lnTo>
                <a:lnTo>
                  <a:pt x="95250" y="4763"/>
                </a:lnTo>
                <a:lnTo>
                  <a:pt x="109538" y="0"/>
                </a:lnTo>
                <a:lnTo>
                  <a:pt x="128588" y="7144"/>
                </a:lnTo>
                <a:lnTo>
                  <a:pt x="152400" y="28575"/>
                </a:lnTo>
                <a:lnTo>
                  <a:pt x="180975" y="66675"/>
                </a:lnTo>
                <a:lnTo>
                  <a:pt x="207169" y="107156"/>
                </a:lnTo>
                <a:lnTo>
                  <a:pt x="238125" y="173831"/>
                </a:lnTo>
                <a:lnTo>
                  <a:pt x="273844" y="271463"/>
                </a:lnTo>
                <a:lnTo>
                  <a:pt x="295275" y="361950"/>
                </a:lnTo>
                <a:lnTo>
                  <a:pt x="309563" y="445294"/>
                </a:lnTo>
                <a:lnTo>
                  <a:pt x="328613" y="590550"/>
                </a:lnTo>
                <a:lnTo>
                  <a:pt x="335757" y="714375"/>
                </a:lnTo>
                <a:lnTo>
                  <a:pt x="326232" y="804863"/>
                </a:lnTo>
                <a:lnTo>
                  <a:pt x="302419" y="900113"/>
                </a:lnTo>
                <a:lnTo>
                  <a:pt x="276225" y="983456"/>
                </a:lnTo>
                <a:lnTo>
                  <a:pt x="245269" y="1064419"/>
                </a:lnTo>
                <a:lnTo>
                  <a:pt x="211932" y="1119188"/>
                </a:lnTo>
                <a:lnTo>
                  <a:pt x="192882" y="1135856"/>
                </a:lnTo>
                <a:lnTo>
                  <a:pt x="164307" y="1152525"/>
                </a:lnTo>
                <a:lnTo>
                  <a:pt x="140494" y="1157288"/>
                </a:lnTo>
                <a:lnTo>
                  <a:pt x="111919" y="1152525"/>
                </a:lnTo>
                <a:lnTo>
                  <a:pt x="88107" y="1140619"/>
                </a:lnTo>
                <a:lnTo>
                  <a:pt x="73819" y="1123950"/>
                </a:lnTo>
                <a:lnTo>
                  <a:pt x="45244" y="1064419"/>
                </a:lnTo>
                <a:lnTo>
                  <a:pt x="19050" y="1000125"/>
                </a:lnTo>
                <a:lnTo>
                  <a:pt x="2382" y="928688"/>
                </a:lnTo>
                <a:lnTo>
                  <a:pt x="0" y="859631"/>
                </a:lnTo>
                <a:lnTo>
                  <a:pt x="19050" y="7834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E6A444-42B6-1D44-BE07-4FE43DE065AA}"/>
              </a:ext>
            </a:extLst>
          </p:cNvPr>
          <p:cNvSpPr/>
          <p:nvPr/>
        </p:nvSpPr>
        <p:spPr>
          <a:xfrm>
            <a:off x="3686175" y="2312988"/>
            <a:ext cx="895350" cy="908050"/>
          </a:xfrm>
          <a:custGeom>
            <a:avLst/>
            <a:gdLst>
              <a:gd name="connsiteX0" fmla="*/ 219075 w 895350"/>
              <a:gd name="connsiteY0" fmla="*/ 757237 h 909637"/>
              <a:gd name="connsiteX1" fmla="*/ 0 w 895350"/>
              <a:gd name="connsiteY1" fmla="*/ 909637 h 909637"/>
              <a:gd name="connsiteX2" fmla="*/ 7144 w 895350"/>
              <a:gd name="connsiteY2" fmla="*/ 752475 h 909637"/>
              <a:gd name="connsiteX3" fmla="*/ 116681 w 895350"/>
              <a:gd name="connsiteY3" fmla="*/ 676275 h 909637"/>
              <a:gd name="connsiteX4" fmla="*/ 219075 w 895350"/>
              <a:gd name="connsiteY4" fmla="*/ 581025 h 909637"/>
              <a:gd name="connsiteX5" fmla="*/ 347663 w 895350"/>
              <a:gd name="connsiteY5" fmla="*/ 438150 h 909637"/>
              <a:gd name="connsiteX6" fmla="*/ 452438 w 895350"/>
              <a:gd name="connsiteY6" fmla="*/ 311944 h 909637"/>
              <a:gd name="connsiteX7" fmla="*/ 511969 w 895350"/>
              <a:gd name="connsiteY7" fmla="*/ 233362 h 909637"/>
              <a:gd name="connsiteX8" fmla="*/ 519113 w 895350"/>
              <a:gd name="connsiteY8" fmla="*/ 209550 h 909637"/>
              <a:gd name="connsiteX9" fmla="*/ 521494 w 895350"/>
              <a:gd name="connsiteY9" fmla="*/ 173831 h 909637"/>
              <a:gd name="connsiteX10" fmla="*/ 516731 w 895350"/>
              <a:gd name="connsiteY10" fmla="*/ 138112 h 909637"/>
              <a:gd name="connsiteX11" fmla="*/ 497681 w 895350"/>
              <a:gd name="connsiteY11" fmla="*/ 107156 h 909637"/>
              <a:gd name="connsiteX12" fmla="*/ 464344 w 895350"/>
              <a:gd name="connsiteY12" fmla="*/ 71437 h 909637"/>
              <a:gd name="connsiteX13" fmla="*/ 438150 w 895350"/>
              <a:gd name="connsiteY13" fmla="*/ 50006 h 909637"/>
              <a:gd name="connsiteX14" fmla="*/ 428625 w 895350"/>
              <a:gd name="connsiteY14" fmla="*/ 40481 h 909637"/>
              <a:gd name="connsiteX15" fmla="*/ 426244 w 895350"/>
              <a:gd name="connsiteY15" fmla="*/ 21431 h 909637"/>
              <a:gd name="connsiteX16" fmla="*/ 433388 w 895350"/>
              <a:gd name="connsiteY16" fmla="*/ 9525 h 909637"/>
              <a:gd name="connsiteX17" fmla="*/ 454819 w 895350"/>
              <a:gd name="connsiteY17" fmla="*/ 0 h 909637"/>
              <a:gd name="connsiteX18" fmla="*/ 483394 w 895350"/>
              <a:gd name="connsiteY18" fmla="*/ 0 h 909637"/>
              <a:gd name="connsiteX19" fmla="*/ 531019 w 895350"/>
              <a:gd name="connsiteY19" fmla="*/ 9525 h 909637"/>
              <a:gd name="connsiteX20" fmla="*/ 595313 w 895350"/>
              <a:gd name="connsiteY20" fmla="*/ 30956 h 909637"/>
              <a:gd name="connsiteX21" fmla="*/ 669131 w 895350"/>
              <a:gd name="connsiteY21" fmla="*/ 61912 h 909637"/>
              <a:gd name="connsiteX22" fmla="*/ 721519 w 895350"/>
              <a:gd name="connsiteY22" fmla="*/ 92869 h 909637"/>
              <a:gd name="connsiteX23" fmla="*/ 766763 w 895350"/>
              <a:gd name="connsiteY23" fmla="*/ 123825 h 909637"/>
              <a:gd name="connsiteX24" fmla="*/ 804863 w 895350"/>
              <a:gd name="connsiteY24" fmla="*/ 157162 h 909637"/>
              <a:gd name="connsiteX25" fmla="*/ 842963 w 895350"/>
              <a:gd name="connsiteY25" fmla="*/ 197644 h 909637"/>
              <a:gd name="connsiteX26" fmla="*/ 876300 w 895350"/>
              <a:gd name="connsiteY26" fmla="*/ 240506 h 909637"/>
              <a:gd name="connsiteX27" fmla="*/ 888206 w 895350"/>
              <a:gd name="connsiteY27" fmla="*/ 259556 h 909637"/>
              <a:gd name="connsiteX28" fmla="*/ 895350 w 895350"/>
              <a:gd name="connsiteY28" fmla="*/ 278606 h 909637"/>
              <a:gd name="connsiteX29" fmla="*/ 895350 w 895350"/>
              <a:gd name="connsiteY29" fmla="*/ 300037 h 909637"/>
              <a:gd name="connsiteX30" fmla="*/ 888206 w 895350"/>
              <a:gd name="connsiteY30" fmla="*/ 323850 h 909637"/>
              <a:gd name="connsiteX31" fmla="*/ 876300 w 895350"/>
              <a:gd name="connsiteY31" fmla="*/ 345281 h 909637"/>
              <a:gd name="connsiteX32" fmla="*/ 852488 w 895350"/>
              <a:gd name="connsiteY32" fmla="*/ 361950 h 909637"/>
              <a:gd name="connsiteX33" fmla="*/ 819150 w 895350"/>
              <a:gd name="connsiteY33" fmla="*/ 378619 h 909637"/>
              <a:gd name="connsiteX34" fmla="*/ 766763 w 895350"/>
              <a:gd name="connsiteY34" fmla="*/ 402431 h 909637"/>
              <a:gd name="connsiteX35" fmla="*/ 535781 w 895350"/>
              <a:gd name="connsiteY35" fmla="*/ 547687 h 909637"/>
              <a:gd name="connsiteX36" fmla="*/ 219075 w 895350"/>
              <a:gd name="connsiteY36" fmla="*/ 757237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95350" h="909637">
                <a:moveTo>
                  <a:pt x="219075" y="757237"/>
                </a:moveTo>
                <a:lnTo>
                  <a:pt x="0" y="909637"/>
                </a:lnTo>
                <a:lnTo>
                  <a:pt x="7144" y="752475"/>
                </a:lnTo>
                <a:lnTo>
                  <a:pt x="116681" y="676275"/>
                </a:lnTo>
                <a:lnTo>
                  <a:pt x="219075" y="581025"/>
                </a:lnTo>
                <a:lnTo>
                  <a:pt x="347663" y="438150"/>
                </a:lnTo>
                <a:lnTo>
                  <a:pt x="452438" y="311944"/>
                </a:lnTo>
                <a:lnTo>
                  <a:pt x="511969" y="233362"/>
                </a:lnTo>
                <a:lnTo>
                  <a:pt x="519113" y="209550"/>
                </a:lnTo>
                <a:lnTo>
                  <a:pt x="521494" y="173831"/>
                </a:lnTo>
                <a:lnTo>
                  <a:pt x="516731" y="138112"/>
                </a:lnTo>
                <a:lnTo>
                  <a:pt x="497681" y="107156"/>
                </a:lnTo>
                <a:lnTo>
                  <a:pt x="464344" y="71437"/>
                </a:lnTo>
                <a:lnTo>
                  <a:pt x="438150" y="50006"/>
                </a:lnTo>
                <a:lnTo>
                  <a:pt x="428625" y="40481"/>
                </a:lnTo>
                <a:lnTo>
                  <a:pt x="426244" y="21431"/>
                </a:lnTo>
                <a:lnTo>
                  <a:pt x="433388" y="9525"/>
                </a:lnTo>
                <a:lnTo>
                  <a:pt x="454819" y="0"/>
                </a:lnTo>
                <a:lnTo>
                  <a:pt x="483394" y="0"/>
                </a:lnTo>
                <a:lnTo>
                  <a:pt x="531019" y="9525"/>
                </a:lnTo>
                <a:lnTo>
                  <a:pt x="595313" y="30956"/>
                </a:lnTo>
                <a:lnTo>
                  <a:pt x="669131" y="61912"/>
                </a:lnTo>
                <a:lnTo>
                  <a:pt x="721519" y="92869"/>
                </a:lnTo>
                <a:lnTo>
                  <a:pt x="766763" y="123825"/>
                </a:lnTo>
                <a:lnTo>
                  <a:pt x="804863" y="157162"/>
                </a:lnTo>
                <a:lnTo>
                  <a:pt x="842963" y="197644"/>
                </a:lnTo>
                <a:lnTo>
                  <a:pt x="876300" y="240506"/>
                </a:lnTo>
                <a:lnTo>
                  <a:pt x="888206" y="259556"/>
                </a:lnTo>
                <a:lnTo>
                  <a:pt x="895350" y="278606"/>
                </a:lnTo>
                <a:lnTo>
                  <a:pt x="895350" y="300037"/>
                </a:lnTo>
                <a:lnTo>
                  <a:pt x="888206" y="323850"/>
                </a:lnTo>
                <a:lnTo>
                  <a:pt x="876300" y="345281"/>
                </a:lnTo>
                <a:lnTo>
                  <a:pt x="852488" y="361950"/>
                </a:lnTo>
                <a:lnTo>
                  <a:pt x="819150" y="378619"/>
                </a:lnTo>
                <a:lnTo>
                  <a:pt x="766763" y="402431"/>
                </a:lnTo>
                <a:lnTo>
                  <a:pt x="535781" y="547687"/>
                </a:lnTo>
                <a:lnTo>
                  <a:pt x="219075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6898F49-B0D3-C24A-9427-39FB462FCE53}"/>
              </a:ext>
            </a:extLst>
          </p:cNvPr>
          <p:cNvSpPr/>
          <p:nvPr/>
        </p:nvSpPr>
        <p:spPr>
          <a:xfrm>
            <a:off x="4598988" y="2000250"/>
            <a:ext cx="2311400" cy="490538"/>
          </a:xfrm>
          <a:custGeom>
            <a:avLst/>
            <a:gdLst>
              <a:gd name="connsiteX0" fmla="*/ 1476375 w 2312194"/>
              <a:gd name="connsiteY0" fmla="*/ 314325 h 490538"/>
              <a:gd name="connsiteX1" fmla="*/ 1285875 w 2312194"/>
              <a:gd name="connsiteY1" fmla="*/ 338138 h 490538"/>
              <a:gd name="connsiteX2" fmla="*/ 1016794 w 2312194"/>
              <a:gd name="connsiteY2" fmla="*/ 359569 h 490538"/>
              <a:gd name="connsiteX3" fmla="*/ 773906 w 2312194"/>
              <a:gd name="connsiteY3" fmla="*/ 404813 h 490538"/>
              <a:gd name="connsiteX4" fmla="*/ 542925 w 2312194"/>
              <a:gd name="connsiteY4" fmla="*/ 447675 h 490538"/>
              <a:gd name="connsiteX5" fmla="*/ 421481 w 2312194"/>
              <a:gd name="connsiteY5" fmla="*/ 490538 h 490538"/>
              <a:gd name="connsiteX6" fmla="*/ 390525 w 2312194"/>
              <a:gd name="connsiteY6" fmla="*/ 490538 h 490538"/>
              <a:gd name="connsiteX7" fmla="*/ 326231 w 2312194"/>
              <a:gd name="connsiteY7" fmla="*/ 471488 h 490538"/>
              <a:gd name="connsiteX8" fmla="*/ 271462 w 2312194"/>
              <a:gd name="connsiteY8" fmla="*/ 452438 h 490538"/>
              <a:gd name="connsiteX9" fmla="*/ 223837 w 2312194"/>
              <a:gd name="connsiteY9" fmla="*/ 433388 h 490538"/>
              <a:gd name="connsiteX10" fmla="*/ 183356 w 2312194"/>
              <a:gd name="connsiteY10" fmla="*/ 411956 h 490538"/>
              <a:gd name="connsiteX11" fmla="*/ 135731 w 2312194"/>
              <a:gd name="connsiteY11" fmla="*/ 373856 h 490538"/>
              <a:gd name="connsiteX12" fmla="*/ 95250 w 2312194"/>
              <a:gd name="connsiteY12" fmla="*/ 335756 h 490538"/>
              <a:gd name="connsiteX13" fmla="*/ 59531 w 2312194"/>
              <a:gd name="connsiteY13" fmla="*/ 292894 h 490538"/>
              <a:gd name="connsiteX14" fmla="*/ 21431 w 2312194"/>
              <a:gd name="connsiteY14" fmla="*/ 235744 h 490538"/>
              <a:gd name="connsiteX15" fmla="*/ 7144 w 2312194"/>
              <a:gd name="connsiteY15" fmla="*/ 200025 h 490538"/>
              <a:gd name="connsiteX16" fmla="*/ 0 w 2312194"/>
              <a:gd name="connsiteY16" fmla="*/ 171450 h 490538"/>
              <a:gd name="connsiteX17" fmla="*/ 2381 w 2312194"/>
              <a:gd name="connsiteY17" fmla="*/ 154781 h 490538"/>
              <a:gd name="connsiteX18" fmla="*/ 9525 w 2312194"/>
              <a:gd name="connsiteY18" fmla="*/ 142875 h 490538"/>
              <a:gd name="connsiteX19" fmla="*/ 23812 w 2312194"/>
              <a:gd name="connsiteY19" fmla="*/ 140494 h 490538"/>
              <a:gd name="connsiteX20" fmla="*/ 52387 w 2312194"/>
              <a:gd name="connsiteY20" fmla="*/ 147638 h 490538"/>
              <a:gd name="connsiteX21" fmla="*/ 85725 w 2312194"/>
              <a:gd name="connsiteY21" fmla="*/ 180975 h 490538"/>
              <a:gd name="connsiteX22" fmla="*/ 123825 w 2312194"/>
              <a:gd name="connsiteY22" fmla="*/ 211931 h 490538"/>
              <a:gd name="connsiteX23" fmla="*/ 173831 w 2312194"/>
              <a:gd name="connsiteY23" fmla="*/ 245269 h 490538"/>
              <a:gd name="connsiteX24" fmla="*/ 230981 w 2312194"/>
              <a:gd name="connsiteY24" fmla="*/ 269081 h 490538"/>
              <a:gd name="connsiteX25" fmla="*/ 276225 w 2312194"/>
              <a:gd name="connsiteY25" fmla="*/ 276225 h 490538"/>
              <a:gd name="connsiteX26" fmla="*/ 328612 w 2312194"/>
              <a:gd name="connsiteY26" fmla="*/ 278606 h 490538"/>
              <a:gd name="connsiteX27" fmla="*/ 411956 w 2312194"/>
              <a:gd name="connsiteY27" fmla="*/ 269081 h 490538"/>
              <a:gd name="connsiteX28" fmla="*/ 721519 w 2312194"/>
              <a:gd name="connsiteY28" fmla="*/ 219075 h 490538"/>
              <a:gd name="connsiteX29" fmla="*/ 1045369 w 2312194"/>
              <a:gd name="connsiteY29" fmla="*/ 154781 h 490538"/>
              <a:gd name="connsiteX30" fmla="*/ 1319212 w 2312194"/>
              <a:gd name="connsiteY30" fmla="*/ 109538 h 490538"/>
              <a:gd name="connsiteX31" fmla="*/ 1738312 w 2312194"/>
              <a:gd name="connsiteY31" fmla="*/ 66675 h 490538"/>
              <a:gd name="connsiteX32" fmla="*/ 1795462 w 2312194"/>
              <a:gd name="connsiteY32" fmla="*/ 30956 h 490538"/>
              <a:gd name="connsiteX33" fmla="*/ 1840706 w 2312194"/>
              <a:gd name="connsiteY33" fmla="*/ 9525 h 490538"/>
              <a:gd name="connsiteX34" fmla="*/ 1869281 w 2312194"/>
              <a:gd name="connsiteY34" fmla="*/ 0 h 490538"/>
              <a:gd name="connsiteX35" fmla="*/ 1926431 w 2312194"/>
              <a:gd name="connsiteY35" fmla="*/ 0 h 490538"/>
              <a:gd name="connsiteX36" fmla="*/ 2021681 w 2312194"/>
              <a:gd name="connsiteY36" fmla="*/ 14288 h 490538"/>
              <a:gd name="connsiteX37" fmla="*/ 2109787 w 2312194"/>
              <a:gd name="connsiteY37" fmla="*/ 33338 h 490538"/>
              <a:gd name="connsiteX38" fmla="*/ 2188369 w 2312194"/>
              <a:gd name="connsiteY38" fmla="*/ 57150 h 490538"/>
              <a:gd name="connsiteX39" fmla="*/ 2238375 w 2312194"/>
              <a:gd name="connsiteY39" fmla="*/ 78581 h 490538"/>
              <a:gd name="connsiteX40" fmla="*/ 2262187 w 2312194"/>
              <a:gd name="connsiteY40" fmla="*/ 92869 h 490538"/>
              <a:gd name="connsiteX41" fmla="*/ 2295525 w 2312194"/>
              <a:gd name="connsiteY41" fmla="*/ 116681 h 490538"/>
              <a:gd name="connsiteX42" fmla="*/ 2305050 w 2312194"/>
              <a:gd name="connsiteY42" fmla="*/ 130969 h 490538"/>
              <a:gd name="connsiteX43" fmla="*/ 2312194 w 2312194"/>
              <a:gd name="connsiteY43" fmla="*/ 152400 h 490538"/>
              <a:gd name="connsiteX44" fmla="*/ 2312194 w 2312194"/>
              <a:gd name="connsiteY44" fmla="*/ 183356 h 490538"/>
              <a:gd name="connsiteX45" fmla="*/ 2305050 w 2312194"/>
              <a:gd name="connsiteY45" fmla="*/ 216694 h 490538"/>
              <a:gd name="connsiteX46" fmla="*/ 2290762 w 2312194"/>
              <a:gd name="connsiteY46" fmla="*/ 233363 h 490538"/>
              <a:gd name="connsiteX47" fmla="*/ 2257425 w 2312194"/>
              <a:gd name="connsiteY47" fmla="*/ 257175 h 490538"/>
              <a:gd name="connsiteX48" fmla="*/ 2202656 w 2312194"/>
              <a:gd name="connsiteY48" fmla="*/ 271463 h 490538"/>
              <a:gd name="connsiteX49" fmla="*/ 2107406 w 2312194"/>
              <a:gd name="connsiteY49" fmla="*/ 283369 h 490538"/>
              <a:gd name="connsiteX50" fmla="*/ 1883569 w 2312194"/>
              <a:gd name="connsiteY50" fmla="*/ 288131 h 490538"/>
              <a:gd name="connsiteX51" fmla="*/ 1714500 w 2312194"/>
              <a:gd name="connsiteY51" fmla="*/ 295275 h 490538"/>
              <a:gd name="connsiteX52" fmla="*/ 1476375 w 2312194"/>
              <a:gd name="connsiteY52" fmla="*/ 31432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12194" h="490538">
                <a:moveTo>
                  <a:pt x="1476375" y="314325"/>
                </a:moveTo>
                <a:lnTo>
                  <a:pt x="1285875" y="338138"/>
                </a:lnTo>
                <a:lnTo>
                  <a:pt x="1016794" y="359569"/>
                </a:lnTo>
                <a:lnTo>
                  <a:pt x="773906" y="404813"/>
                </a:lnTo>
                <a:lnTo>
                  <a:pt x="542925" y="447675"/>
                </a:lnTo>
                <a:lnTo>
                  <a:pt x="421481" y="490538"/>
                </a:lnTo>
                <a:lnTo>
                  <a:pt x="390525" y="490538"/>
                </a:lnTo>
                <a:lnTo>
                  <a:pt x="326231" y="471488"/>
                </a:lnTo>
                <a:lnTo>
                  <a:pt x="271462" y="452438"/>
                </a:lnTo>
                <a:lnTo>
                  <a:pt x="223837" y="433388"/>
                </a:lnTo>
                <a:lnTo>
                  <a:pt x="183356" y="411956"/>
                </a:lnTo>
                <a:lnTo>
                  <a:pt x="135731" y="373856"/>
                </a:lnTo>
                <a:lnTo>
                  <a:pt x="95250" y="335756"/>
                </a:lnTo>
                <a:lnTo>
                  <a:pt x="59531" y="292894"/>
                </a:lnTo>
                <a:lnTo>
                  <a:pt x="21431" y="235744"/>
                </a:lnTo>
                <a:lnTo>
                  <a:pt x="7144" y="200025"/>
                </a:lnTo>
                <a:lnTo>
                  <a:pt x="0" y="171450"/>
                </a:lnTo>
                <a:lnTo>
                  <a:pt x="2381" y="154781"/>
                </a:lnTo>
                <a:lnTo>
                  <a:pt x="9525" y="142875"/>
                </a:lnTo>
                <a:lnTo>
                  <a:pt x="23812" y="140494"/>
                </a:lnTo>
                <a:lnTo>
                  <a:pt x="52387" y="147638"/>
                </a:lnTo>
                <a:lnTo>
                  <a:pt x="85725" y="180975"/>
                </a:lnTo>
                <a:lnTo>
                  <a:pt x="123825" y="211931"/>
                </a:lnTo>
                <a:lnTo>
                  <a:pt x="173831" y="245269"/>
                </a:lnTo>
                <a:lnTo>
                  <a:pt x="230981" y="269081"/>
                </a:lnTo>
                <a:lnTo>
                  <a:pt x="276225" y="276225"/>
                </a:lnTo>
                <a:lnTo>
                  <a:pt x="328612" y="278606"/>
                </a:lnTo>
                <a:lnTo>
                  <a:pt x="411956" y="269081"/>
                </a:lnTo>
                <a:lnTo>
                  <a:pt x="721519" y="219075"/>
                </a:lnTo>
                <a:lnTo>
                  <a:pt x="1045369" y="154781"/>
                </a:lnTo>
                <a:lnTo>
                  <a:pt x="1319212" y="109538"/>
                </a:lnTo>
                <a:lnTo>
                  <a:pt x="1738312" y="66675"/>
                </a:lnTo>
                <a:lnTo>
                  <a:pt x="1795462" y="30956"/>
                </a:lnTo>
                <a:lnTo>
                  <a:pt x="1840706" y="9525"/>
                </a:lnTo>
                <a:lnTo>
                  <a:pt x="1869281" y="0"/>
                </a:lnTo>
                <a:lnTo>
                  <a:pt x="1926431" y="0"/>
                </a:lnTo>
                <a:lnTo>
                  <a:pt x="2021681" y="14288"/>
                </a:lnTo>
                <a:lnTo>
                  <a:pt x="2109787" y="33338"/>
                </a:lnTo>
                <a:lnTo>
                  <a:pt x="2188369" y="57150"/>
                </a:lnTo>
                <a:lnTo>
                  <a:pt x="2238375" y="78581"/>
                </a:lnTo>
                <a:lnTo>
                  <a:pt x="2262187" y="92869"/>
                </a:lnTo>
                <a:lnTo>
                  <a:pt x="2295525" y="116681"/>
                </a:lnTo>
                <a:lnTo>
                  <a:pt x="2305050" y="130969"/>
                </a:lnTo>
                <a:lnTo>
                  <a:pt x="2312194" y="152400"/>
                </a:lnTo>
                <a:lnTo>
                  <a:pt x="2312194" y="183356"/>
                </a:lnTo>
                <a:lnTo>
                  <a:pt x="2305050" y="216694"/>
                </a:lnTo>
                <a:lnTo>
                  <a:pt x="2290762" y="233363"/>
                </a:lnTo>
                <a:lnTo>
                  <a:pt x="2257425" y="257175"/>
                </a:lnTo>
                <a:lnTo>
                  <a:pt x="2202656" y="271463"/>
                </a:lnTo>
                <a:lnTo>
                  <a:pt x="2107406" y="283369"/>
                </a:lnTo>
                <a:lnTo>
                  <a:pt x="1883569" y="288131"/>
                </a:lnTo>
                <a:lnTo>
                  <a:pt x="1714500" y="295275"/>
                </a:lnTo>
                <a:lnTo>
                  <a:pt x="14763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5324B8-3BB8-754F-BAFE-214F5DA7AA89}"/>
              </a:ext>
            </a:extLst>
          </p:cNvPr>
          <p:cNvSpPr/>
          <p:nvPr/>
        </p:nvSpPr>
        <p:spPr>
          <a:xfrm>
            <a:off x="4170363" y="2959100"/>
            <a:ext cx="3082925" cy="571500"/>
          </a:xfrm>
          <a:custGeom>
            <a:avLst/>
            <a:gdLst>
              <a:gd name="connsiteX0" fmla="*/ 1754103 w 3083202"/>
              <a:gd name="connsiteY0" fmla="*/ 329699 h 571822"/>
              <a:gd name="connsiteX1" fmla="*/ 1447586 w 3083202"/>
              <a:gd name="connsiteY1" fmla="*/ 363184 h 571822"/>
              <a:gd name="connsiteX2" fmla="*/ 1099856 w 3083202"/>
              <a:gd name="connsiteY2" fmla="*/ 430154 h 571822"/>
              <a:gd name="connsiteX3" fmla="*/ 852582 w 3083202"/>
              <a:gd name="connsiteY3" fmla="*/ 471367 h 571822"/>
              <a:gd name="connsiteX4" fmla="*/ 618186 w 3083202"/>
              <a:gd name="connsiteY4" fmla="*/ 528034 h 571822"/>
              <a:gd name="connsiteX5" fmla="*/ 484246 w 3083202"/>
              <a:gd name="connsiteY5" fmla="*/ 561519 h 571822"/>
              <a:gd name="connsiteX6" fmla="*/ 448185 w 3083202"/>
              <a:gd name="connsiteY6" fmla="*/ 571822 h 571822"/>
              <a:gd name="connsiteX7" fmla="*/ 396669 w 3083202"/>
              <a:gd name="connsiteY7" fmla="*/ 571822 h 571822"/>
              <a:gd name="connsiteX8" fmla="*/ 337427 w 3083202"/>
              <a:gd name="connsiteY8" fmla="*/ 558943 h 571822"/>
              <a:gd name="connsiteX9" fmla="*/ 265305 w 3083202"/>
              <a:gd name="connsiteY9" fmla="*/ 538337 h 571822"/>
              <a:gd name="connsiteX10" fmla="*/ 170001 w 3083202"/>
              <a:gd name="connsiteY10" fmla="*/ 502276 h 571822"/>
              <a:gd name="connsiteX11" fmla="*/ 113334 w 3083202"/>
              <a:gd name="connsiteY11" fmla="*/ 473943 h 571822"/>
              <a:gd name="connsiteX12" fmla="*/ 72122 w 3083202"/>
              <a:gd name="connsiteY12" fmla="*/ 445609 h 571822"/>
              <a:gd name="connsiteX13" fmla="*/ 46364 w 3083202"/>
              <a:gd name="connsiteY13" fmla="*/ 417276 h 571822"/>
              <a:gd name="connsiteX14" fmla="*/ 18031 w 3083202"/>
              <a:gd name="connsiteY14" fmla="*/ 368336 h 571822"/>
              <a:gd name="connsiteX15" fmla="*/ 2576 w 3083202"/>
              <a:gd name="connsiteY15" fmla="*/ 334851 h 571822"/>
              <a:gd name="connsiteX16" fmla="*/ 0 w 3083202"/>
              <a:gd name="connsiteY16" fmla="*/ 316820 h 571822"/>
              <a:gd name="connsiteX17" fmla="*/ 2576 w 3083202"/>
              <a:gd name="connsiteY17" fmla="*/ 303941 h 571822"/>
              <a:gd name="connsiteX18" fmla="*/ 15455 w 3083202"/>
              <a:gd name="connsiteY18" fmla="*/ 296214 h 571822"/>
              <a:gd name="connsiteX19" fmla="*/ 41213 w 3083202"/>
              <a:gd name="connsiteY19" fmla="*/ 298790 h 571822"/>
              <a:gd name="connsiteX20" fmla="*/ 77273 w 3083202"/>
              <a:gd name="connsiteY20" fmla="*/ 316820 h 571822"/>
              <a:gd name="connsiteX21" fmla="*/ 113334 w 3083202"/>
              <a:gd name="connsiteY21" fmla="*/ 337427 h 571822"/>
              <a:gd name="connsiteX22" fmla="*/ 157122 w 3083202"/>
              <a:gd name="connsiteY22" fmla="*/ 355457 h 571822"/>
              <a:gd name="connsiteX23" fmla="*/ 203486 w 3083202"/>
              <a:gd name="connsiteY23" fmla="*/ 373487 h 571822"/>
              <a:gd name="connsiteX24" fmla="*/ 255002 w 3083202"/>
              <a:gd name="connsiteY24" fmla="*/ 381215 h 571822"/>
              <a:gd name="connsiteX25" fmla="*/ 298790 w 3083202"/>
              <a:gd name="connsiteY25" fmla="*/ 381215 h 571822"/>
              <a:gd name="connsiteX26" fmla="*/ 373487 w 3083202"/>
              <a:gd name="connsiteY26" fmla="*/ 376063 h 571822"/>
              <a:gd name="connsiteX27" fmla="*/ 561519 w 3083202"/>
              <a:gd name="connsiteY27" fmla="*/ 347730 h 571822"/>
              <a:gd name="connsiteX28" fmla="*/ 852582 w 3083202"/>
              <a:gd name="connsiteY28" fmla="*/ 285911 h 571822"/>
              <a:gd name="connsiteX29" fmla="*/ 1112735 w 3083202"/>
              <a:gd name="connsiteY29" fmla="*/ 242123 h 571822"/>
              <a:gd name="connsiteX30" fmla="*/ 1473343 w 3083202"/>
              <a:gd name="connsiteY30" fmla="*/ 182880 h 571822"/>
              <a:gd name="connsiteX31" fmla="*/ 1864861 w 3083202"/>
              <a:gd name="connsiteY31" fmla="*/ 128789 h 571822"/>
              <a:gd name="connsiteX32" fmla="*/ 2194560 w 3083202"/>
              <a:gd name="connsiteY32" fmla="*/ 85001 h 571822"/>
              <a:gd name="connsiteX33" fmla="*/ 2467592 w 3083202"/>
              <a:gd name="connsiteY33" fmla="*/ 46364 h 571822"/>
              <a:gd name="connsiteX34" fmla="*/ 2544866 w 3083202"/>
              <a:gd name="connsiteY34" fmla="*/ 43788 h 571822"/>
              <a:gd name="connsiteX35" fmla="*/ 2578351 w 3083202"/>
              <a:gd name="connsiteY35" fmla="*/ 33485 h 571822"/>
              <a:gd name="connsiteX36" fmla="*/ 2635018 w 3083202"/>
              <a:gd name="connsiteY36" fmla="*/ 0 h 571822"/>
              <a:gd name="connsiteX37" fmla="*/ 2712291 w 3083202"/>
              <a:gd name="connsiteY37" fmla="*/ 12879 h 571822"/>
              <a:gd name="connsiteX38" fmla="*/ 2794716 w 3083202"/>
              <a:gd name="connsiteY38" fmla="*/ 30909 h 571822"/>
              <a:gd name="connsiteX39" fmla="*/ 2861686 w 3083202"/>
              <a:gd name="connsiteY39" fmla="*/ 48940 h 571822"/>
              <a:gd name="connsiteX40" fmla="*/ 2923504 w 3083202"/>
              <a:gd name="connsiteY40" fmla="*/ 72122 h 571822"/>
              <a:gd name="connsiteX41" fmla="*/ 2985323 w 3083202"/>
              <a:gd name="connsiteY41" fmla="*/ 100455 h 571822"/>
              <a:gd name="connsiteX42" fmla="*/ 3049717 w 3083202"/>
              <a:gd name="connsiteY42" fmla="*/ 133940 h 571822"/>
              <a:gd name="connsiteX43" fmla="*/ 3075475 w 3083202"/>
              <a:gd name="connsiteY43" fmla="*/ 154547 h 571822"/>
              <a:gd name="connsiteX44" fmla="*/ 3083202 w 3083202"/>
              <a:gd name="connsiteY44" fmla="*/ 170001 h 571822"/>
              <a:gd name="connsiteX45" fmla="*/ 3083202 w 3083202"/>
              <a:gd name="connsiteY45" fmla="*/ 213789 h 571822"/>
              <a:gd name="connsiteX46" fmla="*/ 3070324 w 3083202"/>
              <a:gd name="connsiteY46" fmla="*/ 249850 h 571822"/>
              <a:gd name="connsiteX47" fmla="*/ 3052293 w 3083202"/>
              <a:gd name="connsiteY47" fmla="*/ 267881 h 571822"/>
              <a:gd name="connsiteX48" fmla="*/ 3021384 w 3083202"/>
              <a:gd name="connsiteY48" fmla="*/ 283335 h 571822"/>
              <a:gd name="connsiteX49" fmla="*/ 2985323 w 3083202"/>
              <a:gd name="connsiteY49" fmla="*/ 293638 h 571822"/>
              <a:gd name="connsiteX50" fmla="*/ 2879716 w 3083202"/>
              <a:gd name="connsiteY50" fmla="*/ 288487 h 571822"/>
              <a:gd name="connsiteX51" fmla="*/ 2735473 w 3083202"/>
              <a:gd name="connsiteY51" fmla="*/ 278184 h 571822"/>
              <a:gd name="connsiteX52" fmla="*/ 2622139 w 3083202"/>
              <a:gd name="connsiteY52" fmla="*/ 278184 h 571822"/>
              <a:gd name="connsiteX53" fmla="*/ 2398046 w 3083202"/>
              <a:gd name="connsiteY53" fmla="*/ 285911 h 571822"/>
              <a:gd name="connsiteX54" fmla="*/ 2114711 w 3083202"/>
              <a:gd name="connsiteY54" fmla="*/ 311669 h 571822"/>
              <a:gd name="connsiteX55" fmla="*/ 1754103 w 3083202"/>
              <a:gd name="connsiteY55" fmla="*/ 329699 h 57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83202" h="571822">
                <a:moveTo>
                  <a:pt x="1754103" y="329699"/>
                </a:moveTo>
                <a:lnTo>
                  <a:pt x="1447586" y="363184"/>
                </a:lnTo>
                <a:lnTo>
                  <a:pt x="1099856" y="430154"/>
                </a:lnTo>
                <a:lnTo>
                  <a:pt x="852582" y="471367"/>
                </a:lnTo>
                <a:lnTo>
                  <a:pt x="618186" y="528034"/>
                </a:lnTo>
                <a:lnTo>
                  <a:pt x="484246" y="561519"/>
                </a:lnTo>
                <a:lnTo>
                  <a:pt x="448185" y="571822"/>
                </a:lnTo>
                <a:lnTo>
                  <a:pt x="396669" y="571822"/>
                </a:lnTo>
                <a:lnTo>
                  <a:pt x="337427" y="558943"/>
                </a:lnTo>
                <a:lnTo>
                  <a:pt x="265305" y="538337"/>
                </a:lnTo>
                <a:lnTo>
                  <a:pt x="170001" y="502276"/>
                </a:lnTo>
                <a:lnTo>
                  <a:pt x="113334" y="473943"/>
                </a:lnTo>
                <a:lnTo>
                  <a:pt x="72122" y="445609"/>
                </a:lnTo>
                <a:lnTo>
                  <a:pt x="46364" y="417276"/>
                </a:lnTo>
                <a:lnTo>
                  <a:pt x="18031" y="368336"/>
                </a:lnTo>
                <a:lnTo>
                  <a:pt x="2576" y="334851"/>
                </a:lnTo>
                <a:lnTo>
                  <a:pt x="0" y="316820"/>
                </a:lnTo>
                <a:lnTo>
                  <a:pt x="2576" y="303941"/>
                </a:lnTo>
                <a:lnTo>
                  <a:pt x="15455" y="296214"/>
                </a:lnTo>
                <a:lnTo>
                  <a:pt x="41213" y="298790"/>
                </a:lnTo>
                <a:lnTo>
                  <a:pt x="77273" y="316820"/>
                </a:lnTo>
                <a:lnTo>
                  <a:pt x="113334" y="337427"/>
                </a:lnTo>
                <a:lnTo>
                  <a:pt x="157122" y="355457"/>
                </a:lnTo>
                <a:lnTo>
                  <a:pt x="203486" y="373487"/>
                </a:lnTo>
                <a:lnTo>
                  <a:pt x="255002" y="381215"/>
                </a:lnTo>
                <a:lnTo>
                  <a:pt x="298790" y="381215"/>
                </a:lnTo>
                <a:lnTo>
                  <a:pt x="373487" y="376063"/>
                </a:lnTo>
                <a:lnTo>
                  <a:pt x="561519" y="347730"/>
                </a:lnTo>
                <a:lnTo>
                  <a:pt x="852582" y="285911"/>
                </a:lnTo>
                <a:lnTo>
                  <a:pt x="1112735" y="242123"/>
                </a:lnTo>
                <a:lnTo>
                  <a:pt x="1473343" y="182880"/>
                </a:lnTo>
                <a:lnTo>
                  <a:pt x="1864861" y="128789"/>
                </a:lnTo>
                <a:lnTo>
                  <a:pt x="2194560" y="85001"/>
                </a:lnTo>
                <a:lnTo>
                  <a:pt x="2467592" y="46364"/>
                </a:lnTo>
                <a:lnTo>
                  <a:pt x="2544866" y="43788"/>
                </a:lnTo>
                <a:lnTo>
                  <a:pt x="2578351" y="33485"/>
                </a:lnTo>
                <a:lnTo>
                  <a:pt x="2635018" y="0"/>
                </a:lnTo>
                <a:lnTo>
                  <a:pt x="2712291" y="12879"/>
                </a:lnTo>
                <a:lnTo>
                  <a:pt x="2794716" y="30909"/>
                </a:lnTo>
                <a:lnTo>
                  <a:pt x="2861686" y="48940"/>
                </a:lnTo>
                <a:lnTo>
                  <a:pt x="2923504" y="72122"/>
                </a:lnTo>
                <a:lnTo>
                  <a:pt x="2985323" y="100455"/>
                </a:lnTo>
                <a:lnTo>
                  <a:pt x="3049717" y="133940"/>
                </a:lnTo>
                <a:lnTo>
                  <a:pt x="3075475" y="154547"/>
                </a:lnTo>
                <a:lnTo>
                  <a:pt x="3083202" y="170001"/>
                </a:lnTo>
                <a:lnTo>
                  <a:pt x="3083202" y="213789"/>
                </a:lnTo>
                <a:lnTo>
                  <a:pt x="3070324" y="249850"/>
                </a:lnTo>
                <a:lnTo>
                  <a:pt x="3052293" y="267881"/>
                </a:lnTo>
                <a:lnTo>
                  <a:pt x="3021384" y="283335"/>
                </a:lnTo>
                <a:lnTo>
                  <a:pt x="2985323" y="293638"/>
                </a:lnTo>
                <a:lnTo>
                  <a:pt x="2879716" y="288487"/>
                </a:lnTo>
                <a:lnTo>
                  <a:pt x="2735473" y="278184"/>
                </a:lnTo>
                <a:lnTo>
                  <a:pt x="2622139" y="278184"/>
                </a:lnTo>
                <a:lnTo>
                  <a:pt x="2398046" y="285911"/>
                </a:lnTo>
                <a:lnTo>
                  <a:pt x="2114711" y="311669"/>
                </a:lnTo>
                <a:lnTo>
                  <a:pt x="1754103" y="3296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5FF45E-E276-E741-8017-783BC3593631}"/>
              </a:ext>
            </a:extLst>
          </p:cNvPr>
          <p:cNvSpPr/>
          <p:nvPr/>
        </p:nvSpPr>
        <p:spPr>
          <a:xfrm>
            <a:off x="4303713" y="3895725"/>
            <a:ext cx="2844800" cy="515938"/>
          </a:xfrm>
          <a:custGeom>
            <a:avLst/>
            <a:gdLst>
              <a:gd name="connsiteX0" fmla="*/ 1881187 w 2845594"/>
              <a:gd name="connsiteY0" fmla="*/ 297656 h 516731"/>
              <a:gd name="connsiteX1" fmla="*/ 1631156 w 2845594"/>
              <a:gd name="connsiteY1" fmla="*/ 316706 h 516731"/>
              <a:gd name="connsiteX2" fmla="*/ 1373981 w 2845594"/>
              <a:gd name="connsiteY2" fmla="*/ 338138 h 516731"/>
              <a:gd name="connsiteX3" fmla="*/ 1178719 w 2845594"/>
              <a:gd name="connsiteY3" fmla="*/ 361950 h 516731"/>
              <a:gd name="connsiteX4" fmla="*/ 1019175 w 2845594"/>
              <a:gd name="connsiteY4" fmla="*/ 385763 h 516731"/>
              <a:gd name="connsiteX5" fmla="*/ 828675 w 2845594"/>
              <a:gd name="connsiteY5" fmla="*/ 428625 h 516731"/>
              <a:gd name="connsiteX6" fmla="*/ 628650 w 2845594"/>
              <a:gd name="connsiteY6" fmla="*/ 473869 h 516731"/>
              <a:gd name="connsiteX7" fmla="*/ 523875 w 2845594"/>
              <a:gd name="connsiteY7" fmla="*/ 497681 h 516731"/>
              <a:gd name="connsiteX8" fmla="*/ 407194 w 2845594"/>
              <a:gd name="connsiteY8" fmla="*/ 514350 h 516731"/>
              <a:gd name="connsiteX9" fmla="*/ 357187 w 2845594"/>
              <a:gd name="connsiteY9" fmla="*/ 516731 h 516731"/>
              <a:gd name="connsiteX10" fmla="*/ 345281 w 2845594"/>
              <a:gd name="connsiteY10" fmla="*/ 514350 h 516731"/>
              <a:gd name="connsiteX11" fmla="*/ 316706 w 2845594"/>
              <a:gd name="connsiteY11" fmla="*/ 502444 h 516731"/>
              <a:gd name="connsiteX12" fmla="*/ 259556 w 2845594"/>
              <a:gd name="connsiteY12" fmla="*/ 471488 h 516731"/>
              <a:gd name="connsiteX13" fmla="*/ 216694 w 2845594"/>
              <a:gd name="connsiteY13" fmla="*/ 442913 h 516731"/>
              <a:gd name="connsiteX14" fmla="*/ 166687 w 2845594"/>
              <a:gd name="connsiteY14" fmla="*/ 404813 h 516731"/>
              <a:gd name="connsiteX15" fmla="*/ 109537 w 2845594"/>
              <a:gd name="connsiteY15" fmla="*/ 347663 h 516731"/>
              <a:gd name="connsiteX16" fmla="*/ 59531 w 2845594"/>
              <a:gd name="connsiteY16" fmla="*/ 290513 h 516731"/>
              <a:gd name="connsiteX17" fmla="*/ 23812 w 2845594"/>
              <a:gd name="connsiteY17" fmla="*/ 242888 h 516731"/>
              <a:gd name="connsiteX18" fmla="*/ 4762 w 2845594"/>
              <a:gd name="connsiteY18" fmla="*/ 211931 h 516731"/>
              <a:gd name="connsiteX19" fmla="*/ 0 w 2845594"/>
              <a:gd name="connsiteY19" fmla="*/ 185738 h 516731"/>
              <a:gd name="connsiteX20" fmla="*/ 7144 w 2845594"/>
              <a:gd name="connsiteY20" fmla="*/ 169069 h 516731"/>
              <a:gd name="connsiteX21" fmla="*/ 16669 w 2845594"/>
              <a:gd name="connsiteY21" fmla="*/ 164306 h 516731"/>
              <a:gd name="connsiteX22" fmla="*/ 47625 w 2845594"/>
              <a:gd name="connsiteY22" fmla="*/ 169069 h 516731"/>
              <a:gd name="connsiteX23" fmla="*/ 73819 w 2845594"/>
              <a:gd name="connsiteY23" fmla="*/ 188119 h 516731"/>
              <a:gd name="connsiteX24" fmla="*/ 119062 w 2845594"/>
              <a:gd name="connsiteY24" fmla="*/ 216694 h 516731"/>
              <a:gd name="connsiteX25" fmla="*/ 192881 w 2845594"/>
              <a:gd name="connsiteY25" fmla="*/ 247650 h 516731"/>
              <a:gd name="connsiteX26" fmla="*/ 290512 w 2845594"/>
              <a:gd name="connsiteY26" fmla="*/ 273844 h 516731"/>
              <a:gd name="connsiteX27" fmla="*/ 385762 w 2845594"/>
              <a:gd name="connsiteY27" fmla="*/ 288131 h 516731"/>
              <a:gd name="connsiteX28" fmla="*/ 469106 w 2845594"/>
              <a:gd name="connsiteY28" fmla="*/ 290513 h 516731"/>
              <a:gd name="connsiteX29" fmla="*/ 669131 w 2845594"/>
              <a:gd name="connsiteY29" fmla="*/ 257175 h 516731"/>
              <a:gd name="connsiteX30" fmla="*/ 1047750 w 2845594"/>
              <a:gd name="connsiteY30" fmla="*/ 200025 h 516731"/>
              <a:gd name="connsiteX31" fmla="*/ 1604962 w 2845594"/>
              <a:gd name="connsiteY31" fmla="*/ 123825 h 516731"/>
              <a:gd name="connsiteX32" fmla="*/ 1931194 w 2845594"/>
              <a:gd name="connsiteY32" fmla="*/ 88106 h 516731"/>
              <a:gd name="connsiteX33" fmla="*/ 2188369 w 2845594"/>
              <a:gd name="connsiteY33" fmla="*/ 66675 h 516731"/>
              <a:gd name="connsiteX34" fmla="*/ 2233612 w 2845594"/>
              <a:gd name="connsiteY34" fmla="*/ 54769 h 516731"/>
              <a:gd name="connsiteX35" fmla="*/ 2312194 w 2845594"/>
              <a:gd name="connsiteY35" fmla="*/ 26194 h 516731"/>
              <a:gd name="connsiteX36" fmla="*/ 2369344 w 2845594"/>
              <a:gd name="connsiteY36" fmla="*/ 0 h 516731"/>
              <a:gd name="connsiteX37" fmla="*/ 2462212 w 2845594"/>
              <a:gd name="connsiteY37" fmla="*/ 7144 h 516731"/>
              <a:gd name="connsiteX38" fmla="*/ 2559844 w 2845594"/>
              <a:gd name="connsiteY38" fmla="*/ 21431 h 516731"/>
              <a:gd name="connsiteX39" fmla="*/ 2633662 w 2845594"/>
              <a:gd name="connsiteY39" fmla="*/ 38100 h 516731"/>
              <a:gd name="connsiteX40" fmla="*/ 2690812 w 2845594"/>
              <a:gd name="connsiteY40" fmla="*/ 52388 h 516731"/>
              <a:gd name="connsiteX41" fmla="*/ 2731294 w 2845594"/>
              <a:gd name="connsiteY41" fmla="*/ 71438 h 516731"/>
              <a:gd name="connsiteX42" fmla="*/ 2781300 w 2845594"/>
              <a:gd name="connsiteY42" fmla="*/ 102394 h 516731"/>
              <a:gd name="connsiteX43" fmla="*/ 2814637 w 2845594"/>
              <a:gd name="connsiteY43" fmla="*/ 130969 h 516731"/>
              <a:gd name="connsiteX44" fmla="*/ 2831306 w 2845594"/>
              <a:gd name="connsiteY44" fmla="*/ 159544 h 516731"/>
              <a:gd name="connsiteX45" fmla="*/ 2843212 w 2845594"/>
              <a:gd name="connsiteY45" fmla="*/ 195263 h 516731"/>
              <a:gd name="connsiteX46" fmla="*/ 2845594 w 2845594"/>
              <a:gd name="connsiteY46" fmla="*/ 230981 h 516731"/>
              <a:gd name="connsiteX47" fmla="*/ 2833687 w 2845594"/>
              <a:gd name="connsiteY47" fmla="*/ 259556 h 516731"/>
              <a:gd name="connsiteX48" fmla="*/ 2807494 w 2845594"/>
              <a:gd name="connsiteY48" fmla="*/ 280988 h 516731"/>
              <a:gd name="connsiteX49" fmla="*/ 2762250 w 2845594"/>
              <a:gd name="connsiteY49" fmla="*/ 302419 h 516731"/>
              <a:gd name="connsiteX50" fmla="*/ 2712244 w 2845594"/>
              <a:gd name="connsiteY50" fmla="*/ 314325 h 516731"/>
              <a:gd name="connsiteX51" fmla="*/ 2545556 w 2845594"/>
              <a:gd name="connsiteY51" fmla="*/ 297656 h 516731"/>
              <a:gd name="connsiteX52" fmla="*/ 2312194 w 2845594"/>
              <a:gd name="connsiteY52" fmla="*/ 290513 h 516731"/>
              <a:gd name="connsiteX53" fmla="*/ 2047875 w 2845594"/>
              <a:gd name="connsiteY53" fmla="*/ 290513 h 516731"/>
              <a:gd name="connsiteX54" fmla="*/ 1881187 w 2845594"/>
              <a:gd name="connsiteY54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45594" h="516731">
                <a:moveTo>
                  <a:pt x="1881187" y="297656"/>
                </a:moveTo>
                <a:lnTo>
                  <a:pt x="1631156" y="316706"/>
                </a:lnTo>
                <a:lnTo>
                  <a:pt x="1373981" y="338138"/>
                </a:lnTo>
                <a:lnTo>
                  <a:pt x="1178719" y="361950"/>
                </a:lnTo>
                <a:lnTo>
                  <a:pt x="1019175" y="385763"/>
                </a:lnTo>
                <a:lnTo>
                  <a:pt x="828675" y="428625"/>
                </a:lnTo>
                <a:lnTo>
                  <a:pt x="628650" y="473869"/>
                </a:lnTo>
                <a:lnTo>
                  <a:pt x="523875" y="497681"/>
                </a:lnTo>
                <a:lnTo>
                  <a:pt x="407194" y="514350"/>
                </a:lnTo>
                <a:lnTo>
                  <a:pt x="357187" y="516731"/>
                </a:lnTo>
                <a:lnTo>
                  <a:pt x="345281" y="514350"/>
                </a:lnTo>
                <a:lnTo>
                  <a:pt x="316706" y="502444"/>
                </a:lnTo>
                <a:lnTo>
                  <a:pt x="259556" y="471488"/>
                </a:lnTo>
                <a:lnTo>
                  <a:pt x="216694" y="442913"/>
                </a:lnTo>
                <a:lnTo>
                  <a:pt x="166687" y="404813"/>
                </a:lnTo>
                <a:lnTo>
                  <a:pt x="109537" y="347663"/>
                </a:lnTo>
                <a:lnTo>
                  <a:pt x="59531" y="290513"/>
                </a:lnTo>
                <a:lnTo>
                  <a:pt x="23812" y="242888"/>
                </a:lnTo>
                <a:lnTo>
                  <a:pt x="4762" y="211931"/>
                </a:lnTo>
                <a:lnTo>
                  <a:pt x="0" y="185738"/>
                </a:lnTo>
                <a:lnTo>
                  <a:pt x="7144" y="169069"/>
                </a:lnTo>
                <a:lnTo>
                  <a:pt x="16669" y="164306"/>
                </a:lnTo>
                <a:lnTo>
                  <a:pt x="47625" y="169069"/>
                </a:lnTo>
                <a:lnTo>
                  <a:pt x="73819" y="188119"/>
                </a:lnTo>
                <a:lnTo>
                  <a:pt x="119062" y="216694"/>
                </a:lnTo>
                <a:lnTo>
                  <a:pt x="192881" y="247650"/>
                </a:lnTo>
                <a:lnTo>
                  <a:pt x="290512" y="273844"/>
                </a:lnTo>
                <a:lnTo>
                  <a:pt x="385762" y="288131"/>
                </a:lnTo>
                <a:lnTo>
                  <a:pt x="469106" y="290513"/>
                </a:lnTo>
                <a:lnTo>
                  <a:pt x="669131" y="257175"/>
                </a:lnTo>
                <a:lnTo>
                  <a:pt x="1047750" y="200025"/>
                </a:lnTo>
                <a:lnTo>
                  <a:pt x="1604962" y="123825"/>
                </a:lnTo>
                <a:lnTo>
                  <a:pt x="1931194" y="88106"/>
                </a:lnTo>
                <a:lnTo>
                  <a:pt x="2188369" y="66675"/>
                </a:lnTo>
                <a:lnTo>
                  <a:pt x="2233612" y="54769"/>
                </a:lnTo>
                <a:lnTo>
                  <a:pt x="2312194" y="26194"/>
                </a:lnTo>
                <a:lnTo>
                  <a:pt x="2369344" y="0"/>
                </a:lnTo>
                <a:lnTo>
                  <a:pt x="2462212" y="7144"/>
                </a:lnTo>
                <a:lnTo>
                  <a:pt x="2559844" y="21431"/>
                </a:lnTo>
                <a:lnTo>
                  <a:pt x="2633662" y="38100"/>
                </a:lnTo>
                <a:lnTo>
                  <a:pt x="2690812" y="52388"/>
                </a:lnTo>
                <a:lnTo>
                  <a:pt x="2731294" y="71438"/>
                </a:lnTo>
                <a:lnTo>
                  <a:pt x="2781300" y="102394"/>
                </a:lnTo>
                <a:lnTo>
                  <a:pt x="2814637" y="130969"/>
                </a:lnTo>
                <a:lnTo>
                  <a:pt x="2831306" y="159544"/>
                </a:lnTo>
                <a:lnTo>
                  <a:pt x="2843212" y="195263"/>
                </a:lnTo>
                <a:lnTo>
                  <a:pt x="2845594" y="230981"/>
                </a:lnTo>
                <a:lnTo>
                  <a:pt x="2833687" y="259556"/>
                </a:lnTo>
                <a:lnTo>
                  <a:pt x="2807494" y="280988"/>
                </a:lnTo>
                <a:lnTo>
                  <a:pt x="2762250" y="302419"/>
                </a:lnTo>
                <a:lnTo>
                  <a:pt x="2712244" y="314325"/>
                </a:lnTo>
                <a:lnTo>
                  <a:pt x="2545556" y="297656"/>
                </a:lnTo>
                <a:lnTo>
                  <a:pt x="2312194" y="290513"/>
                </a:lnTo>
                <a:lnTo>
                  <a:pt x="2047875" y="290513"/>
                </a:lnTo>
                <a:lnTo>
                  <a:pt x="1881187" y="297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5E15A-4321-654A-8B44-0E5C3ABC9D6D}"/>
              </a:ext>
            </a:extLst>
          </p:cNvPr>
          <p:cNvSpPr/>
          <p:nvPr/>
        </p:nvSpPr>
        <p:spPr>
          <a:xfrm rot="16200000">
            <a:off x="1203325" y="2981326"/>
            <a:ext cx="3876675" cy="1333500"/>
          </a:xfrm>
          <a:custGeom>
            <a:avLst/>
            <a:gdLst>
              <a:gd name="connsiteX0" fmla="*/ 2892425 w 3876675"/>
              <a:gd name="connsiteY0" fmla="*/ 1285875 h 1333500"/>
              <a:gd name="connsiteX1" fmla="*/ 2559050 w 3876675"/>
              <a:gd name="connsiteY1" fmla="*/ 1289050 h 1333500"/>
              <a:gd name="connsiteX2" fmla="*/ 2403475 w 3876675"/>
              <a:gd name="connsiteY2" fmla="*/ 1263650 h 1333500"/>
              <a:gd name="connsiteX3" fmla="*/ 2149475 w 3876675"/>
              <a:gd name="connsiteY3" fmla="*/ 1247775 h 1333500"/>
              <a:gd name="connsiteX4" fmla="*/ 1952625 w 3876675"/>
              <a:gd name="connsiteY4" fmla="*/ 1225550 h 1333500"/>
              <a:gd name="connsiteX5" fmla="*/ 1778000 w 3876675"/>
              <a:gd name="connsiteY5" fmla="*/ 1203325 h 1333500"/>
              <a:gd name="connsiteX6" fmla="*/ 1609725 w 3876675"/>
              <a:gd name="connsiteY6" fmla="*/ 1177925 h 1333500"/>
              <a:gd name="connsiteX7" fmla="*/ 1495425 w 3876675"/>
              <a:gd name="connsiteY7" fmla="*/ 1152525 h 1333500"/>
              <a:gd name="connsiteX8" fmla="*/ 1428750 w 3876675"/>
              <a:gd name="connsiteY8" fmla="*/ 1136650 h 1333500"/>
              <a:gd name="connsiteX9" fmla="*/ 1171575 w 3876675"/>
              <a:gd name="connsiteY9" fmla="*/ 1035050 h 1333500"/>
              <a:gd name="connsiteX10" fmla="*/ 977900 w 3876675"/>
              <a:gd name="connsiteY10" fmla="*/ 949325 h 1333500"/>
              <a:gd name="connsiteX11" fmla="*/ 749300 w 3876675"/>
              <a:gd name="connsiteY11" fmla="*/ 828675 h 1333500"/>
              <a:gd name="connsiteX12" fmla="*/ 603250 w 3876675"/>
              <a:gd name="connsiteY12" fmla="*/ 730250 h 1333500"/>
              <a:gd name="connsiteX13" fmla="*/ 476250 w 3876675"/>
              <a:gd name="connsiteY13" fmla="*/ 628650 h 1333500"/>
              <a:gd name="connsiteX14" fmla="*/ 361950 w 3876675"/>
              <a:gd name="connsiteY14" fmla="*/ 523875 h 1333500"/>
              <a:gd name="connsiteX15" fmla="*/ 215900 w 3876675"/>
              <a:gd name="connsiteY15" fmla="*/ 358775 h 1333500"/>
              <a:gd name="connsiteX16" fmla="*/ 165100 w 3876675"/>
              <a:gd name="connsiteY16" fmla="*/ 285750 h 1333500"/>
              <a:gd name="connsiteX17" fmla="*/ 98425 w 3876675"/>
              <a:gd name="connsiteY17" fmla="*/ 200025 h 1333500"/>
              <a:gd name="connsiteX18" fmla="*/ 25400 w 3876675"/>
              <a:gd name="connsiteY18" fmla="*/ 82550 h 1333500"/>
              <a:gd name="connsiteX19" fmla="*/ 6350 w 3876675"/>
              <a:gd name="connsiteY19" fmla="*/ 44450 h 1333500"/>
              <a:gd name="connsiteX20" fmla="*/ 0 w 3876675"/>
              <a:gd name="connsiteY20" fmla="*/ 22225 h 1333500"/>
              <a:gd name="connsiteX21" fmla="*/ 6350 w 3876675"/>
              <a:gd name="connsiteY21" fmla="*/ 6350 h 1333500"/>
              <a:gd name="connsiteX22" fmla="*/ 22225 w 3876675"/>
              <a:gd name="connsiteY22" fmla="*/ 0 h 1333500"/>
              <a:gd name="connsiteX23" fmla="*/ 53975 w 3876675"/>
              <a:gd name="connsiteY23" fmla="*/ 9525 h 1333500"/>
              <a:gd name="connsiteX24" fmla="*/ 107950 w 3876675"/>
              <a:gd name="connsiteY24" fmla="*/ 73025 h 1333500"/>
              <a:gd name="connsiteX25" fmla="*/ 200025 w 3876675"/>
              <a:gd name="connsiteY25" fmla="*/ 168275 h 1333500"/>
              <a:gd name="connsiteX26" fmla="*/ 292100 w 3876675"/>
              <a:gd name="connsiteY26" fmla="*/ 260350 h 1333500"/>
              <a:gd name="connsiteX27" fmla="*/ 393700 w 3876675"/>
              <a:gd name="connsiteY27" fmla="*/ 352425 h 1333500"/>
              <a:gd name="connsiteX28" fmla="*/ 498475 w 3876675"/>
              <a:gd name="connsiteY28" fmla="*/ 438150 h 1333500"/>
              <a:gd name="connsiteX29" fmla="*/ 650875 w 3876675"/>
              <a:gd name="connsiteY29" fmla="*/ 549275 h 1333500"/>
              <a:gd name="connsiteX30" fmla="*/ 749300 w 3876675"/>
              <a:gd name="connsiteY30" fmla="*/ 612775 h 1333500"/>
              <a:gd name="connsiteX31" fmla="*/ 844550 w 3876675"/>
              <a:gd name="connsiteY31" fmla="*/ 666750 h 1333500"/>
              <a:gd name="connsiteX32" fmla="*/ 971550 w 3876675"/>
              <a:gd name="connsiteY32" fmla="*/ 730250 h 1333500"/>
              <a:gd name="connsiteX33" fmla="*/ 1076325 w 3876675"/>
              <a:gd name="connsiteY33" fmla="*/ 781050 h 1333500"/>
              <a:gd name="connsiteX34" fmla="*/ 1273175 w 3876675"/>
              <a:gd name="connsiteY34" fmla="*/ 850900 h 1333500"/>
              <a:gd name="connsiteX35" fmla="*/ 1409700 w 3876675"/>
              <a:gd name="connsiteY35" fmla="*/ 892175 h 1333500"/>
              <a:gd name="connsiteX36" fmla="*/ 1568450 w 3876675"/>
              <a:gd name="connsiteY36" fmla="*/ 927100 h 1333500"/>
              <a:gd name="connsiteX37" fmla="*/ 1838325 w 3876675"/>
              <a:gd name="connsiteY37" fmla="*/ 968375 h 1333500"/>
              <a:gd name="connsiteX38" fmla="*/ 2051050 w 3876675"/>
              <a:gd name="connsiteY38" fmla="*/ 987425 h 1333500"/>
              <a:gd name="connsiteX39" fmla="*/ 2286000 w 3876675"/>
              <a:gd name="connsiteY39" fmla="*/ 1000125 h 1333500"/>
              <a:gd name="connsiteX40" fmla="*/ 2797175 w 3876675"/>
              <a:gd name="connsiteY40" fmla="*/ 996950 h 1333500"/>
              <a:gd name="connsiteX41" fmla="*/ 3254375 w 3876675"/>
              <a:gd name="connsiteY41" fmla="*/ 996950 h 1333500"/>
              <a:gd name="connsiteX42" fmla="*/ 3565525 w 3876675"/>
              <a:gd name="connsiteY42" fmla="*/ 1000125 h 1333500"/>
              <a:gd name="connsiteX43" fmla="*/ 3616325 w 3876675"/>
              <a:gd name="connsiteY43" fmla="*/ 990600 h 1333500"/>
              <a:gd name="connsiteX44" fmla="*/ 3660775 w 3876675"/>
              <a:gd name="connsiteY44" fmla="*/ 971550 h 1333500"/>
              <a:gd name="connsiteX45" fmla="*/ 3711575 w 3876675"/>
              <a:gd name="connsiteY45" fmla="*/ 936625 h 1333500"/>
              <a:gd name="connsiteX46" fmla="*/ 3746500 w 3876675"/>
              <a:gd name="connsiteY46" fmla="*/ 901700 h 1333500"/>
              <a:gd name="connsiteX47" fmla="*/ 3784600 w 3876675"/>
              <a:gd name="connsiteY47" fmla="*/ 850900 h 1333500"/>
              <a:gd name="connsiteX48" fmla="*/ 3816350 w 3876675"/>
              <a:gd name="connsiteY48" fmla="*/ 812800 h 1333500"/>
              <a:gd name="connsiteX49" fmla="*/ 3835400 w 3876675"/>
              <a:gd name="connsiteY49" fmla="*/ 806450 h 1333500"/>
              <a:gd name="connsiteX50" fmla="*/ 3854450 w 3876675"/>
              <a:gd name="connsiteY50" fmla="*/ 812800 h 1333500"/>
              <a:gd name="connsiteX51" fmla="*/ 3863975 w 3876675"/>
              <a:gd name="connsiteY51" fmla="*/ 841375 h 1333500"/>
              <a:gd name="connsiteX52" fmla="*/ 3876675 w 3876675"/>
              <a:gd name="connsiteY52" fmla="*/ 917575 h 1333500"/>
              <a:gd name="connsiteX53" fmla="*/ 3870325 w 3876675"/>
              <a:gd name="connsiteY53" fmla="*/ 990600 h 1333500"/>
              <a:gd name="connsiteX54" fmla="*/ 3841750 w 3876675"/>
              <a:gd name="connsiteY54" fmla="*/ 1066800 h 1333500"/>
              <a:gd name="connsiteX55" fmla="*/ 3784600 w 3876675"/>
              <a:gd name="connsiteY55" fmla="*/ 1174750 h 1333500"/>
              <a:gd name="connsiteX56" fmla="*/ 3740150 w 3876675"/>
              <a:gd name="connsiteY56" fmla="*/ 1241425 h 1333500"/>
              <a:gd name="connsiteX57" fmla="*/ 3698875 w 3876675"/>
              <a:gd name="connsiteY57" fmla="*/ 1292225 h 1333500"/>
              <a:gd name="connsiteX58" fmla="*/ 3660775 w 3876675"/>
              <a:gd name="connsiteY58" fmla="*/ 1320800 h 1333500"/>
              <a:gd name="connsiteX59" fmla="*/ 3622675 w 3876675"/>
              <a:gd name="connsiteY59" fmla="*/ 1333500 h 1333500"/>
              <a:gd name="connsiteX60" fmla="*/ 3584575 w 3876675"/>
              <a:gd name="connsiteY60" fmla="*/ 1333500 h 1333500"/>
              <a:gd name="connsiteX61" fmla="*/ 3546475 w 3876675"/>
              <a:gd name="connsiteY61" fmla="*/ 1323975 h 1333500"/>
              <a:gd name="connsiteX62" fmla="*/ 3511550 w 3876675"/>
              <a:gd name="connsiteY62" fmla="*/ 1308100 h 1333500"/>
              <a:gd name="connsiteX63" fmla="*/ 3470275 w 3876675"/>
              <a:gd name="connsiteY63" fmla="*/ 1292225 h 1333500"/>
              <a:gd name="connsiteX64" fmla="*/ 3403600 w 3876675"/>
              <a:gd name="connsiteY64" fmla="*/ 1285875 h 1333500"/>
              <a:gd name="connsiteX65" fmla="*/ 2892425 w 3876675"/>
              <a:gd name="connsiteY65" fmla="*/ 1285875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6675" h="1333500">
                <a:moveTo>
                  <a:pt x="2892425" y="1285875"/>
                </a:moveTo>
                <a:lnTo>
                  <a:pt x="2559050" y="1289050"/>
                </a:lnTo>
                <a:lnTo>
                  <a:pt x="2403475" y="1263650"/>
                </a:lnTo>
                <a:lnTo>
                  <a:pt x="2149475" y="1247775"/>
                </a:lnTo>
                <a:lnTo>
                  <a:pt x="1952625" y="1225550"/>
                </a:lnTo>
                <a:lnTo>
                  <a:pt x="1778000" y="1203325"/>
                </a:lnTo>
                <a:lnTo>
                  <a:pt x="1609725" y="1177925"/>
                </a:lnTo>
                <a:lnTo>
                  <a:pt x="1495425" y="1152525"/>
                </a:lnTo>
                <a:lnTo>
                  <a:pt x="1428750" y="1136650"/>
                </a:lnTo>
                <a:lnTo>
                  <a:pt x="1171575" y="1035050"/>
                </a:lnTo>
                <a:lnTo>
                  <a:pt x="977900" y="949325"/>
                </a:lnTo>
                <a:lnTo>
                  <a:pt x="749300" y="828675"/>
                </a:lnTo>
                <a:lnTo>
                  <a:pt x="603250" y="730250"/>
                </a:lnTo>
                <a:lnTo>
                  <a:pt x="476250" y="628650"/>
                </a:lnTo>
                <a:lnTo>
                  <a:pt x="361950" y="523875"/>
                </a:lnTo>
                <a:lnTo>
                  <a:pt x="215900" y="358775"/>
                </a:lnTo>
                <a:lnTo>
                  <a:pt x="165100" y="285750"/>
                </a:lnTo>
                <a:lnTo>
                  <a:pt x="98425" y="200025"/>
                </a:lnTo>
                <a:lnTo>
                  <a:pt x="25400" y="82550"/>
                </a:lnTo>
                <a:lnTo>
                  <a:pt x="6350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22225" y="0"/>
                </a:lnTo>
                <a:lnTo>
                  <a:pt x="53975" y="9525"/>
                </a:lnTo>
                <a:lnTo>
                  <a:pt x="107950" y="73025"/>
                </a:lnTo>
                <a:lnTo>
                  <a:pt x="200025" y="168275"/>
                </a:lnTo>
                <a:lnTo>
                  <a:pt x="292100" y="260350"/>
                </a:lnTo>
                <a:lnTo>
                  <a:pt x="393700" y="352425"/>
                </a:lnTo>
                <a:lnTo>
                  <a:pt x="498475" y="438150"/>
                </a:lnTo>
                <a:lnTo>
                  <a:pt x="650875" y="549275"/>
                </a:lnTo>
                <a:lnTo>
                  <a:pt x="749300" y="612775"/>
                </a:lnTo>
                <a:lnTo>
                  <a:pt x="844550" y="666750"/>
                </a:lnTo>
                <a:lnTo>
                  <a:pt x="971550" y="730250"/>
                </a:lnTo>
                <a:lnTo>
                  <a:pt x="1076325" y="781050"/>
                </a:lnTo>
                <a:lnTo>
                  <a:pt x="1273175" y="850900"/>
                </a:lnTo>
                <a:lnTo>
                  <a:pt x="1409700" y="892175"/>
                </a:lnTo>
                <a:lnTo>
                  <a:pt x="1568450" y="927100"/>
                </a:lnTo>
                <a:lnTo>
                  <a:pt x="1838325" y="968375"/>
                </a:lnTo>
                <a:lnTo>
                  <a:pt x="2051050" y="987425"/>
                </a:lnTo>
                <a:lnTo>
                  <a:pt x="2286000" y="1000125"/>
                </a:lnTo>
                <a:lnTo>
                  <a:pt x="2797175" y="996950"/>
                </a:lnTo>
                <a:lnTo>
                  <a:pt x="3254375" y="996950"/>
                </a:lnTo>
                <a:lnTo>
                  <a:pt x="3565525" y="1000125"/>
                </a:lnTo>
                <a:lnTo>
                  <a:pt x="3616325" y="990600"/>
                </a:lnTo>
                <a:lnTo>
                  <a:pt x="3660775" y="971550"/>
                </a:lnTo>
                <a:lnTo>
                  <a:pt x="3711575" y="936625"/>
                </a:lnTo>
                <a:lnTo>
                  <a:pt x="3746500" y="901700"/>
                </a:lnTo>
                <a:lnTo>
                  <a:pt x="3784600" y="850900"/>
                </a:lnTo>
                <a:lnTo>
                  <a:pt x="3816350" y="812800"/>
                </a:lnTo>
                <a:lnTo>
                  <a:pt x="3835400" y="806450"/>
                </a:lnTo>
                <a:lnTo>
                  <a:pt x="3854450" y="812800"/>
                </a:lnTo>
                <a:lnTo>
                  <a:pt x="3863975" y="841375"/>
                </a:lnTo>
                <a:lnTo>
                  <a:pt x="3876675" y="917575"/>
                </a:lnTo>
                <a:lnTo>
                  <a:pt x="3870325" y="990600"/>
                </a:lnTo>
                <a:lnTo>
                  <a:pt x="3841750" y="1066800"/>
                </a:lnTo>
                <a:lnTo>
                  <a:pt x="3784600" y="1174750"/>
                </a:lnTo>
                <a:lnTo>
                  <a:pt x="3740150" y="1241425"/>
                </a:lnTo>
                <a:lnTo>
                  <a:pt x="3698875" y="1292225"/>
                </a:lnTo>
                <a:lnTo>
                  <a:pt x="3660775" y="1320800"/>
                </a:lnTo>
                <a:lnTo>
                  <a:pt x="3622675" y="1333500"/>
                </a:lnTo>
                <a:lnTo>
                  <a:pt x="3584575" y="1333500"/>
                </a:lnTo>
                <a:lnTo>
                  <a:pt x="3546475" y="1323975"/>
                </a:lnTo>
                <a:lnTo>
                  <a:pt x="3511550" y="1308100"/>
                </a:lnTo>
                <a:lnTo>
                  <a:pt x="3470275" y="1292225"/>
                </a:lnTo>
                <a:lnTo>
                  <a:pt x="3403600" y="1285875"/>
                </a:lnTo>
                <a:lnTo>
                  <a:pt x="2892425" y="1285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36D7B-DF4A-7C48-87C0-34DAE0358B87}"/>
              </a:ext>
            </a:extLst>
          </p:cNvPr>
          <p:cNvSpPr/>
          <p:nvPr/>
        </p:nvSpPr>
        <p:spPr>
          <a:xfrm>
            <a:off x="3538538" y="4040188"/>
            <a:ext cx="736600" cy="866775"/>
          </a:xfrm>
          <a:custGeom>
            <a:avLst/>
            <a:gdLst>
              <a:gd name="connsiteX0" fmla="*/ 433387 w 735806"/>
              <a:gd name="connsiteY0" fmla="*/ 592932 h 866775"/>
              <a:gd name="connsiteX1" fmla="*/ 333375 w 735806"/>
              <a:gd name="connsiteY1" fmla="*/ 431007 h 866775"/>
              <a:gd name="connsiteX2" fmla="*/ 269081 w 735806"/>
              <a:gd name="connsiteY2" fmla="*/ 345282 h 866775"/>
              <a:gd name="connsiteX3" fmla="*/ 195262 w 735806"/>
              <a:gd name="connsiteY3" fmla="*/ 257175 h 866775"/>
              <a:gd name="connsiteX4" fmla="*/ 128587 w 735806"/>
              <a:gd name="connsiteY4" fmla="*/ 183357 h 866775"/>
              <a:gd name="connsiteX5" fmla="*/ 0 w 735806"/>
              <a:gd name="connsiteY5" fmla="*/ 69057 h 866775"/>
              <a:gd name="connsiteX6" fmla="*/ 11906 w 735806"/>
              <a:gd name="connsiteY6" fmla="*/ 0 h 866775"/>
              <a:gd name="connsiteX7" fmla="*/ 123825 w 735806"/>
              <a:gd name="connsiteY7" fmla="*/ 54769 h 866775"/>
              <a:gd name="connsiteX8" fmla="*/ 238125 w 735806"/>
              <a:gd name="connsiteY8" fmla="*/ 114300 h 866775"/>
              <a:gd name="connsiteX9" fmla="*/ 321468 w 735806"/>
              <a:gd name="connsiteY9" fmla="*/ 161925 h 866775"/>
              <a:gd name="connsiteX10" fmla="*/ 416718 w 735806"/>
              <a:gd name="connsiteY10" fmla="*/ 228600 h 866775"/>
              <a:gd name="connsiteX11" fmla="*/ 502443 w 735806"/>
              <a:gd name="connsiteY11" fmla="*/ 285750 h 866775"/>
              <a:gd name="connsiteX12" fmla="*/ 566737 w 735806"/>
              <a:gd name="connsiteY12" fmla="*/ 345282 h 866775"/>
              <a:gd name="connsiteX13" fmla="*/ 604837 w 735806"/>
              <a:gd name="connsiteY13" fmla="*/ 388144 h 866775"/>
              <a:gd name="connsiteX14" fmla="*/ 661987 w 735806"/>
              <a:gd name="connsiteY14" fmla="*/ 452438 h 866775"/>
              <a:gd name="connsiteX15" fmla="*/ 697706 w 735806"/>
              <a:gd name="connsiteY15" fmla="*/ 511969 h 866775"/>
              <a:gd name="connsiteX16" fmla="*/ 716756 w 735806"/>
              <a:gd name="connsiteY16" fmla="*/ 554832 h 866775"/>
              <a:gd name="connsiteX17" fmla="*/ 731043 w 735806"/>
              <a:gd name="connsiteY17" fmla="*/ 609600 h 866775"/>
              <a:gd name="connsiteX18" fmla="*/ 735806 w 735806"/>
              <a:gd name="connsiteY18" fmla="*/ 678657 h 866775"/>
              <a:gd name="connsiteX19" fmla="*/ 733425 w 735806"/>
              <a:gd name="connsiteY19" fmla="*/ 738188 h 866775"/>
              <a:gd name="connsiteX20" fmla="*/ 726281 w 735806"/>
              <a:gd name="connsiteY20" fmla="*/ 790575 h 866775"/>
              <a:gd name="connsiteX21" fmla="*/ 714375 w 735806"/>
              <a:gd name="connsiteY21" fmla="*/ 826294 h 866775"/>
              <a:gd name="connsiteX22" fmla="*/ 692943 w 735806"/>
              <a:gd name="connsiteY22" fmla="*/ 854869 h 866775"/>
              <a:gd name="connsiteX23" fmla="*/ 673893 w 735806"/>
              <a:gd name="connsiteY23" fmla="*/ 864394 h 866775"/>
              <a:gd name="connsiteX24" fmla="*/ 647700 w 735806"/>
              <a:gd name="connsiteY24" fmla="*/ 866775 h 866775"/>
              <a:gd name="connsiteX25" fmla="*/ 621506 w 735806"/>
              <a:gd name="connsiteY25" fmla="*/ 862013 h 866775"/>
              <a:gd name="connsiteX26" fmla="*/ 595312 w 735806"/>
              <a:gd name="connsiteY26" fmla="*/ 847725 h 866775"/>
              <a:gd name="connsiteX27" fmla="*/ 557212 w 735806"/>
              <a:gd name="connsiteY27" fmla="*/ 802482 h 866775"/>
              <a:gd name="connsiteX28" fmla="*/ 495300 w 735806"/>
              <a:gd name="connsiteY28" fmla="*/ 709613 h 866775"/>
              <a:gd name="connsiteX29" fmla="*/ 433387 w 735806"/>
              <a:gd name="connsiteY29" fmla="*/ 592932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35806" h="866775">
                <a:moveTo>
                  <a:pt x="433387" y="592932"/>
                </a:moveTo>
                <a:lnTo>
                  <a:pt x="333375" y="431007"/>
                </a:lnTo>
                <a:lnTo>
                  <a:pt x="269081" y="345282"/>
                </a:lnTo>
                <a:lnTo>
                  <a:pt x="195262" y="257175"/>
                </a:lnTo>
                <a:lnTo>
                  <a:pt x="128587" y="183357"/>
                </a:lnTo>
                <a:lnTo>
                  <a:pt x="0" y="69057"/>
                </a:lnTo>
                <a:lnTo>
                  <a:pt x="11906" y="0"/>
                </a:lnTo>
                <a:lnTo>
                  <a:pt x="123825" y="54769"/>
                </a:lnTo>
                <a:lnTo>
                  <a:pt x="238125" y="114300"/>
                </a:lnTo>
                <a:lnTo>
                  <a:pt x="321468" y="161925"/>
                </a:lnTo>
                <a:lnTo>
                  <a:pt x="416718" y="228600"/>
                </a:lnTo>
                <a:lnTo>
                  <a:pt x="502443" y="285750"/>
                </a:lnTo>
                <a:lnTo>
                  <a:pt x="566737" y="345282"/>
                </a:lnTo>
                <a:lnTo>
                  <a:pt x="604837" y="388144"/>
                </a:lnTo>
                <a:lnTo>
                  <a:pt x="661987" y="452438"/>
                </a:lnTo>
                <a:lnTo>
                  <a:pt x="697706" y="511969"/>
                </a:lnTo>
                <a:lnTo>
                  <a:pt x="716756" y="554832"/>
                </a:lnTo>
                <a:lnTo>
                  <a:pt x="731043" y="609600"/>
                </a:lnTo>
                <a:lnTo>
                  <a:pt x="735806" y="678657"/>
                </a:lnTo>
                <a:cubicBezTo>
                  <a:pt x="735012" y="698501"/>
                  <a:pt x="734219" y="718344"/>
                  <a:pt x="733425" y="738188"/>
                </a:cubicBezTo>
                <a:lnTo>
                  <a:pt x="726281" y="790575"/>
                </a:lnTo>
                <a:lnTo>
                  <a:pt x="714375" y="826294"/>
                </a:lnTo>
                <a:lnTo>
                  <a:pt x="692943" y="854869"/>
                </a:lnTo>
                <a:lnTo>
                  <a:pt x="673893" y="864394"/>
                </a:lnTo>
                <a:lnTo>
                  <a:pt x="647700" y="866775"/>
                </a:lnTo>
                <a:lnTo>
                  <a:pt x="621506" y="862013"/>
                </a:lnTo>
                <a:lnTo>
                  <a:pt x="595312" y="847725"/>
                </a:lnTo>
                <a:lnTo>
                  <a:pt x="557212" y="802482"/>
                </a:lnTo>
                <a:lnTo>
                  <a:pt x="495300" y="709613"/>
                </a:lnTo>
                <a:lnTo>
                  <a:pt x="433387" y="592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ADAAB0E-EF0C-7A40-B610-A0A7EC6E2093}"/>
              </a:ext>
            </a:extLst>
          </p:cNvPr>
          <p:cNvSpPr/>
          <p:nvPr/>
        </p:nvSpPr>
        <p:spPr>
          <a:xfrm>
            <a:off x="5438775" y="1503363"/>
            <a:ext cx="519113" cy="1430337"/>
          </a:xfrm>
          <a:custGeom>
            <a:avLst/>
            <a:gdLst>
              <a:gd name="connsiteX0" fmla="*/ 202406 w 519113"/>
              <a:gd name="connsiteY0" fmla="*/ 1045369 h 1431131"/>
              <a:gd name="connsiteX1" fmla="*/ 197644 w 519113"/>
              <a:gd name="connsiteY1" fmla="*/ 316706 h 1431131"/>
              <a:gd name="connsiteX2" fmla="*/ 192881 w 519113"/>
              <a:gd name="connsiteY2" fmla="*/ 271462 h 1431131"/>
              <a:gd name="connsiteX3" fmla="*/ 185738 w 519113"/>
              <a:gd name="connsiteY3" fmla="*/ 226219 h 1431131"/>
              <a:gd name="connsiteX4" fmla="*/ 173831 w 519113"/>
              <a:gd name="connsiteY4" fmla="*/ 197644 h 1431131"/>
              <a:gd name="connsiteX5" fmla="*/ 152400 w 519113"/>
              <a:gd name="connsiteY5" fmla="*/ 164306 h 1431131"/>
              <a:gd name="connsiteX6" fmla="*/ 119063 w 519113"/>
              <a:gd name="connsiteY6" fmla="*/ 135731 h 1431131"/>
              <a:gd name="connsiteX7" fmla="*/ 83344 w 519113"/>
              <a:gd name="connsiteY7" fmla="*/ 111919 h 1431131"/>
              <a:gd name="connsiteX8" fmla="*/ 38100 w 519113"/>
              <a:gd name="connsiteY8" fmla="*/ 88106 h 1431131"/>
              <a:gd name="connsiteX9" fmla="*/ 7144 w 519113"/>
              <a:gd name="connsiteY9" fmla="*/ 71437 h 1431131"/>
              <a:gd name="connsiteX10" fmla="*/ 0 w 519113"/>
              <a:gd name="connsiteY10" fmla="*/ 57150 h 1431131"/>
              <a:gd name="connsiteX11" fmla="*/ 0 w 519113"/>
              <a:gd name="connsiteY11" fmla="*/ 38100 h 1431131"/>
              <a:gd name="connsiteX12" fmla="*/ 9525 w 519113"/>
              <a:gd name="connsiteY12" fmla="*/ 14287 h 1431131"/>
              <a:gd name="connsiteX13" fmla="*/ 21431 w 519113"/>
              <a:gd name="connsiteY13" fmla="*/ 4762 h 1431131"/>
              <a:gd name="connsiteX14" fmla="*/ 50006 w 519113"/>
              <a:gd name="connsiteY14" fmla="*/ 0 h 1431131"/>
              <a:gd name="connsiteX15" fmla="*/ 88106 w 519113"/>
              <a:gd name="connsiteY15" fmla="*/ 0 h 1431131"/>
              <a:gd name="connsiteX16" fmla="*/ 161925 w 519113"/>
              <a:gd name="connsiteY16" fmla="*/ 7144 h 1431131"/>
              <a:gd name="connsiteX17" fmla="*/ 211931 w 519113"/>
              <a:gd name="connsiteY17" fmla="*/ 16669 h 1431131"/>
              <a:gd name="connsiteX18" fmla="*/ 257175 w 519113"/>
              <a:gd name="connsiteY18" fmla="*/ 28575 h 1431131"/>
              <a:gd name="connsiteX19" fmla="*/ 323850 w 519113"/>
              <a:gd name="connsiteY19" fmla="*/ 57150 h 1431131"/>
              <a:gd name="connsiteX20" fmla="*/ 392906 w 519113"/>
              <a:gd name="connsiteY20" fmla="*/ 90487 h 1431131"/>
              <a:gd name="connsiteX21" fmla="*/ 442913 w 519113"/>
              <a:gd name="connsiteY21" fmla="*/ 119062 h 1431131"/>
              <a:gd name="connsiteX22" fmla="*/ 492919 w 519113"/>
              <a:gd name="connsiteY22" fmla="*/ 161925 h 1431131"/>
              <a:gd name="connsiteX23" fmla="*/ 514350 w 519113"/>
              <a:gd name="connsiteY23" fmla="*/ 190500 h 1431131"/>
              <a:gd name="connsiteX24" fmla="*/ 519113 w 519113"/>
              <a:gd name="connsiteY24" fmla="*/ 216694 h 1431131"/>
              <a:gd name="connsiteX25" fmla="*/ 509588 w 519113"/>
              <a:gd name="connsiteY25" fmla="*/ 242887 h 1431131"/>
              <a:gd name="connsiteX26" fmla="*/ 490538 w 519113"/>
              <a:gd name="connsiteY26" fmla="*/ 271462 h 1431131"/>
              <a:gd name="connsiteX27" fmla="*/ 473869 w 519113"/>
              <a:gd name="connsiteY27" fmla="*/ 300037 h 1431131"/>
              <a:gd name="connsiteX28" fmla="*/ 464344 w 519113"/>
              <a:gd name="connsiteY28" fmla="*/ 440531 h 1431131"/>
              <a:gd name="connsiteX29" fmla="*/ 464344 w 519113"/>
              <a:gd name="connsiteY29" fmla="*/ 990600 h 1431131"/>
              <a:gd name="connsiteX30" fmla="*/ 454819 w 519113"/>
              <a:gd name="connsiteY30" fmla="*/ 1095375 h 1431131"/>
              <a:gd name="connsiteX31" fmla="*/ 442913 w 519113"/>
              <a:gd name="connsiteY31" fmla="*/ 1207294 h 1431131"/>
              <a:gd name="connsiteX32" fmla="*/ 423863 w 519113"/>
              <a:gd name="connsiteY32" fmla="*/ 1357312 h 1431131"/>
              <a:gd name="connsiteX33" fmla="*/ 407194 w 519113"/>
              <a:gd name="connsiteY33" fmla="*/ 1390650 h 1431131"/>
              <a:gd name="connsiteX34" fmla="*/ 385763 w 519113"/>
              <a:gd name="connsiteY34" fmla="*/ 1414462 h 1431131"/>
              <a:gd name="connsiteX35" fmla="*/ 361950 w 519113"/>
              <a:gd name="connsiteY35" fmla="*/ 1428750 h 1431131"/>
              <a:gd name="connsiteX36" fmla="*/ 338138 w 519113"/>
              <a:gd name="connsiteY36" fmla="*/ 1431131 h 1431131"/>
              <a:gd name="connsiteX37" fmla="*/ 300038 w 519113"/>
              <a:gd name="connsiteY37" fmla="*/ 1426369 h 1431131"/>
              <a:gd name="connsiteX38" fmla="*/ 276225 w 519113"/>
              <a:gd name="connsiteY38" fmla="*/ 1414462 h 1431131"/>
              <a:gd name="connsiteX39" fmla="*/ 242888 w 519113"/>
              <a:gd name="connsiteY39" fmla="*/ 1393031 h 1431131"/>
              <a:gd name="connsiteX40" fmla="*/ 230981 w 519113"/>
              <a:gd name="connsiteY40" fmla="*/ 1371600 h 1431131"/>
              <a:gd name="connsiteX41" fmla="*/ 219075 w 519113"/>
              <a:gd name="connsiteY41" fmla="*/ 1326356 h 1431131"/>
              <a:gd name="connsiteX42" fmla="*/ 219075 w 519113"/>
              <a:gd name="connsiteY42" fmla="*/ 1281112 h 1431131"/>
              <a:gd name="connsiteX43" fmla="*/ 209550 w 519113"/>
              <a:gd name="connsiteY43" fmla="*/ 1231106 h 1431131"/>
              <a:gd name="connsiteX44" fmla="*/ 202406 w 519113"/>
              <a:gd name="connsiteY44" fmla="*/ 1045369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9113" h="1431131">
                <a:moveTo>
                  <a:pt x="202406" y="1045369"/>
                </a:moveTo>
                <a:cubicBezTo>
                  <a:pt x="200819" y="802481"/>
                  <a:pt x="199231" y="559594"/>
                  <a:pt x="197644" y="316706"/>
                </a:cubicBezTo>
                <a:lnTo>
                  <a:pt x="192881" y="271462"/>
                </a:lnTo>
                <a:lnTo>
                  <a:pt x="185738" y="226219"/>
                </a:lnTo>
                <a:lnTo>
                  <a:pt x="173831" y="197644"/>
                </a:lnTo>
                <a:lnTo>
                  <a:pt x="152400" y="164306"/>
                </a:lnTo>
                <a:lnTo>
                  <a:pt x="119063" y="135731"/>
                </a:lnTo>
                <a:lnTo>
                  <a:pt x="83344" y="111919"/>
                </a:lnTo>
                <a:lnTo>
                  <a:pt x="38100" y="88106"/>
                </a:lnTo>
                <a:lnTo>
                  <a:pt x="7144" y="71437"/>
                </a:lnTo>
                <a:lnTo>
                  <a:pt x="0" y="57150"/>
                </a:lnTo>
                <a:lnTo>
                  <a:pt x="0" y="38100"/>
                </a:lnTo>
                <a:lnTo>
                  <a:pt x="9525" y="14287"/>
                </a:lnTo>
                <a:lnTo>
                  <a:pt x="21431" y="4762"/>
                </a:lnTo>
                <a:lnTo>
                  <a:pt x="50006" y="0"/>
                </a:lnTo>
                <a:lnTo>
                  <a:pt x="88106" y="0"/>
                </a:lnTo>
                <a:lnTo>
                  <a:pt x="161925" y="7144"/>
                </a:lnTo>
                <a:lnTo>
                  <a:pt x="211931" y="16669"/>
                </a:lnTo>
                <a:lnTo>
                  <a:pt x="257175" y="28575"/>
                </a:lnTo>
                <a:lnTo>
                  <a:pt x="323850" y="57150"/>
                </a:lnTo>
                <a:lnTo>
                  <a:pt x="392906" y="90487"/>
                </a:lnTo>
                <a:lnTo>
                  <a:pt x="442913" y="119062"/>
                </a:lnTo>
                <a:lnTo>
                  <a:pt x="492919" y="161925"/>
                </a:lnTo>
                <a:lnTo>
                  <a:pt x="514350" y="190500"/>
                </a:lnTo>
                <a:lnTo>
                  <a:pt x="519113" y="216694"/>
                </a:lnTo>
                <a:lnTo>
                  <a:pt x="509588" y="242887"/>
                </a:lnTo>
                <a:lnTo>
                  <a:pt x="490538" y="271462"/>
                </a:lnTo>
                <a:lnTo>
                  <a:pt x="473869" y="300037"/>
                </a:lnTo>
                <a:lnTo>
                  <a:pt x="464344" y="440531"/>
                </a:lnTo>
                <a:lnTo>
                  <a:pt x="464344" y="990600"/>
                </a:lnTo>
                <a:lnTo>
                  <a:pt x="454819" y="1095375"/>
                </a:lnTo>
                <a:lnTo>
                  <a:pt x="442913" y="1207294"/>
                </a:lnTo>
                <a:lnTo>
                  <a:pt x="423863" y="1357312"/>
                </a:lnTo>
                <a:lnTo>
                  <a:pt x="407194" y="1390650"/>
                </a:lnTo>
                <a:lnTo>
                  <a:pt x="385763" y="1414462"/>
                </a:lnTo>
                <a:lnTo>
                  <a:pt x="361950" y="1428750"/>
                </a:lnTo>
                <a:lnTo>
                  <a:pt x="338138" y="1431131"/>
                </a:lnTo>
                <a:lnTo>
                  <a:pt x="300038" y="1426369"/>
                </a:lnTo>
                <a:lnTo>
                  <a:pt x="276225" y="1414462"/>
                </a:lnTo>
                <a:lnTo>
                  <a:pt x="242888" y="1393031"/>
                </a:lnTo>
                <a:lnTo>
                  <a:pt x="230981" y="1371600"/>
                </a:lnTo>
                <a:lnTo>
                  <a:pt x="219075" y="1326356"/>
                </a:lnTo>
                <a:lnTo>
                  <a:pt x="219075" y="1281112"/>
                </a:lnTo>
                <a:lnTo>
                  <a:pt x="209550" y="1231106"/>
                </a:lnTo>
                <a:lnTo>
                  <a:pt x="202406" y="1045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CBFF64-56A2-E64F-B61A-2DEC8BC8DBE9}"/>
              </a:ext>
            </a:extLst>
          </p:cNvPr>
          <p:cNvSpPr/>
          <p:nvPr/>
        </p:nvSpPr>
        <p:spPr>
          <a:xfrm>
            <a:off x="4743450" y="2722563"/>
            <a:ext cx="538163" cy="1244600"/>
          </a:xfrm>
          <a:custGeom>
            <a:avLst/>
            <a:gdLst>
              <a:gd name="connsiteX0" fmla="*/ 326231 w 538163"/>
              <a:gd name="connsiteY0" fmla="*/ 926306 h 1245394"/>
              <a:gd name="connsiteX1" fmla="*/ 285750 w 538163"/>
              <a:gd name="connsiteY1" fmla="*/ 681037 h 1245394"/>
              <a:gd name="connsiteX2" fmla="*/ 269081 w 538163"/>
              <a:gd name="connsiteY2" fmla="*/ 511969 h 1245394"/>
              <a:gd name="connsiteX3" fmla="*/ 240506 w 538163"/>
              <a:gd name="connsiteY3" fmla="*/ 359569 h 1245394"/>
              <a:gd name="connsiteX4" fmla="*/ 219075 w 538163"/>
              <a:gd name="connsiteY4" fmla="*/ 295275 h 1245394"/>
              <a:gd name="connsiteX5" fmla="*/ 180975 w 538163"/>
              <a:gd name="connsiteY5" fmla="*/ 235744 h 1245394"/>
              <a:gd name="connsiteX6" fmla="*/ 147638 w 538163"/>
              <a:gd name="connsiteY6" fmla="*/ 190500 h 1245394"/>
              <a:gd name="connsiteX7" fmla="*/ 114300 w 538163"/>
              <a:gd name="connsiteY7" fmla="*/ 157162 h 1245394"/>
              <a:gd name="connsiteX8" fmla="*/ 80963 w 538163"/>
              <a:gd name="connsiteY8" fmla="*/ 126206 h 1245394"/>
              <a:gd name="connsiteX9" fmla="*/ 47625 w 538163"/>
              <a:gd name="connsiteY9" fmla="*/ 104775 h 1245394"/>
              <a:gd name="connsiteX10" fmla="*/ 19050 w 538163"/>
              <a:gd name="connsiteY10" fmla="*/ 85725 h 1245394"/>
              <a:gd name="connsiteX11" fmla="*/ 4763 w 538163"/>
              <a:gd name="connsiteY11" fmla="*/ 69056 h 1245394"/>
              <a:gd name="connsiteX12" fmla="*/ 0 w 538163"/>
              <a:gd name="connsiteY12" fmla="*/ 50006 h 1245394"/>
              <a:gd name="connsiteX13" fmla="*/ 2381 w 538163"/>
              <a:gd name="connsiteY13" fmla="*/ 35719 h 1245394"/>
              <a:gd name="connsiteX14" fmla="*/ 9525 w 538163"/>
              <a:gd name="connsiteY14" fmla="*/ 21431 h 1245394"/>
              <a:gd name="connsiteX15" fmla="*/ 28575 w 538163"/>
              <a:gd name="connsiteY15" fmla="*/ 9525 h 1245394"/>
              <a:gd name="connsiteX16" fmla="*/ 59531 w 538163"/>
              <a:gd name="connsiteY16" fmla="*/ 0 h 1245394"/>
              <a:gd name="connsiteX17" fmla="*/ 109538 w 538163"/>
              <a:gd name="connsiteY17" fmla="*/ 4762 h 1245394"/>
              <a:gd name="connsiteX18" fmla="*/ 161925 w 538163"/>
              <a:gd name="connsiteY18" fmla="*/ 19050 h 1245394"/>
              <a:gd name="connsiteX19" fmla="*/ 245269 w 538163"/>
              <a:gd name="connsiteY19" fmla="*/ 52387 h 1245394"/>
              <a:gd name="connsiteX20" fmla="*/ 304800 w 538163"/>
              <a:gd name="connsiteY20" fmla="*/ 83344 h 1245394"/>
              <a:gd name="connsiteX21" fmla="*/ 366713 w 538163"/>
              <a:gd name="connsiteY21" fmla="*/ 114300 h 1245394"/>
              <a:gd name="connsiteX22" fmla="*/ 435769 w 538163"/>
              <a:gd name="connsiteY22" fmla="*/ 159544 h 1245394"/>
              <a:gd name="connsiteX23" fmla="*/ 473869 w 538163"/>
              <a:gd name="connsiteY23" fmla="*/ 188119 h 1245394"/>
              <a:gd name="connsiteX24" fmla="*/ 488156 w 538163"/>
              <a:gd name="connsiteY24" fmla="*/ 207169 h 1245394"/>
              <a:gd name="connsiteX25" fmla="*/ 500063 w 538163"/>
              <a:gd name="connsiteY25" fmla="*/ 233362 h 1245394"/>
              <a:gd name="connsiteX26" fmla="*/ 514350 w 538163"/>
              <a:gd name="connsiteY26" fmla="*/ 280987 h 1245394"/>
              <a:gd name="connsiteX27" fmla="*/ 516731 w 538163"/>
              <a:gd name="connsiteY27" fmla="*/ 321469 h 1245394"/>
              <a:gd name="connsiteX28" fmla="*/ 516731 w 538163"/>
              <a:gd name="connsiteY28" fmla="*/ 497681 h 1245394"/>
              <a:gd name="connsiteX29" fmla="*/ 533400 w 538163"/>
              <a:gd name="connsiteY29" fmla="*/ 664369 h 1245394"/>
              <a:gd name="connsiteX30" fmla="*/ 538163 w 538163"/>
              <a:gd name="connsiteY30" fmla="*/ 869156 h 1245394"/>
              <a:gd name="connsiteX31" fmla="*/ 538163 w 538163"/>
              <a:gd name="connsiteY31" fmla="*/ 1023937 h 1245394"/>
              <a:gd name="connsiteX32" fmla="*/ 531019 w 538163"/>
              <a:gd name="connsiteY32" fmla="*/ 1119187 h 1245394"/>
              <a:gd name="connsiteX33" fmla="*/ 519113 w 538163"/>
              <a:gd name="connsiteY33" fmla="*/ 1162050 h 1245394"/>
              <a:gd name="connsiteX34" fmla="*/ 502444 w 538163"/>
              <a:gd name="connsiteY34" fmla="*/ 1197769 h 1245394"/>
              <a:gd name="connsiteX35" fmla="*/ 483394 w 538163"/>
              <a:gd name="connsiteY35" fmla="*/ 1226344 h 1245394"/>
              <a:gd name="connsiteX36" fmla="*/ 466725 w 538163"/>
              <a:gd name="connsiteY36" fmla="*/ 1240631 h 1245394"/>
              <a:gd name="connsiteX37" fmla="*/ 450056 w 538163"/>
              <a:gd name="connsiteY37" fmla="*/ 1245394 h 1245394"/>
              <a:gd name="connsiteX38" fmla="*/ 428625 w 538163"/>
              <a:gd name="connsiteY38" fmla="*/ 1240631 h 1245394"/>
              <a:gd name="connsiteX39" fmla="*/ 404813 w 538163"/>
              <a:gd name="connsiteY39" fmla="*/ 1223962 h 1245394"/>
              <a:gd name="connsiteX40" fmla="*/ 378619 w 538163"/>
              <a:gd name="connsiteY40" fmla="*/ 1188244 h 1245394"/>
              <a:gd name="connsiteX41" fmla="*/ 359569 w 538163"/>
              <a:gd name="connsiteY41" fmla="*/ 1147762 h 1245394"/>
              <a:gd name="connsiteX42" fmla="*/ 347663 w 538163"/>
              <a:gd name="connsiteY42" fmla="*/ 1083469 h 1245394"/>
              <a:gd name="connsiteX43" fmla="*/ 326231 w 538163"/>
              <a:gd name="connsiteY43" fmla="*/ 926306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8163" h="1245394">
                <a:moveTo>
                  <a:pt x="326231" y="926306"/>
                </a:moveTo>
                <a:lnTo>
                  <a:pt x="285750" y="681037"/>
                </a:lnTo>
                <a:lnTo>
                  <a:pt x="269081" y="511969"/>
                </a:lnTo>
                <a:lnTo>
                  <a:pt x="240506" y="359569"/>
                </a:lnTo>
                <a:lnTo>
                  <a:pt x="219075" y="295275"/>
                </a:lnTo>
                <a:lnTo>
                  <a:pt x="180975" y="235744"/>
                </a:lnTo>
                <a:lnTo>
                  <a:pt x="147638" y="190500"/>
                </a:lnTo>
                <a:lnTo>
                  <a:pt x="114300" y="157162"/>
                </a:lnTo>
                <a:lnTo>
                  <a:pt x="80963" y="126206"/>
                </a:lnTo>
                <a:lnTo>
                  <a:pt x="47625" y="104775"/>
                </a:lnTo>
                <a:lnTo>
                  <a:pt x="19050" y="85725"/>
                </a:lnTo>
                <a:lnTo>
                  <a:pt x="4763" y="69056"/>
                </a:lnTo>
                <a:lnTo>
                  <a:pt x="0" y="50006"/>
                </a:lnTo>
                <a:lnTo>
                  <a:pt x="2381" y="35719"/>
                </a:lnTo>
                <a:lnTo>
                  <a:pt x="9525" y="21431"/>
                </a:lnTo>
                <a:lnTo>
                  <a:pt x="28575" y="9525"/>
                </a:lnTo>
                <a:lnTo>
                  <a:pt x="59531" y="0"/>
                </a:lnTo>
                <a:lnTo>
                  <a:pt x="109538" y="4762"/>
                </a:lnTo>
                <a:lnTo>
                  <a:pt x="161925" y="19050"/>
                </a:lnTo>
                <a:lnTo>
                  <a:pt x="245269" y="52387"/>
                </a:lnTo>
                <a:lnTo>
                  <a:pt x="304800" y="83344"/>
                </a:lnTo>
                <a:lnTo>
                  <a:pt x="366713" y="114300"/>
                </a:lnTo>
                <a:lnTo>
                  <a:pt x="435769" y="159544"/>
                </a:lnTo>
                <a:lnTo>
                  <a:pt x="473869" y="188119"/>
                </a:lnTo>
                <a:lnTo>
                  <a:pt x="488156" y="207169"/>
                </a:lnTo>
                <a:lnTo>
                  <a:pt x="500063" y="233362"/>
                </a:lnTo>
                <a:lnTo>
                  <a:pt x="514350" y="280987"/>
                </a:lnTo>
                <a:lnTo>
                  <a:pt x="516731" y="321469"/>
                </a:lnTo>
                <a:lnTo>
                  <a:pt x="516731" y="497681"/>
                </a:lnTo>
                <a:lnTo>
                  <a:pt x="533400" y="664369"/>
                </a:lnTo>
                <a:lnTo>
                  <a:pt x="538163" y="869156"/>
                </a:lnTo>
                <a:lnTo>
                  <a:pt x="538163" y="1023937"/>
                </a:lnTo>
                <a:lnTo>
                  <a:pt x="531019" y="1119187"/>
                </a:lnTo>
                <a:lnTo>
                  <a:pt x="519113" y="1162050"/>
                </a:lnTo>
                <a:lnTo>
                  <a:pt x="502444" y="1197769"/>
                </a:lnTo>
                <a:lnTo>
                  <a:pt x="483394" y="1226344"/>
                </a:lnTo>
                <a:lnTo>
                  <a:pt x="466725" y="1240631"/>
                </a:lnTo>
                <a:lnTo>
                  <a:pt x="450056" y="1245394"/>
                </a:lnTo>
                <a:lnTo>
                  <a:pt x="428625" y="1240631"/>
                </a:lnTo>
                <a:lnTo>
                  <a:pt x="404813" y="1223962"/>
                </a:lnTo>
                <a:lnTo>
                  <a:pt x="378619" y="1188244"/>
                </a:lnTo>
                <a:lnTo>
                  <a:pt x="359569" y="1147762"/>
                </a:lnTo>
                <a:lnTo>
                  <a:pt x="347663" y="1083469"/>
                </a:lnTo>
                <a:lnTo>
                  <a:pt x="326231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EEA7D9-C631-EC45-8127-A060F998206D}"/>
              </a:ext>
            </a:extLst>
          </p:cNvPr>
          <p:cNvSpPr/>
          <p:nvPr/>
        </p:nvSpPr>
        <p:spPr>
          <a:xfrm>
            <a:off x="6238875" y="2624138"/>
            <a:ext cx="419100" cy="1184275"/>
          </a:xfrm>
          <a:custGeom>
            <a:avLst/>
            <a:gdLst>
              <a:gd name="connsiteX0" fmla="*/ 38100 w 419100"/>
              <a:gd name="connsiteY0" fmla="*/ 814387 h 1183481"/>
              <a:gd name="connsiteX1" fmla="*/ 111919 w 419100"/>
              <a:gd name="connsiteY1" fmla="*/ 431006 h 1183481"/>
              <a:gd name="connsiteX2" fmla="*/ 133350 w 419100"/>
              <a:gd name="connsiteY2" fmla="*/ 259556 h 1183481"/>
              <a:gd name="connsiteX3" fmla="*/ 128588 w 419100"/>
              <a:gd name="connsiteY3" fmla="*/ 223837 h 1183481"/>
              <a:gd name="connsiteX4" fmla="*/ 116681 w 419100"/>
              <a:gd name="connsiteY4" fmla="*/ 180975 h 1183481"/>
              <a:gd name="connsiteX5" fmla="*/ 100013 w 419100"/>
              <a:gd name="connsiteY5" fmla="*/ 147637 h 1183481"/>
              <a:gd name="connsiteX6" fmla="*/ 80963 w 419100"/>
              <a:gd name="connsiteY6" fmla="*/ 121443 h 1183481"/>
              <a:gd name="connsiteX7" fmla="*/ 54769 w 419100"/>
              <a:gd name="connsiteY7" fmla="*/ 102393 h 1183481"/>
              <a:gd name="connsiteX8" fmla="*/ 38100 w 419100"/>
              <a:gd name="connsiteY8" fmla="*/ 85725 h 1183481"/>
              <a:gd name="connsiteX9" fmla="*/ 16669 w 419100"/>
              <a:gd name="connsiteY9" fmla="*/ 50006 h 1183481"/>
              <a:gd name="connsiteX10" fmla="*/ 9525 w 419100"/>
              <a:gd name="connsiteY10" fmla="*/ 28575 h 1183481"/>
              <a:gd name="connsiteX11" fmla="*/ 14288 w 419100"/>
              <a:gd name="connsiteY11" fmla="*/ 7143 h 1183481"/>
              <a:gd name="connsiteX12" fmla="*/ 26194 w 419100"/>
              <a:gd name="connsiteY12" fmla="*/ 0 h 1183481"/>
              <a:gd name="connsiteX13" fmla="*/ 76200 w 419100"/>
              <a:gd name="connsiteY13" fmla="*/ 0 h 1183481"/>
              <a:gd name="connsiteX14" fmla="*/ 142875 w 419100"/>
              <a:gd name="connsiteY14" fmla="*/ 9525 h 1183481"/>
              <a:gd name="connsiteX15" fmla="*/ 204788 w 419100"/>
              <a:gd name="connsiteY15" fmla="*/ 23812 h 1183481"/>
              <a:gd name="connsiteX16" fmla="*/ 252413 w 419100"/>
              <a:gd name="connsiteY16" fmla="*/ 42862 h 1183481"/>
              <a:gd name="connsiteX17" fmla="*/ 304800 w 419100"/>
              <a:gd name="connsiteY17" fmla="*/ 71437 h 1183481"/>
              <a:gd name="connsiteX18" fmla="*/ 342900 w 419100"/>
              <a:gd name="connsiteY18" fmla="*/ 97631 h 1183481"/>
              <a:gd name="connsiteX19" fmla="*/ 366713 w 419100"/>
              <a:gd name="connsiteY19" fmla="*/ 116681 h 1183481"/>
              <a:gd name="connsiteX20" fmla="*/ 383381 w 419100"/>
              <a:gd name="connsiteY20" fmla="*/ 138112 h 1183481"/>
              <a:gd name="connsiteX21" fmla="*/ 400050 w 419100"/>
              <a:gd name="connsiteY21" fmla="*/ 164306 h 1183481"/>
              <a:gd name="connsiteX22" fmla="*/ 409575 w 419100"/>
              <a:gd name="connsiteY22" fmla="*/ 195262 h 1183481"/>
              <a:gd name="connsiteX23" fmla="*/ 416719 w 419100"/>
              <a:gd name="connsiteY23" fmla="*/ 238125 h 1183481"/>
              <a:gd name="connsiteX24" fmla="*/ 419100 w 419100"/>
              <a:gd name="connsiteY24" fmla="*/ 276225 h 1183481"/>
              <a:gd name="connsiteX25" fmla="*/ 404813 w 419100"/>
              <a:gd name="connsiteY25" fmla="*/ 395287 h 1183481"/>
              <a:gd name="connsiteX26" fmla="*/ 335756 w 419100"/>
              <a:gd name="connsiteY26" fmla="*/ 611981 h 1183481"/>
              <a:gd name="connsiteX27" fmla="*/ 278606 w 419100"/>
              <a:gd name="connsiteY27" fmla="*/ 816768 h 1183481"/>
              <a:gd name="connsiteX28" fmla="*/ 226219 w 419100"/>
              <a:gd name="connsiteY28" fmla="*/ 990600 h 1183481"/>
              <a:gd name="connsiteX29" fmla="*/ 197644 w 419100"/>
              <a:gd name="connsiteY29" fmla="*/ 1088231 h 1183481"/>
              <a:gd name="connsiteX30" fmla="*/ 178594 w 419100"/>
              <a:gd name="connsiteY30" fmla="*/ 1121568 h 1183481"/>
              <a:gd name="connsiteX31" fmla="*/ 157163 w 419100"/>
              <a:gd name="connsiteY31" fmla="*/ 1147762 h 1183481"/>
              <a:gd name="connsiteX32" fmla="*/ 128588 w 419100"/>
              <a:gd name="connsiteY32" fmla="*/ 1171575 h 1183481"/>
              <a:gd name="connsiteX33" fmla="*/ 107156 w 419100"/>
              <a:gd name="connsiteY33" fmla="*/ 1178718 h 1183481"/>
              <a:gd name="connsiteX34" fmla="*/ 78581 w 419100"/>
              <a:gd name="connsiteY34" fmla="*/ 1183481 h 1183481"/>
              <a:gd name="connsiteX35" fmla="*/ 50006 w 419100"/>
              <a:gd name="connsiteY35" fmla="*/ 1181100 h 1183481"/>
              <a:gd name="connsiteX36" fmla="*/ 33338 w 419100"/>
              <a:gd name="connsiteY36" fmla="*/ 1173956 h 1183481"/>
              <a:gd name="connsiteX37" fmla="*/ 19050 w 419100"/>
              <a:gd name="connsiteY37" fmla="*/ 1159668 h 1183481"/>
              <a:gd name="connsiteX38" fmla="*/ 2381 w 419100"/>
              <a:gd name="connsiteY38" fmla="*/ 1109662 h 1183481"/>
              <a:gd name="connsiteX39" fmla="*/ 0 w 419100"/>
              <a:gd name="connsiteY39" fmla="*/ 1026318 h 1183481"/>
              <a:gd name="connsiteX40" fmla="*/ 14288 w 419100"/>
              <a:gd name="connsiteY40" fmla="*/ 947737 h 1183481"/>
              <a:gd name="connsiteX41" fmla="*/ 38100 w 419100"/>
              <a:gd name="connsiteY41" fmla="*/ 8143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100" h="1183481">
                <a:moveTo>
                  <a:pt x="38100" y="814387"/>
                </a:moveTo>
                <a:lnTo>
                  <a:pt x="111919" y="431006"/>
                </a:lnTo>
                <a:lnTo>
                  <a:pt x="133350" y="259556"/>
                </a:lnTo>
                <a:lnTo>
                  <a:pt x="128588" y="223837"/>
                </a:lnTo>
                <a:lnTo>
                  <a:pt x="116681" y="180975"/>
                </a:lnTo>
                <a:lnTo>
                  <a:pt x="100013" y="147637"/>
                </a:lnTo>
                <a:lnTo>
                  <a:pt x="80963" y="121443"/>
                </a:lnTo>
                <a:lnTo>
                  <a:pt x="54769" y="102393"/>
                </a:lnTo>
                <a:lnTo>
                  <a:pt x="38100" y="85725"/>
                </a:lnTo>
                <a:lnTo>
                  <a:pt x="16669" y="50006"/>
                </a:lnTo>
                <a:lnTo>
                  <a:pt x="9525" y="28575"/>
                </a:lnTo>
                <a:lnTo>
                  <a:pt x="14288" y="7143"/>
                </a:lnTo>
                <a:lnTo>
                  <a:pt x="26194" y="0"/>
                </a:lnTo>
                <a:lnTo>
                  <a:pt x="76200" y="0"/>
                </a:lnTo>
                <a:lnTo>
                  <a:pt x="142875" y="9525"/>
                </a:lnTo>
                <a:lnTo>
                  <a:pt x="204788" y="23812"/>
                </a:lnTo>
                <a:lnTo>
                  <a:pt x="252413" y="42862"/>
                </a:lnTo>
                <a:lnTo>
                  <a:pt x="304800" y="71437"/>
                </a:lnTo>
                <a:lnTo>
                  <a:pt x="342900" y="97631"/>
                </a:lnTo>
                <a:lnTo>
                  <a:pt x="366713" y="116681"/>
                </a:lnTo>
                <a:lnTo>
                  <a:pt x="383381" y="138112"/>
                </a:lnTo>
                <a:lnTo>
                  <a:pt x="400050" y="164306"/>
                </a:lnTo>
                <a:lnTo>
                  <a:pt x="409575" y="195262"/>
                </a:lnTo>
                <a:cubicBezTo>
                  <a:pt x="416857" y="236525"/>
                  <a:pt x="416719" y="222041"/>
                  <a:pt x="416719" y="238125"/>
                </a:cubicBezTo>
                <a:lnTo>
                  <a:pt x="419100" y="276225"/>
                </a:lnTo>
                <a:lnTo>
                  <a:pt x="404813" y="395287"/>
                </a:lnTo>
                <a:lnTo>
                  <a:pt x="335756" y="611981"/>
                </a:lnTo>
                <a:lnTo>
                  <a:pt x="278606" y="816768"/>
                </a:lnTo>
                <a:lnTo>
                  <a:pt x="226219" y="990600"/>
                </a:lnTo>
                <a:lnTo>
                  <a:pt x="197644" y="1088231"/>
                </a:lnTo>
                <a:lnTo>
                  <a:pt x="178594" y="1121568"/>
                </a:lnTo>
                <a:lnTo>
                  <a:pt x="157163" y="1147762"/>
                </a:lnTo>
                <a:lnTo>
                  <a:pt x="128588" y="1171575"/>
                </a:lnTo>
                <a:lnTo>
                  <a:pt x="107156" y="1178718"/>
                </a:lnTo>
                <a:lnTo>
                  <a:pt x="78581" y="1183481"/>
                </a:lnTo>
                <a:lnTo>
                  <a:pt x="50006" y="1181100"/>
                </a:lnTo>
                <a:lnTo>
                  <a:pt x="33338" y="1173956"/>
                </a:lnTo>
                <a:lnTo>
                  <a:pt x="19050" y="1159668"/>
                </a:lnTo>
                <a:lnTo>
                  <a:pt x="2381" y="1109662"/>
                </a:lnTo>
                <a:cubicBezTo>
                  <a:pt x="1587" y="1081881"/>
                  <a:pt x="794" y="1054099"/>
                  <a:pt x="0" y="1026318"/>
                </a:cubicBezTo>
                <a:lnTo>
                  <a:pt x="14288" y="947737"/>
                </a:lnTo>
                <a:lnTo>
                  <a:pt x="38100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9C3528-BAE6-3A46-B984-3E14764B0535}"/>
              </a:ext>
            </a:extLst>
          </p:cNvPr>
          <p:cNvSpPr/>
          <p:nvPr/>
        </p:nvSpPr>
        <p:spPr>
          <a:xfrm>
            <a:off x="4017963" y="4284663"/>
            <a:ext cx="1416050" cy="1704975"/>
          </a:xfrm>
          <a:custGeom>
            <a:avLst/>
            <a:gdLst>
              <a:gd name="connsiteX0" fmla="*/ 904875 w 1416844"/>
              <a:gd name="connsiteY0" fmla="*/ 1054894 h 1704975"/>
              <a:gd name="connsiteX1" fmla="*/ 733425 w 1416844"/>
              <a:gd name="connsiteY1" fmla="*/ 1240631 h 1704975"/>
              <a:gd name="connsiteX2" fmla="*/ 611981 w 1416844"/>
              <a:gd name="connsiteY2" fmla="*/ 1343025 h 1704975"/>
              <a:gd name="connsiteX3" fmla="*/ 509587 w 1416844"/>
              <a:gd name="connsiteY3" fmla="*/ 1421606 h 1704975"/>
              <a:gd name="connsiteX4" fmla="*/ 333375 w 1416844"/>
              <a:gd name="connsiteY4" fmla="*/ 1535906 h 1704975"/>
              <a:gd name="connsiteX5" fmla="*/ 171450 w 1416844"/>
              <a:gd name="connsiteY5" fmla="*/ 1631156 h 1704975"/>
              <a:gd name="connsiteX6" fmla="*/ 45244 w 1416844"/>
              <a:gd name="connsiteY6" fmla="*/ 1697831 h 1704975"/>
              <a:gd name="connsiteX7" fmla="*/ 21431 w 1416844"/>
              <a:gd name="connsiteY7" fmla="*/ 1704975 h 1704975"/>
              <a:gd name="connsiteX8" fmla="*/ 4762 w 1416844"/>
              <a:gd name="connsiteY8" fmla="*/ 1700212 h 1704975"/>
              <a:gd name="connsiteX9" fmla="*/ 0 w 1416844"/>
              <a:gd name="connsiteY9" fmla="*/ 1688306 h 1704975"/>
              <a:gd name="connsiteX10" fmla="*/ 4762 w 1416844"/>
              <a:gd name="connsiteY10" fmla="*/ 1659731 h 1704975"/>
              <a:gd name="connsiteX11" fmla="*/ 21431 w 1416844"/>
              <a:gd name="connsiteY11" fmla="*/ 1638300 h 1704975"/>
              <a:gd name="connsiteX12" fmla="*/ 173831 w 1416844"/>
              <a:gd name="connsiteY12" fmla="*/ 1526381 h 1704975"/>
              <a:gd name="connsiteX13" fmla="*/ 323850 w 1416844"/>
              <a:gd name="connsiteY13" fmla="*/ 1404937 h 1704975"/>
              <a:gd name="connsiteX14" fmla="*/ 459581 w 1416844"/>
              <a:gd name="connsiteY14" fmla="*/ 1283494 h 1704975"/>
              <a:gd name="connsiteX15" fmla="*/ 614362 w 1416844"/>
              <a:gd name="connsiteY15" fmla="*/ 1123950 h 1704975"/>
              <a:gd name="connsiteX16" fmla="*/ 688181 w 1416844"/>
              <a:gd name="connsiteY16" fmla="*/ 1038225 h 1704975"/>
              <a:gd name="connsiteX17" fmla="*/ 812006 w 1416844"/>
              <a:gd name="connsiteY17" fmla="*/ 866775 h 1704975"/>
              <a:gd name="connsiteX18" fmla="*/ 938212 w 1416844"/>
              <a:gd name="connsiteY18" fmla="*/ 650081 h 1704975"/>
              <a:gd name="connsiteX19" fmla="*/ 1019175 w 1416844"/>
              <a:gd name="connsiteY19" fmla="*/ 500062 h 1704975"/>
              <a:gd name="connsiteX20" fmla="*/ 1071562 w 1416844"/>
              <a:gd name="connsiteY20" fmla="*/ 366712 h 1704975"/>
              <a:gd name="connsiteX21" fmla="*/ 1085850 w 1416844"/>
              <a:gd name="connsiteY21" fmla="*/ 309562 h 1704975"/>
              <a:gd name="connsiteX22" fmla="*/ 1085850 w 1416844"/>
              <a:gd name="connsiteY22" fmla="*/ 276225 h 1704975"/>
              <a:gd name="connsiteX23" fmla="*/ 1073944 w 1416844"/>
              <a:gd name="connsiteY23" fmla="*/ 238125 h 1704975"/>
              <a:gd name="connsiteX24" fmla="*/ 1050131 w 1416844"/>
              <a:gd name="connsiteY24" fmla="*/ 200025 h 1704975"/>
              <a:gd name="connsiteX25" fmla="*/ 1000125 w 1416844"/>
              <a:gd name="connsiteY25" fmla="*/ 142875 h 1704975"/>
              <a:gd name="connsiteX26" fmla="*/ 857250 w 1416844"/>
              <a:gd name="connsiteY26" fmla="*/ 19050 h 1704975"/>
              <a:gd name="connsiteX27" fmla="*/ 1059656 w 1416844"/>
              <a:gd name="connsiteY27" fmla="*/ 0 h 1704975"/>
              <a:gd name="connsiteX28" fmla="*/ 1207294 w 1416844"/>
              <a:gd name="connsiteY28" fmla="*/ 76200 h 1704975"/>
              <a:gd name="connsiteX29" fmla="*/ 1259681 w 1416844"/>
              <a:gd name="connsiteY29" fmla="*/ 102394 h 1704975"/>
              <a:gd name="connsiteX30" fmla="*/ 1338262 w 1416844"/>
              <a:gd name="connsiteY30" fmla="*/ 152400 h 1704975"/>
              <a:gd name="connsiteX31" fmla="*/ 1369219 w 1416844"/>
              <a:gd name="connsiteY31" fmla="*/ 169069 h 1704975"/>
              <a:gd name="connsiteX32" fmla="*/ 1388269 w 1416844"/>
              <a:gd name="connsiteY32" fmla="*/ 185737 h 1704975"/>
              <a:gd name="connsiteX33" fmla="*/ 1402556 w 1416844"/>
              <a:gd name="connsiteY33" fmla="*/ 207169 h 1704975"/>
              <a:gd name="connsiteX34" fmla="*/ 1412081 w 1416844"/>
              <a:gd name="connsiteY34" fmla="*/ 228600 h 1704975"/>
              <a:gd name="connsiteX35" fmla="*/ 1416844 w 1416844"/>
              <a:gd name="connsiteY35" fmla="*/ 259556 h 1704975"/>
              <a:gd name="connsiteX36" fmla="*/ 1407319 w 1416844"/>
              <a:gd name="connsiteY36" fmla="*/ 316706 h 1704975"/>
              <a:gd name="connsiteX37" fmla="*/ 1393031 w 1416844"/>
              <a:gd name="connsiteY37" fmla="*/ 354806 h 1704975"/>
              <a:gd name="connsiteX38" fmla="*/ 1364456 w 1416844"/>
              <a:gd name="connsiteY38" fmla="*/ 388144 h 1704975"/>
              <a:gd name="connsiteX39" fmla="*/ 1290637 w 1416844"/>
              <a:gd name="connsiteY39" fmla="*/ 511969 h 1704975"/>
              <a:gd name="connsiteX40" fmla="*/ 1171575 w 1416844"/>
              <a:gd name="connsiteY40" fmla="*/ 704850 h 1704975"/>
              <a:gd name="connsiteX41" fmla="*/ 1014412 w 1416844"/>
              <a:gd name="connsiteY41" fmla="*/ 926306 h 1704975"/>
              <a:gd name="connsiteX42" fmla="*/ 904875 w 1416844"/>
              <a:gd name="connsiteY42" fmla="*/ 1054894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16844" h="1704975">
                <a:moveTo>
                  <a:pt x="904875" y="1054894"/>
                </a:moveTo>
                <a:lnTo>
                  <a:pt x="733425" y="1240631"/>
                </a:lnTo>
                <a:lnTo>
                  <a:pt x="611981" y="1343025"/>
                </a:lnTo>
                <a:lnTo>
                  <a:pt x="509587" y="1421606"/>
                </a:lnTo>
                <a:lnTo>
                  <a:pt x="333375" y="1535906"/>
                </a:lnTo>
                <a:lnTo>
                  <a:pt x="171450" y="1631156"/>
                </a:lnTo>
                <a:lnTo>
                  <a:pt x="45244" y="1697831"/>
                </a:lnTo>
                <a:lnTo>
                  <a:pt x="21431" y="1704975"/>
                </a:lnTo>
                <a:lnTo>
                  <a:pt x="4762" y="1700212"/>
                </a:lnTo>
                <a:lnTo>
                  <a:pt x="0" y="1688306"/>
                </a:lnTo>
                <a:lnTo>
                  <a:pt x="4762" y="1659731"/>
                </a:lnTo>
                <a:lnTo>
                  <a:pt x="21431" y="1638300"/>
                </a:lnTo>
                <a:lnTo>
                  <a:pt x="173831" y="1526381"/>
                </a:lnTo>
                <a:lnTo>
                  <a:pt x="323850" y="1404937"/>
                </a:lnTo>
                <a:lnTo>
                  <a:pt x="459581" y="1283494"/>
                </a:lnTo>
                <a:lnTo>
                  <a:pt x="614362" y="1123950"/>
                </a:lnTo>
                <a:lnTo>
                  <a:pt x="688181" y="1038225"/>
                </a:lnTo>
                <a:lnTo>
                  <a:pt x="812006" y="866775"/>
                </a:lnTo>
                <a:lnTo>
                  <a:pt x="938212" y="650081"/>
                </a:lnTo>
                <a:lnTo>
                  <a:pt x="1019175" y="500062"/>
                </a:lnTo>
                <a:lnTo>
                  <a:pt x="1071562" y="366712"/>
                </a:lnTo>
                <a:lnTo>
                  <a:pt x="1085850" y="309562"/>
                </a:lnTo>
                <a:lnTo>
                  <a:pt x="1085850" y="276225"/>
                </a:lnTo>
                <a:lnTo>
                  <a:pt x="1073944" y="238125"/>
                </a:lnTo>
                <a:lnTo>
                  <a:pt x="1050131" y="200025"/>
                </a:lnTo>
                <a:lnTo>
                  <a:pt x="1000125" y="142875"/>
                </a:lnTo>
                <a:lnTo>
                  <a:pt x="857250" y="19050"/>
                </a:lnTo>
                <a:lnTo>
                  <a:pt x="1059656" y="0"/>
                </a:lnTo>
                <a:lnTo>
                  <a:pt x="1207294" y="76200"/>
                </a:lnTo>
                <a:lnTo>
                  <a:pt x="1259681" y="102394"/>
                </a:lnTo>
                <a:lnTo>
                  <a:pt x="1338262" y="152400"/>
                </a:lnTo>
                <a:lnTo>
                  <a:pt x="1369219" y="169069"/>
                </a:lnTo>
                <a:cubicBezTo>
                  <a:pt x="1386739" y="184087"/>
                  <a:pt x="1380712" y="178183"/>
                  <a:pt x="1388269" y="185737"/>
                </a:cubicBezTo>
                <a:lnTo>
                  <a:pt x="1402556" y="207169"/>
                </a:lnTo>
                <a:lnTo>
                  <a:pt x="1412081" y="228600"/>
                </a:lnTo>
                <a:lnTo>
                  <a:pt x="1416844" y="259556"/>
                </a:lnTo>
                <a:lnTo>
                  <a:pt x="1407319" y="316706"/>
                </a:lnTo>
                <a:lnTo>
                  <a:pt x="1393031" y="354806"/>
                </a:lnTo>
                <a:lnTo>
                  <a:pt x="1364456" y="388144"/>
                </a:lnTo>
                <a:lnTo>
                  <a:pt x="1290637" y="511969"/>
                </a:lnTo>
                <a:lnTo>
                  <a:pt x="1171575" y="704850"/>
                </a:lnTo>
                <a:lnTo>
                  <a:pt x="1014412" y="926306"/>
                </a:lnTo>
                <a:lnTo>
                  <a:pt x="904875" y="1054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4CA1E9-3DC4-854C-958E-D6E111DED9BA}"/>
              </a:ext>
            </a:extLst>
          </p:cNvPr>
          <p:cNvSpPr/>
          <p:nvPr/>
        </p:nvSpPr>
        <p:spPr>
          <a:xfrm>
            <a:off x="5656263" y="4181475"/>
            <a:ext cx="1743075" cy="1638300"/>
          </a:xfrm>
          <a:custGeom>
            <a:avLst/>
            <a:gdLst>
              <a:gd name="connsiteX0" fmla="*/ 228600 w 1743075"/>
              <a:gd name="connsiteY0" fmla="*/ 823913 h 1638300"/>
              <a:gd name="connsiteX1" fmla="*/ 228600 w 1743075"/>
              <a:gd name="connsiteY1" fmla="*/ 364331 h 1638300"/>
              <a:gd name="connsiteX2" fmla="*/ 223837 w 1743075"/>
              <a:gd name="connsiteY2" fmla="*/ 247650 h 1638300"/>
              <a:gd name="connsiteX3" fmla="*/ 216694 w 1743075"/>
              <a:gd name="connsiteY3" fmla="*/ 204788 h 1638300"/>
              <a:gd name="connsiteX4" fmla="*/ 204787 w 1743075"/>
              <a:gd name="connsiteY4" fmla="*/ 161925 h 1638300"/>
              <a:gd name="connsiteX5" fmla="*/ 188119 w 1743075"/>
              <a:gd name="connsiteY5" fmla="*/ 135731 h 1638300"/>
              <a:gd name="connsiteX6" fmla="*/ 173831 w 1743075"/>
              <a:gd name="connsiteY6" fmla="*/ 116681 h 1638300"/>
              <a:gd name="connsiteX7" fmla="*/ 140494 w 1743075"/>
              <a:gd name="connsiteY7" fmla="*/ 88106 h 1638300"/>
              <a:gd name="connsiteX8" fmla="*/ 0 w 1743075"/>
              <a:gd name="connsiteY8" fmla="*/ 0 h 1638300"/>
              <a:gd name="connsiteX9" fmla="*/ 261937 w 1743075"/>
              <a:gd name="connsiteY9" fmla="*/ 0 h 1638300"/>
              <a:gd name="connsiteX10" fmla="*/ 366712 w 1743075"/>
              <a:gd name="connsiteY10" fmla="*/ 92869 h 1638300"/>
              <a:gd name="connsiteX11" fmla="*/ 419100 w 1743075"/>
              <a:gd name="connsiteY11" fmla="*/ 140494 h 1638300"/>
              <a:gd name="connsiteX12" fmla="*/ 454819 w 1743075"/>
              <a:gd name="connsiteY12" fmla="*/ 176213 h 1638300"/>
              <a:gd name="connsiteX13" fmla="*/ 485775 w 1743075"/>
              <a:gd name="connsiteY13" fmla="*/ 211931 h 1638300"/>
              <a:gd name="connsiteX14" fmla="*/ 504825 w 1743075"/>
              <a:gd name="connsiteY14" fmla="*/ 240506 h 1638300"/>
              <a:gd name="connsiteX15" fmla="*/ 514350 w 1743075"/>
              <a:gd name="connsiteY15" fmla="*/ 271463 h 1638300"/>
              <a:gd name="connsiteX16" fmla="*/ 516731 w 1743075"/>
              <a:gd name="connsiteY16" fmla="*/ 302419 h 1638300"/>
              <a:gd name="connsiteX17" fmla="*/ 509587 w 1743075"/>
              <a:gd name="connsiteY17" fmla="*/ 347663 h 1638300"/>
              <a:gd name="connsiteX18" fmla="*/ 488156 w 1743075"/>
              <a:gd name="connsiteY18" fmla="*/ 392906 h 1638300"/>
              <a:gd name="connsiteX19" fmla="*/ 438150 w 1743075"/>
              <a:gd name="connsiteY19" fmla="*/ 695325 h 1638300"/>
              <a:gd name="connsiteX20" fmla="*/ 414337 w 1743075"/>
              <a:gd name="connsiteY20" fmla="*/ 919163 h 1638300"/>
              <a:gd name="connsiteX21" fmla="*/ 404812 w 1743075"/>
              <a:gd name="connsiteY21" fmla="*/ 1185863 h 1638300"/>
              <a:gd name="connsiteX22" fmla="*/ 409575 w 1743075"/>
              <a:gd name="connsiteY22" fmla="*/ 1221581 h 1638300"/>
              <a:gd name="connsiteX23" fmla="*/ 416719 w 1743075"/>
              <a:gd name="connsiteY23" fmla="*/ 1257300 h 1638300"/>
              <a:gd name="connsiteX24" fmla="*/ 431006 w 1743075"/>
              <a:gd name="connsiteY24" fmla="*/ 1288256 h 1638300"/>
              <a:gd name="connsiteX25" fmla="*/ 452437 w 1743075"/>
              <a:gd name="connsiteY25" fmla="*/ 1314450 h 1638300"/>
              <a:gd name="connsiteX26" fmla="*/ 481012 w 1743075"/>
              <a:gd name="connsiteY26" fmla="*/ 1340644 h 1638300"/>
              <a:gd name="connsiteX27" fmla="*/ 521494 w 1743075"/>
              <a:gd name="connsiteY27" fmla="*/ 1362075 h 1638300"/>
              <a:gd name="connsiteX28" fmla="*/ 564356 w 1743075"/>
              <a:gd name="connsiteY28" fmla="*/ 1376363 h 1638300"/>
              <a:gd name="connsiteX29" fmla="*/ 642937 w 1743075"/>
              <a:gd name="connsiteY29" fmla="*/ 1390650 h 1638300"/>
              <a:gd name="connsiteX30" fmla="*/ 721519 w 1743075"/>
              <a:gd name="connsiteY30" fmla="*/ 1393031 h 1638300"/>
              <a:gd name="connsiteX31" fmla="*/ 859631 w 1743075"/>
              <a:gd name="connsiteY31" fmla="*/ 1402556 h 1638300"/>
              <a:gd name="connsiteX32" fmla="*/ 1028700 w 1743075"/>
              <a:gd name="connsiteY32" fmla="*/ 1397794 h 1638300"/>
              <a:gd name="connsiteX33" fmla="*/ 1157287 w 1743075"/>
              <a:gd name="connsiteY33" fmla="*/ 1388269 h 1638300"/>
              <a:gd name="connsiteX34" fmla="*/ 1235869 w 1743075"/>
              <a:gd name="connsiteY34" fmla="*/ 1376363 h 1638300"/>
              <a:gd name="connsiteX35" fmla="*/ 1309687 w 1743075"/>
              <a:gd name="connsiteY35" fmla="*/ 1354931 h 1638300"/>
              <a:gd name="connsiteX36" fmla="*/ 1352550 w 1743075"/>
              <a:gd name="connsiteY36" fmla="*/ 1326356 h 1638300"/>
              <a:gd name="connsiteX37" fmla="*/ 1631156 w 1743075"/>
              <a:gd name="connsiteY37" fmla="*/ 1312069 h 1638300"/>
              <a:gd name="connsiteX38" fmla="*/ 1674019 w 1743075"/>
              <a:gd name="connsiteY38" fmla="*/ 1369219 h 1638300"/>
              <a:gd name="connsiteX39" fmla="*/ 1724025 w 1743075"/>
              <a:gd name="connsiteY39" fmla="*/ 1416844 h 1638300"/>
              <a:gd name="connsiteX40" fmla="*/ 1733550 w 1743075"/>
              <a:gd name="connsiteY40" fmla="*/ 1435894 h 1638300"/>
              <a:gd name="connsiteX41" fmla="*/ 1743075 w 1743075"/>
              <a:gd name="connsiteY41" fmla="*/ 1476375 h 1638300"/>
              <a:gd name="connsiteX42" fmla="*/ 1740694 w 1743075"/>
              <a:gd name="connsiteY42" fmla="*/ 1514475 h 1638300"/>
              <a:gd name="connsiteX43" fmla="*/ 1726406 w 1743075"/>
              <a:gd name="connsiteY43" fmla="*/ 1540669 h 1638300"/>
              <a:gd name="connsiteX44" fmla="*/ 1693069 w 1743075"/>
              <a:gd name="connsiteY44" fmla="*/ 1566863 h 1638300"/>
              <a:gd name="connsiteX45" fmla="*/ 1657350 w 1743075"/>
              <a:gd name="connsiteY45" fmla="*/ 1588294 h 1638300"/>
              <a:gd name="connsiteX46" fmla="*/ 1578769 w 1743075"/>
              <a:gd name="connsiteY46" fmla="*/ 1600200 h 1638300"/>
              <a:gd name="connsiteX47" fmla="*/ 1412081 w 1743075"/>
              <a:gd name="connsiteY47" fmla="*/ 1621631 h 1638300"/>
              <a:gd name="connsiteX48" fmla="*/ 1243012 w 1743075"/>
              <a:gd name="connsiteY48" fmla="*/ 1633538 h 1638300"/>
              <a:gd name="connsiteX49" fmla="*/ 971550 w 1743075"/>
              <a:gd name="connsiteY49" fmla="*/ 1638300 h 1638300"/>
              <a:gd name="connsiteX50" fmla="*/ 692944 w 1743075"/>
              <a:gd name="connsiteY50" fmla="*/ 1638300 h 1638300"/>
              <a:gd name="connsiteX51" fmla="*/ 588169 w 1743075"/>
              <a:gd name="connsiteY51" fmla="*/ 1628775 h 1638300"/>
              <a:gd name="connsiteX52" fmla="*/ 545306 w 1743075"/>
              <a:gd name="connsiteY52" fmla="*/ 1619250 h 1638300"/>
              <a:gd name="connsiteX53" fmla="*/ 485775 w 1743075"/>
              <a:gd name="connsiteY53" fmla="*/ 1604963 h 1638300"/>
              <a:gd name="connsiteX54" fmla="*/ 423862 w 1743075"/>
              <a:gd name="connsiteY54" fmla="*/ 1578769 h 1638300"/>
              <a:gd name="connsiteX55" fmla="*/ 381000 w 1743075"/>
              <a:gd name="connsiteY55" fmla="*/ 1554956 h 1638300"/>
              <a:gd name="connsiteX56" fmla="*/ 338137 w 1743075"/>
              <a:gd name="connsiteY56" fmla="*/ 1526381 h 1638300"/>
              <a:gd name="connsiteX57" fmla="*/ 302419 w 1743075"/>
              <a:gd name="connsiteY57" fmla="*/ 1493044 h 1638300"/>
              <a:gd name="connsiteX58" fmla="*/ 280987 w 1743075"/>
              <a:gd name="connsiteY58" fmla="*/ 1459706 h 1638300"/>
              <a:gd name="connsiteX59" fmla="*/ 257175 w 1743075"/>
              <a:gd name="connsiteY59" fmla="*/ 1414463 h 1638300"/>
              <a:gd name="connsiteX60" fmla="*/ 238125 w 1743075"/>
              <a:gd name="connsiteY60" fmla="*/ 1335881 h 1638300"/>
              <a:gd name="connsiteX61" fmla="*/ 230981 w 1743075"/>
              <a:gd name="connsiteY61" fmla="*/ 1209675 h 1638300"/>
              <a:gd name="connsiteX62" fmla="*/ 228600 w 1743075"/>
              <a:gd name="connsiteY62" fmla="*/ 1019175 h 1638300"/>
              <a:gd name="connsiteX63" fmla="*/ 228600 w 1743075"/>
              <a:gd name="connsiteY63" fmla="*/ 823913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43075" h="1638300">
                <a:moveTo>
                  <a:pt x="228600" y="823913"/>
                </a:moveTo>
                <a:lnTo>
                  <a:pt x="228600" y="364331"/>
                </a:lnTo>
                <a:lnTo>
                  <a:pt x="223837" y="247650"/>
                </a:lnTo>
                <a:lnTo>
                  <a:pt x="216694" y="204788"/>
                </a:lnTo>
                <a:lnTo>
                  <a:pt x="204787" y="161925"/>
                </a:lnTo>
                <a:lnTo>
                  <a:pt x="188119" y="135731"/>
                </a:lnTo>
                <a:lnTo>
                  <a:pt x="173831" y="116681"/>
                </a:lnTo>
                <a:lnTo>
                  <a:pt x="140494" y="88106"/>
                </a:lnTo>
                <a:lnTo>
                  <a:pt x="0" y="0"/>
                </a:lnTo>
                <a:lnTo>
                  <a:pt x="261937" y="0"/>
                </a:lnTo>
                <a:lnTo>
                  <a:pt x="366712" y="92869"/>
                </a:lnTo>
                <a:lnTo>
                  <a:pt x="419100" y="140494"/>
                </a:lnTo>
                <a:lnTo>
                  <a:pt x="454819" y="176213"/>
                </a:lnTo>
                <a:lnTo>
                  <a:pt x="485775" y="211931"/>
                </a:lnTo>
                <a:lnTo>
                  <a:pt x="504825" y="240506"/>
                </a:lnTo>
                <a:lnTo>
                  <a:pt x="514350" y="271463"/>
                </a:lnTo>
                <a:lnTo>
                  <a:pt x="516731" y="302419"/>
                </a:lnTo>
                <a:lnTo>
                  <a:pt x="509587" y="347663"/>
                </a:lnTo>
                <a:lnTo>
                  <a:pt x="488156" y="392906"/>
                </a:lnTo>
                <a:lnTo>
                  <a:pt x="438150" y="695325"/>
                </a:lnTo>
                <a:lnTo>
                  <a:pt x="414337" y="919163"/>
                </a:lnTo>
                <a:lnTo>
                  <a:pt x="404812" y="1185863"/>
                </a:lnTo>
                <a:lnTo>
                  <a:pt x="409575" y="1221581"/>
                </a:lnTo>
                <a:lnTo>
                  <a:pt x="416719" y="1257300"/>
                </a:lnTo>
                <a:lnTo>
                  <a:pt x="431006" y="1288256"/>
                </a:lnTo>
                <a:lnTo>
                  <a:pt x="452437" y="1314450"/>
                </a:lnTo>
                <a:lnTo>
                  <a:pt x="481012" y="1340644"/>
                </a:lnTo>
                <a:lnTo>
                  <a:pt x="521494" y="1362075"/>
                </a:lnTo>
                <a:lnTo>
                  <a:pt x="564356" y="1376363"/>
                </a:lnTo>
                <a:lnTo>
                  <a:pt x="642937" y="1390650"/>
                </a:lnTo>
                <a:lnTo>
                  <a:pt x="721519" y="1393031"/>
                </a:lnTo>
                <a:lnTo>
                  <a:pt x="859631" y="1402556"/>
                </a:lnTo>
                <a:lnTo>
                  <a:pt x="1028700" y="1397794"/>
                </a:lnTo>
                <a:lnTo>
                  <a:pt x="1157287" y="1388269"/>
                </a:lnTo>
                <a:lnTo>
                  <a:pt x="1235869" y="1376363"/>
                </a:lnTo>
                <a:lnTo>
                  <a:pt x="1309687" y="1354931"/>
                </a:lnTo>
                <a:lnTo>
                  <a:pt x="1352550" y="1326356"/>
                </a:lnTo>
                <a:lnTo>
                  <a:pt x="1631156" y="1312069"/>
                </a:lnTo>
                <a:lnTo>
                  <a:pt x="1674019" y="1369219"/>
                </a:lnTo>
                <a:lnTo>
                  <a:pt x="1724025" y="1416844"/>
                </a:lnTo>
                <a:lnTo>
                  <a:pt x="1733550" y="1435894"/>
                </a:lnTo>
                <a:lnTo>
                  <a:pt x="1743075" y="1476375"/>
                </a:lnTo>
                <a:lnTo>
                  <a:pt x="1740694" y="1514475"/>
                </a:lnTo>
                <a:lnTo>
                  <a:pt x="1726406" y="1540669"/>
                </a:lnTo>
                <a:lnTo>
                  <a:pt x="1693069" y="1566863"/>
                </a:lnTo>
                <a:lnTo>
                  <a:pt x="1657350" y="1588294"/>
                </a:lnTo>
                <a:lnTo>
                  <a:pt x="1578769" y="1600200"/>
                </a:lnTo>
                <a:lnTo>
                  <a:pt x="1412081" y="1621631"/>
                </a:lnTo>
                <a:lnTo>
                  <a:pt x="1243012" y="1633538"/>
                </a:lnTo>
                <a:lnTo>
                  <a:pt x="971550" y="1638300"/>
                </a:lnTo>
                <a:lnTo>
                  <a:pt x="692944" y="1638300"/>
                </a:lnTo>
                <a:lnTo>
                  <a:pt x="588169" y="1628775"/>
                </a:lnTo>
                <a:lnTo>
                  <a:pt x="545306" y="1619250"/>
                </a:lnTo>
                <a:lnTo>
                  <a:pt x="485775" y="1604963"/>
                </a:lnTo>
                <a:lnTo>
                  <a:pt x="423862" y="1578769"/>
                </a:lnTo>
                <a:lnTo>
                  <a:pt x="381000" y="1554956"/>
                </a:lnTo>
                <a:lnTo>
                  <a:pt x="338137" y="1526381"/>
                </a:lnTo>
                <a:lnTo>
                  <a:pt x="302419" y="1493044"/>
                </a:lnTo>
                <a:lnTo>
                  <a:pt x="280987" y="1459706"/>
                </a:lnTo>
                <a:lnTo>
                  <a:pt x="257175" y="1414463"/>
                </a:lnTo>
                <a:lnTo>
                  <a:pt x="238125" y="1335881"/>
                </a:lnTo>
                <a:lnTo>
                  <a:pt x="230981" y="1209675"/>
                </a:lnTo>
                <a:cubicBezTo>
                  <a:pt x="230187" y="1146175"/>
                  <a:pt x="229394" y="1082675"/>
                  <a:pt x="228600" y="1019175"/>
                </a:cubicBezTo>
                <a:lnTo>
                  <a:pt x="228600" y="8239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D1170AD-D77A-FB4D-B7A6-28F85546B5AC}"/>
              </a:ext>
            </a:extLst>
          </p:cNvPr>
          <p:cNvSpPr/>
          <p:nvPr/>
        </p:nvSpPr>
        <p:spPr>
          <a:xfrm>
            <a:off x="6962775" y="4878388"/>
            <a:ext cx="328613" cy="714375"/>
          </a:xfrm>
          <a:custGeom>
            <a:avLst/>
            <a:gdLst>
              <a:gd name="connsiteX0" fmla="*/ 138113 w 328613"/>
              <a:gd name="connsiteY0" fmla="*/ 330994 h 714375"/>
              <a:gd name="connsiteX1" fmla="*/ 85725 w 328613"/>
              <a:gd name="connsiteY1" fmla="*/ 528638 h 714375"/>
              <a:gd name="connsiteX2" fmla="*/ 76200 w 328613"/>
              <a:gd name="connsiteY2" fmla="*/ 578644 h 714375"/>
              <a:gd name="connsiteX3" fmla="*/ 0 w 328613"/>
              <a:gd name="connsiteY3" fmla="*/ 692944 h 714375"/>
              <a:gd name="connsiteX4" fmla="*/ 328613 w 328613"/>
              <a:gd name="connsiteY4" fmla="*/ 714375 h 714375"/>
              <a:gd name="connsiteX5" fmla="*/ 323850 w 328613"/>
              <a:gd name="connsiteY5" fmla="*/ 614363 h 714375"/>
              <a:gd name="connsiteX6" fmla="*/ 304800 w 328613"/>
              <a:gd name="connsiteY6" fmla="*/ 566738 h 714375"/>
              <a:gd name="connsiteX7" fmla="*/ 295275 w 328613"/>
              <a:gd name="connsiteY7" fmla="*/ 495300 h 714375"/>
              <a:gd name="connsiteX8" fmla="*/ 280988 w 328613"/>
              <a:gd name="connsiteY8" fmla="*/ 195263 h 714375"/>
              <a:gd name="connsiteX9" fmla="*/ 283369 w 328613"/>
              <a:gd name="connsiteY9" fmla="*/ 38100 h 714375"/>
              <a:gd name="connsiteX10" fmla="*/ 278606 w 328613"/>
              <a:gd name="connsiteY10" fmla="*/ 19050 h 714375"/>
              <a:gd name="connsiteX11" fmla="*/ 259556 w 328613"/>
              <a:gd name="connsiteY11" fmla="*/ 4763 h 714375"/>
              <a:gd name="connsiteX12" fmla="*/ 233363 w 328613"/>
              <a:gd name="connsiteY12" fmla="*/ 0 h 714375"/>
              <a:gd name="connsiteX13" fmla="*/ 219075 w 328613"/>
              <a:gd name="connsiteY13" fmla="*/ 11907 h 714375"/>
              <a:gd name="connsiteX14" fmla="*/ 138113 w 328613"/>
              <a:gd name="connsiteY14" fmla="*/ 3309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8613" h="714375">
                <a:moveTo>
                  <a:pt x="138113" y="330994"/>
                </a:moveTo>
                <a:lnTo>
                  <a:pt x="85725" y="528638"/>
                </a:lnTo>
                <a:lnTo>
                  <a:pt x="76200" y="578644"/>
                </a:lnTo>
                <a:lnTo>
                  <a:pt x="0" y="692944"/>
                </a:lnTo>
                <a:lnTo>
                  <a:pt x="328613" y="714375"/>
                </a:lnTo>
                <a:lnTo>
                  <a:pt x="323850" y="614363"/>
                </a:lnTo>
                <a:lnTo>
                  <a:pt x="304800" y="566738"/>
                </a:lnTo>
                <a:lnTo>
                  <a:pt x="295275" y="495300"/>
                </a:lnTo>
                <a:lnTo>
                  <a:pt x="280988" y="195263"/>
                </a:lnTo>
                <a:cubicBezTo>
                  <a:pt x="281782" y="142875"/>
                  <a:pt x="282575" y="90488"/>
                  <a:pt x="283369" y="38100"/>
                </a:cubicBezTo>
                <a:lnTo>
                  <a:pt x="278606" y="19050"/>
                </a:lnTo>
                <a:lnTo>
                  <a:pt x="259556" y="4763"/>
                </a:lnTo>
                <a:lnTo>
                  <a:pt x="233363" y="0"/>
                </a:lnTo>
                <a:lnTo>
                  <a:pt x="219075" y="11907"/>
                </a:lnTo>
                <a:lnTo>
                  <a:pt x="138113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50CB2-7FB5-40F7-81C5-DB2CC0CFDF2A}"/>
              </a:ext>
            </a:extLst>
          </p:cNvPr>
          <p:cNvGrpSpPr/>
          <p:nvPr/>
        </p:nvGrpSpPr>
        <p:grpSpPr>
          <a:xfrm>
            <a:off x="2474912" y="1504784"/>
            <a:ext cx="4924425" cy="4486275"/>
            <a:chOff x="2627313" y="1655763"/>
            <a:chExt cx="4924425" cy="4486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9E1E455-142D-4F7F-B5D5-D0DD17B16961}"/>
                </a:ext>
              </a:extLst>
            </p:cNvPr>
            <p:cNvSpPr/>
            <p:nvPr/>
          </p:nvSpPr>
          <p:spPr>
            <a:xfrm>
              <a:off x="2889250" y="27622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EA8403AF-8117-484F-B626-7BFF3BC7F04F}"/>
                </a:ext>
              </a:extLst>
            </p:cNvPr>
            <p:cNvSpPr/>
            <p:nvPr/>
          </p:nvSpPr>
          <p:spPr>
            <a:xfrm>
              <a:off x="3838575" y="24653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F110FE6-0583-483E-A274-8660B03261C1}"/>
                </a:ext>
              </a:extLst>
            </p:cNvPr>
            <p:cNvSpPr/>
            <p:nvPr/>
          </p:nvSpPr>
          <p:spPr>
            <a:xfrm>
              <a:off x="4751388" y="21526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3EC81BD6-F2BC-4078-A691-8F70451DFB2F}"/>
                </a:ext>
              </a:extLst>
            </p:cNvPr>
            <p:cNvSpPr/>
            <p:nvPr/>
          </p:nvSpPr>
          <p:spPr>
            <a:xfrm>
              <a:off x="4322763" y="31115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07D6C70-ADFD-4A20-B59E-A9DC9EB7BAF3}"/>
                </a:ext>
              </a:extLst>
            </p:cNvPr>
            <p:cNvSpPr/>
            <p:nvPr/>
          </p:nvSpPr>
          <p:spPr>
            <a:xfrm>
              <a:off x="4456113" y="40481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54874CF9-5CE6-4213-BB5A-AAD8FF7747F9}"/>
                </a:ext>
              </a:extLst>
            </p:cNvPr>
            <p:cNvSpPr/>
            <p:nvPr/>
          </p:nvSpPr>
          <p:spPr>
            <a:xfrm rot="16200000">
              <a:off x="1355725" y="31337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D141C0D4-210B-4B3C-844A-AD384129DBDC}"/>
                </a:ext>
              </a:extLst>
            </p:cNvPr>
            <p:cNvSpPr/>
            <p:nvPr/>
          </p:nvSpPr>
          <p:spPr>
            <a:xfrm>
              <a:off x="3690938" y="41925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19A646F9-944E-4B4E-B012-41AA6A48CA54}"/>
                </a:ext>
              </a:extLst>
            </p:cNvPr>
            <p:cNvSpPr/>
            <p:nvPr/>
          </p:nvSpPr>
          <p:spPr>
            <a:xfrm>
              <a:off x="5591175" y="16557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5D03E86-62DE-4879-85A7-3FF4F2269D2F}"/>
                </a:ext>
              </a:extLst>
            </p:cNvPr>
            <p:cNvSpPr/>
            <p:nvPr/>
          </p:nvSpPr>
          <p:spPr>
            <a:xfrm>
              <a:off x="4895850" y="28749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BEFE12D1-1BBA-4BCC-B206-F7033C4E0E00}"/>
                </a:ext>
              </a:extLst>
            </p:cNvPr>
            <p:cNvSpPr/>
            <p:nvPr/>
          </p:nvSpPr>
          <p:spPr>
            <a:xfrm>
              <a:off x="6391275" y="27765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12AA7ED-DD76-4ED2-B2FC-0C0419122390}"/>
                </a:ext>
              </a:extLst>
            </p:cNvPr>
            <p:cNvSpPr/>
            <p:nvPr/>
          </p:nvSpPr>
          <p:spPr>
            <a:xfrm>
              <a:off x="4170363" y="44370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640145D0-1403-43AF-92C8-0E2EFB052F0F}"/>
                </a:ext>
              </a:extLst>
            </p:cNvPr>
            <p:cNvSpPr/>
            <p:nvPr/>
          </p:nvSpPr>
          <p:spPr>
            <a:xfrm>
              <a:off x="5808663" y="43338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FBCB6F1-12B4-4B17-B807-C448A763162F}"/>
                </a:ext>
              </a:extLst>
            </p:cNvPr>
            <p:cNvSpPr/>
            <p:nvPr/>
          </p:nvSpPr>
          <p:spPr>
            <a:xfrm>
              <a:off x="7115175" y="50307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47BB95C-E3C7-4BD8-AA4B-EFD301888A19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D4D266BA-AD93-40DE-A03B-B22D4F3D6F2F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6FEBBD16-9F29-4093-BC88-F76D00F12B45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666ECA9-B9C1-4706-A259-4F30B31D15B7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2CA478FA-09A5-4EB6-8A34-567545AB842A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951A7D8C-5352-4122-966A-86F6698ABD5B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8AC58-0537-4AE5-A858-A87F1480ADEB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330E957-BAA0-4138-98A4-A4F749305A94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D3D12BA3-484B-46DD-8611-A74399D04CD1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2BD5DCB-0066-4036-8055-AFD0246B7B25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099B5AF-D4E6-480D-9ED6-C1104D864075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07D05B-1C8B-406B-B742-1A7312BD4505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88209CF7-F3AA-4131-92B5-1A0DB1F96202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54C63B1-5907-4B36-A870-19609B6486B3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1290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BD08A7-C0CC-4874-882D-EADF74A8A936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5A9DD4-9C7A-414B-A35C-D83EDA0513C3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D22807E-D559-2942-8ECA-7C48AD080E19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D280A71-A2B2-A545-9D46-BAD891733C01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B29BD2F-0745-C042-AF65-CC494AB65915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FE63B09-8F23-E343-8A0C-3AC961612FB7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CDE63AD-0009-A549-ADDF-C5987E91CCEF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D6E615-AD99-F049-92C4-1005F9B2A0BE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5F39F60-9A65-5645-9834-8D174073AC14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F4C28A2-3365-F94E-99E4-1813C6870F6C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580836-83A3-9C43-9C77-9E1DB69304D0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006856-917E-4A49-8540-70E52892CFAC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AFE9D1F-8D75-7142-A644-7D6EA33204E6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32CB015-F8D7-4E4B-B9CF-57D68FC64A4A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415888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7DA9027-37BA-3548-A79F-FB3B48437394}"/>
              </a:ext>
            </a:extLst>
          </p:cNvPr>
          <p:cNvSpPr/>
          <p:nvPr/>
        </p:nvSpPr>
        <p:spPr>
          <a:xfrm>
            <a:off x="2614613" y="1409700"/>
            <a:ext cx="1625600" cy="1990725"/>
          </a:xfrm>
          <a:custGeom>
            <a:avLst/>
            <a:gdLst>
              <a:gd name="connsiteX0" fmla="*/ 1344555 w 1625314"/>
              <a:gd name="connsiteY0" fmla="*/ 685156 h 1991074"/>
              <a:gd name="connsiteX1" fmla="*/ 1262130 w 1625314"/>
              <a:gd name="connsiteY1" fmla="*/ 821672 h 1991074"/>
              <a:gd name="connsiteX2" fmla="*/ 1220917 w 1625314"/>
              <a:gd name="connsiteY2" fmla="*/ 883490 h 1991074"/>
              <a:gd name="connsiteX3" fmla="*/ 1081826 w 1625314"/>
              <a:gd name="connsiteY3" fmla="*/ 1063795 h 1991074"/>
              <a:gd name="connsiteX4" fmla="*/ 989098 w 1625314"/>
              <a:gd name="connsiteY4" fmla="*/ 1166826 h 1991074"/>
              <a:gd name="connsiteX5" fmla="*/ 878339 w 1625314"/>
              <a:gd name="connsiteY5" fmla="*/ 1290463 h 1991074"/>
              <a:gd name="connsiteX6" fmla="*/ 734096 w 1625314"/>
              <a:gd name="connsiteY6" fmla="*/ 1437282 h 1991074"/>
              <a:gd name="connsiteX7" fmla="*/ 592428 w 1625314"/>
              <a:gd name="connsiteY7" fmla="*/ 1573798 h 1991074"/>
              <a:gd name="connsiteX8" fmla="*/ 476519 w 1625314"/>
              <a:gd name="connsiteY8" fmla="*/ 1671677 h 1991074"/>
              <a:gd name="connsiteX9" fmla="*/ 270457 w 1625314"/>
              <a:gd name="connsiteY9" fmla="*/ 1828800 h 1991074"/>
              <a:gd name="connsiteX10" fmla="*/ 87577 w 1625314"/>
              <a:gd name="connsiteY10" fmla="*/ 1970467 h 1991074"/>
              <a:gd name="connsiteX11" fmla="*/ 51516 w 1625314"/>
              <a:gd name="connsiteY11" fmla="*/ 1988498 h 1991074"/>
              <a:gd name="connsiteX12" fmla="*/ 33485 w 1625314"/>
              <a:gd name="connsiteY12" fmla="*/ 1991074 h 1991074"/>
              <a:gd name="connsiteX13" fmla="*/ 15455 w 1625314"/>
              <a:gd name="connsiteY13" fmla="*/ 1991074 h 1991074"/>
              <a:gd name="connsiteX14" fmla="*/ 7728 w 1625314"/>
              <a:gd name="connsiteY14" fmla="*/ 1985922 h 1991074"/>
              <a:gd name="connsiteX15" fmla="*/ 2576 w 1625314"/>
              <a:gd name="connsiteY15" fmla="*/ 1975619 h 1991074"/>
              <a:gd name="connsiteX16" fmla="*/ 0 w 1625314"/>
              <a:gd name="connsiteY16" fmla="*/ 1947285 h 1991074"/>
              <a:gd name="connsiteX17" fmla="*/ 12879 w 1625314"/>
              <a:gd name="connsiteY17" fmla="*/ 1921528 h 1991074"/>
              <a:gd name="connsiteX18" fmla="*/ 87577 w 1625314"/>
              <a:gd name="connsiteY18" fmla="*/ 1857133 h 1991074"/>
              <a:gd name="connsiteX19" fmla="*/ 193183 w 1625314"/>
              <a:gd name="connsiteY19" fmla="*/ 1754102 h 1991074"/>
              <a:gd name="connsiteX20" fmla="*/ 314245 w 1625314"/>
              <a:gd name="connsiteY20" fmla="*/ 1635617 h 1991074"/>
              <a:gd name="connsiteX21" fmla="*/ 404397 w 1625314"/>
              <a:gd name="connsiteY21" fmla="*/ 1542889 h 1991074"/>
              <a:gd name="connsiteX22" fmla="*/ 515155 w 1625314"/>
              <a:gd name="connsiteY22" fmla="*/ 1416676 h 1991074"/>
              <a:gd name="connsiteX23" fmla="*/ 628489 w 1625314"/>
              <a:gd name="connsiteY23" fmla="*/ 1285311 h 1991074"/>
              <a:gd name="connsiteX24" fmla="*/ 728944 w 1625314"/>
              <a:gd name="connsiteY24" fmla="*/ 1161674 h 1991074"/>
              <a:gd name="connsiteX25" fmla="*/ 816521 w 1625314"/>
              <a:gd name="connsiteY25" fmla="*/ 1048340 h 1991074"/>
              <a:gd name="connsiteX26" fmla="*/ 937582 w 1625314"/>
              <a:gd name="connsiteY26" fmla="*/ 880915 h 1991074"/>
              <a:gd name="connsiteX27" fmla="*/ 1004552 w 1625314"/>
              <a:gd name="connsiteY27" fmla="*/ 777884 h 1991074"/>
              <a:gd name="connsiteX28" fmla="*/ 1094704 w 1625314"/>
              <a:gd name="connsiteY28" fmla="*/ 625913 h 1991074"/>
              <a:gd name="connsiteX29" fmla="*/ 1151372 w 1625314"/>
              <a:gd name="connsiteY29" fmla="*/ 517730 h 1991074"/>
              <a:gd name="connsiteX30" fmla="*/ 1187432 w 1625314"/>
              <a:gd name="connsiteY30" fmla="*/ 437881 h 1991074"/>
              <a:gd name="connsiteX31" fmla="*/ 1210614 w 1625314"/>
              <a:gd name="connsiteY31" fmla="*/ 378639 h 1991074"/>
              <a:gd name="connsiteX32" fmla="*/ 1223493 w 1625314"/>
              <a:gd name="connsiteY32" fmla="*/ 334850 h 1991074"/>
              <a:gd name="connsiteX33" fmla="*/ 1233796 w 1625314"/>
              <a:gd name="connsiteY33" fmla="*/ 288486 h 1991074"/>
              <a:gd name="connsiteX34" fmla="*/ 1238948 w 1625314"/>
              <a:gd name="connsiteY34" fmla="*/ 252426 h 1991074"/>
              <a:gd name="connsiteX35" fmla="*/ 1238948 w 1625314"/>
              <a:gd name="connsiteY35" fmla="*/ 242123 h 1991074"/>
              <a:gd name="connsiteX36" fmla="*/ 1231221 w 1625314"/>
              <a:gd name="connsiteY36" fmla="*/ 221516 h 1991074"/>
              <a:gd name="connsiteX37" fmla="*/ 1220917 w 1625314"/>
              <a:gd name="connsiteY37" fmla="*/ 203486 h 1991074"/>
              <a:gd name="connsiteX38" fmla="*/ 1190008 w 1625314"/>
              <a:gd name="connsiteY38" fmla="*/ 159698 h 1991074"/>
              <a:gd name="connsiteX39" fmla="*/ 1159099 w 1625314"/>
              <a:gd name="connsiteY39" fmla="*/ 123637 h 1991074"/>
              <a:gd name="connsiteX40" fmla="*/ 1102432 w 1625314"/>
              <a:gd name="connsiteY40" fmla="*/ 74697 h 1991074"/>
              <a:gd name="connsiteX41" fmla="*/ 1081826 w 1625314"/>
              <a:gd name="connsiteY41" fmla="*/ 54091 h 1991074"/>
              <a:gd name="connsiteX42" fmla="*/ 1071523 w 1625314"/>
              <a:gd name="connsiteY42" fmla="*/ 30909 h 1991074"/>
              <a:gd name="connsiteX43" fmla="*/ 1068947 w 1625314"/>
              <a:gd name="connsiteY43" fmla="*/ 12879 h 1991074"/>
              <a:gd name="connsiteX44" fmla="*/ 1071523 w 1625314"/>
              <a:gd name="connsiteY44" fmla="*/ 2576 h 1991074"/>
              <a:gd name="connsiteX45" fmla="*/ 1084401 w 1625314"/>
              <a:gd name="connsiteY45" fmla="*/ 0 h 1991074"/>
              <a:gd name="connsiteX46" fmla="*/ 1120462 w 1625314"/>
              <a:gd name="connsiteY46" fmla="*/ 7727 h 1991074"/>
              <a:gd name="connsiteX47" fmla="*/ 1164250 w 1625314"/>
              <a:gd name="connsiteY47" fmla="*/ 18030 h 1991074"/>
              <a:gd name="connsiteX48" fmla="*/ 1233796 w 1625314"/>
              <a:gd name="connsiteY48" fmla="*/ 33485 h 1991074"/>
              <a:gd name="connsiteX49" fmla="*/ 1308494 w 1625314"/>
              <a:gd name="connsiteY49" fmla="*/ 59243 h 1991074"/>
              <a:gd name="connsiteX50" fmla="*/ 1354858 w 1625314"/>
              <a:gd name="connsiteY50" fmla="*/ 79849 h 1991074"/>
              <a:gd name="connsiteX51" fmla="*/ 1445010 w 1625314"/>
              <a:gd name="connsiteY51" fmla="*/ 121061 h 1991074"/>
              <a:gd name="connsiteX52" fmla="*/ 1517132 w 1625314"/>
              <a:gd name="connsiteY52" fmla="*/ 167425 h 1991074"/>
              <a:gd name="connsiteX53" fmla="*/ 1560920 w 1625314"/>
              <a:gd name="connsiteY53" fmla="*/ 203486 h 1991074"/>
              <a:gd name="connsiteX54" fmla="*/ 1594405 w 1625314"/>
              <a:gd name="connsiteY54" fmla="*/ 231819 h 1991074"/>
              <a:gd name="connsiteX55" fmla="*/ 1612435 w 1625314"/>
              <a:gd name="connsiteY55" fmla="*/ 257577 h 1991074"/>
              <a:gd name="connsiteX56" fmla="*/ 1622738 w 1625314"/>
              <a:gd name="connsiteY56" fmla="*/ 283335 h 1991074"/>
              <a:gd name="connsiteX57" fmla="*/ 1625314 w 1625314"/>
              <a:gd name="connsiteY57" fmla="*/ 298790 h 1991074"/>
              <a:gd name="connsiteX58" fmla="*/ 1622738 w 1625314"/>
              <a:gd name="connsiteY58" fmla="*/ 314244 h 1991074"/>
              <a:gd name="connsiteX59" fmla="*/ 1612435 w 1625314"/>
              <a:gd name="connsiteY59" fmla="*/ 329699 h 1991074"/>
              <a:gd name="connsiteX60" fmla="*/ 1594405 w 1625314"/>
              <a:gd name="connsiteY60" fmla="*/ 345154 h 1991074"/>
              <a:gd name="connsiteX61" fmla="*/ 1560920 w 1625314"/>
              <a:gd name="connsiteY61" fmla="*/ 360608 h 1991074"/>
              <a:gd name="connsiteX62" fmla="*/ 1530010 w 1625314"/>
              <a:gd name="connsiteY62" fmla="*/ 381214 h 1991074"/>
              <a:gd name="connsiteX63" fmla="*/ 1504253 w 1625314"/>
              <a:gd name="connsiteY63" fmla="*/ 404396 h 1991074"/>
              <a:gd name="connsiteX64" fmla="*/ 1478495 w 1625314"/>
              <a:gd name="connsiteY64" fmla="*/ 437881 h 1991074"/>
              <a:gd name="connsiteX65" fmla="*/ 1442434 w 1625314"/>
              <a:gd name="connsiteY65" fmla="*/ 512579 h 1991074"/>
              <a:gd name="connsiteX66" fmla="*/ 1378040 w 1625314"/>
              <a:gd name="connsiteY66" fmla="*/ 628489 h 1991074"/>
              <a:gd name="connsiteX67" fmla="*/ 1344555 w 1625314"/>
              <a:gd name="connsiteY67" fmla="*/ 685156 h 199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25314" h="1991074">
                <a:moveTo>
                  <a:pt x="1344555" y="685156"/>
                </a:moveTo>
                <a:lnTo>
                  <a:pt x="1262130" y="821672"/>
                </a:lnTo>
                <a:lnTo>
                  <a:pt x="1220917" y="883490"/>
                </a:lnTo>
                <a:lnTo>
                  <a:pt x="1081826" y="1063795"/>
                </a:lnTo>
                <a:lnTo>
                  <a:pt x="989098" y="1166826"/>
                </a:lnTo>
                <a:lnTo>
                  <a:pt x="878339" y="1290463"/>
                </a:lnTo>
                <a:lnTo>
                  <a:pt x="734096" y="1437282"/>
                </a:lnTo>
                <a:lnTo>
                  <a:pt x="592428" y="1573798"/>
                </a:lnTo>
                <a:lnTo>
                  <a:pt x="476519" y="1671677"/>
                </a:lnTo>
                <a:lnTo>
                  <a:pt x="270457" y="1828800"/>
                </a:lnTo>
                <a:lnTo>
                  <a:pt x="87577" y="1970467"/>
                </a:lnTo>
                <a:lnTo>
                  <a:pt x="51516" y="1988498"/>
                </a:lnTo>
                <a:lnTo>
                  <a:pt x="33485" y="1991074"/>
                </a:lnTo>
                <a:lnTo>
                  <a:pt x="15455" y="1991074"/>
                </a:lnTo>
                <a:lnTo>
                  <a:pt x="7728" y="1985922"/>
                </a:lnTo>
                <a:lnTo>
                  <a:pt x="2576" y="1975619"/>
                </a:lnTo>
                <a:lnTo>
                  <a:pt x="0" y="1947285"/>
                </a:lnTo>
                <a:lnTo>
                  <a:pt x="12879" y="1921528"/>
                </a:lnTo>
                <a:lnTo>
                  <a:pt x="87577" y="1857133"/>
                </a:lnTo>
                <a:lnTo>
                  <a:pt x="193183" y="1754102"/>
                </a:lnTo>
                <a:lnTo>
                  <a:pt x="314245" y="1635617"/>
                </a:lnTo>
                <a:lnTo>
                  <a:pt x="404397" y="1542889"/>
                </a:lnTo>
                <a:lnTo>
                  <a:pt x="515155" y="1416676"/>
                </a:lnTo>
                <a:lnTo>
                  <a:pt x="628489" y="1285311"/>
                </a:lnTo>
                <a:lnTo>
                  <a:pt x="728944" y="1161674"/>
                </a:lnTo>
                <a:lnTo>
                  <a:pt x="816521" y="1048340"/>
                </a:lnTo>
                <a:lnTo>
                  <a:pt x="937582" y="880915"/>
                </a:lnTo>
                <a:lnTo>
                  <a:pt x="1004552" y="777884"/>
                </a:lnTo>
                <a:lnTo>
                  <a:pt x="1094704" y="625913"/>
                </a:lnTo>
                <a:lnTo>
                  <a:pt x="1151372" y="517730"/>
                </a:lnTo>
                <a:lnTo>
                  <a:pt x="1187432" y="437881"/>
                </a:lnTo>
                <a:lnTo>
                  <a:pt x="1210614" y="378639"/>
                </a:lnTo>
                <a:lnTo>
                  <a:pt x="1223493" y="334850"/>
                </a:lnTo>
                <a:lnTo>
                  <a:pt x="1233796" y="288486"/>
                </a:lnTo>
                <a:lnTo>
                  <a:pt x="1238948" y="252426"/>
                </a:lnTo>
                <a:lnTo>
                  <a:pt x="1238948" y="242123"/>
                </a:lnTo>
                <a:lnTo>
                  <a:pt x="1231221" y="221516"/>
                </a:lnTo>
                <a:lnTo>
                  <a:pt x="1220917" y="203486"/>
                </a:lnTo>
                <a:lnTo>
                  <a:pt x="1190008" y="159698"/>
                </a:lnTo>
                <a:lnTo>
                  <a:pt x="1159099" y="123637"/>
                </a:lnTo>
                <a:lnTo>
                  <a:pt x="1102432" y="74697"/>
                </a:lnTo>
                <a:lnTo>
                  <a:pt x="1081826" y="54091"/>
                </a:lnTo>
                <a:lnTo>
                  <a:pt x="1071523" y="30909"/>
                </a:lnTo>
                <a:lnTo>
                  <a:pt x="1068947" y="12879"/>
                </a:lnTo>
                <a:lnTo>
                  <a:pt x="1071523" y="2576"/>
                </a:lnTo>
                <a:lnTo>
                  <a:pt x="1084401" y="0"/>
                </a:lnTo>
                <a:lnTo>
                  <a:pt x="1120462" y="7727"/>
                </a:lnTo>
                <a:lnTo>
                  <a:pt x="1164250" y="18030"/>
                </a:lnTo>
                <a:lnTo>
                  <a:pt x="1233796" y="33485"/>
                </a:lnTo>
                <a:lnTo>
                  <a:pt x="1308494" y="59243"/>
                </a:lnTo>
                <a:lnTo>
                  <a:pt x="1354858" y="79849"/>
                </a:lnTo>
                <a:lnTo>
                  <a:pt x="1445010" y="121061"/>
                </a:lnTo>
                <a:lnTo>
                  <a:pt x="1517132" y="167425"/>
                </a:lnTo>
                <a:lnTo>
                  <a:pt x="1560920" y="203486"/>
                </a:lnTo>
                <a:lnTo>
                  <a:pt x="1594405" y="231819"/>
                </a:lnTo>
                <a:lnTo>
                  <a:pt x="1612435" y="257577"/>
                </a:lnTo>
                <a:lnTo>
                  <a:pt x="1622738" y="283335"/>
                </a:lnTo>
                <a:lnTo>
                  <a:pt x="1625314" y="298790"/>
                </a:lnTo>
                <a:lnTo>
                  <a:pt x="1622738" y="314244"/>
                </a:lnTo>
                <a:lnTo>
                  <a:pt x="1612435" y="329699"/>
                </a:lnTo>
                <a:lnTo>
                  <a:pt x="1594405" y="345154"/>
                </a:lnTo>
                <a:lnTo>
                  <a:pt x="1560920" y="360608"/>
                </a:lnTo>
                <a:lnTo>
                  <a:pt x="1530010" y="381214"/>
                </a:lnTo>
                <a:lnTo>
                  <a:pt x="1504253" y="404396"/>
                </a:lnTo>
                <a:lnTo>
                  <a:pt x="1478495" y="437881"/>
                </a:lnTo>
                <a:lnTo>
                  <a:pt x="1442434" y="512579"/>
                </a:lnTo>
                <a:lnTo>
                  <a:pt x="1378040" y="628489"/>
                </a:lnTo>
                <a:lnTo>
                  <a:pt x="1344555" y="685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3EA64F6-3290-4A42-9EFD-BF714F842342}"/>
              </a:ext>
            </a:extLst>
          </p:cNvPr>
          <p:cNvSpPr/>
          <p:nvPr/>
        </p:nvSpPr>
        <p:spPr>
          <a:xfrm>
            <a:off x="3370263" y="2871788"/>
            <a:ext cx="1965325" cy="1185862"/>
          </a:xfrm>
          <a:custGeom>
            <a:avLst/>
            <a:gdLst>
              <a:gd name="connsiteX0" fmla="*/ 916781 w 1966912"/>
              <a:gd name="connsiteY0" fmla="*/ 154781 h 1185862"/>
              <a:gd name="connsiteX1" fmla="*/ 1297781 w 1966912"/>
              <a:gd name="connsiteY1" fmla="*/ 88106 h 1185862"/>
              <a:gd name="connsiteX2" fmla="*/ 1512094 w 1966912"/>
              <a:gd name="connsiteY2" fmla="*/ 52387 h 1185862"/>
              <a:gd name="connsiteX3" fmla="*/ 1550194 w 1966912"/>
              <a:gd name="connsiteY3" fmla="*/ 45243 h 1185862"/>
              <a:gd name="connsiteX4" fmla="*/ 1588294 w 1966912"/>
              <a:gd name="connsiteY4" fmla="*/ 26193 h 1185862"/>
              <a:gd name="connsiteX5" fmla="*/ 1635919 w 1966912"/>
              <a:gd name="connsiteY5" fmla="*/ 9525 h 1185862"/>
              <a:gd name="connsiteX6" fmla="*/ 1681162 w 1966912"/>
              <a:gd name="connsiteY6" fmla="*/ 0 h 1185862"/>
              <a:gd name="connsiteX7" fmla="*/ 1700212 w 1966912"/>
              <a:gd name="connsiteY7" fmla="*/ 4762 h 1185862"/>
              <a:gd name="connsiteX8" fmla="*/ 1733550 w 1966912"/>
              <a:gd name="connsiteY8" fmla="*/ 23812 h 1185862"/>
              <a:gd name="connsiteX9" fmla="*/ 1809750 w 1966912"/>
              <a:gd name="connsiteY9" fmla="*/ 73818 h 1185862"/>
              <a:gd name="connsiteX10" fmla="*/ 1876425 w 1966912"/>
              <a:gd name="connsiteY10" fmla="*/ 123825 h 1185862"/>
              <a:gd name="connsiteX11" fmla="*/ 1943100 w 1966912"/>
              <a:gd name="connsiteY11" fmla="*/ 185737 h 1185862"/>
              <a:gd name="connsiteX12" fmla="*/ 1957387 w 1966912"/>
              <a:gd name="connsiteY12" fmla="*/ 207168 h 1185862"/>
              <a:gd name="connsiteX13" fmla="*/ 1964531 w 1966912"/>
              <a:gd name="connsiteY13" fmla="*/ 223837 h 1185862"/>
              <a:gd name="connsiteX14" fmla="*/ 1966912 w 1966912"/>
              <a:gd name="connsiteY14" fmla="*/ 238125 h 1185862"/>
              <a:gd name="connsiteX15" fmla="*/ 1966912 w 1966912"/>
              <a:gd name="connsiteY15" fmla="*/ 252412 h 1185862"/>
              <a:gd name="connsiteX16" fmla="*/ 1955006 w 1966912"/>
              <a:gd name="connsiteY16" fmla="*/ 271462 h 1185862"/>
              <a:gd name="connsiteX17" fmla="*/ 1919287 w 1966912"/>
              <a:gd name="connsiteY17" fmla="*/ 302418 h 1185862"/>
              <a:gd name="connsiteX18" fmla="*/ 1890712 w 1966912"/>
              <a:gd name="connsiteY18" fmla="*/ 335756 h 1185862"/>
              <a:gd name="connsiteX19" fmla="*/ 1864519 w 1966912"/>
              <a:gd name="connsiteY19" fmla="*/ 378618 h 1185862"/>
              <a:gd name="connsiteX20" fmla="*/ 1838325 w 1966912"/>
              <a:gd name="connsiteY20" fmla="*/ 454818 h 1185862"/>
              <a:gd name="connsiteX21" fmla="*/ 1769269 w 1966912"/>
              <a:gd name="connsiteY21" fmla="*/ 661987 h 1185862"/>
              <a:gd name="connsiteX22" fmla="*/ 1671637 w 1966912"/>
              <a:gd name="connsiteY22" fmla="*/ 942975 h 1185862"/>
              <a:gd name="connsiteX23" fmla="*/ 1612106 w 1966912"/>
              <a:gd name="connsiteY23" fmla="*/ 1114425 h 1185862"/>
              <a:gd name="connsiteX24" fmla="*/ 1597819 w 1966912"/>
              <a:gd name="connsiteY24" fmla="*/ 1140618 h 1185862"/>
              <a:gd name="connsiteX25" fmla="*/ 1576387 w 1966912"/>
              <a:gd name="connsiteY25" fmla="*/ 1162050 h 1185862"/>
              <a:gd name="connsiteX26" fmla="*/ 1550194 w 1966912"/>
              <a:gd name="connsiteY26" fmla="*/ 1173956 h 1185862"/>
              <a:gd name="connsiteX27" fmla="*/ 1507331 w 1966912"/>
              <a:gd name="connsiteY27" fmla="*/ 1183481 h 1185862"/>
              <a:gd name="connsiteX28" fmla="*/ 1485900 w 1966912"/>
              <a:gd name="connsiteY28" fmla="*/ 1185862 h 1185862"/>
              <a:gd name="connsiteX29" fmla="*/ 1464469 w 1966912"/>
              <a:gd name="connsiteY29" fmla="*/ 1185862 h 1185862"/>
              <a:gd name="connsiteX30" fmla="*/ 1433512 w 1966912"/>
              <a:gd name="connsiteY30" fmla="*/ 1178718 h 1185862"/>
              <a:gd name="connsiteX31" fmla="*/ 1404937 w 1966912"/>
              <a:gd name="connsiteY31" fmla="*/ 1162050 h 1185862"/>
              <a:gd name="connsiteX32" fmla="*/ 1388269 w 1966912"/>
              <a:gd name="connsiteY32" fmla="*/ 1147762 h 1185862"/>
              <a:gd name="connsiteX33" fmla="*/ 1381125 w 1966912"/>
              <a:gd name="connsiteY33" fmla="*/ 1128712 h 1185862"/>
              <a:gd name="connsiteX34" fmla="*/ 1376362 w 1966912"/>
              <a:gd name="connsiteY34" fmla="*/ 1104900 h 1185862"/>
              <a:gd name="connsiteX35" fmla="*/ 1376362 w 1966912"/>
              <a:gd name="connsiteY35" fmla="*/ 1071562 h 1185862"/>
              <a:gd name="connsiteX36" fmla="*/ 1419225 w 1966912"/>
              <a:gd name="connsiteY36" fmla="*/ 892968 h 1185862"/>
              <a:gd name="connsiteX37" fmla="*/ 1459706 w 1966912"/>
              <a:gd name="connsiteY37" fmla="*/ 721518 h 1185862"/>
              <a:gd name="connsiteX38" fmla="*/ 1495425 w 1966912"/>
              <a:gd name="connsiteY38" fmla="*/ 576262 h 1185862"/>
              <a:gd name="connsiteX39" fmla="*/ 1531144 w 1966912"/>
              <a:gd name="connsiteY39" fmla="*/ 423862 h 1185862"/>
              <a:gd name="connsiteX40" fmla="*/ 1552575 w 1966912"/>
              <a:gd name="connsiteY40" fmla="*/ 326231 h 1185862"/>
              <a:gd name="connsiteX41" fmla="*/ 1557337 w 1966912"/>
              <a:gd name="connsiteY41" fmla="*/ 304800 h 1185862"/>
              <a:gd name="connsiteX42" fmla="*/ 1557337 w 1966912"/>
              <a:gd name="connsiteY42" fmla="*/ 292893 h 1185862"/>
              <a:gd name="connsiteX43" fmla="*/ 1550194 w 1966912"/>
              <a:gd name="connsiteY43" fmla="*/ 269081 h 1185862"/>
              <a:gd name="connsiteX44" fmla="*/ 1538287 w 1966912"/>
              <a:gd name="connsiteY44" fmla="*/ 257175 h 1185862"/>
              <a:gd name="connsiteX45" fmla="*/ 1512094 w 1966912"/>
              <a:gd name="connsiteY45" fmla="*/ 245268 h 1185862"/>
              <a:gd name="connsiteX46" fmla="*/ 1478756 w 1966912"/>
              <a:gd name="connsiteY46" fmla="*/ 247650 h 1185862"/>
              <a:gd name="connsiteX47" fmla="*/ 1333500 w 1966912"/>
              <a:gd name="connsiteY47" fmla="*/ 273843 h 1185862"/>
              <a:gd name="connsiteX48" fmla="*/ 978694 w 1966912"/>
              <a:gd name="connsiteY48" fmla="*/ 338137 h 1185862"/>
              <a:gd name="connsiteX49" fmla="*/ 664369 w 1966912"/>
              <a:gd name="connsiteY49" fmla="*/ 397668 h 1185862"/>
              <a:gd name="connsiteX50" fmla="*/ 404812 w 1966912"/>
              <a:gd name="connsiteY50" fmla="*/ 438150 h 1185862"/>
              <a:gd name="connsiteX51" fmla="*/ 357187 w 1966912"/>
              <a:gd name="connsiteY51" fmla="*/ 445293 h 1185862"/>
              <a:gd name="connsiteX52" fmla="*/ 326231 w 1966912"/>
              <a:gd name="connsiteY52" fmla="*/ 447675 h 1185862"/>
              <a:gd name="connsiteX53" fmla="*/ 309562 w 1966912"/>
              <a:gd name="connsiteY53" fmla="*/ 447675 h 1185862"/>
              <a:gd name="connsiteX54" fmla="*/ 278606 w 1966912"/>
              <a:gd name="connsiteY54" fmla="*/ 440531 h 1185862"/>
              <a:gd name="connsiteX55" fmla="*/ 242887 w 1966912"/>
              <a:gd name="connsiteY55" fmla="*/ 423862 h 1185862"/>
              <a:gd name="connsiteX56" fmla="*/ 185737 w 1966912"/>
              <a:gd name="connsiteY56" fmla="*/ 390525 h 1185862"/>
              <a:gd name="connsiteX57" fmla="*/ 123825 w 1966912"/>
              <a:gd name="connsiteY57" fmla="*/ 338137 h 1185862"/>
              <a:gd name="connsiteX58" fmla="*/ 73819 w 1966912"/>
              <a:gd name="connsiteY58" fmla="*/ 288131 h 1185862"/>
              <a:gd name="connsiteX59" fmla="*/ 28575 w 1966912"/>
              <a:gd name="connsiteY59" fmla="*/ 245268 h 1185862"/>
              <a:gd name="connsiteX60" fmla="*/ 11906 w 1966912"/>
              <a:gd name="connsiteY60" fmla="*/ 221456 h 1185862"/>
              <a:gd name="connsiteX61" fmla="*/ 0 w 1966912"/>
              <a:gd name="connsiteY61" fmla="*/ 192881 h 1185862"/>
              <a:gd name="connsiteX62" fmla="*/ 0 w 1966912"/>
              <a:gd name="connsiteY62" fmla="*/ 180975 h 1185862"/>
              <a:gd name="connsiteX63" fmla="*/ 0 w 1966912"/>
              <a:gd name="connsiteY63" fmla="*/ 164306 h 1185862"/>
              <a:gd name="connsiteX64" fmla="*/ 4762 w 1966912"/>
              <a:gd name="connsiteY64" fmla="*/ 159543 h 1185862"/>
              <a:gd name="connsiteX65" fmla="*/ 21431 w 1966912"/>
              <a:gd name="connsiteY65" fmla="*/ 159543 h 1185862"/>
              <a:gd name="connsiteX66" fmla="*/ 50006 w 1966912"/>
              <a:gd name="connsiteY66" fmla="*/ 176212 h 1185862"/>
              <a:gd name="connsiteX67" fmla="*/ 142875 w 1966912"/>
              <a:gd name="connsiteY67" fmla="*/ 209550 h 1185862"/>
              <a:gd name="connsiteX68" fmla="*/ 211931 w 1966912"/>
              <a:gd name="connsiteY68" fmla="*/ 228600 h 1185862"/>
              <a:gd name="connsiteX69" fmla="*/ 264319 w 1966912"/>
              <a:gd name="connsiteY69" fmla="*/ 240506 h 1185862"/>
              <a:gd name="connsiteX70" fmla="*/ 326231 w 1966912"/>
              <a:gd name="connsiteY70" fmla="*/ 252412 h 1185862"/>
              <a:gd name="connsiteX71" fmla="*/ 350044 w 1966912"/>
              <a:gd name="connsiteY71" fmla="*/ 252412 h 1185862"/>
              <a:gd name="connsiteX72" fmla="*/ 507206 w 1966912"/>
              <a:gd name="connsiteY72" fmla="*/ 226218 h 1185862"/>
              <a:gd name="connsiteX73" fmla="*/ 916781 w 1966912"/>
              <a:gd name="connsiteY73" fmla="*/ 154781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66912" h="1185862">
                <a:moveTo>
                  <a:pt x="916781" y="154781"/>
                </a:moveTo>
                <a:lnTo>
                  <a:pt x="1297781" y="88106"/>
                </a:lnTo>
                <a:lnTo>
                  <a:pt x="1512094" y="52387"/>
                </a:lnTo>
                <a:lnTo>
                  <a:pt x="1550194" y="45243"/>
                </a:lnTo>
                <a:lnTo>
                  <a:pt x="1588294" y="26193"/>
                </a:lnTo>
                <a:lnTo>
                  <a:pt x="1635919" y="9525"/>
                </a:lnTo>
                <a:lnTo>
                  <a:pt x="1681162" y="0"/>
                </a:lnTo>
                <a:lnTo>
                  <a:pt x="1700212" y="4762"/>
                </a:lnTo>
                <a:lnTo>
                  <a:pt x="1733550" y="23812"/>
                </a:lnTo>
                <a:lnTo>
                  <a:pt x="1809750" y="73818"/>
                </a:lnTo>
                <a:lnTo>
                  <a:pt x="1876425" y="123825"/>
                </a:lnTo>
                <a:lnTo>
                  <a:pt x="1943100" y="185737"/>
                </a:lnTo>
                <a:lnTo>
                  <a:pt x="1957387" y="207168"/>
                </a:lnTo>
                <a:lnTo>
                  <a:pt x="1964531" y="223837"/>
                </a:lnTo>
                <a:lnTo>
                  <a:pt x="1966912" y="238125"/>
                </a:lnTo>
                <a:lnTo>
                  <a:pt x="1966912" y="252412"/>
                </a:lnTo>
                <a:lnTo>
                  <a:pt x="1955006" y="271462"/>
                </a:lnTo>
                <a:lnTo>
                  <a:pt x="1919287" y="302418"/>
                </a:lnTo>
                <a:lnTo>
                  <a:pt x="1890712" y="335756"/>
                </a:lnTo>
                <a:lnTo>
                  <a:pt x="1864519" y="378618"/>
                </a:lnTo>
                <a:lnTo>
                  <a:pt x="1838325" y="454818"/>
                </a:lnTo>
                <a:lnTo>
                  <a:pt x="1769269" y="661987"/>
                </a:lnTo>
                <a:lnTo>
                  <a:pt x="1671637" y="942975"/>
                </a:lnTo>
                <a:lnTo>
                  <a:pt x="1612106" y="1114425"/>
                </a:lnTo>
                <a:lnTo>
                  <a:pt x="1597819" y="1140618"/>
                </a:lnTo>
                <a:lnTo>
                  <a:pt x="1576387" y="1162050"/>
                </a:lnTo>
                <a:lnTo>
                  <a:pt x="1550194" y="1173956"/>
                </a:lnTo>
                <a:lnTo>
                  <a:pt x="1507331" y="1183481"/>
                </a:lnTo>
                <a:lnTo>
                  <a:pt x="1485900" y="1185862"/>
                </a:lnTo>
                <a:lnTo>
                  <a:pt x="1464469" y="1185862"/>
                </a:lnTo>
                <a:lnTo>
                  <a:pt x="1433512" y="1178718"/>
                </a:lnTo>
                <a:lnTo>
                  <a:pt x="1404937" y="1162050"/>
                </a:lnTo>
                <a:lnTo>
                  <a:pt x="1388269" y="1147762"/>
                </a:lnTo>
                <a:lnTo>
                  <a:pt x="1381125" y="1128712"/>
                </a:lnTo>
                <a:lnTo>
                  <a:pt x="1376362" y="1104900"/>
                </a:lnTo>
                <a:lnTo>
                  <a:pt x="1376362" y="1071562"/>
                </a:lnTo>
                <a:lnTo>
                  <a:pt x="1419225" y="892968"/>
                </a:lnTo>
                <a:lnTo>
                  <a:pt x="1459706" y="721518"/>
                </a:lnTo>
                <a:lnTo>
                  <a:pt x="1495425" y="576262"/>
                </a:lnTo>
                <a:lnTo>
                  <a:pt x="1531144" y="423862"/>
                </a:lnTo>
                <a:lnTo>
                  <a:pt x="1552575" y="326231"/>
                </a:lnTo>
                <a:lnTo>
                  <a:pt x="1557337" y="304800"/>
                </a:lnTo>
                <a:lnTo>
                  <a:pt x="1557337" y="292893"/>
                </a:lnTo>
                <a:lnTo>
                  <a:pt x="1550194" y="269081"/>
                </a:lnTo>
                <a:lnTo>
                  <a:pt x="1538287" y="257175"/>
                </a:lnTo>
                <a:lnTo>
                  <a:pt x="1512094" y="245268"/>
                </a:lnTo>
                <a:lnTo>
                  <a:pt x="1478756" y="247650"/>
                </a:lnTo>
                <a:lnTo>
                  <a:pt x="1333500" y="273843"/>
                </a:lnTo>
                <a:lnTo>
                  <a:pt x="978694" y="338137"/>
                </a:lnTo>
                <a:lnTo>
                  <a:pt x="664369" y="397668"/>
                </a:lnTo>
                <a:lnTo>
                  <a:pt x="404812" y="438150"/>
                </a:lnTo>
                <a:lnTo>
                  <a:pt x="357187" y="445293"/>
                </a:lnTo>
                <a:lnTo>
                  <a:pt x="326231" y="447675"/>
                </a:lnTo>
                <a:lnTo>
                  <a:pt x="309562" y="447675"/>
                </a:lnTo>
                <a:lnTo>
                  <a:pt x="278606" y="440531"/>
                </a:lnTo>
                <a:lnTo>
                  <a:pt x="242887" y="423862"/>
                </a:lnTo>
                <a:lnTo>
                  <a:pt x="185737" y="390525"/>
                </a:lnTo>
                <a:lnTo>
                  <a:pt x="123825" y="338137"/>
                </a:lnTo>
                <a:lnTo>
                  <a:pt x="73819" y="288131"/>
                </a:lnTo>
                <a:lnTo>
                  <a:pt x="28575" y="245268"/>
                </a:lnTo>
                <a:lnTo>
                  <a:pt x="11906" y="221456"/>
                </a:lnTo>
                <a:lnTo>
                  <a:pt x="0" y="192881"/>
                </a:lnTo>
                <a:lnTo>
                  <a:pt x="0" y="180975"/>
                </a:lnTo>
                <a:lnTo>
                  <a:pt x="0" y="164306"/>
                </a:lnTo>
                <a:lnTo>
                  <a:pt x="4762" y="159543"/>
                </a:lnTo>
                <a:lnTo>
                  <a:pt x="21431" y="159543"/>
                </a:lnTo>
                <a:lnTo>
                  <a:pt x="50006" y="176212"/>
                </a:lnTo>
                <a:lnTo>
                  <a:pt x="142875" y="209550"/>
                </a:lnTo>
                <a:lnTo>
                  <a:pt x="211931" y="228600"/>
                </a:lnTo>
                <a:lnTo>
                  <a:pt x="264319" y="240506"/>
                </a:lnTo>
                <a:lnTo>
                  <a:pt x="326231" y="252412"/>
                </a:lnTo>
                <a:lnTo>
                  <a:pt x="350044" y="252412"/>
                </a:lnTo>
                <a:lnTo>
                  <a:pt x="507206" y="226218"/>
                </a:lnTo>
                <a:lnTo>
                  <a:pt x="916781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B8B86764-F30F-2F41-96DE-14890EAF270B}"/>
              </a:ext>
            </a:extLst>
          </p:cNvPr>
          <p:cNvSpPr/>
          <p:nvPr/>
        </p:nvSpPr>
        <p:spPr>
          <a:xfrm>
            <a:off x="3678238" y="1844675"/>
            <a:ext cx="2959100" cy="628650"/>
          </a:xfrm>
          <a:custGeom>
            <a:avLst/>
            <a:gdLst>
              <a:gd name="connsiteX0" fmla="*/ 1339403 w 2959565"/>
              <a:gd name="connsiteY0" fmla="*/ 296214 h 628489"/>
              <a:gd name="connsiteX1" fmla="*/ 1576374 w 2959565"/>
              <a:gd name="connsiteY1" fmla="*/ 249850 h 628489"/>
              <a:gd name="connsiteX2" fmla="*/ 1839103 w 2959565"/>
              <a:gd name="connsiteY2" fmla="*/ 193183 h 628489"/>
              <a:gd name="connsiteX3" fmla="*/ 2024559 w 2959565"/>
              <a:gd name="connsiteY3" fmla="*/ 149395 h 628489"/>
              <a:gd name="connsiteX4" fmla="*/ 2233197 w 2959565"/>
              <a:gd name="connsiteY4" fmla="*/ 92728 h 628489"/>
              <a:gd name="connsiteX5" fmla="*/ 2315622 w 2959565"/>
              <a:gd name="connsiteY5" fmla="*/ 61818 h 628489"/>
              <a:gd name="connsiteX6" fmla="*/ 2387743 w 2959565"/>
              <a:gd name="connsiteY6" fmla="*/ 28333 h 628489"/>
              <a:gd name="connsiteX7" fmla="*/ 2434107 w 2959565"/>
              <a:gd name="connsiteY7" fmla="*/ 2575 h 628489"/>
              <a:gd name="connsiteX8" fmla="*/ 2454713 w 2959565"/>
              <a:gd name="connsiteY8" fmla="*/ 0 h 628489"/>
              <a:gd name="connsiteX9" fmla="*/ 2511380 w 2959565"/>
              <a:gd name="connsiteY9" fmla="*/ 15454 h 628489"/>
              <a:gd name="connsiteX10" fmla="*/ 2593805 w 2959565"/>
              <a:gd name="connsiteY10" fmla="*/ 43788 h 628489"/>
              <a:gd name="connsiteX11" fmla="*/ 2681382 w 2959565"/>
              <a:gd name="connsiteY11" fmla="*/ 79849 h 628489"/>
              <a:gd name="connsiteX12" fmla="*/ 2720018 w 2959565"/>
              <a:gd name="connsiteY12" fmla="*/ 95303 h 628489"/>
              <a:gd name="connsiteX13" fmla="*/ 2756079 w 2959565"/>
              <a:gd name="connsiteY13" fmla="*/ 115910 h 628489"/>
              <a:gd name="connsiteX14" fmla="*/ 2794716 w 2959565"/>
              <a:gd name="connsiteY14" fmla="*/ 136516 h 628489"/>
              <a:gd name="connsiteX15" fmla="*/ 2833352 w 2959565"/>
              <a:gd name="connsiteY15" fmla="*/ 162273 h 628489"/>
              <a:gd name="connsiteX16" fmla="*/ 2869413 w 2959565"/>
              <a:gd name="connsiteY16" fmla="*/ 193183 h 628489"/>
              <a:gd name="connsiteX17" fmla="*/ 2900322 w 2959565"/>
              <a:gd name="connsiteY17" fmla="*/ 224092 h 628489"/>
              <a:gd name="connsiteX18" fmla="*/ 2928656 w 2959565"/>
              <a:gd name="connsiteY18" fmla="*/ 249850 h 628489"/>
              <a:gd name="connsiteX19" fmla="*/ 2949262 w 2959565"/>
              <a:gd name="connsiteY19" fmla="*/ 273032 h 628489"/>
              <a:gd name="connsiteX20" fmla="*/ 2959565 w 2959565"/>
              <a:gd name="connsiteY20" fmla="*/ 291062 h 628489"/>
              <a:gd name="connsiteX21" fmla="*/ 2959565 w 2959565"/>
              <a:gd name="connsiteY21" fmla="*/ 301365 h 628489"/>
              <a:gd name="connsiteX22" fmla="*/ 2949262 w 2959565"/>
              <a:gd name="connsiteY22" fmla="*/ 324547 h 628489"/>
              <a:gd name="connsiteX23" fmla="*/ 2913201 w 2959565"/>
              <a:gd name="connsiteY23" fmla="*/ 370911 h 628489"/>
              <a:gd name="connsiteX24" fmla="*/ 2848807 w 2959565"/>
              <a:gd name="connsiteY24" fmla="*/ 463639 h 628489"/>
              <a:gd name="connsiteX25" fmla="*/ 2830777 w 2959565"/>
              <a:gd name="connsiteY25" fmla="*/ 489397 h 628489"/>
              <a:gd name="connsiteX26" fmla="*/ 2570623 w 2959565"/>
              <a:gd name="connsiteY26" fmla="*/ 257577 h 628489"/>
              <a:gd name="connsiteX27" fmla="*/ 2550017 w 2959565"/>
              <a:gd name="connsiteY27" fmla="*/ 247274 h 628489"/>
              <a:gd name="connsiteX28" fmla="*/ 2531987 w 2959565"/>
              <a:gd name="connsiteY28" fmla="*/ 242122 h 628489"/>
              <a:gd name="connsiteX29" fmla="*/ 2498502 w 2959565"/>
              <a:gd name="connsiteY29" fmla="*/ 247274 h 628489"/>
              <a:gd name="connsiteX30" fmla="*/ 2333652 w 2959565"/>
              <a:gd name="connsiteY30" fmla="*/ 275608 h 628489"/>
              <a:gd name="connsiteX31" fmla="*/ 1911225 w 2959565"/>
              <a:gd name="connsiteY31" fmla="*/ 350305 h 628489"/>
              <a:gd name="connsiteX32" fmla="*/ 1378040 w 2959565"/>
              <a:gd name="connsiteY32" fmla="*/ 445609 h 628489"/>
              <a:gd name="connsiteX33" fmla="*/ 1061219 w 2959565"/>
              <a:gd name="connsiteY33" fmla="*/ 497124 h 628489"/>
              <a:gd name="connsiteX34" fmla="*/ 746975 w 2959565"/>
              <a:gd name="connsiteY34" fmla="*/ 548640 h 628489"/>
              <a:gd name="connsiteX35" fmla="*/ 430155 w 2959565"/>
              <a:gd name="connsiteY35" fmla="*/ 600155 h 628489"/>
              <a:gd name="connsiteX36" fmla="*/ 255002 w 2959565"/>
              <a:gd name="connsiteY36" fmla="*/ 628489 h 628489"/>
              <a:gd name="connsiteX37" fmla="*/ 224093 w 2959565"/>
              <a:gd name="connsiteY37" fmla="*/ 628489 h 628489"/>
              <a:gd name="connsiteX38" fmla="*/ 146819 w 2959565"/>
              <a:gd name="connsiteY38" fmla="*/ 623337 h 628489"/>
              <a:gd name="connsiteX39" fmla="*/ 95304 w 2959565"/>
              <a:gd name="connsiteY39" fmla="*/ 615610 h 628489"/>
              <a:gd name="connsiteX40" fmla="*/ 48940 w 2959565"/>
              <a:gd name="connsiteY40" fmla="*/ 605307 h 628489"/>
              <a:gd name="connsiteX41" fmla="*/ 0 w 2959565"/>
              <a:gd name="connsiteY41" fmla="*/ 587276 h 628489"/>
              <a:gd name="connsiteX42" fmla="*/ 141668 w 2959565"/>
              <a:gd name="connsiteY42" fmla="*/ 412124 h 628489"/>
              <a:gd name="connsiteX43" fmla="*/ 211214 w 2959565"/>
              <a:gd name="connsiteY43" fmla="*/ 443033 h 628489"/>
              <a:gd name="connsiteX44" fmla="*/ 255002 w 2959565"/>
              <a:gd name="connsiteY44" fmla="*/ 453336 h 628489"/>
              <a:gd name="connsiteX45" fmla="*/ 285911 w 2959565"/>
              <a:gd name="connsiteY45" fmla="*/ 453336 h 628489"/>
              <a:gd name="connsiteX46" fmla="*/ 368336 w 2959565"/>
              <a:gd name="connsiteY46" fmla="*/ 453336 h 628489"/>
              <a:gd name="connsiteX47" fmla="*/ 479094 w 2959565"/>
              <a:gd name="connsiteY47" fmla="*/ 443033 h 628489"/>
              <a:gd name="connsiteX48" fmla="*/ 785611 w 2959565"/>
              <a:gd name="connsiteY48" fmla="*/ 394093 h 628489"/>
              <a:gd name="connsiteX49" fmla="*/ 1068947 w 2959565"/>
              <a:gd name="connsiteY49" fmla="*/ 345153 h 628489"/>
              <a:gd name="connsiteX50" fmla="*/ 1339403 w 2959565"/>
              <a:gd name="connsiteY50" fmla="*/ 296214 h 62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59565" h="628489">
                <a:moveTo>
                  <a:pt x="1339403" y="296214"/>
                </a:moveTo>
                <a:lnTo>
                  <a:pt x="1576374" y="249850"/>
                </a:lnTo>
                <a:lnTo>
                  <a:pt x="1839103" y="193183"/>
                </a:lnTo>
                <a:lnTo>
                  <a:pt x="2024559" y="149395"/>
                </a:lnTo>
                <a:lnTo>
                  <a:pt x="2233197" y="92728"/>
                </a:lnTo>
                <a:lnTo>
                  <a:pt x="2315622" y="61818"/>
                </a:lnTo>
                <a:lnTo>
                  <a:pt x="2387743" y="28333"/>
                </a:lnTo>
                <a:lnTo>
                  <a:pt x="2434107" y="2575"/>
                </a:lnTo>
                <a:lnTo>
                  <a:pt x="2454713" y="0"/>
                </a:lnTo>
                <a:lnTo>
                  <a:pt x="2511380" y="15454"/>
                </a:lnTo>
                <a:lnTo>
                  <a:pt x="2593805" y="43788"/>
                </a:lnTo>
                <a:lnTo>
                  <a:pt x="2681382" y="79849"/>
                </a:lnTo>
                <a:lnTo>
                  <a:pt x="2720018" y="95303"/>
                </a:lnTo>
                <a:lnTo>
                  <a:pt x="2756079" y="115910"/>
                </a:lnTo>
                <a:lnTo>
                  <a:pt x="2794716" y="136516"/>
                </a:lnTo>
                <a:lnTo>
                  <a:pt x="2833352" y="162273"/>
                </a:lnTo>
                <a:lnTo>
                  <a:pt x="2869413" y="193183"/>
                </a:lnTo>
                <a:lnTo>
                  <a:pt x="2900322" y="224092"/>
                </a:lnTo>
                <a:lnTo>
                  <a:pt x="2928656" y="249850"/>
                </a:lnTo>
                <a:lnTo>
                  <a:pt x="2949262" y="273032"/>
                </a:lnTo>
                <a:lnTo>
                  <a:pt x="2959565" y="291062"/>
                </a:lnTo>
                <a:lnTo>
                  <a:pt x="2959565" y="301365"/>
                </a:lnTo>
                <a:lnTo>
                  <a:pt x="2949262" y="324547"/>
                </a:lnTo>
                <a:lnTo>
                  <a:pt x="2913201" y="370911"/>
                </a:lnTo>
                <a:lnTo>
                  <a:pt x="2848807" y="463639"/>
                </a:lnTo>
                <a:lnTo>
                  <a:pt x="2830777" y="489397"/>
                </a:lnTo>
                <a:lnTo>
                  <a:pt x="2570623" y="257577"/>
                </a:lnTo>
                <a:lnTo>
                  <a:pt x="2550017" y="247274"/>
                </a:lnTo>
                <a:lnTo>
                  <a:pt x="2531987" y="242122"/>
                </a:lnTo>
                <a:lnTo>
                  <a:pt x="2498502" y="247274"/>
                </a:lnTo>
                <a:lnTo>
                  <a:pt x="2333652" y="275608"/>
                </a:lnTo>
                <a:lnTo>
                  <a:pt x="1911225" y="350305"/>
                </a:lnTo>
                <a:lnTo>
                  <a:pt x="1378040" y="445609"/>
                </a:lnTo>
                <a:lnTo>
                  <a:pt x="1061219" y="497124"/>
                </a:lnTo>
                <a:lnTo>
                  <a:pt x="746975" y="548640"/>
                </a:lnTo>
                <a:lnTo>
                  <a:pt x="430155" y="600155"/>
                </a:lnTo>
                <a:lnTo>
                  <a:pt x="255002" y="628489"/>
                </a:lnTo>
                <a:lnTo>
                  <a:pt x="224093" y="628489"/>
                </a:lnTo>
                <a:lnTo>
                  <a:pt x="146819" y="623337"/>
                </a:lnTo>
                <a:lnTo>
                  <a:pt x="95304" y="615610"/>
                </a:lnTo>
                <a:lnTo>
                  <a:pt x="48940" y="605307"/>
                </a:lnTo>
                <a:lnTo>
                  <a:pt x="0" y="587276"/>
                </a:lnTo>
                <a:lnTo>
                  <a:pt x="141668" y="412124"/>
                </a:lnTo>
                <a:lnTo>
                  <a:pt x="211214" y="443033"/>
                </a:lnTo>
                <a:lnTo>
                  <a:pt x="255002" y="453336"/>
                </a:lnTo>
                <a:lnTo>
                  <a:pt x="285911" y="453336"/>
                </a:lnTo>
                <a:lnTo>
                  <a:pt x="368336" y="453336"/>
                </a:lnTo>
                <a:lnTo>
                  <a:pt x="479094" y="443033"/>
                </a:lnTo>
                <a:lnTo>
                  <a:pt x="785611" y="394093"/>
                </a:lnTo>
                <a:lnTo>
                  <a:pt x="1068947" y="345153"/>
                </a:lnTo>
                <a:lnTo>
                  <a:pt x="1339403" y="2962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5F91B83-F93D-4C44-BD1C-886775F3B1F2}"/>
              </a:ext>
            </a:extLst>
          </p:cNvPr>
          <p:cNvSpPr/>
          <p:nvPr/>
        </p:nvSpPr>
        <p:spPr>
          <a:xfrm>
            <a:off x="5703888" y="2039938"/>
            <a:ext cx="825500" cy="2292350"/>
          </a:xfrm>
          <a:custGeom>
            <a:avLst/>
            <a:gdLst>
              <a:gd name="connsiteX0" fmla="*/ 463337 w 825415"/>
              <a:gd name="connsiteY0" fmla="*/ 681198 h 2292137"/>
              <a:gd name="connsiteX1" fmla="*/ 478680 w 825415"/>
              <a:gd name="connsiteY1" fmla="*/ 610623 h 2292137"/>
              <a:gd name="connsiteX2" fmla="*/ 503227 w 825415"/>
              <a:gd name="connsiteY2" fmla="*/ 484817 h 2292137"/>
              <a:gd name="connsiteX3" fmla="*/ 533912 w 825415"/>
              <a:gd name="connsiteY3" fmla="*/ 312983 h 2292137"/>
              <a:gd name="connsiteX4" fmla="*/ 546186 w 825415"/>
              <a:gd name="connsiteY4" fmla="*/ 236272 h 2292137"/>
              <a:gd name="connsiteX5" fmla="*/ 555391 w 825415"/>
              <a:gd name="connsiteY5" fmla="*/ 147286 h 2292137"/>
              <a:gd name="connsiteX6" fmla="*/ 555391 w 825415"/>
              <a:gd name="connsiteY6" fmla="*/ 119670 h 2292137"/>
              <a:gd name="connsiteX7" fmla="*/ 552323 w 825415"/>
              <a:gd name="connsiteY7" fmla="*/ 92054 h 2292137"/>
              <a:gd name="connsiteX8" fmla="*/ 546186 w 825415"/>
              <a:gd name="connsiteY8" fmla="*/ 70575 h 2292137"/>
              <a:gd name="connsiteX9" fmla="*/ 533912 w 825415"/>
              <a:gd name="connsiteY9" fmla="*/ 49096 h 2292137"/>
              <a:gd name="connsiteX10" fmla="*/ 500159 w 825415"/>
              <a:gd name="connsiteY10" fmla="*/ 46027 h 2292137"/>
              <a:gd name="connsiteX11" fmla="*/ 512433 w 825415"/>
              <a:gd name="connsiteY11" fmla="*/ 0 h 2292137"/>
              <a:gd name="connsiteX12" fmla="*/ 825415 w 825415"/>
              <a:gd name="connsiteY12" fmla="*/ 257751 h 2292137"/>
              <a:gd name="connsiteX13" fmla="*/ 807004 w 825415"/>
              <a:gd name="connsiteY13" fmla="*/ 294572 h 2292137"/>
              <a:gd name="connsiteX14" fmla="*/ 797799 w 825415"/>
              <a:gd name="connsiteY14" fmla="*/ 325257 h 2292137"/>
              <a:gd name="connsiteX15" fmla="*/ 760978 w 825415"/>
              <a:gd name="connsiteY15" fmla="*/ 484817 h 2292137"/>
              <a:gd name="connsiteX16" fmla="*/ 714951 w 825415"/>
              <a:gd name="connsiteY16" fmla="*/ 687335 h 2292137"/>
              <a:gd name="connsiteX17" fmla="*/ 656650 w 825415"/>
              <a:gd name="connsiteY17" fmla="*/ 929743 h 2292137"/>
              <a:gd name="connsiteX18" fmla="*/ 583007 w 825415"/>
              <a:gd name="connsiteY18" fmla="*/ 1215109 h 2292137"/>
              <a:gd name="connsiteX19" fmla="*/ 512433 w 825415"/>
              <a:gd name="connsiteY19" fmla="*/ 1472860 h 2292137"/>
              <a:gd name="connsiteX20" fmla="*/ 478680 w 825415"/>
              <a:gd name="connsiteY20" fmla="*/ 1586392 h 2292137"/>
              <a:gd name="connsiteX21" fmla="*/ 432653 w 825415"/>
              <a:gd name="connsiteY21" fmla="*/ 1721405 h 2292137"/>
              <a:gd name="connsiteX22" fmla="*/ 383557 w 825415"/>
              <a:gd name="connsiteY22" fmla="*/ 1841074 h 2292137"/>
              <a:gd name="connsiteX23" fmla="*/ 331394 w 825415"/>
              <a:gd name="connsiteY23" fmla="*/ 1942333 h 2292137"/>
              <a:gd name="connsiteX24" fmla="*/ 288435 w 825415"/>
              <a:gd name="connsiteY24" fmla="*/ 2015976 h 2292137"/>
              <a:gd name="connsiteX25" fmla="*/ 233203 w 825415"/>
              <a:gd name="connsiteY25" fmla="*/ 2101893 h 2292137"/>
              <a:gd name="connsiteX26" fmla="*/ 162629 w 825415"/>
              <a:gd name="connsiteY26" fmla="*/ 2187810 h 2292137"/>
              <a:gd name="connsiteX27" fmla="*/ 98191 w 825415"/>
              <a:gd name="connsiteY27" fmla="*/ 2255316 h 2292137"/>
              <a:gd name="connsiteX28" fmla="*/ 64438 w 825415"/>
              <a:gd name="connsiteY28" fmla="*/ 2282932 h 2292137"/>
              <a:gd name="connsiteX29" fmla="*/ 39890 w 825415"/>
              <a:gd name="connsiteY29" fmla="*/ 2292137 h 2292137"/>
              <a:gd name="connsiteX30" fmla="*/ 33753 w 825415"/>
              <a:gd name="connsiteY30" fmla="*/ 2292137 h 2292137"/>
              <a:gd name="connsiteX31" fmla="*/ 18411 w 825415"/>
              <a:gd name="connsiteY31" fmla="*/ 2286000 h 2292137"/>
              <a:gd name="connsiteX32" fmla="*/ 6137 w 825415"/>
              <a:gd name="connsiteY32" fmla="*/ 2276795 h 2292137"/>
              <a:gd name="connsiteX33" fmla="*/ 0 w 825415"/>
              <a:gd name="connsiteY33" fmla="*/ 2267590 h 2292137"/>
              <a:gd name="connsiteX34" fmla="*/ 85917 w 825415"/>
              <a:gd name="connsiteY34" fmla="*/ 1782774 h 2292137"/>
              <a:gd name="connsiteX35" fmla="*/ 125807 w 825415"/>
              <a:gd name="connsiteY35" fmla="*/ 1736747 h 2292137"/>
              <a:gd name="connsiteX36" fmla="*/ 159560 w 825415"/>
              <a:gd name="connsiteY36" fmla="*/ 1687651 h 2292137"/>
              <a:gd name="connsiteX37" fmla="*/ 187176 w 825415"/>
              <a:gd name="connsiteY37" fmla="*/ 1641625 h 2292137"/>
              <a:gd name="connsiteX38" fmla="*/ 223998 w 825415"/>
              <a:gd name="connsiteY38" fmla="*/ 1564913 h 2292137"/>
              <a:gd name="connsiteX39" fmla="*/ 251614 w 825415"/>
              <a:gd name="connsiteY39" fmla="*/ 1500476 h 2292137"/>
              <a:gd name="connsiteX40" fmla="*/ 288435 w 825415"/>
              <a:gd name="connsiteY40" fmla="*/ 1399217 h 2292137"/>
              <a:gd name="connsiteX41" fmla="*/ 322188 w 825415"/>
              <a:gd name="connsiteY41" fmla="*/ 1294889 h 2292137"/>
              <a:gd name="connsiteX42" fmla="*/ 349804 w 825415"/>
              <a:gd name="connsiteY42" fmla="*/ 1193630 h 2292137"/>
              <a:gd name="connsiteX43" fmla="*/ 392763 w 825415"/>
              <a:gd name="connsiteY43" fmla="*/ 1015660 h 2292137"/>
              <a:gd name="connsiteX44" fmla="*/ 432653 w 825415"/>
              <a:gd name="connsiteY44" fmla="*/ 834621 h 2292137"/>
              <a:gd name="connsiteX45" fmla="*/ 463337 w 825415"/>
              <a:gd name="connsiteY45" fmla="*/ 681198 h 22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25415" h="2292137">
                <a:moveTo>
                  <a:pt x="463337" y="681198"/>
                </a:moveTo>
                <a:lnTo>
                  <a:pt x="478680" y="610623"/>
                </a:lnTo>
                <a:lnTo>
                  <a:pt x="503227" y="484817"/>
                </a:lnTo>
                <a:lnTo>
                  <a:pt x="533912" y="312983"/>
                </a:lnTo>
                <a:lnTo>
                  <a:pt x="546186" y="236272"/>
                </a:lnTo>
                <a:lnTo>
                  <a:pt x="555391" y="147286"/>
                </a:lnTo>
                <a:lnTo>
                  <a:pt x="555391" y="119670"/>
                </a:lnTo>
                <a:lnTo>
                  <a:pt x="552323" y="92054"/>
                </a:lnTo>
                <a:lnTo>
                  <a:pt x="546186" y="70575"/>
                </a:lnTo>
                <a:lnTo>
                  <a:pt x="533912" y="49096"/>
                </a:lnTo>
                <a:lnTo>
                  <a:pt x="500159" y="46027"/>
                </a:lnTo>
                <a:lnTo>
                  <a:pt x="512433" y="0"/>
                </a:lnTo>
                <a:lnTo>
                  <a:pt x="825415" y="257751"/>
                </a:lnTo>
                <a:lnTo>
                  <a:pt x="807004" y="294572"/>
                </a:lnTo>
                <a:lnTo>
                  <a:pt x="797799" y="325257"/>
                </a:lnTo>
                <a:lnTo>
                  <a:pt x="760978" y="484817"/>
                </a:lnTo>
                <a:lnTo>
                  <a:pt x="714951" y="687335"/>
                </a:lnTo>
                <a:lnTo>
                  <a:pt x="656650" y="929743"/>
                </a:lnTo>
                <a:lnTo>
                  <a:pt x="583007" y="1215109"/>
                </a:lnTo>
                <a:lnTo>
                  <a:pt x="512433" y="1472860"/>
                </a:lnTo>
                <a:lnTo>
                  <a:pt x="478680" y="1586392"/>
                </a:lnTo>
                <a:lnTo>
                  <a:pt x="432653" y="1721405"/>
                </a:lnTo>
                <a:lnTo>
                  <a:pt x="383557" y="1841074"/>
                </a:lnTo>
                <a:lnTo>
                  <a:pt x="331394" y="1942333"/>
                </a:lnTo>
                <a:lnTo>
                  <a:pt x="288435" y="2015976"/>
                </a:lnTo>
                <a:lnTo>
                  <a:pt x="233203" y="2101893"/>
                </a:lnTo>
                <a:lnTo>
                  <a:pt x="162629" y="2187810"/>
                </a:lnTo>
                <a:lnTo>
                  <a:pt x="98191" y="2255316"/>
                </a:lnTo>
                <a:lnTo>
                  <a:pt x="64438" y="2282932"/>
                </a:lnTo>
                <a:lnTo>
                  <a:pt x="39890" y="2292137"/>
                </a:lnTo>
                <a:lnTo>
                  <a:pt x="33753" y="2292137"/>
                </a:lnTo>
                <a:lnTo>
                  <a:pt x="18411" y="2286000"/>
                </a:lnTo>
                <a:lnTo>
                  <a:pt x="6137" y="2276795"/>
                </a:lnTo>
                <a:lnTo>
                  <a:pt x="0" y="2267590"/>
                </a:lnTo>
                <a:lnTo>
                  <a:pt x="85917" y="1782774"/>
                </a:lnTo>
                <a:lnTo>
                  <a:pt x="125807" y="1736747"/>
                </a:lnTo>
                <a:lnTo>
                  <a:pt x="159560" y="1687651"/>
                </a:lnTo>
                <a:lnTo>
                  <a:pt x="187176" y="1641625"/>
                </a:lnTo>
                <a:lnTo>
                  <a:pt x="223998" y="1564913"/>
                </a:lnTo>
                <a:lnTo>
                  <a:pt x="251614" y="1500476"/>
                </a:lnTo>
                <a:lnTo>
                  <a:pt x="288435" y="1399217"/>
                </a:lnTo>
                <a:lnTo>
                  <a:pt x="322188" y="1294889"/>
                </a:lnTo>
                <a:lnTo>
                  <a:pt x="349804" y="1193630"/>
                </a:lnTo>
                <a:lnTo>
                  <a:pt x="392763" y="1015660"/>
                </a:lnTo>
                <a:lnTo>
                  <a:pt x="432653" y="834621"/>
                </a:lnTo>
                <a:lnTo>
                  <a:pt x="463337" y="681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776DA7-EB5B-2D42-A64E-AF89DCE6C701}"/>
              </a:ext>
            </a:extLst>
          </p:cNvPr>
          <p:cNvSpPr/>
          <p:nvPr/>
        </p:nvSpPr>
        <p:spPr>
          <a:xfrm>
            <a:off x="5240338" y="3786188"/>
            <a:ext cx="587375" cy="538162"/>
          </a:xfrm>
          <a:custGeom>
            <a:avLst/>
            <a:gdLst>
              <a:gd name="connsiteX0" fmla="*/ 166688 w 585788"/>
              <a:gd name="connsiteY0" fmla="*/ 42862 h 538162"/>
              <a:gd name="connsiteX1" fmla="*/ 302419 w 585788"/>
              <a:gd name="connsiteY1" fmla="*/ 73818 h 538162"/>
              <a:gd name="connsiteX2" fmla="*/ 378619 w 585788"/>
              <a:gd name="connsiteY2" fmla="*/ 88106 h 538162"/>
              <a:gd name="connsiteX3" fmla="*/ 411957 w 585788"/>
              <a:gd name="connsiteY3" fmla="*/ 90487 h 538162"/>
              <a:gd name="connsiteX4" fmla="*/ 445294 w 585788"/>
              <a:gd name="connsiteY4" fmla="*/ 88106 h 538162"/>
              <a:gd name="connsiteX5" fmla="*/ 481013 w 585788"/>
              <a:gd name="connsiteY5" fmla="*/ 78581 h 538162"/>
              <a:gd name="connsiteX6" fmla="*/ 511969 w 585788"/>
              <a:gd name="connsiteY6" fmla="*/ 64293 h 538162"/>
              <a:gd name="connsiteX7" fmla="*/ 538163 w 585788"/>
              <a:gd name="connsiteY7" fmla="*/ 47625 h 538162"/>
              <a:gd name="connsiteX8" fmla="*/ 550069 w 585788"/>
              <a:gd name="connsiteY8" fmla="*/ 33337 h 538162"/>
              <a:gd name="connsiteX9" fmla="*/ 585788 w 585788"/>
              <a:gd name="connsiteY9" fmla="*/ 0 h 538162"/>
              <a:gd name="connsiteX10" fmla="*/ 488157 w 585788"/>
              <a:gd name="connsiteY10" fmla="*/ 538162 h 538162"/>
              <a:gd name="connsiteX11" fmla="*/ 461963 w 585788"/>
              <a:gd name="connsiteY11" fmla="*/ 521493 h 538162"/>
              <a:gd name="connsiteX12" fmla="*/ 445294 w 585788"/>
              <a:gd name="connsiteY12" fmla="*/ 497681 h 538162"/>
              <a:gd name="connsiteX13" fmla="*/ 428625 w 585788"/>
              <a:gd name="connsiteY13" fmla="*/ 459581 h 538162"/>
              <a:gd name="connsiteX14" fmla="*/ 397669 w 585788"/>
              <a:gd name="connsiteY14" fmla="*/ 390525 h 538162"/>
              <a:gd name="connsiteX15" fmla="*/ 350044 w 585788"/>
              <a:gd name="connsiteY15" fmla="*/ 302418 h 538162"/>
              <a:gd name="connsiteX16" fmla="*/ 333375 w 585788"/>
              <a:gd name="connsiteY16" fmla="*/ 276225 h 538162"/>
              <a:gd name="connsiteX17" fmla="*/ 302419 w 585788"/>
              <a:gd name="connsiteY17" fmla="*/ 245268 h 538162"/>
              <a:gd name="connsiteX18" fmla="*/ 247650 w 585788"/>
              <a:gd name="connsiteY18" fmla="*/ 202406 h 538162"/>
              <a:gd name="connsiteX19" fmla="*/ 171450 w 585788"/>
              <a:gd name="connsiteY19" fmla="*/ 150018 h 538162"/>
              <a:gd name="connsiteX20" fmla="*/ 119063 w 585788"/>
              <a:gd name="connsiteY20" fmla="*/ 119062 h 538162"/>
              <a:gd name="connsiteX21" fmla="*/ 57150 w 585788"/>
              <a:gd name="connsiteY21" fmla="*/ 85725 h 538162"/>
              <a:gd name="connsiteX22" fmla="*/ 28575 w 585788"/>
              <a:gd name="connsiteY22" fmla="*/ 73818 h 538162"/>
              <a:gd name="connsiteX23" fmla="*/ 14288 w 585788"/>
              <a:gd name="connsiteY23" fmla="*/ 66675 h 538162"/>
              <a:gd name="connsiteX24" fmla="*/ 4763 w 585788"/>
              <a:gd name="connsiteY24" fmla="*/ 50006 h 538162"/>
              <a:gd name="connsiteX25" fmla="*/ 0 w 585788"/>
              <a:gd name="connsiteY25" fmla="*/ 33337 h 538162"/>
              <a:gd name="connsiteX26" fmla="*/ 4763 w 585788"/>
              <a:gd name="connsiteY26" fmla="*/ 16668 h 538162"/>
              <a:gd name="connsiteX27" fmla="*/ 16669 w 585788"/>
              <a:gd name="connsiteY27" fmla="*/ 9525 h 538162"/>
              <a:gd name="connsiteX28" fmla="*/ 35719 w 585788"/>
              <a:gd name="connsiteY28" fmla="*/ 9525 h 538162"/>
              <a:gd name="connsiteX29" fmla="*/ 73819 w 585788"/>
              <a:gd name="connsiteY29" fmla="*/ 19050 h 538162"/>
              <a:gd name="connsiteX30" fmla="*/ 166688 w 585788"/>
              <a:gd name="connsiteY30" fmla="*/ 4286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5788" h="538162">
                <a:moveTo>
                  <a:pt x="166688" y="42862"/>
                </a:moveTo>
                <a:lnTo>
                  <a:pt x="302419" y="73818"/>
                </a:lnTo>
                <a:lnTo>
                  <a:pt x="378619" y="88106"/>
                </a:lnTo>
                <a:lnTo>
                  <a:pt x="411957" y="90487"/>
                </a:lnTo>
                <a:lnTo>
                  <a:pt x="445294" y="88106"/>
                </a:lnTo>
                <a:lnTo>
                  <a:pt x="481013" y="78581"/>
                </a:lnTo>
                <a:lnTo>
                  <a:pt x="511969" y="64293"/>
                </a:lnTo>
                <a:lnTo>
                  <a:pt x="538163" y="47625"/>
                </a:lnTo>
                <a:lnTo>
                  <a:pt x="550069" y="33337"/>
                </a:lnTo>
                <a:lnTo>
                  <a:pt x="585788" y="0"/>
                </a:lnTo>
                <a:lnTo>
                  <a:pt x="488157" y="538162"/>
                </a:lnTo>
                <a:lnTo>
                  <a:pt x="461963" y="521493"/>
                </a:lnTo>
                <a:lnTo>
                  <a:pt x="445294" y="497681"/>
                </a:lnTo>
                <a:lnTo>
                  <a:pt x="428625" y="459581"/>
                </a:lnTo>
                <a:lnTo>
                  <a:pt x="397669" y="390525"/>
                </a:lnTo>
                <a:lnTo>
                  <a:pt x="350044" y="302418"/>
                </a:lnTo>
                <a:lnTo>
                  <a:pt x="333375" y="276225"/>
                </a:lnTo>
                <a:lnTo>
                  <a:pt x="302419" y="245268"/>
                </a:lnTo>
                <a:lnTo>
                  <a:pt x="247650" y="202406"/>
                </a:lnTo>
                <a:lnTo>
                  <a:pt x="171450" y="150018"/>
                </a:lnTo>
                <a:lnTo>
                  <a:pt x="119063" y="119062"/>
                </a:lnTo>
                <a:lnTo>
                  <a:pt x="57150" y="85725"/>
                </a:lnTo>
                <a:lnTo>
                  <a:pt x="28575" y="73818"/>
                </a:lnTo>
                <a:lnTo>
                  <a:pt x="14288" y="66675"/>
                </a:lnTo>
                <a:lnTo>
                  <a:pt x="4763" y="50006"/>
                </a:lnTo>
                <a:lnTo>
                  <a:pt x="0" y="33337"/>
                </a:lnTo>
                <a:lnTo>
                  <a:pt x="4763" y="16668"/>
                </a:lnTo>
                <a:lnTo>
                  <a:pt x="16669" y="9525"/>
                </a:lnTo>
                <a:lnTo>
                  <a:pt x="35719" y="9525"/>
                </a:lnTo>
                <a:lnTo>
                  <a:pt x="73819" y="19050"/>
                </a:lnTo>
                <a:lnTo>
                  <a:pt x="166688" y="428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C7B434-F9FF-154D-A3FC-6C9077F0C6E8}"/>
              </a:ext>
            </a:extLst>
          </p:cNvPr>
          <p:cNvSpPr/>
          <p:nvPr/>
        </p:nvSpPr>
        <p:spPr>
          <a:xfrm>
            <a:off x="3638550" y="3757613"/>
            <a:ext cx="1201738" cy="355600"/>
          </a:xfrm>
          <a:custGeom>
            <a:avLst/>
            <a:gdLst>
              <a:gd name="connsiteX0" fmla="*/ 590550 w 1202531"/>
              <a:gd name="connsiteY0" fmla="*/ 104775 h 354806"/>
              <a:gd name="connsiteX1" fmla="*/ 1202531 w 1202531"/>
              <a:gd name="connsiteY1" fmla="*/ 0 h 354806"/>
              <a:gd name="connsiteX2" fmla="*/ 1188244 w 1202531"/>
              <a:gd name="connsiteY2" fmla="*/ 200025 h 354806"/>
              <a:gd name="connsiteX3" fmla="*/ 997744 w 1202531"/>
              <a:gd name="connsiteY3" fmla="*/ 216693 h 354806"/>
              <a:gd name="connsiteX4" fmla="*/ 854869 w 1202531"/>
              <a:gd name="connsiteY4" fmla="*/ 230981 h 354806"/>
              <a:gd name="connsiteX5" fmla="*/ 538163 w 1202531"/>
              <a:gd name="connsiteY5" fmla="*/ 278606 h 354806"/>
              <a:gd name="connsiteX6" fmla="*/ 195263 w 1202531"/>
              <a:gd name="connsiteY6" fmla="*/ 330993 h 354806"/>
              <a:gd name="connsiteX7" fmla="*/ 47625 w 1202531"/>
              <a:gd name="connsiteY7" fmla="*/ 354806 h 354806"/>
              <a:gd name="connsiteX8" fmla="*/ 0 w 1202531"/>
              <a:gd name="connsiteY8" fmla="*/ 192881 h 354806"/>
              <a:gd name="connsiteX9" fmla="*/ 300038 w 1202531"/>
              <a:gd name="connsiteY9" fmla="*/ 152400 h 354806"/>
              <a:gd name="connsiteX10" fmla="*/ 590550 w 1202531"/>
              <a:gd name="connsiteY10" fmla="*/ 10477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2531" h="354806">
                <a:moveTo>
                  <a:pt x="590550" y="104775"/>
                </a:moveTo>
                <a:lnTo>
                  <a:pt x="1202531" y="0"/>
                </a:lnTo>
                <a:lnTo>
                  <a:pt x="1188244" y="200025"/>
                </a:lnTo>
                <a:lnTo>
                  <a:pt x="997744" y="216693"/>
                </a:lnTo>
                <a:lnTo>
                  <a:pt x="854869" y="230981"/>
                </a:lnTo>
                <a:lnTo>
                  <a:pt x="538163" y="278606"/>
                </a:lnTo>
                <a:lnTo>
                  <a:pt x="195263" y="330993"/>
                </a:lnTo>
                <a:lnTo>
                  <a:pt x="47625" y="354806"/>
                </a:lnTo>
                <a:lnTo>
                  <a:pt x="0" y="192881"/>
                </a:lnTo>
                <a:lnTo>
                  <a:pt x="300038" y="152400"/>
                </a:lnTo>
                <a:lnTo>
                  <a:pt x="59055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4C84628-7764-1347-BD8A-7396E09D18B3}"/>
              </a:ext>
            </a:extLst>
          </p:cNvPr>
          <p:cNvSpPr/>
          <p:nvPr/>
        </p:nvSpPr>
        <p:spPr>
          <a:xfrm>
            <a:off x="3368675" y="3841750"/>
            <a:ext cx="3675063" cy="1957388"/>
          </a:xfrm>
          <a:custGeom>
            <a:avLst/>
            <a:gdLst>
              <a:gd name="connsiteX0" fmla="*/ 139990 w 3675471"/>
              <a:gd name="connsiteY0" fmla="*/ 673141 h 1956876"/>
              <a:gd name="connsiteX1" fmla="*/ 148925 w 3675471"/>
              <a:gd name="connsiteY1" fmla="*/ 306786 h 1956876"/>
              <a:gd name="connsiteX2" fmla="*/ 145947 w 3675471"/>
              <a:gd name="connsiteY2" fmla="*/ 262108 h 1956876"/>
              <a:gd name="connsiteX3" fmla="*/ 134033 w 3675471"/>
              <a:gd name="connsiteY3" fmla="*/ 220409 h 1956876"/>
              <a:gd name="connsiteX4" fmla="*/ 110205 w 3675471"/>
              <a:gd name="connsiteY4" fmla="*/ 175732 h 1956876"/>
              <a:gd name="connsiteX5" fmla="*/ 74463 w 3675471"/>
              <a:gd name="connsiteY5" fmla="*/ 125097 h 1956876"/>
              <a:gd name="connsiteX6" fmla="*/ 41699 w 3675471"/>
              <a:gd name="connsiteY6" fmla="*/ 86377 h 1956876"/>
              <a:gd name="connsiteX7" fmla="*/ 14893 w 3675471"/>
              <a:gd name="connsiteY7" fmla="*/ 59570 h 1956876"/>
              <a:gd name="connsiteX8" fmla="*/ 5957 w 3675471"/>
              <a:gd name="connsiteY8" fmla="*/ 38721 h 1956876"/>
              <a:gd name="connsiteX9" fmla="*/ 0 w 3675471"/>
              <a:gd name="connsiteY9" fmla="*/ 17871 h 1956876"/>
              <a:gd name="connsiteX10" fmla="*/ 2979 w 3675471"/>
              <a:gd name="connsiteY10" fmla="*/ 0 h 1956876"/>
              <a:gd name="connsiteX11" fmla="*/ 2979 w 3675471"/>
              <a:gd name="connsiteY11" fmla="*/ 0 h 1956876"/>
              <a:gd name="connsiteX12" fmla="*/ 35742 w 3675471"/>
              <a:gd name="connsiteY12" fmla="*/ 5957 h 1956876"/>
              <a:gd name="connsiteX13" fmla="*/ 101269 w 3675471"/>
              <a:gd name="connsiteY13" fmla="*/ 20850 h 1956876"/>
              <a:gd name="connsiteX14" fmla="*/ 175732 w 3675471"/>
              <a:gd name="connsiteY14" fmla="*/ 38721 h 1956876"/>
              <a:gd name="connsiteX15" fmla="*/ 232323 w 3675471"/>
              <a:gd name="connsiteY15" fmla="*/ 59570 h 1956876"/>
              <a:gd name="connsiteX16" fmla="*/ 294872 w 3675471"/>
              <a:gd name="connsiteY16" fmla="*/ 86377 h 1956876"/>
              <a:gd name="connsiteX17" fmla="*/ 348485 w 3675471"/>
              <a:gd name="connsiteY17" fmla="*/ 107226 h 1956876"/>
              <a:gd name="connsiteX18" fmla="*/ 393163 w 3675471"/>
              <a:gd name="connsiteY18" fmla="*/ 241259 h 1956876"/>
              <a:gd name="connsiteX19" fmla="*/ 381249 w 3675471"/>
              <a:gd name="connsiteY19" fmla="*/ 381248 h 1956876"/>
              <a:gd name="connsiteX20" fmla="*/ 345507 w 3675471"/>
              <a:gd name="connsiteY20" fmla="*/ 831002 h 1956876"/>
              <a:gd name="connsiteX21" fmla="*/ 327636 w 3675471"/>
              <a:gd name="connsiteY21" fmla="*/ 1194379 h 1956876"/>
              <a:gd name="connsiteX22" fmla="*/ 327636 w 3675471"/>
              <a:gd name="connsiteY22" fmla="*/ 1387982 h 1956876"/>
              <a:gd name="connsiteX23" fmla="*/ 330614 w 3675471"/>
              <a:gd name="connsiteY23" fmla="*/ 1453509 h 1956876"/>
              <a:gd name="connsiteX24" fmla="*/ 336571 w 3675471"/>
              <a:gd name="connsiteY24" fmla="*/ 1498186 h 1956876"/>
              <a:gd name="connsiteX25" fmla="*/ 345507 w 3675471"/>
              <a:gd name="connsiteY25" fmla="*/ 1524993 h 1956876"/>
              <a:gd name="connsiteX26" fmla="*/ 363378 w 3675471"/>
              <a:gd name="connsiteY26" fmla="*/ 1560735 h 1956876"/>
              <a:gd name="connsiteX27" fmla="*/ 393163 w 3675471"/>
              <a:gd name="connsiteY27" fmla="*/ 1602434 h 1956876"/>
              <a:gd name="connsiteX28" fmla="*/ 422948 w 3675471"/>
              <a:gd name="connsiteY28" fmla="*/ 1626262 h 1956876"/>
              <a:gd name="connsiteX29" fmla="*/ 488475 w 3675471"/>
              <a:gd name="connsiteY29" fmla="*/ 1653069 h 1956876"/>
              <a:gd name="connsiteX30" fmla="*/ 601658 w 3675471"/>
              <a:gd name="connsiteY30" fmla="*/ 1685832 h 1956876"/>
              <a:gd name="connsiteX31" fmla="*/ 822067 w 3675471"/>
              <a:gd name="connsiteY31" fmla="*/ 1724553 h 1956876"/>
              <a:gd name="connsiteX32" fmla="*/ 1027583 w 3675471"/>
              <a:gd name="connsiteY32" fmla="*/ 1745402 h 1956876"/>
              <a:gd name="connsiteX33" fmla="*/ 1271821 w 3675471"/>
              <a:gd name="connsiteY33" fmla="*/ 1754338 h 1956876"/>
              <a:gd name="connsiteX34" fmla="*/ 1504144 w 3675471"/>
              <a:gd name="connsiteY34" fmla="*/ 1751359 h 1956876"/>
              <a:gd name="connsiteX35" fmla="*/ 1727531 w 3675471"/>
              <a:gd name="connsiteY35" fmla="*/ 1739445 h 1956876"/>
              <a:gd name="connsiteX36" fmla="*/ 2037295 w 3675471"/>
              <a:gd name="connsiteY36" fmla="*/ 1718596 h 1956876"/>
              <a:gd name="connsiteX37" fmla="*/ 2618103 w 3675471"/>
              <a:gd name="connsiteY37" fmla="*/ 1673918 h 1956876"/>
              <a:gd name="connsiteX38" fmla="*/ 2784899 w 3675471"/>
              <a:gd name="connsiteY38" fmla="*/ 1659026 h 1956876"/>
              <a:gd name="connsiteX39" fmla="*/ 2871276 w 3675471"/>
              <a:gd name="connsiteY39" fmla="*/ 1647112 h 1956876"/>
              <a:gd name="connsiteX40" fmla="*/ 2939781 w 3675471"/>
              <a:gd name="connsiteY40" fmla="*/ 1629240 h 1956876"/>
              <a:gd name="connsiteX41" fmla="*/ 2999351 w 3675471"/>
              <a:gd name="connsiteY41" fmla="*/ 1608391 h 1956876"/>
              <a:gd name="connsiteX42" fmla="*/ 3055943 w 3675471"/>
              <a:gd name="connsiteY42" fmla="*/ 1578606 h 1956876"/>
              <a:gd name="connsiteX43" fmla="*/ 3526546 w 3675471"/>
              <a:gd name="connsiteY43" fmla="*/ 1447552 h 1956876"/>
              <a:gd name="connsiteX44" fmla="*/ 3595052 w 3675471"/>
              <a:gd name="connsiteY44" fmla="*/ 1522014 h 1956876"/>
              <a:gd name="connsiteX45" fmla="*/ 3633772 w 3675471"/>
              <a:gd name="connsiteY45" fmla="*/ 1569670 h 1956876"/>
              <a:gd name="connsiteX46" fmla="*/ 3651643 w 3675471"/>
              <a:gd name="connsiteY46" fmla="*/ 1596477 h 1956876"/>
              <a:gd name="connsiteX47" fmla="*/ 3666536 w 3675471"/>
              <a:gd name="connsiteY47" fmla="*/ 1629240 h 1956876"/>
              <a:gd name="connsiteX48" fmla="*/ 3675471 w 3675471"/>
              <a:gd name="connsiteY48" fmla="*/ 1659026 h 1956876"/>
              <a:gd name="connsiteX49" fmla="*/ 3675471 w 3675471"/>
              <a:gd name="connsiteY49" fmla="*/ 1676897 h 1956876"/>
              <a:gd name="connsiteX50" fmla="*/ 3663557 w 3675471"/>
              <a:gd name="connsiteY50" fmla="*/ 1715617 h 1956876"/>
              <a:gd name="connsiteX51" fmla="*/ 3636751 w 3675471"/>
              <a:gd name="connsiteY51" fmla="*/ 1751359 h 1956876"/>
              <a:gd name="connsiteX52" fmla="*/ 3592073 w 3675471"/>
              <a:gd name="connsiteY52" fmla="*/ 1778166 h 1956876"/>
              <a:gd name="connsiteX53" fmla="*/ 3535482 w 3675471"/>
              <a:gd name="connsiteY53" fmla="*/ 1804972 h 1956876"/>
              <a:gd name="connsiteX54" fmla="*/ 3446127 w 3675471"/>
              <a:gd name="connsiteY54" fmla="*/ 1834757 h 1956876"/>
              <a:gd name="connsiteX55" fmla="*/ 3321030 w 3675471"/>
              <a:gd name="connsiteY55" fmla="*/ 1864542 h 1956876"/>
              <a:gd name="connsiteX56" fmla="*/ 3195933 w 3675471"/>
              <a:gd name="connsiteY56" fmla="*/ 1882413 h 1956876"/>
              <a:gd name="connsiteX57" fmla="*/ 3064879 w 3675471"/>
              <a:gd name="connsiteY57" fmla="*/ 1897306 h 1956876"/>
              <a:gd name="connsiteX58" fmla="*/ 2817663 w 3675471"/>
              <a:gd name="connsiteY58" fmla="*/ 1915177 h 1956876"/>
              <a:gd name="connsiteX59" fmla="*/ 2460243 w 3675471"/>
              <a:gd name="connsiteY59" fmla="*/ 1933048 h 1956876"/>
              <a:gd name="connsiteX60" fmla="*/ 2090908 w 3675471"/>
              <a:gd name="connsiteY60" fmla="*/ 1944962 h 1956876"/>
              <a:gd name="connsiteX61" fmla="*/ 1879435 w 3675471"/>
              <a:gd name="connsiteY61" fmla="*/ 1950919 h 1956876"/>
              <a:gd name="connsiteX62" fmla="*/ 1563714 w 3675471"/>
              <a:gd name="connsiteY62" fmla="*/ 1953897 h 1956876"/>
              <a:gd name="connsiteX63" fmla="*/ 1373090 w 3675471"/>
              <a:gd name="connsiteY63" fmla="*/ 1956876 h 1956876"/>
              <a:gd name="connsiteX64" fmla="*/ 1113960 w 3675471"/>
              <a:gd name="connsiteY64" fmla="*/ 1947940 h 1956876"/>
              <a:gd name="connsiteX65" fmla="*/ 953121 w 3675471"/>
              <a:gd name="connsiteY65" fmla="*/ 1936026 h 1956876"/>
              <a:gd name="connsiteX66" fmla="*/ 816110 w 3675471"/>
              <a:gd name="connsiteY66" fmla="*/ 1918155 h 1956876"/>
              <a:gd name="connsiteX67" fmla="*/ 655271 w 3675471"/>
              <a:gd name="connsiteY67" fmla="*/ 1891349 h 1956876"/>
              <a:gd name="connsiteX68" fmla="*/ 482518 w 3675471"/>
              <a:gd name="connsiteY68" fmla="*/ 1846671 h 1956876"/>
              <a:gd name="connsiteX69" fmla="*/ 366356 w 3675471"/>
              <a:gd name="connsiteY69" fmla="*/ 1807951 h 1956876"/>
              <a:gd name="connsiteX70" fmla="*/ 306786 w 3675471"/>
              <a:gd name="connsiteY70" fmla="*/ 1781144 h 1956876"/>
              <a:gd name="connsiteX71" fmla="*/ 262108 w 3675471"/>
              <a:gd name="connsiteY71" fmla="*/ 1751359 h 1956876"/>
              <a:gd name="connsiteX72" fmla="*/ 229345 w 3675471"/>
              <a:gd name="connsiteY72" fmla="*/ 1718596 h 1956876"/>
              <a:gd name="connsiteX73" fmla="*/ 199560 w 3675471"/>
              <a:gd name="connsiteY73" fmla="*/ 1682854 h 1956876"/>
              <a:gd name="connsiteX74" fmla="*/ 172753 w 3675471"/>
              <a:gd name="connsiteY74" fmla="*/ 1635197 h 1956876"/>
              <a:gd name="connsiteX75" fmla="*/ 154882 w 3675471"/>
              <a:gd name="connsiteY75" fmla="*/ 1590520 h 1956876"/>
              <a:gd name="connsiteX76" fmla="*/ 142968 w 3675471"/>
              <a:gd name="connsiteY76" fmla="*/ 1542864 h 1956876"/>
              <a:gd name="connsiteX77" fmla="*/ 131054 w 3675471"/>
              <a:gd name="connsiteY77" fmla="*/ 1486272 h 1956876"/>
              <a:gd name="connsiteX78" fmla="*/ 125097 w 3675471"/>
              <a:gd name="connsiteY78" fmla="*/ 1420745 h 1956876"/>
              <a:gd name="connsiteX79" fmla="*/ 128076 w 3675471"/>
              <a:gd name="connsiteY79" fmla="*/ 1292670 h 1956876"/>
              <a:gd name="connsiteX80" fmla="*/ 139990 w 3675471"/>
              <a:gd name="connsiteY80" fmla="*/ 673141 h 195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675471" h="1956876">
                <a:moveTo>
                  <a:pt x="139990" y="673141"/>
                </a:moveTo>
                <a:lnTo>
                  <a:pt x="148925" y="306786"/>
                </a:lnTo>
                <a:lnTo>
                  <a:pt x="145947" y="262108"/>
                </a:lnTo>
                <a:lnTo>
                  <a:pt x="134033" y="220409"/>
                </a:lnTo>
                <a:lnTo>
                  <a:pt x="110205" y="175732"/>
                </a:lnTo>
                <a:lnTo>
                  <a:pt x="74463" y="125097"/>
                </a:lnTo>
                <a:lnTo>
                  <a:pt x="41699" y="86377"/>
                </a:lnTo>
                <a:lnTo>
                  <a:pt x="14893" y="59570"/>
                </a:lnTo>
                <a:lnTo>
                  <a:pt x="5957" y="38721"/>
                </a:lnTo>
                <a:lnTo>
                  <a:pt x="0" y="17871"/>
                </a:lnTo>
                <a:lnTo>
                  <a:pt x="2979" y="0"/>
                </a:lnTo>
                <a:lnTo>
                  <a:pt x="2979" y="0"/>
                </a:lnTo>
                <a:lnTo>
                  <a:pt x="35742" y="5957"/>
                </a:lnTo>
                <a:lnTo>
                  <a:pt x="101269" y="20850"/>
                </a:lnTo>
                <a:lnTo>
                  <a:pt x="175732" y="38721"/>
                </a:lnTo>
                <a:lnTo>
                  <a:pt x="232323" y="59570"/>
                </a:lnTo>
                <a:lnTo>
                  <a:pt x="294872" y="86377"/>
                </a:lnTo>
                <a:lnTo>
                  <a:pt x="348485" y="107226"/>
                </a:lnTo>
                <a:lnTo>
                  <a:pt x="393163" y="241259"/>
                </a:lnTo>
                <a:lnTo>
                  <a:pt x="381249" y="381248"/>
                </a:lnTo>
                <a:lnTo>
                  <a:pt x="345507" y="831002"/>
                </a:lnTo>
                <a:lnTo>
                  <a:pt x="327636" y="1194379"/>
                </a:lnTo>
                <a:lnTo>
                  <a:pt x="327636" y="1387982"/>
                </a:lnTo>
                <a:lnTo>
                  <a:pt x="330614" y="1453509"/>
                </a:lnTo>
                <a:lnTo>
                  <a:pt x="336571" y="1498186"/>
                </a:lnTo>
                <a:lnTo>
                  <a:pt x="345507" y="1524993"/>
                </a:lnTo>
                <a:lnTo>
                  <a:pt x="363378" y="1560735"/>
                </a:lnTo>
                <a:lnTo>
                  <a:pt x="393163" y="1602434"/>
                </a:lnTo>
                <a:lnTo>
                  <a:pt x="422948" y="1626262"/>
                </a:lnTo>
                <a:lnTo>
                  <a:pt x="488475" y="1653069"/>
                </a:lnTo>
                <a:lnTo>
                  <a:pt x="601658" y="1685832"/>
                </a:lnTo>
                <a:lnTo>
                  <a:pt x="822067" y="1724553"/>
                </a:lnTo>
                <a:lnTo>
                  <a:pt x="1027583" y="1745402"/>
                </a:lnTo>
                <a:lnTo>
                  <a:pt x="1271821" y="1754338"/>
                </a:lnTo>
                <a:lnTo>
                  <a:pt x="1504144" y="1751359"/>
                </a:lnTo>
                <a:lnTo>
                  <a:pt x="1727531" y="1739445"/>
                </a:lnTo>
                <a:lnTo>
                  <a:pt x="2037295" y="1718596"/>
                </a:lnTo>
                <a:lnTo>
                  <a:pt x="2618103" y="1673918"/>
                </a:lnTo>
                <a:lnTo>
                  <a:pt x="2784899" y="1659026"/>
                </a:lnTo>
                <a:lnTo>
                  <a:pt x="2871276" y="1647112"/>
                </a:lnTo>
                <a:lnTo>
                  <a:pt x="2939781" y="1629240"/>
                </a:lnTo>
                <a:lnTo>
                  <a:pt x="2999351" y="1608391"/>
                </a:lnTo>
                <a:lnTo>
                  <a:pt x="3055943" y="1578606"/>
                </a:lnTo>
                <a:lnTo>
                  <a:pt x="3526546" y="1447552"/>
                </a:lnTo>
                <a:lnTo>
                  <a:pt x="3595052" y="1522014"/>
                </a:lnTo>
                <a:lnTo>
                  <a:pt x="3633772" y="1569670"/>
                </a:lnTo>
                <a:lnTo>
                  <a:pt x="3651643" y="1596477"/>
                </a:lnTo>
                <a:lnTo>
                  <a:pt x="3666536" y="1629240"/>
                </a:lnTo>
                <a:lnTo>
                  <a:pt x="3675471" y="1659026"/>
                </a:lnTo>
                <a:lnTo>
                  <a:pt x="3675471" y="1676897"/>
                </a:lnTo>
                <a:lnTo>
                  <a:pt x="3663557" y="1715617"/>
                </a:lnTo>
                <a:lnTo>
                  <a:pt x="3636751" y="1751359"/>
                </a:lnTo>
                <a:lnTo>
                  <a:pt x="3592073" y="1778166"/>
                </a:lnTo>
                <a:lnTo>
                  <a:pt x="3535482" y="1804972"/>
                </a:lnTo>
                <a:lnTo>
                  <a:pt x="3446127" y="1834757"/>
                </a:lnTo>
                <a:lnTo>
                  <a:pt x="3321030" y="1864542"/>
                </a:lnTo>
                <a:lnTo>
                  <a:pt x="3195933" y="1882413"/>
                </a:lnTo>
                <a:lnTo>
                  <a:pt x="3064879" y="1897306"/>
                </a:lnTo>
                <a:lnTo>
                  <a:pt x="2817663" y="1915177"/>
                </a:lnTo>
                <a:lnTo>
                  <a:pt x="2460243" y="1933048"/>
                </a:lnTo>
                <a:lnTo>
                  <a:pt x="2090908" y="1944962"/>
                </a:lnTo>
                <a:lnTo>
                  <a:pt x="1879435" y="1950919"/>
                </a:lnTo>
                <a:lnTo>
                  <a:pt x="1563714" y="1953897"/>
                </a:lnTo>
                <a:lnTo>
                  <a:pt x="1373090" y="1956876"/>
                </a:lnTo>
                <a:lnTo>
                  <a:pt x="1113960" y="1947940"/>
                </a:lnTo>
                <a:lnTo>
                  <a:pt x="953121" y="1936026"/>
                </a:lnTo>
                <a:lnTo>
                  <a:pt x="816110" y="1918155"/>
                </a:lnTo>
                <a:lnTo>
                  <a:pt x="655271" y="1891349"/>
                </a:lnTo>
                <a:lnTo>
                  <a:pt x="482518" y="1846671"/>
                </a:lnTo>
                <a:lnTo>
                  <a:pt x="366356" y="1807951"/>
                </a:lnTo>
                <a:lnTo>
                  <a:pt x="306786" y="1781144"/>
                </a:lnTo>
                <a:lnTo>
                  <a:pt x="262108" y="1751359"/>
                </a:lnTo>
                <a:lnTo>
                  <a:pt x="229345" y="1718596"/>
                </a:lnTo>
                <a:lnTo>
                  <a:pt x="199560" y="1682854"/>
                </a:lnTo>
                <a:lnTo>
                  <a:pt x="172753" y="1635197"/>
                </a:lnTo>
                <a:lnTo>
                  <a:pt x="154882" y="1590520"/>
                </a:lnTo>
                <a:lnTo>
                  <a:pt x="142968" y="1542864"/>
                </a:lnTo>
                <a:lnTo>
                  <a:pt x="131054" y="1486272"/>
                </a:lnTo>
                <a:lnTo>
                  <a:pt x="125097" y="1420745"/>
                </a:lnTo>
                <a:lnTo>
                  <a:pt x="128076" y="1292670"/>
                </a:lnTo>
                <a:lnTo>
                  <a:pt x="139990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ACC9B00-CFDC-8842-B7FC-510ABF998006}"/>
              </a:ext>
            </a:extLst>
          </p:cNvPr>
          <p:cNvSpPr/>
          <p:nvPr/>
        </p:nvSpPr>
        <p:spPr>
          <a:xfrm>
            <a:off x="6372225" y="4497388"/>
            <a:ext cx="557213" cy="952500"/>
          </a:xfrm>
          <a:custGeom>
            <a:avLst/>
            <a:gdLst>
              <a:gd name="connsiteX0" fmla="*/ 340519 w 557213"/>
              <a:gd name="connsiteY0" fmla="*/ 221457 h 952500"/>
              <a:gd name="connsiteX1" fmla="*/ 307181 w 557213"/>
              <a:gd name="connsiteY1" fmla="*/ 88107 h 952500"/>
              <a:gd name="connsiteX2" fmla="*/ 290513 w 557213"/>
              <a:gd name="connsiteY2" fmla="*/ 28575 h 952500"/>
              <a:gd name="connsiteX3" fmla="*/ 276225 w 557213"/>
              <a:gd name="connsiteY3" fmla="*/ 2382 h 952500"/>
              <a:gd name="connsiteX4" fmla="*/ 269081 w 557213"/>
              <a:gd name="connsiteY4" fmla="*/ 0 h 952500"/>
              <a:gd name="connsiteX5" fmla="*/ 257175 w 557213"/>
              <a:gd name="connsiteY5" fmla="*/ 4763 h 952500"/>
              <a:gd name="connsiteX6" fmla="*/ 245269 w 557213"/>
              <a:gd name="connsiteY6" fmla="*/ 23813 h 952500"/>
              <a:gd name="connsiteX7" fmla="*/ 245269 w 557213"/>
              <a:gd name="connsiteY7" fmla="*/ 76200 h 952500"/>
              <a:gd name="connsiteX8" fmla="*/ 245269 w 557213"/>
              <a:gd name="connsiteY8" fmla="*/ 183357 h 952500"/>
              <a:gd name="connsiteX9" fmla="*/ 245269 w 557213"/>
              <a:gd name="connsiteY9" fmla="*/ 357188 h 952500"/>
              <a:gd name="connsiteX10" fmla="*/ 247650 w 557213"/>
              <a:gd name="connsiteY10" fmla="*/ 547688 h 952500"/>
              <a:gd name="connsiteX11" fmla="*/ 238125 w 557213"/>
              <a:gd name="connsiteY11" fmla="*/ 621507 h 952500"/>
              <a:gd name="connsiteX12" fmla="*/ 223838 w 557213"/>
              <a:gd name="connsiteY12" fmla="*/ 688182 h 952500"/>
              <a:gd name="connsiteX13" fmla="*/ 200025 w 557213"/>
              <a:gd name="connsiteY13" fmla="*/ 750094 h 952500"/>
              <a:gd name="connsiteX14" fmla="*/ 169069 w 557213"/>
              <a:gd name="connsiteY14" fmla="*/ 807244 h 952500"/>
              <a:gd name="connsiteX15" fmla="*/ 128588 w 557213"/>
              <a:gd name="connsiteY15" fmla="*/ 862013 h 952500"/>
              <a:gd name="connsiteX16" fmla="*/ 95250 w 557213"/>
              <a:gd name="connsiteY16" fmla="*/ 892969 h 952500"/>
              <a:gd name="connsiteX17" fmla="*/ 50006 w 557213"/>
              <a:gd name="connsiteY17" fmla="*/ 923925 h 952500"/>
              <a:gd name="connsiteX18" fmla="*/ 0 w 557213"/>
              <a:gd name="connsiteY18" fmla="*/ 952500 h 952500"/>
              <a:gd name="connsiteX19" fmla="*/ 557213 w 557213"/>
              <a:gd name="connsiteY19" fmla="*/ 833438 h 952500"/>
              <a:gd name="connsiteX20" fmla="*/ 521494 w 557213"/>
              <a:gd name="connsiteY20" fmla="*/ 790575 h 952500"/>
              <a:gd name="connsiteX21" fmla="*/ 504825 w 557213"/>
              <a:gd name="connsiteY21" fmla="*/ 759619 h 952500"/>
              <a:gd name="connsiteX22" fmla="*/ 469106 w 557213"/>
              <a:gd name="connsiteY22" fmla="*/ 676275 h 952500"/>
              <a:gd name="connsiteX23" fmla="*/ 431006 w 557213"/>
              <a:gd name="connsiteY23" fmla="*/ 557213 h 952500"/>
              <a:gd name="connsiteX24" fmla="*/ 354806 w 557213"/>
              <a:gd name="connsiteY24" fmla="*/ 271463 h 952500"/>
              <a:gd name="connsiteX25" fmla="*/ 340519 w 557213"/>
              <a:gd name="connsiteY25" fmla="*/ 22145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7213" h="952500">
                <a:moveTo>
                  <a:pt x="340519" y="221457"/>
                </a:moveTo>
                <a:lnTo>
                  <a:pt x="307181" y="88107"/>
                </a:lnTo>
                <a:lnTo>
                  <a:pt x="290513" y="28575"/>
                </a:lnTo>
                <a:lnTo>
                  <a:pt x="276225" y="2382"/>
                </a:lnTo>
                <a:lnTo>
                  <a:pt x="269081" y="0"/>
                </a:lnTo>
                <a:lnTo>
                  <a:pt x="257175" y="4763"/>
                </a:lnTo>
                <a:lnTo>
                  <a:pt x="245269" y="23813"/>
                </a:lnTo>
                <a:lnTo>
                  <a:pt x="245269" y="76200"/>
                </a:lnTo>
                <a:lnTo>
                  <a:pt x="245269" y="183357"/>
                </a:lnTo>
                <a:lnTo>
                  <a:pt x="245269" y="357188"/>
                </a:lnTo>
                <a:cubicBezTo>
                  <a:pt x="246063" y="420688"/>
                  <a:pt x="246856" y="484188"/>
                  <a:pt x="247650" y="547688"/>
                </a:cubicBezTo>
                <a:lnTo>
                  <a:pt x="238125" y="621507"/>
                </a:lnTo>
                <a:lnTo>
                  <a:pt x="223838" y="688182"/>
                </a:lnTo>
                <a:lnTo>
                  <a:pt x="200025" y="750094"/>
                </a:lnTo>
                <a:lnTo>
                  <a:pt x="169069" y="807244"/>
                </a:lnTo>
                <a:lnTo>
                  <a:pt x="128588" y="862013"/>
                </a:lnTo>
                <a:lnTo>
                  <a:pt x="95250" y="892969"/>
                </a:lnTo>
                <a:lnTo>
                  <a:pt x="50006" y="923925"/>
                </a:lnTo>
                <a:lnTo>
                  <a:pt x="0" y="952500"/>
                </a:lnTo>
                <a:lnTo>
                  <a:pt x="557213" y="833438"/>
                </a:lnTo>
                <a:lnTo>
                  <a:pt x="521494" y="790575"/>
                </a:lnTo>
                <a:lnTo>
                  <a:pt x="504825" y="759619"/>
                </a:lnTo>
                <a:lnTo>
                  <a:pt x="469106" y="676275"/>
                </a:lnTo>
                <a:lnTo>
                  <a:pt x="431006" y="557213"/>
                </a:lnTo>
                <a:lnTo>
                  <a:pt x="354806" y="271463"/>
                </a:lnTo>
                <a:lnTo>
                  <a:pt x="340519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456E89-4961-4DBD-A976-C3C724F8D33B}"/>
              </a:ext>
            </a:extLst>
          </p:cNvPr>
          <p:cNvGrpSpPr/>
          <p:nvPr/>
        </p:nvGrpSpPr>
        <p:grpSpPr>
          <a:xfrm>
            <a:off x="2625725" y="1426369"/>
            <a:ext cx="4429125" cy="4389438"/>
            <a:chOff x="2767013" y="1562100"/>
            <a:chExt cx="4429125" cy="4389438"/>
          </a:xfrm>
        </p:grpSpPr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E806C0FD-1D8D-4AB1-8D2D-6DFB3C59E768}"/>
                </a:ext>
              </a:extLst>
            </p:cNvPr>
            <p:cNvSpPr/>
            <p:nvPr/>
          </p:nvSpPr>
          <p:spPr>
            <a:xfrm>
              <a:off x="2767013" y="15621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56CDB863-B8DA-412D-99D2-3A1E4CA850B1}"/>
                </a:ext>
              </a:extLst>
            </p:cNvPr>
            <p:cNvSpPr/>
            <p:nvPr/>
          </p:nvSpPr>
          <p:spPr>
            <a:xfrm>
              <a:off x="3522663" y="30241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6FE13C8-8271-460C-A083-C2E242E5EFDD}"/>
                </a:ext>
              </a:extLst>
            </p:cNvPr>
            <p:cNvSpPr/>
            <p:nvPr/>
          </p:nvSpPr>
          <p:spPr>
            <a:xfrm>
              <a:off x="3830638" y="19970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D2817257-849E-430C-867E-B5A68A2D08C1}"/>
                </a:ext>
              </a:extLst>
            </p:cNvPr>
            <p:cNvSpPr/>
            <p:nvPr/>
          </p:nvSpPr>
          <p:spPr>
            <a:xfrm>
              <a:off x="5856288" y="21923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FC2B7574-FB7C-4B83-8AE0-AE1B00348D27}"/>
                </a:ext>
              </a:extLst>
            </p:cNvPr>
            <p:cNvSpPr/>
            <p:nvPr/>
          </p:nvSpPr>
          <p:spPr>
            <a:xfrm>
              <a:off x="5392738" y="39385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C2B44E5-97F4-4963-A2BD-2171AF667FB3}"/>
                </a:ext>
              </a:extLst>
            </p:cNvPr>
            <p:cNvSpPr/>
            <p:nvPr/>
          </p:nvSpPr>
          <p:spPr>
            <a:xfrm>
              <a:off x="3790950" y="39100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CD22799B-17F5-453E-87E1-12F2DCA5FF29}"/>
                </a:ext>
              </a:extLst>
            </p:cNvPr>
            <p:cNvSpPr/>
            <p:nvPr/>
          </p:nvSpPr>
          <p:spPr>
            <a:xfrm>
              <a:off x="3521075" y="39941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285E753-74B5-4EC2-AC44-244C6ECFDFDA}"/>
                </a:ext>
              </a:extLst>
            </p:cNvPr>
            <p:cNvSpPr/>
            <p:nvPr/>
          </p:nvSpPr>
          <p:spPr>
            <a:xfrm>
              <a:off x="6524625" y="46497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18581259-5162-4BAE-BBA7-11BBDB48206A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C4C6145-9E34-4A4B-8E28-695874F58B94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528BB1B-8322-4157-9212-896F46B1F505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E73EEA53-3713-479B-B97D-884942EC669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A8299D84-9B98-42EC-823D-90570FE931B8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9D699C9E-1A3B-4776-8569-CDD3FF3B1515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AE4D0018-99B4-469A-9BCC-F773313448E6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C044C43-AA73-4174-B22B-31D0EDEC5A72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FA03DDC8-A3EA-4C37-9DA9-99D14EAE1056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925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351E7C-10C3-43DF-A63B-05AABA0619D2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279951D-82A2-4344-9306-0AE2D6DD1BE9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7F80F2A-16B7-A942-8E3C-115C4BFA1AFD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D20791A-A17E-BE4D-9DD9-0024740CC56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1C0E58A6-7ABD-9846-A41D-11BC0C460B5F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CE11A0B-D2E3-1E4A-97E9-7CE854E35E20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BCD4DD7-93DE-154B-BBC0-3175FEB94581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AD2AB6C-AAB6-D94E-B9AA-C9772B44CE83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6BEA6E-E000-6845-98AB-74CF39B19767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407519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E00506B-F118-224F-8F3A-4AAFD9F941B9}"/>
              </a:ext>
            </a:extLst>
          </p:cNvPr>
          <p:cNvSpPr/>
          <p:nvPr/>
        </p:nvSpPr>
        <p:spPr>
          <a:xfrm>
            <a:off x="2767013" y="1978025"/>
            <a:ext cx="4229100" cy="585788"/>
          </a:xfrm>
          <a:custGeom>
            <a:avLst/>
            <a:gdLst>
              <a:gd name="connsiteX0" fmla="*/ 1444684 w 4228675"/>
              <a:gd name="connsiteY0" fmla="*/ 370519 h 584672"/>
              <a:gd name="connsiteX1" fmla="*/ 1658837 w 4228675"/>
              <a:gd name="connsiteY1" fmla="*/ 343325 h 584672"/>
              <a:gd name="connsiteX2" fmla="*/ 1951173 w 4228675"/>
              <a:gd name="connsiteY2" fmla="*/ 316131 h 584672"/>
              <a:gd name="connsiteX3" fmla="*/ 2257106 w 4228675"/>
              <a:gd name="connsiteY3" fmla="*/ 292336 h 584672"/>
              <a:gd name="connsiteX4" fmla="*/ 2450864 w 4228675"/>
              <a:gd name="connsiteY4" fmla="*/ 271941 h 584672"/>
              <a:gd name="connsiteX5" fmla="*/ 2756797 w 4228675"/>
              <a:gd name="connsiteY5" fmla="*/ 251545 h 584672"/>
              <a:gd name="connsiteX6" fmla="*/ 2940357 w 4228675"/>
              <a:gd name="connsiteY6" fmla="*/ 248146 h 584672"/>
              <a:gd name="connsiteX7" fmla="*/ 3069528 w 4228675"/>
              <a:gd name="connsiteY7" fmla="*/ 248146 h 584672"/>
              <a:gd name="connsiteX8" fmla="*/ 3270085 w 4228675"/>
              <a:gd name="connsiteY8" fmla="*/ 268542 h 584672"/>
              <a:gd name="connsiteX9" fmla="*/ 3497835 w 4228675"/>
              <a:gd name="connsiteY9" fmla="*/ 271941 h 584672"/>
              <a:gd name="connsiteX10" fmla="*/ 3711988 w 4228675"/>
              <a:gd name="connsiteY10" fmla="*/ 282139 h 584672"/>
              <a:gd name="connsiteX11" fmla="*/ 3936339 w 4228675"/>
              <a:gd name="connsiteY11" fmla="*/ 295736 h 584672"/>
              <a:gd name="connsiteX12" fmla="*/ 4092705 w 4228675"/>
              <a:gd name="connsiteY12" fmla="*/ 312732 h 584672"/>
              <a:gd name="connsiteX13" fmla="*/ 4133496 w 4228675"/>
              <a:gd name="connsiteY13" fmla="*/ 309333 h 584672"/>
              <a:gd name="connsiteX14" fmla="*/ 4174287 w 4228675"/>
              <a:gd name="connsiteY14" fmla="*/ 299135 h 584672"/>
              <a:gd name="connsiteX15" fmla="*/ 4204880 w 4228675"/>
              <a:gd name="connsiteY15" fmla="*/ 288937 h 584672"/>
              <a:gd name="connsiteX16" fmla="*/ 4218477 w 4228675"/>
              <a:gd name="connsiteY16" fmla="*/ 275340 h 584672"/>
              <a:gd name="connsiteX17" fmla="*/ 4228675 w 4228675"/>
              <a:gd name="connsiteY17" fmla="*/ 254945 h 584672"/>
              <a:gd name="connsiteX18" fmla="*/ 4228675 w 4228675"/>
              <a:gd name="connsiteY18" fmla="*/ 237948 h 584672"/>
              <a:gd name="connsiteX19" fmla="*/ 4215078 w 4228675"/>
              <a:gd name="connsiteY19" fmla="*/ 210754 h 584672"/>
              <a:gd name="connsiteX20" fmla="*/ 4191283 w 4228675"/>
              <a:gd name="connsiteY20" fmla="*/ 176762 h 584672"/>
              <a:gd name="connsiteX21" fmla="*/ 4160690 w 4228675"/>
              <a:gd name="connsiteY21" fmla="*/ 146168 h 584672"/>
              <a:gd name="connsiteX22" fmla="*/ 4126697 w 4228675"/>
              <a:gd name="connsiteY22" fmla="*/ 118974 h 584672"/>
              <a:gd name="connsiteX23" fmla="*/ 4082507 w 4228675"/>
              <a:gd name="connsiteY23" fmla="*/ 91780 h 584672"/>
              <a:gd name="connsiteX24" fmla="*/ 3994126 w 4228675"/>
              <a:gd name="connsiteY24" fmla="*/ 50989 h 584672"/>
              <a:gd name="connsiteX25" fmla="*/ 3922742 w 4228675"/>
              <a:gd name="connsiteY25" fmla="*/ 20396 h 584672"/>
              <a:gd name="connsiteX26" fmla="*/ 3851357 w 4228675"/>
              <a:gd name="connsiteY26" fmla="*/ 0 h 584672"/>
              <a:gd name="connsiteX27" fmla="*/ 3830962 w 4228675"/>
              <a:gd name="connsiteY27" fmla="*/ 0 h 584672"/>
              <a:gd name="connsiteX28" fmla="*/ 3803768 w 4228675"/>
              <a:gd name="connsiteY28" fmla="*/ 10198 h 584672"/>
              <a:gd name="connsiteX29" fmla="*/ 3766376 w 4228675"/>
              <a:gd name="connsiteY29" fmla="*/ 27194 h 584672"/>
              <a:gd name="connsiteX30" fmla="*/ 3708589 w 4228675"/>
              <a:gd name="connsiteY30" fmla="*/ 44191 h 584672"/>
              <a:gd name="connsiteX31" fmla="*/ 3603212 w 4228675"/>
              <a:gd name="connsiteY31" fmla="*/ 57788 h 584672"/>
              <a:gd name="connsiteX32" fmla="*/ 3378861 w 4228675"/>
              <a:gd name="connsiteY32" fmla="*/ 67985 h 584672"/>
              <a:gd name="connsiteX33" fmla="*/ 3293879 w 4228675"/>
              <a:gd name="connsiteY33" fmla="*/ 67985 h 584672"/>
              <a:gd name="connsiteX34" fmla="*/ 2916562 w 4228675"/>
              <a:gd name="connsiteY34" fmla="*/ 71385 h 584672"/>
              <a:gd name="connsiteX35" fmla="*/ 2661618 w 4228675"/>
              <a:gd name="connsiteY35" fmla="*/ 81582 h 584672"/>
              <a:gd name="connsiteX36" fmla="*/ 2420270 w 4228675"/>
              <a:gd name="connsiteY36" fmla="*/ 98579 h 584672"/>
              <a:gd name="connsiteX37" fmla="*/ 2250308 w 4228675"/>
              <a:gd name="connsiteY37" fmla="*/ 112176 h 584672"/>
              <a:gd name="connsiteX38" fmla="*/ 1974968 w 4228675"/>
              <a:gd name="connsiteY38" fmla="*/ 135971 h 584672"/>
              <a:gd name="connsiteX39" fmla="*/ 1852595 w 4228675"/>
              <a:gd name="connsiteY39" fmla="*/ 146168 h 584672"/>
              <a:gd name="connsiteX40" fmla="*/ 1536464 w 4228675"/>
              <a:gd name="connsiteY40" fmla="*/ 176762 h 584672"/>
              <a:gd name="connsiteX41" fmla="*/ 1329109 w 4228675"/>
              <a:gd name="connsiteY41" fmla="*/ 203956 h 584672"/>
              <a:gd name="connsiteX42" fmla="*/ 1097960 w 4228675"/>
              <a:gd name="connsiteY42" fmla="*/ 248146 h 584672"/>
              <a:gd name="connsiteX43" fmla="*/ 846415 w 4228675"/>
              <a:gd name="connsiteY43" fmla="*/ 288937 h 584672"/>
              <a:gd name="connsiteX44" fmla="*/ 554079 w 4228675"/>
              <a:gd name="connsiteY44" fmla="*/ 336527 h 584672"/>
              <a:gd name="connsiteX45" fmla="*/ 424907 w 4228675"/>
              <a:gd name="connsiteY45" fmla="*/ 356922 h 584672"/>
              <a:gd name="connsiteX46" fmla="*/ 384116 w 4228675"/>
              <a:gd name="connsiteY46" fmla="*/ 360321 h 584672"/>
              <a:gd name="connsiteX47" fmla="*/ 265142 w 4228675"/>
              <a:gd name="connsiteY47" fmla="*/ 350124 h 584672"/>
              <a:gd name="connsiteX48" fmla="*/ 156366 w 4228675"/>
              <a:gd name="connsiteY48" fmla="*/ 329728 h 584672"/>
              <a:gd name="connsiteX49" fmla="*/ 61186 w 4228675"/>
              <a:gd name="connsiteY49" fmla="*/ 305933 h 584672"/>
              <a:gd name="connsiteX50" fmla="*/ 27194 w 4228675"/>
              <a:gd name="connsiteY50" fmla="*/ 302534 h 584672"/>
              <a:gd name="connsiteX51" fmla="*/ 6798 w 4228675"/>
              <a:gd name="connsiteY51" fmla="*/ 305933 h 584672"/>
              <a:gd name="connsiteX52" fmla="*/ 0 w 4228675"/>
              <a:gd name="connsiteY52" fmla="*/ 319530 h 584672"/>
              <a:gd name="connsiteX53" fmla="*/ 6798 w 4228675"/>
              <a:gd name="connsiteY53" fmla="*/ 343325 h 584672"/>
              <a:gd name="connsiteX54" fmla="*/ 30593 w 4228675"/>
              <a:gd name="connsiteY54" fmla="*/ 377318 h 584672"/>
              <a:gd name="connsiteX55" fmla="*/ 50989 w 4228675"/>
              <a:gd name="connsiteY55" fmla="*/ 397713 h 584672"/>
              <a:gd name="connsiteX56" fmla="*/ 91780 w 4228675"/>
              <a:gd name="connsiteY56" fmla="*/ 428307 h 584672"/>
              <a:gd name="connsiteX57" fmla="*/ 173362 w 4228675"/>
              <a:gd name="connsiteY57" fmla="*/ 479295 h 584672"/>
              <a:gd name="connsiteX58" fmla="*/ 244746 w 4228675"/>
              <a:gd name="connsiteY58" fmla="*/ 520087 h 584672"/>
              <a:gd name="connsiteX59" fmla="*/ 299134 w 4228675"/>
              <a:gd name="connsiteY59" fmla="*/ 543881 h 584672"/>
              <a:gd name="connsiteX60" fmla="*/ 363720 w 4228675"/>
              <a:gd name="connsiteY60" fmla="*/ 571075 h 584672"/>
              <a:gd name="connsiteX61" fmla="*/ 414709 w 4228675"/>
              <a:gd name="connsiteY61" fmla="*/ 581273 h 584672"/>
              <a:gd name="connsiteX62" fmla="*/ 469097 w 4228675"/>
              <a:gd name="connsiteY62" fmla="*/ 584672 h 584672"/>
              <a:gd name="connsiteX63" fmla="*/ 486093 w 4228675"/>
              <a:gd name="connsiteY63" fmla="*/ 584672 h 584672"/>
              <a:gd name="connsiteX64" fmla="*/ 557478 w 4228675"/>
              <a:gd name="connsiteY64" fmla="*/ 557478 h 584672"/>
              <a:gd name="connsiteX65" fmla="*/ 679851 w 4228675"/>
              <a:gd name="connsiteY65" fmla="*/ 523486 h 584672"/>
              <a:gd name="connsiteX66" fmla="*/ 873609 w 4228675"/>
              <a:gd name="connsiteY66" fmla="*/ 475896 h 584672"/>
              <a:gd name="connsiteX67" fmla="*/ 1040172 w 4228675"/>
              <a:gd name="connsiteY67" fmla="*/ 438504 h 584672"/>
              <a:gd name="connsiteX68" fmla="*/ 1128553 w 4228675"/>
              <a:gd name="connsiteY68" fmla="*/ 421508 h 584672"/>
              <a:gd name="connsiteX69" fmla="*/ 1329109 w 4228675"/>
              <a:gd name="connsiteY69" fmla="*/ 387516 h 584672"/>
              <a:gd name="connsiteX70" fmla="*/ 1444684 w 4228675"/>
              <a:gd name="connsiteY70" fmla="*/ 370519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28675" h="584672">
                <a:moveTo>
                  <a:pt x="1444684" y="370519"/>
                </a:moveTo>
                <a:lnTo>
                  <a:pt x="1658837" y="343325"/>
                </a:lnTo>
                <a:lnTo>
                  <a:pt x="1951173" y="316131"/>
                </a:lnTo>
                <a:lnTo>
                  <a:pt x="2257106" y="292336"/>
                </a:lnTo>
                <a:lnTo>
                  <a:pt x="2450864" y="271941"/>
                </a:lnTo>
                <a:lnTo>
                  <a:pt x="2756797" y="251545"/>
                </a:lnTo>
                <a:lnTo>
                  <a:pt x="2940357" y="248146"/>
                </a:lnTo>
                <a:lnTo>
                  <a:pt x="3069528" y="248146"/>
                </a:lnTo>
                <a:lnTo>
                  <a:pt x="3270085" y="268542"/>
                </a:lnTo>
                <a:lnTo>
                  <a:pt x="3497835" y="271941"/>
                </a:lnTo>
                <a:lnTo>
                  <a:pt x="3711988" y="282139"/>
                </a:lnTo>
                <a:lnTo>
                  <a:pt x="3936339" y="295736"/>
                </a:lnTo>
                <a:lnTo>
                  <a:pt x="4092705" y="312732"/>
                </a:lnTo>
                <a:lnTo>
                  <a:pt x="4133496" y="309333"/>
                </a:lnTo>
                <a:lnTo>
                  <a:pt x="4174287" y="299135"/>
                </a:lnTo>
                <a:lnTo>
                  <a:pt x="4204880" y="288937"/>
                </a:lnTo>
                <a:lnTo>
                  <a:pt x="4218477" y="275340"/>
                </a:lnTo>
                <a:lnTo>
                  <a:pt x="4228675" y="254945"/>
                </a:lnTo>
                <a:lnTo>
                  <a:pt x="4228675" y="237948"/>
                </a:lnTo>
                <a:lnTo>
                  <a:pt x="4215078" y="210754"/>
                </a:lnTo>
                <a:lnTo>
                  <a:pt x="4191283" y="176762"/>
                </a:lnTo>
                <a:lnTo>
                  <a:pt x="4160690" y="146168"/>
                </a:lnTo>
                <a:lnTo>
                  <a:pt x="4126697" y="118974"/>
                </a:lnTo>
                <a:lnTo>
                  <a:pt x="4082507" y="91780"/>
                </a:lnTo>
                <a:lnTo>
                  <a:pt x="3994126" y="50989"/>
                </a:lnTo>
                <a:lnTo>
                  <a:pt x="3922742" y="20396"/>
                </a:lnTo>
                <a:lnTo>
                  <a:pt x="3851357" y="0"/>
                </a:lnTo>
                <a:lnTo>
                  <a:pt x="3830962" y="0"/>
                </a:lnTo>
                <a:lnTo>
                  <a:pt x="3803768" y="10198"/>
                </a:lnTo>
                <a:lnTo>
                  <a:pt x="3766376" y="27194"/>
                </a:lnTo>
                <a:lnTo>
                  <a:pt x="3708589" y="44191"/>
                </a:lnTo>
                <a:lnTo>
                  <a:pt x="3603212" y="57788"/>
                </a:lnTo>
                <a:lnTo>
                  <a:pt x="3378861" y="67985"/>
                </a:lnTo>
                <a:lnTo>
                  <a:pt x="3293879" y="67985"/>
                </a:lnTo>
                <a:lnTo>
                  <a:pt x="2916562" y="71385"/>
                </a:lnTo>
                <a:lnTo>
                  <a:pt x="2661618" y="81582"/>
                </a:lnTo>
                <a:lnTo>
                  <a:pt x="2420270" y="98579"/>
                </a:lnTo>
                <a:lnTo>
                  <a:pt x="2250308" y="112176"/>
                </a:lnTo>
                <a:lnTo>
                  <a:pt x="1974968" y="135971"/>
                </a:lnTo>
                <a:lnTo>
                  <a:pt x="1852595" y="146168"/>
                </a:lnTo>
                <a:lnTo>
                  <a:pt x="1536464" y="176762"/>
                </a:lnTo>
                <a:lnTo>
                  <a:pt x="1329109" y="203956"/>
                </a:lnTo>
                <a:lnTo>
                  <a:pt x="1097960" y="248146"/>
                </a:lnTo>
                <a:lnTo>
                  <a:pt x="846415" y="288937"/>
                </a:lnTo>
                <a:lnTo>
                  <a:pt x="554079" y="336527"/>
                </a:lnTo>
                <a:lnTo>
                  <a:pt x="424907" y="356922"/>
                </a:lnTo>
                <a:lnTo>
                  <a:pt x="384116" y="360321"/>
                </a:lnTo>
                <a:lnTo>
                  <a:pt x="265142" y="350124"/>
                </a:lnTo>
                <a:lnTo>
                  <a:pt x="156366" y="329728"/>
                </a:lnTo>
                <a:lnTo>
                  <a:pt x="61186" y="305933"/>
                </a:lnTo>
                <a:lnTo>
                  <a:pt x="27194" y="302534"/>
                </a:lnTo>
                <a:lnTo>
                  <a:pt x="6798" y="305933"/>
                </a:lnTo>
                <a:lnTo>
                  <a:pt x="0" y="319530"/>
                </a:lnTo>
                <a:lnTo>
                  <a:pt x="6798" y="343325"/>
                </a:lnTo>
                <a:lnTo>
                  <a:pt x="30593" y="377318"/>
                </a:lnTo>
                <a:lnTo>
                  <a:pt x="50989" y="397713"/>
                </a:lnTo>
                <a:lnTo>
                  <a:pt x="91780" y="428307"/>
                </a:lnTo>
                <a:lnTo>
                  <a:pt x="173362" y="479295"/>
                </a:lnTo>
                <a:lnTo>
                  <a:pt x="244746" y="520087"/>
                </a:lnTo>
                <a:lnTo>
                  <a:pt x="299134" y="543881"/>
                </a:lnTo>
                <a:lnTo>
                  <a:pt x="363720" y="571075"/>
                </a:lnTo>
                <a:lnTo>
                  <a:pt x="414709" y="581273"/>
                </a:lnTo>
                <a:lnTo>
                  <a:pt x="469097" y="584672"/>
                </a:lnTo>
                <a:lnTo>
                  <a:pt x="486093" y="584672"/>
                </a:lnTo>
                <a:lnTo>
                  <a:pt x="557478" y="557478"/>
                </a:lnTo>
                <a:lnTo>
                  <a:pt x="679851" y="523486"/>
                </a:lnTo>
                <a:lnTo>
                  <a:pt x="873609" y="475896"/>
                </a:lnTo>
                <a:lnTo>
                  <a:pt x="1040172" y="438504"/>
                </a:lnTo>
                <a:lnTo>
                  <a:pt x="1128553" y="421508"/>
                </a:lnTo>
                <a:lnTo>
                  <a:pt x="1329109" y="387516"/>
                </a:lnTo>
                <a:lnTo>
                  <a:pt x="1444684" y="3705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439FFC4-BB65-BC43-80E3-AC01DD2C70E8}"/>
              </a:ext>
            </a:extLst>
          </p:cNvPr>
          <p:cNvSpPr/>
          <p:nvPr/>
        </p:nvSpPr>
        <p:spPr>
          <a:xfrm>
            <a:off x="2779713" y="3297238"/>
            <a:ext cx="431800" cy="1069975"/>
          </a:xfrm>
          <a:custGeom>
            <a:avLst/>
            <a:gdLst>
              <a:gd name="connsiteX0" fmla="*/ 376237 w 433387"/>
              <a:gd name="connsiteY0" fmla="*/ 626269 h 1069182"/>
              <a:gd name="connsiteX1" fmla="*/ 359569 w 433387"/>
              <a:gd name="connsiteY1" fmla="*/ 697707 h 1069182"/>
              <a:gd name="connsiteX2" fmla="*/ 338137 w 433387"/>
              <a:gd name="connsiteY2" fmla="*/ 773907 h 1069182"/>
              <a:gd name="connsiteX3" fmla="*/ 316706 w 433387"/>
              <a:gd name="connsiteY3" fmla="*/ 838200 h 1069182"/>
              <a:gd name="connsiteX4" fmla="*/ 285750 w 433387"/>
              <a:gd name="connsiteY4" fmla="*/ 904875 h 1069182"/>
              <a:gd name="connsiteX5" fmla="*/ 259556 w 433387"/>
              <a:gd name="connsiteY5" fmla="*/ 954882 h 1069182"/>
              <a:gd name="connsiteX6" fmla="*/ 228600 w 433387"/>
              <a:gd name="connsiteY6" fmla="*/ 1000125 h 1069182"/>
              <a:gd name="connsiteX7" fmla="*/ 200025 w 433387"/>
              <a:gd name="connsiteY7" fmla="*/ 1033463 h 1069182"/>
              <a:gd name="connsiteX8" fmla="*/ 171450 w 433387"/>
              <a:gd name="connsiteY8" fmla="*/ 1052513 h 1069182"/>
              <a:gd name="connsiteX9" fmla="*/ 138112 w 433387"/>
              <a:gd name="connsiteY9" fmla="*/ 1064419 h 1069182"/>
              <a:gd name="connsiteX10" fmla="*/ 100012 w 433387"/>
              <a:gd name="connsiteY10" fmla="*/ 1069182 h 1069182"/>
              <a:gd name="connsiteX11" fmla="*/ 76200 w 433387"/>
              <a:gd name="connsiteY11" fmla="*/ 1069182 h 1069182"/>
              <a:gd name="connsiteX12" fmla="*/ 59531 w 433387"/>
              <a:gd name="connsiteY12" fmla="*/ 1062038 h 1069182"/>
              <a:gd name="connsiteX13" fmla="*/ 45244 w 433387"/>
              <a:gd name="connsiteY13" fmla="*/ 1035844 h 1069182"/>
              <a:gd name="connsiteX14" fmla="*/ 33337 w 433387"/>
              <a:gd name="connsiteY14" fmla="*/ 1007269 h 1069182"/>
              <a:gd name="connsiteX15" fmla="*/ 21431 w 433387"/>
              <a:gd name="connsiteY15" fmla="*/ 959644 h 1069182"/>
              <a:gd name="connsiteX16" fmla="*/ 9525 w 433387"/>
              <a:gd name="connsiteY16" fmla="*/ 907257 h 1069182"/>
              <a:gd name="connsiteX17" fmla="*/ 0 w 433387"/>
              <a:gd name="connsiteY17" fmla="*/ 835819 h 1069182"/>
              <a:gd name="connsiteX18" fmla="*/ 0 w 433387"/>
              <a:gd name="connsiteY18" fmla="*/ 792957 h 1069182"/>
              <a:gd name="connsiteX19" fmla="*/ 11906 w 433387"/>
              <a:gd name="connsiteY19" fmla="*/ 728663 h 1069182"/>
              <a:gd name="connsiteX20" fmla="*/ 33337 w 433387"/>
              <a:gd name="connsiteY20" fmla="*/ 669132 h 1069182"/>
              <a:gd name="connsiteX21" fmla="*/ 47625 w 433387"/>
              <a:gd name="connsiteY21" fmla="*/ 638175 h 1069182"/>
              <a:gd name="connsiteX22" fmla="*/ 88106 w 433387"/>
              <a:gd name="connsiteY22" fmla="*/ 592932 h 1069182"/>
              <a:gd name="connsiteX23" fmla="*/ 130969 w 433387"/>
              <a:gd name="connsiteY23" fmla="*/ 531019 h 1069182"/>
              <a:gd name="connsiteX24" fmla="*/ 169069 w 433387"/>
              <a:gd name="connsiteY24" fmla="*/ 471488 h 1069182"/>
              <a:gd name="connsiteX25" fmla="*/ 202406 w 433387"/>
              <a:gd name="connsiteY25" fmla="*/ 409575 h 1069182"/>
              <a:gd name="connsiteX26" fmla="*/ 230981 w 433387"/>
              <a:gd name="connsiteY26" fmla="*/ 352425 h 1069182"/>
              <a:gd name="connsiteX27" fmla="*/ 254794 w 433387"/>
              <a:gd name="connsiteY27" fmla="*/ 280988 h 1069182"/>
              <a:gd name="connsiteX28" fmla="*/ 261937 w 433387"/>
              <a:gd name="connsiteY28" fmla="*/ 240507 h 1069182"/>
              <a:gd name="connsiteX29" fmla="*/ 269081 w 433387"/>
              <a:gd name="connsiteY29" fmla="*/ 195263 h 1069182"/>
              <a:gd name="connsiteX30" fmla="*/ 271462 w 433387"/>
              <a:gd name="connsiteY30" fmla="*/ 157163 h 1069182"/>
              <a:gd name="connsiteX31" fmla="*/ 269081 w 433387"/>
              <a:gd name="connsiteY31" fmla="*/ 114300 h 1069182"/>
              <a:gd name="connsiteX32" fmla="*/ 257175 w 433387"/>
              <a:gd name="connsiteY32" fmla="*/ 64294 h 1069182"/>
              <a:gd name="connsiteX33" fmla="*/ 250031 w 433387"/>
              <a:gd name="connsiteY33" fmla="*/ 26194 h 1069182"/>
              <a:gd name="connsiteX34" fmla="*/ 250031 w 433387"/>
              <a:gd name="connsiteY34" fmla="*/ 11907 h 1069182"/>
              <a:gd name="connsiteX35" fmla="*/ 254794 w 433387"/>
              <a:gd name="connsiteY35" fmla="*/ 0 h 1069182"/>
              <a:gd name="connsiteX36" fmla="*/ 269081 w 433387"/>
              <a:gd name="connsiteY36" fmla="*/ 0 h 1069182"/>
              <a:gd name="connsiteX37" fmla="*/ 288131 w 433387"/>
              <a:gd name="connsiteY37" fmla="*/ 7144 h 1069182"/>
              <a:gd name="connsiteX38" fmla="*/ 314325 w 433387"/>
              <a:gd name="connsiteY38" fmla="*/ 23813 h 1069182"/>
              <a:gd name="connsiteX39" fmla="*/ 345281 w 433387"/>
              <a:gd name="connsiteY39" fmla="*/ 50007 h 1069182"/>
              <a:gd name="connsiteX40" fmla="*/ 366712 w 433387"/>
              <a:gd name="connsiteY40" fmla="*/ 71438 h 1069182"/>
              <a:gd name="connsiteX41" fmla="*/ 383381 w 433387"/>
              <a:gd name="connsiteY41" fmla="*/ 104775 h 1069182"/>
              <a:gd name="connsiteX42" fmla="*/ 404812 w 433387"/>
              <a:gd name="connsiteY42" fmla="*/ 154782 h 1069182"/>
              <a:gd name="connsiteX43" fmla="*/ 423862 w 433387"/>
              <a:gd name="connsiteY43" fmla="*/ 207169 h 1069182"/>
              <a:gd name="connsiteX44" fmla="*/ 433387 w 433387"/>
              <a:gd name="connsiteY44" fmla="*/ 254794 h 1069182"/>
              <a:gd name="connsiteX45" fmla="*/ 428625 w 433387"/>
              <a:gd name="connsiteY45" fmla="*/ 361950 h 1069182"/>
              <a:gd name="connsiteX46" fmla="*/ 400050 w 433387"/>
              <a:gd name="connsiteY46" fmla="*/ 523875 h 1069182"/>
              <a:gd name="connsiteX47" fmla="*/ 376237 w 433387"/>
              <a:gd name="connsiteY47" fmla="*/ 626269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3387" h="1069182">
                <a:moveTo>
                  <a:pt x="376237" y="626269"/>
                </a:moveTo>
                <a:lnTo>
                  <a:pt x="359569" y="697707"/>
                </a:lnTo>
                <a:lnTo>
                  <a:pt x="338137" y="773907"/>
                </a:lnTo>
                <a:lnTo>
                  <a:pt x="316706" y="838200"/>
                </a:lnTo>
                <a:lnTo>
                  <a:pt x="285750" y="904875"/>
                </a:lnTo>
                <a:lnTo>
                  <a:pt x="259556" y="954882"/>
                </a:lnTo>
                <a:lnTo>
                  <a:pt x="228600" y="1000125"/>
                </a:lnTo>
                <a:lnTo>
                  <a:pt x="200025" y="1033463"/>
                </a:lnTo>
                <a:lnTo>
                  <a:pt x="171450" y="1052513"/>
                </a:lnTo>
                <a:lnTo>
                  <a:pt x="138112" y="1064419"/>
                </a:lnTo>
                <a:lnTo>
                  <a:pt x="100012" y="1069182"/>
                </a:lnTo>
                <a:lnTo>
                  <a:pt x="76200" y="1069182"/>
                </a:lnTo>
                <a:lnTo>
                  <a:pt x="59531" y="1062038"/>
                </a:lnTo>
                <a:lnTo>
                  <a:pt x="45244" y="1035844"/>
                </a:lnTo>
                <a:lnTo>
                  <a:pt x="33337" y="1007269"/>
                </a:lnTo>
                <a:lnTo>
                  <a:pt x="21431" y="959644"/>
                </a:lnTo>
                <a:lnTo>
                  <a:pt x="9525" y="907257"/>
                </a:lnTo>
                <a:lnTo>
                  <a:pt x="0" y="835819"/>
                </a:lnTo>
                <a:lnTo>
                  <a:pt x="0" y="792957"/>
                </a:lnTo>
                <a:lnTo>
                  <a:pt x="11906" y="728663"/>
                </a:lnTo>
                <a:lnTo>
                  <a:pt x="33337" y="669132"/>
                </a:lnTo>
                <a:lnTo>
                  <a:pt x="47625" y="638175"/>
                </a:lnTo>
                <a:lnTo>
                  <a:pt x="88106" y="592932"/>
                </a:lnTo>
                <a:lnTo>
                  <a:pt x="130969" y="531019"/>
                </a:lnTo>
                <a:lnTo>
                  <a:pt x="169069" y="471488"/>
                </a:lnTo>
                <a:lnTo>
                  <a:pt x="202406" y="409575"/>
                </a:lnTo>
                <a:lnTo>
                  <a:pt x="230981" y="352425"/>
                </a:lnTo>
                <a:lnTo>
                  <a:pt x="254794" y="280988"/>
                </a:lnTo>
                <a:lnTo>
                  <a:pt x="261937" y="240507"/>
                </a:lnTo>
                <a:lnTo>
                  <a:pt x="269081" y="195263"/>
                </a:lnTo>
                <a:lnTo>
                  <a:pt x="271462" y="157163"/>
                </a:lnTo>
                <a:lnTo>
                  <a:pt x="269081" y="114300"/>
                </a:lnTo>
                <a:lnTo>
                  <a:pt x="257175" y="64294"/>
                </a:lnTo>
                <a:cubicBezTo>
                  <a:pt x="249875" y="27797"/>
                  <a:pt x="249634" y="37306"/>
                  <a:pt x="250031" y="26194"/>
                </a:cubicBezTo>
                <a:lnTo>
                  <a:pt x="250031" y="11907"/>
                </a:lnTo>
                <a:lnTo>
                  <a:pt x="254794" y="0"/>
                </a:lnTo>
                <a:lnTo>
                  <a:pt x="269081" y="0"/>
                </a:lnTo>
                <a:lnTo>
                  <a:pt x="288131" y="7144"/>
                </a:lnTo>
                <a:lnTo>
                  <a:pt x="314325" y="23813"/>
                </a:lnTo>
                <a:lnTo>
                  <a:pt x="345281" y="50007"/>
                </a:lnTo>
                <a:lnTo>
                  <a:pt x="366712" y="71438"/>
                </a:lnTo>
                <a:lnTo>
                  <a:pt x="383381" y="104775"/>
                </a:lnTo>
                <a:lnTo>
                  <a:pt x="404812" y="154782"/>
                </a:lnTo>
                <a:lnTo>
                  <a:pt x="423862" y="207169"/>
                </a:lnTo>
                <a:lnTo>
                  <a:pt x="433387" y="254794"/>
                </a:lnTo>
                <a:lnTo>
                  <a:pt x="428625" y="361950"/>
                </a:lnTo>
                <a:lnTo>
                  <a:pt x="400050" y="523875"/>
                </a:lnTo>
                <a:lnTo>
                  <a:pt x="376237" y="626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EB95CC1-2640-6D49-9DEF-679DC272A302}"/>
              </a:ext>
            </a:extLst>
          </p:cNvPr>
          <p:cNvSpPr/>
          <p:nvPr/>
        </p:nvSpPr>
        <p:spPr>
          <a:xfrm>
            <a:off x="3602038" y="3960813"/>
            <a:ext cx="368300" cy="1520825"/>
          </a:xfrm>
          <a:custGeom>
            <a:avLst/>
            <a:gdLst>
              <a:gd name="connsiteX0" fmla="*/ 366713 w 367110"/>
              <a:gd name="connsiteY0" fmla="*/ 702469 h 1521619"/>
              <a:gd name="connsiteX1" fmla="*/ 366713 w 367110"/>
              <a:gd name="connsiteY1" fmla="*/ 557212 h 1521619"/>
              <a:gd name="connsiteX2" fmla="*/ 364332 w 367110"/>
              <a:gd name="connsiteY2" fmla="*/ 407194 h 1521619"/>
              <a:gd name="connsiteX3" fmla="*/ 359569 w 367110"/>
              <a:gd name="connsiteY3" fmla="*/ 271462 h 1521619"/>
              <a:gd name="connsiteX4" fmla="*/ 292894 w 367110"/>
              <a:gd name="connsiteY4" fmla="*/ 138112 h 1521619"/>
              <a:gd name="connsiteX5" fmla="*/ 238125 w 367110"/>
              <a:gd name="connsiteY5" fmla="*/ 104775 h 1521619"/>
              <a:gd name="connsiteX6" fmla="*/ 183357 w 367110"/>
              <a:gd name="connsiteY6" fmla="*/ 73819 h 1521619"/>
              <a:gd name="connsiteX7" fmla="*/ 116682 w 367110"/>
              <a:gd name="connsiteY7" fmla="*/ 38100 h 1521619"/>
              <a:gd name="connsiteX8" fmla="*/ 40482 w 367110"/>
              <a:gd name="connsiteY8" fmla="*/ 4762 h 1521619"/>
              <a:gd name="connsiteX9" fmla="*/ 21432 w 367110"/>
              <a:gd name="connsiteY9" fmla="*/ 0 h 1521619"/>
              <a:gd name="connsiteX10" fmla="*/ 7144 w 367110"/>
              <a:gd name="connsiteY10" fmla="*/ 2381 h 1521619"/>
              <a:gd name="connsiteX11" fmla="*/ 0 w 367110"/>
              <a:gd name="connsiteY11" fmla="*/ 9525 h 1521619"/>
              <a:gd name="connsiteX12" fmla="*/ 2382 w 367110"/>
              <a:gd name="connsiteY12" fmla="*/ 26194 h 1521619"/>
              <a:gd name="connsiteX13" fmla="*/ 14288 w 367110"/>
              <a:gd name="connsiteY13" fmla="*/ 52387 h 1521619"/>
              <a:gd name="connsiteX14" fmla="*/ 42863 w 367110"/>
              <a:gd name="connsiteY14" fmla="*/ 100012 h 1521619"/>
              <a:gd name="connsiteX15" fmla="*/ 69057 w 367110"/>
              <a:gd name="connsiteY15" fmla="*/ 142875 h 1521619"/>
              <a:gd name="connsiteX16" fmla="*/ 92869 w 367110"/>
              <a:gd name="connsiteY16" fmla="*/ 185737 h 1521619"/>
              <a:gd name="connsiteX17" fmla="*/ 111919 w 367110"/>
              <a:gd name="connsiteY17" fmla="*/ 230981 h 1521619"/>
              <a:gd name="connsiteX18" fmla="*/ 133350 w 367110"/>
              <a:gd name="connsiteY18" fmla="*/ 319087 h 1521619"/>
              <a:gd name="connsiteX19" fmla="*/ 138113 w 367110"/>
              <a:gd name="connsiteY19" fmla="*/ 411956 h 1521619"/>
              <a:gd name="connsiteX20" fmla="*/ 133350 w 367110"/>
              <a:gd name="connsiteY20" fmla="*/ 609600 h 1521619"/>
              <a:gd name="connsiteX21" fmla="*/ 123825 w 367110"/>
              <a:gd name="connsiteY21" fmla="*/ 764381 h 1521619"/>
              <a:gd name="connsiteX22" fmla="*/ 116682 w 367110"/>
              <a:gd name="connsiteY22" fmla="*/ 852487 h 1521619"/>
              <a:gd name="connsiteX23" fmla="*/ 102394 w 367110"/>
              <a:gd name="connsiteY23" fmla="*/ 947737 h 1521619"/>
              <a:gd name="connsiteX24" fmla="*/ 90488 w 367110"/>
              <a:gd name="connsiteY24" fmla="*/ 1023937 h 1521619"/>
              <a:gd name="connsiteX25" fmla="*/ 71438 w 367110"/>
              <a:gd name="connsiteY25" fmla="*/ 1126331 h 1521619"/>
              <a:gd name="connsiteX26" fmla="*/ 66675 w 367110"/>
              <a:gd name="connsiteY26" fmla="*/ 1143000 h 1521619"/>
              <a:gd name="connsiteX27" fmla="*/ 69057 w 367110"/>
              <a:gd name="connsiteY27" fmla="*/ 1195387 h 1521619"/>
              <a:gd name="connsiteX28" fmla="*/ 80963 w 367110"/>
              <a:gd name="connsiteY28" fmla="*/ 1264444 h 1521619"/>
              <a:gd name="connsiteX29" fmla="*/ 95250 w 367110"/>
              <a:gd name="connsiteY29" fmla="*/ 1312069 h 1521619"/>
              <a:gd name="connsiteX30" fmla="*/ 114300 w 367110"/>
              <a:gd name="connsiteY30" fmla="*/ 1369219 h 1521619"/>
              <a:gd name="connsiteX31" fmla="*/ 150019 w 367110"/>
              <a:gd name="connsiteY31" fmla="*/ 1443037 h 1521619"/>
              <a:gd name="connsiteX32" fmla="*/ 169069 w 367110"/>
              <a:gd name="connsiteY32" fmla="*/ 1478756 h 1521619"/>
              <a:gd name="connsiteX33" fmla="*/ 185738 w 367110"/>
              <a:gd name="connsiteY33" fmla="*/ 1504950 h 1521619"/>
              <a:gd name="connsiteX34" fmla="*/ 207169 w 367110"/>
              <a:gd name="connsiteY34" fmla="*/ 1516856 h 1521619"/>
              <a:gd name="connsiteX35" fmla="*/ 230982 w 367110"/>
              <a:gd name="connsiteY35" fmla="*/ 1521619 h 1521619"/>
              <a:gd name="connsiteX36" fmla="*/ 250032 w 367110"/>
              <a:gd name="connsiteY36" fmla="*/ 1521619 h 1521619"/>
              <a:gd name="connsiteX37" fmla="*/ 276225 w 367110"/>
              <a:gd name="connsiteY37" fmla="*/ 1512094 h 1521619"/>
              <a:gd name="connsiteX38" fmla="*/ 295275 w 367110"/>
              <a:gd name="connsiteY38" fmla="*/ 1495425 h 1521619"/>
              <a:gd name="connsiteX39" fmla="*/ 314325 w 367110"/>
              <a:gd name="connsiteY39" fmla="*/ 1471612 h 1521619"/>
              <a:gd name="connsiteX40" fmla="*/ 330994 w 367110"/>
              <a:gd name="connsiteY40" fmla="*/ 1431131 h 1521619"/>
              <a:gd name="connsiteX41" fmla="*/ 338138 w 367110"/>
              <a:gd name="connsiteY41" fmla="*/ 1404937 h 1521619"/>
              <a:gd name="connsiteX42" fmla="*/ 345282 w 367110"/>
              <a:gd name="connsiteY42" fmla="*/ 1316831 h 1521619"/>
              <a:gd name="connsiteX43" fmla="*/ 357188 w 367110"/>
              <a:gd name="connsiteY43" fmla="*/ 1095375 h 1521619"/>
              <a:gd name="connsiteX44" fmla="*/ 364332 w 367110"/>
              <a:gd name="connsiteY44" fmla="*/ 935831 h 1521619"/>
              <a:gd name="connsiteX45" fmla="*/ 366713 w 367110"/>
              <a:gd name="connsiteY45" fmla="*/ 702469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67110" h="1521619">
                <a:moveTo>
                  <a:pt x="366713" y="702469"/>
                </a:moveTo>
                <a:cubicBezTo>
                  <a:pt x="367110" y="639366"/>
                  <a:pt x="366713" y="605631"/>
                  <a:pt x="366713" y="557212"/>
                </a:cubicBezTo>
                <a:cubicBezTo>
                  <a:pt x="365919" y="507206"/>
                  <a:pt x="365126" y="457200"/>
                  <a:pt x="364332" y="407194"/>
                </a:cubicBezTo>
                <a:lnTo>
                  <a:pt x="359569" y="271462"/>
                </a:lnTo>
                <a:lnTo>
                  <a:pt x="292894" y="138112"/>
                </a:lnTo>
                <a:lnTo>
                  <a:pt x="238125" y="104775"/>
                </a:lnTo>
                <a:lnTo>
                  <a:pt x="183357" y="73819"/>
                </a:lnTo>
                <a:lnTo>
                  <a:pt x="116682" y="38100"/>
                </a:lnTo>
                <a:lnTo>
                  <a:pt x="40482" y="4762"/>
                </a:lnTo>
                <a:lnTo>
                  <a:pt x="21432" y="0"/>
                </a:lnTo>
                <a:lnTo>
                  <a:pt x="7144" y="2381"/>
                </a:lnTo>
                <a:lnTo>
                  <a:pt x="0" y="9525"/>
                </a:lnTo>
                <a:lnTo>
                  <a:pt x="2382" y="26194"/>
                </a:lnTo>
                <a:lnTo>
                  <a:pt x="14288" y="52387"/>
                </a:lnTo>
                <a:lnTo>
                  <a:pt x="42863" y="100012"/>
                </a:lnTo>
                <a:lnTo>
                  <a:pt x="69057" y="142875"/>
                </a:lnTo>
                <a:lnTo>
                  <a:pt x="92869" y="185737"/>
                </a:lnTo>
                <a:lnTo>
                  <a:pt x="111919" y="230981"/>
                </a:lnTo>
                <a:lnTo>
                  <a:pt x="133350" y="319087"/>
                </a:lnTo>
                <a:lnTo>
                  <a:pt x="138113" y="411956"/>
                </a:lnTo>
                <a:lnTo>
                  <a:pt x="133350" y="609600"/>
                </a:lnTo>
                <a:lnTo>
                  <a:pt x="123825" y="764381"/>
                </a:lnTo>
                <a:lnTo>
                  <a:pt x="116682" y="852487"/>
                </a:lnTo>
                <a:lnTo>
                  <a:pt x="102394" y="947737"/>
                </a:lnTo>
                <a:lnTo>
                  <a:pt x="90488" y="1023937"/>
                </a:lnTo>
                <a:lnTo>
                  <a:pt x="71438" y="1126331"/>
                </a:lnTo>
                <a:lnTo>
                  <a:pt x="66675" y="1143000"/>
                </a:lnTo>
                <a:lnTo>
                  <a:pt x="69057" y="1195387"/>
                </a:lnTo>
                <a:lnTo>
                  <a:pt x="80963" y="1264444"/>
                </a:lnTo>
                <a:lnTo>
                  <a:pt x="95250" y="1312069"/>
                </a:lnTo>
                <a:lnTo>
                  <a:pt x="114300" y="1369219"/>
                </a:lnTo>
                <a:lnTo>
                  <a:pt x="150019" y="1443037"/>
                </a:lnTo>
                <a:lnTo>
                  <a:pt x="169069" y="1478756"/>
                </a:lnTo>
                <a:lnTo>
                  <a:pt x="185738" y="1504950"/>
                </a:lnTo>
                <a:lnTo>
                  <a:pt x="207169" y="1516856"/>
                </a:lnTo>
                <a:lnTo>
                  <a:pt x="230982" y="1521619"/>
                </a:lnTo>
                <a:lnTo>
                  <a:pt x="250032" y="1521619"/>
                </a:lnTo>
                <a:lnTo>
                  <a:pt x="276225" y="1512094"/>
                </a:lnTo>
                <a:lnTo>
                  <a:pt x="295275" y="1495425"/>
                </a:lnTo>
                <a:lnTo>
                  <a:pt x="314325" y="1471612"/>
                </a:lnTo>
                <a:lnTo>
                  <a:pt x="330994" y="1431131"/>
                </a:lnTo>
                <a:lnTo>
                  <a:pt x="338138" y="1404937"/>
                </a:lnTo>
                <a:lnTo>
                  <a:pt x="345282" y="1316831"/>
                </a:lnTo>
                <a:lnTo>
                  <a:pt x="357188" y="1095375"/>
                </a:lnTo>
                <a:lnTo>
                  <a:pt x="364332" y="935831"/>
                </a:lnTo>
                <a:cubicBezTo>
                  <a:pt x="365126" y="865187"/>
                  <a:pt x="366316" y="765572"/>
                  <a:pt x="366713" y="702469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62DC678A-4617-2242-BC2D-573D998CFEDD}"/>
              </a:ext>
            </a:extLst>
          </p:cNvPr>
          <p:cNvSpPr/>
          <p:nvPr/>
        </p:nvSpPr>
        <p:spPr>
          <a:xfrm>
            <a:off x="3657600" y="1662113"/>
            <a:ext cx="485775" cy="1303337"/>
          </a:xfrm>
          <a:custGeom>
            <a:avLst/>
            <a:gdLst>
              <a:gd name="connsiteX0" fmla="*/ 466725 w 485775"/>
              <a:gd name="connsiteY0" fmla="*/ 812006 h 1412081"/>
              <a:gd name="connsiteX1" fmla="*/ 461963 w 485775"/>
              <a:gd name="connsiteY1" fmla="*/ 690562 h 1412081"/>
              <a:gd name="connsiteX2" fmla="*/ 461963 w 485775"/>
              <a:gd name="connsiteY2" fmla="*/ 528637 h 1412081"/>
              <a:gd name="connsiteX3" fmla="*/ 461963 w 485775"/>
              <a:gd name="connsiteY3" fmla="*/ 438150 h 1412081"/>
              <a:gd name="connsiteX4" fmla="*/ 461963 w 485775"/>
              <a:gd name="connsiteY4" fmla="*/ 388143 h 1412081"/>
              <a:gd name="connsiteX5" fmla="*/ 466725 w 485775"/>
              <a:gd name="connsiteY5" fmla="*/ 369093 h 1412081"/>
              <a:gd name="connsiteX6" fmla="*/ 476250 w 485775"/>
              <a:gd name="connsiteY6" fmla="*/ 335756 h 1412081"/>
              <a:gd name="connsiteX7" fmla="*/ 481013 w 485775"/>
              <a:gd name="connsiteY7" fmla="*/ 311943 h 1412081"/>
              <a:gd name="connsiteX8" fmla="*/ 483394 w 485775"/>
              <a:gd name="connsiteY8" fmla="*/ 280987 h 1412081"/>
              <a:gd name="connsiteX9" fmla="*/ 483394 w 485775"/>
              <a:gd name="connsiteY9" fmla="*/ 250031 h 1412081"/>
              <a:gd name="connsiteX10" fmla="*/ 478631 w 485775"/>
              <a:gd name="connsiteY10" fmla="*/ 221456 h 1412081"/>
              <a:gd name="connsiteX11" fmla="*/ 464344 w 485775"/>
              <a:gd name="connsiteY11" fmla="*/ 188118 h 1412081"/>
              <a:gd name="connsiteX12" fmla="*/ 447675 w 485775"/>
              <a:gd name="connsiteY12" fmla="*/ 161925 h 1412081"/>
              <a:gd name="connsiteX13" fmla="*/ 419100 w 485775"/>
              <a:gd name="connsiteY13" fmla="*/ 133350 h 1412081"/>
              <a:gd name="connsiteX14" fmla="*/ 383381 w 485775"/>
              <a:gd name="connsiteY14" fmla="*/ 104775 h 1412081"/>
              <a:gd name="connsiteX15" fmla="*/ 321469 w 485775"/>
              <a:gd name="connsiteY15" fmla="*/ 71437 h 1412081"/>
              <a:gd name="connsiteX16" fmla="*/ 238125 w 485775"/>
              <a:gd name="connsiteY16" fmla="*/ 33337 h 1412081"/>
              <a:gd name="connsiteX17" fmla="*/ 178594 w 485775"/>
              <a:gd name="connsiteY17" fmla="*/ 14287 h 1412081"/>
              <a:gd name="connsiteX18" fmla="*/ 114300 w 485775"/>
              <a:gd name="connsiteY18" fmla="*/ 2381 h 1412081"/>
              <a:gd name="connsiteX19" fmla="*/ 59531 w 485775"/>
              <a:gd name="connsiteY19" fmla="*/ 0 h 1412081"/>
              <a:gd name="connsiteX20" fmla="*/ 30956 w 485775"/>
              <a:gd name="connsiteY20" fmla="*/ 0 h 1412081"/>
              <a:gd name="connsiteX21" fmla="*/ 7144 w 485775"/>
              <a:gd name="connsiteY21" fmla="*/ 4762 h 1412081"/>
              <a:gd name="connsiteX22" fmla="*/ 0 w 485775"/>
              <a:gd name="connsiteY22" fmla="*/ 14287 h 1412081"/>
              <a:gd name="connsiteX23" fmla="*/ 0 w 485775"/>
              <a:gd name="connsiteY23" fmla="*/ 26193 h 1412081"/>
              <a:gd name="connsiteX24" fmla="*/ 11906 w 485775"/>
              <a:gd name="connsiteY24" fmla="*/ 47625 h 1412081"/>
              <a:gd name="connsiteX25" fmla="*/ 52388 w 485775"/>
              <a:gd name="connsiteY25" fmla="*/ 90487 h 1412081"/>
              <a:gd name="connsiteX26" fmla="*/ 78581 w 485775"/>
              <a:gd name="connsiteY26" fmla="*/ 107156 h 1412081"/>
              <a:gd name="connsiteX27" fmla="*/ 102394 w 485775"/>
              <a:gd name="connsiteY27" fmla="*/ 121443 h 1412081"/>
              <a:gd name="connsiteX28" fmla="*/ 123825 w 485775"/>
              <a:gd name="connsiteY28" fmla="*/ 142875 h 1412081"/>
              <a:gd name="connsiteX29" fmla="*/ 142875 w 485775"/>
              <a:gd name="connsiteY29" fmla="*/ 166687 h 1412081"/>
              <a:gd name="connsiteX30" fmla="*/ 161925 w 485775"/>
              <a:gd name="connsiteY30" fmla="*/ 195262 h 1412081"/>
              <a:gd name="connsiteX31" fmla="*/ 180975 w 485775"/>
              <a:gd name="connsiteY31" fmla="*/ 242887 h 1412081"/>
              <a:gd name="connsiteX32" fmla="*/ 195263 w 485775"/>
              <a:gd name="connsiteY32" fmla="*/ 300037 h 1412081"/>
              <a:gd name="connsiteX33" fmla="*/ 204788 w 485775"/>
              <a:gd name="connsiteY33" fmla="*/ 369093 h 1412081"/>
              <a:gd name="connsiteX34" fmla="*/ 211931 w 485775"/>
              <a:gd name="connsiteY34" fmla="*/ 442912 h 1412081"/>
              <a:gd name="connsiteX35" fmla="*/ 216694 w 485775"/>
              <a:gd name="connsiteY35" fmla="*/ 540543 h 1412081"/>
              <a:gd name="connsiteX36" fmla="*/ 216694 w 485775"/>
              <a:gd name="connsiteY36" fmla="*/ 819150 h 1412081"/>
              <a:gd name="connsiteX37" fmla="*/ 214313 w 485775"/>
              <a:gd name="connsiteY37" fmla="*/ 969168 h 1412081"/>
              <a:gd name="connsiteX38" fmla="*/ 209550 w 485775"/>
              <a:gd name="connsiteY38" fmla="*/ 1071562 h 1412081"/>
              <a:gd name="connsiteX39" fmla="*/ 192881 w 485775"/>
              <a:gd name="connsiteY39" fmla="*/ 1223962 h 1412081"/>
              <a:gd name="connsiteX40" fmla="*/ 200025 w 485775"/>
              <a:gd name="connsiteY40" fmla="*/ 1254918 h 1412081"/>
              <a:gd name="connsiteX41" fmla="*/ 223838 w 485775"/>
              <a:gd name="connsiteY41" fmla="*/ 1302543 h 1412081"/>
              <a:gd name="connsiteX42" fmla="*/ 245269 w 485775"/>
              <a:gd name="connsiteY42" fmla="*/ 1333500 h 1412081"/>
              <a:gd name="connsiteX43" fmla="*/ 264319 w 485775"/>
              <a:gd name="connsiteY43" fmla="*/ 1357312 h 1412081"/>
              <a:gd name="connsiteX44" fmla="*/ 285750 w 485775"/>
              <a:gd name="connsiteY44" fmla="*/ 1376362 h 1412081"/>
              <a:gd name="connsiteX45" fmla="*/ 309563 w 485775"/>
              <a:gd name="connsiteY45" fmla="*/ 1390650 h 1412081"/>
              <a:gd name="connsiteX46" fmla="*/ 342900 w 485775"/>
              <a:gd name="connsiteY46" fmla="*/ 1404937 h 1412081"/>
              <a:gd name="connsiteX47" fmla="*/ 381000 w 485775"/>
              <a:gd name="connsiteY47" fmla="*/ 1412081 h 1412081"/>
              <a:gd name="connsiteX48" fmla="*/ 485775 w 485775"/>
              <a:gd name="connsiteY48" fmla="*/ 1226343 h 1412081"/>
              <a:gd name="connsiteX49" fmla="*/ 483394 w 485775"/>
              <a:gd name="connsiteY49" fmla="*/ 1066800 h 1412081"/>
              <a:gd name="connsiteX50" fmla="*/ 478631 w 485775"/>
              <a:gd name="connsiteY50" fmla="*/ 988218 h 1412081"/>
              <a:gd name="connsiteX51" fmla="*/ 466725 w 485775"/>
              <a:gd name="connsiteY51" fmla="*/ 812006 h 1412081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5775 w 485775"/>
              <a:gd name="connsiteY48" fmla="*/ 1226343 h 1411287"/>
              <a:gd name="connsiteX49" fmla="*/ 483394 w 485775"/>
              <a:gd name="connsiteY49" fmla="*/ 1066800 h 1411287"/>
              <a:gd name="connsiteX50" fmla="*/ 478631 w 485775"/>
              <a:gd name="connsiteY50" fmla="*/ 988218 h 1411287"/>
              <a:gd name="connsiteX51" fmla="*/ 466725 w 485775"/>
              <a:gd name="connsiteY51" fmla="*/ 812006 h 1411287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1013 w 485775"/>
              <a:gd name="connsiteY48" fmla="*/ 1278012 h 1411287"/>
              <a:gd name="connsiteX49" fmla="*/ 485775 w 485775"/>
              <a:gd name="connsiteY49" fmla="*/ 1226343 h 1411287"/>
              <a:gd name="connsiteX50" fmla="*/ 483394 w 485775"/>
              <a:gd name="connsiteY50" fmla="*/ 1066800 h 1411287"/>
              <a:gd name="connsiteX51" fmla="*/ 478631 w 485775"/>
              <a:gd name="connsiteY51" fmla="*/ 988218 h 1411287"/>
              <a:gd name="connsiteX52" fmla="*/ 466725 w 485775"/>
              <a:gd name="connsiteY52" fmla="*/ 812006 h 1411287"/>
              <a:gd name="connsiteX0" fmla="*/ 466725 w 485775"/>
              <a:gd name="connsiteY0" fmla="*/ 812006 h 1404937"/>
              <a:gd name="connsiteX1" fmla="*/ 461963 w 485775"/>
              <a:gd name="connsiteY1" fmla="*/ 690562 h 1404937"/>
              <a:gd name="connsiteX2" fmla="*/ 461963 w 485775"/>
              <a:gd name="connsiteY2" fmla="*/ 528637 h 1404937"/>
              <a:gd name="connsiteX3" fmla="*/ 461963 w 485775"/>
              <a:gd name="connsiteY3" fmla="*/ 438150 h 1404937"/>
              <a:gd name="connsiteX4" fmla="*/ 461963 w 485775"/>
              <a:gd name="connsiteY4" fmla="*/ 388143 h 1404937"/>
              <a:gd name="connsiteX5" fmla="*/ 466725 w 485775"/>
              <a:gd name="connsiteY5" fmla="*/ 369093 h 1404937"/>
              <a:gd name="connsiteX6" fmla="*/ 476250 w 485775"/>
              <a:gd name="connsiteY6" fmla="*/ 335756 h 1404937"/>
              <a:gd name="connsiteX7" fmla="*/ 481013 w 485775"/>
              <a:gd name="connsiteY7" fmla="*/ 311943 h 1404937"/>
              <a:gd name="connsiteX8" fmla="*/ 483394 w 485775"/>
              <a:gd name="connsiteY8" fmla="*/ 280987 h 1404937"/>
              <a:gd name="connsiteX9" fmla="*/ 483394 w 485775"/>
              <a:gd name="connsiteY9" fmla="*/ 250031 h 1404937"/>
              <a:gd name="connsiteX10" fmla="*/ 478631 w 485775"/>
              <a:gd name="connsiteY10" fmla="*/ 221456 h 1404937"/>
              <a:gd name="connsiteX11" fmla="*/ 464344 w 485775"/>
              <a:gd name="connsiteY11" fmla="*/ 188118 h 1404937"/>
              <a:gd name="connsiteX12" fmla="*/ 447675 w 485775"/>
              <a:gd name="connsiteY12" fmla="*/ 161925 h 1404937"/>
              <a:gd name="connsiteX13" fmla="*/ 419100 w 485775"/>
              <a:gd name="connsiteY13" fmla="*/ 133350 h 1404937"/>
              <a:gd name="connsiteX14" fmla="*/ 383381 w 485775"/>
              <a:gd name="connsiteY14" fmla="*/ 104775 h 1404937"/>
              <a:gd name="connsiteX15" fmla="*/ 321469 w 485775"/>
              <a:gd name="connsiteY15" fmla="*/ 71437 h 1404937"/>
              <a:gd name="connsiteX16" fmla="*/ 238125 w 485775"/>
              <a:gd name="connsiteY16" fmla="*/ 33337 h 1404937"/>
              <a:gd name="connsiteX17" fmla="*/ 178594 w 485775"/>
              <a:gd name="connsiteY17" fmla="*/ 14287 h 1404937"/>
              <a:gd name="connsiteX18" fmla="*/ 114300 w 485775"/>
              <a:gd name="connsiteY18" fmla="*/ 2381 h 1404937"/>
              <a:gd name="connsiteX19" fmla="*/ 59531 w 485775"/>
              <a:gd name="connsiteY19" fmla="*/ 0 h 1404937"/>
              <a:gd name="connsiteX20" fmla="*/ 30956 w 485775"/>
              <a:gd name="connsiteY20" fmla="*/ 0 h 1404937"/>
              <a:gd name="connsiteX21" fmla="*/ 7144 w 485775"/>
              <a:gd name="connsiteY21" fmla="*/ 4762 h 1404937"/>
              <a:gd name="connsiteX22" fmla="*/ 0 w 485775"/>
              <a:gd name="connsiteY22" fmla="*/ 14287 h 1404937"/>
              <a:gd name="connsiteX23" fmla="*/ 0 w 485775"/>
              <a:gd name="connsiteY23" fmla="*/ 26193 h 1404937"/>
              <a:gd name="connsiteX24" fmla="*/ 11906 w 485775"/>
              <a:gd name="connsiteY24" fmla="*/ 47625 h 1404937"/>
              <a:gd name="connsiteX25" fmla="*/ 52388 w 485775"/>
              <a:gd name="connsiteY25" fmla="*/ 90487 h 1404937"/>
              <a:gd name="connsiteX26" fmla="*/ 78581 w 485775"/>
              <a:gd name="connsiteY26" fmla="*/ 107156 h 1404937"/>
              <a:gd name="connsiteX27" fmla="*/ 102394 w 485775"/>
              <a:gd name="connsiteY27" fmla="*/ 121443 h 1404937"/>
              <a:gd name="connsiteX28" fmla="*/ 123825 w 485775"/>
              <a:gd name="connsiteY28" fmla="*/ 142875 h 1404937"/>
              <a:gd name="connsiteX29" fmla="*/ 142875 w 485775"/>
              <a:gd name="connsiteY29" fmla="*/ 166687 h 1404937"/>
              <a:gd name="connsiteX30" fmla="*/ 161925 w 485775"/>
              <a:gd name="connsiteY30" fmla="*/ 195262 h 1404937"/>
              <a:gd name="connsiteX31" fmla="*/ 180975 w 485775"/>
              <a:gd name="connsiteY31" fmla="*/ 242887 h 1404937"/>
              <a:gd name="connsiteX32" fmla="*/ 195263 w 485775"/>
              <a:gd name="connsiteY32" fmla="*/ 300037 h 1404937"/>
              <a:gd name="connsiteX33" fmla="*/ 204788 w 485775"/>
              <a:gd name="connsiteY33" fmla="*/ 369093 h 1404937"/>
              <a:gd name="connsiteX34" fmla="*/ 211931 w 485775"/>
              <a:gd name="connsiteY34" fmla="*/ 442912 h 1404937"/>
              <a:gd name="connsiteX35" fmla="*/ 216694 w 485775"/>
              <a:gd name="connsiteY35" fmla="*/ 540543 h 1404937"/>
              <a:gd name="connsiteX36" fmla="*/ 216694 w 485775"/>
              <a:gd name="connsiteY36" fmla="*/ 819150 h 1404937"/>
              <a:gd name="connsiteX37" fmla="*/ 214313 w 485775"/>
              <a:gd name="connsiteY37" fmla="*/ 969168 h 1404937"/>
              <a:gd name="connsiteX38" fmla="*/ 209550 w 485775"/>
              <a:gd name="connsiteY38" fmla="*/ 1071562 h 1404937"/>
              <a:gd name="connsiteX39" fmla="*/ 192881 w 485775"/>
              <a:gd name="connsiteY39" fmla="*/ 1223962 h 1404937"/>
              <a:gd name="connsiteX40" fmla="*/ 200025 w 485775"/>
              <a:gd name="connsiteY40" fmla="*/ 1254918 h 1404937"/>
              <a:gd name="connsiteX41" fmla="*/ 223838 w 485775"/>
              <a:gd name="connsiteY41" fmla="*/ 1302543 h 1404937"/>
              <a:gd name="connsiteX42" fmla="*/ 245269 w 485775"/>
              <a:gd name="connsiteY42" fmla="*/ 1333500 h 1404937"/>
              <a:gd name="connsiteX43" fmla="*/ 264319 w 485775"/>
              <a:gd name="connsiteY43" fmla="*/ 1357312 h 1404937"/>
              <a:gd name="connsiteX44" fmla="*/ 285750 w 485775"/>
              <a:gd name="connsiteY44" fmla="*/ 1376362 h 1404937"/>
              <a:gd name="connsiteX45" fmla="*/ 309563 w 485775"/>
              <a:gd name="connsiteY45" fmla="*/ 1390650 h 1404937"/>
              <a:gd name="connsiteX46" fmla="*/ 342900 w 485775"/>
              <a:gd name="connsiteY46" fmla="*/ 1404937 h 1404937"/>
              <a:gd name="connsiteX47" fmla="*/ 481013 w 485775"/>
              <a:gd name="connsiteY47" fmla="*/ 1278012 h 1404937"/>
              <a:gd name="connsiteX48" fmla="*/ 485775 w 485775"/>
              <a:gd name="connsiteY48" fmla="*/ 1226343 h 1404937"/>
              <a:gd name="connsiteX49" fmla="*/ 483394 w 485775"/>
              <a:gd name="connsiteY49" fmla="*/ 1066800 h 1404937"/>
              <a:gd name="connsiteX50" fmla="*/ 478631 w 485775"/>
              <a:gd name="connsiteY50" fmla="*/ 988218 h 1404937"/>
              <a:gd name="connsiteX51" fmla="*/ 466725 w 485775"/>
              <a:gd name="connsiteY51" fmla="*/ 812006 h 1404937"/>
              <a:gd name="connsiteX0" fmla="*/ 466725 w 485775"/>
              <a:gd name="connsiteY0" fmla="*/ 812006 h 1390650"/>
              <a:gd name="connsiteX1" fmla="*/ 461963 w 485775"/>
              <a:gd name="connsiteY1" fmla="*/ 690562 h 1390650"/>
              <a:gd name="connsiteX2" fmla="*/ 461963 w 485775"/>
              <a:gd name="connsiteY2" fmla="*/ 528637 h 1390650"/>
              <a:gd name="connsiteX3" fmla="*/ 461963 w 485775"/>
              <a:gd name="connsiteY3" fmla="*/ 438150 h 1390650"/>
              <a:gd name="connsiteX4" fmla="*/ 461963 w 485775"/>
              <a:gd name="connsiteY4" fmla="*/ 388143 h 1390650"/>
              <a:gd name="connsiteX5" fmla="*/ 466725 w 485775"/>
              <a:gd name="connsiteY5" fmla="*/ 369093 h 1390650"/>
              <a:gd name="connsiteX6" fmla="*/ 476250 w 485775"/>
              <a:gd name="connsiteY6" fmla="*/ 335756 h 1390650"/>
              <a:gd name="connsiteX7" fmla="*/ 481013 w 485775"/>
              <a:gd name="connsiteY7" fmla="*/ 311943 h 1390650"/>
              <a:gd name="connsiteX8" fmla="*/ 483394 w 485775"/>
              <a:gd name="connsiteY8" fmla="*/ 280987 h 1390650"/>
              <a:gd name="connsiteX9" fmla="*/ 483394 w 485775"/>
              <a:gd name="connsiteY9" fmla="*/ 250031 h 1390650"/>
              <a:gd name="connsiteX10" fmla="*/ 478631 w 485775"/>
              <a:gd name="connsiteY10" fmla="*/ 221456 h 1390650"/>
              <a:gd name="connsiteX11" fmla="*/ 464344 w 485775"/>
              <a:gd name="connsiteY11" fmla="*/ 188118 h 1390650"/>
              <a:gd name="connsiteX12" fmla="*/ 447675 w 485775"/>
              <a:gd name="connsiteY12" fmla="*/ 161925 h 1390650"/>
              <a:gd name="connsiteX13" fmla="*/ 419100 w 485775"/>
              <a:gd name="connsiteY13" fmla="*/ 133350 h 1390650"/>
              <a:gd name="connsiteX14" fmla="*/ 383381 w 485775"/>
              <a:gd name="connsiteY14" fmla="*/ 104775 h 1390650"/>
              <a:gd name="connsiteX15" fmla="*/ 321469 w 485775"/>
              <a:gd name="connsiteY15" fmla="*/ 71437 h 1390650"/>
              <a:gd name="connsiteX16" fmla="*/ 238125 w 485775"/>
              <a:gd name="connsiteY16" fmla="*/ 33337 h 1390650"/>
              <a:gd name="connsiteX17" fmla="*/ 178594 w 485775"/>
              <a:gd name="connsiteY17" fmla="*/ 14287 h 1390650"/>
              <a:gd name="connsiteX18" fmla="*/ 114300 w 485775"/>
              <a:gd name="connsiteY18" fmla="*/ 2381 h 1390650"/>
              <a:gd name="connsiteX19" fmla="*/ 59531 w 485775"/>
              <a:gd name="connsiteY19" fmla="*/ 0 h 1390650"/>
              <a:gd name="connsiteX20" fmla="*/ 30956 w 485775"/>
              <a:gd name="connsiteY20" fmla="*/ 0 h 1390650"/>
              <a:gd name="connsiteX21" fmla="*/ 7144 w 485775"/>
              <a:gd name="connsiteY21" fmla="*/ 4762 h 1390650"/>
              <a:gd name="connsiteX22" fmla="*/ 0 w 485775"/>
              <a:gd name="connsiteY22" fmla="*/ 14287 h 1390650"/>
              <a:gd name="connsiteX23" fmla="*/ 0 w 485775"/>
              <a:gd name="connsiteY23" fmla="*/ 26193 h 1390650"/>
              <a:gd name="connsiteX24" fmla="*/ 11906 w 485775"/>
              <a:gd name="connsiteY24" fmla="*/ 47625 h 1390650"/>
              <a:gd name="connsiteX25" fmla="*/ 52388 w 485775"/>
              <a:gd name="connsiteY25" fmla="*/ 90487 h 1390650"/>
              <a:gd name="connsiteX26" fmla="*/ 78581 w 485775"/>
              <a:gd name="connsiteY26" fmla="*/ 107156 h 1390650"/>
              <a:gd name="connsiteX27" fmla="*/ 102394 w 485775"/>
              <a:gd name="connsiteY27" fmla="*/ 121443 h 1390650"/>
              <a:gd name="connsiteX28" fmla="*/ 123825 w 485775"/>
              <a:gd name="connsiteY28" fmla="*/ 142875 h 1390650"/>
              <a:gd name="connsiteX29" fmla="*/ 142875 w 485775"/>
              <a:gd name="connsiteY29" fmla="*/ 166687 h 1390650"/>
              <a:gd name="connsiteX30" fmla="*/ 161925 w 485775"/>
              <a:gd name="connsiteY30" fmla="*/ 195262 h 1390650"/>
              <a:gd name="connsiteX31" fmla="*/ 180975 w 485775"/>
              <a:gd name="connsiteY31" fmla="*/ 242887 h 1390650"/>
              <a:gd name="connsiteX32" fmla="*/ 195263 w 485775"/>
              <a:gd name="connsiteY32" fmla="*/ 300037 h 1390650"/>
              <a:gd name="connsiteX33" fmla="*/ 204788 w 485775"/>
              <a:gd name="connsiteY33" fmla="*/ 369093 h 1390650"/>
              <a:gd name="connsiteX34" fmla="*/ 211931 w 485775"/>
              <a:gd name="connsiteY34" fmla="*/ 442912 h 1390650"/>
              <a:gd name="connsiteX35" fmla="*/ 216694 w 485775"/>
              <a:gd name="connsiteY35" fmla="*/ 540543 h 1390650"/>
              <a:gd name="connsiteX36" fmla="*/ 216694 w 485775"/>
              <a:gd name="connsiteY36" fmla="*/ 819150 h 1390650"/>
              <a:gd name="connsiteX37" fmla="*/ 214313 w 485775"/>
              <a:gd name="connsiteY37" fmla="*/ 969168 h 1390650"/>
              <a:gd name="connsiteX38" fmla="*/ 209550 w 485775"/>
              <a:gd name="connsiteY38" fmla="*/ 1071562 h 1390650"/>
              <a:gd name="connsiteX39" fmla="*/ 192881 w 485775"/>
              <a:gd name="connsiteY39" fmla="*/ 1223962 h 1390650"/>
              <a:gd name="connsiteX40" fmla="*/ 200025 w 485775"/>
              <a:gd name="connsiteY40" fmla="*/ 1254918 h 1390650"/>
              <a:gd name="connsiteX41" fmla="*/ 223838 w 485775"/>
              <a:gd name="connsiteY41" fmla="*/ 1302543 h 1390650"/>
              <a:gd name="connsiteX42" fmla="*/ 245269 w 485775"/>
              <a:gd name="connsiteY42" fmla="*/ 1333500 h 1390650"/>
              <a:gd name="connsiteX43" fmla="*/ 264319 w 485775"/>
              <a:gd name="connsiteY43" fmla="*/ 1357312 h 1390650"/>
              <a:gd name="connsiteX44" fmla="*/ 285750 w 485775"/>
              <a:gd name="connsiteY44" fmla="*/ 1376362 h 1390650"/>
              <a:gd name="connsiteX45" fmla="*/ 309563 w 485775"/>
              <a:gd name="connsiteY45" fmla="*/ 1390650 h 1390650"/>
              <a:gd name="connsiteX46" fmla="*/ 481013 w 485775"/>
              <a:gd name="connsiteY46" fmla="*/ 1278012 h 1390650"/>
              <a:gd name="connsiteX47" fmla="*/ 485775 w 485775"/>
              <a:gd name="connsiteY47" fmla="*/ 1226343 h 1390650"/>
              <a:gd name="connsiteX48" fmla="*/ 483394 w 485775"/>
              <a:gd name="connsiteY48" fmla="*/ 1066800 h 1390650"/>
              <a:gd name="connsiteX49" fmla="*/ 478631 w 485775"/>
              <a:gd name="connsiteY49" fmla="*/ 988218 h 1390650"/>
              <a:gd name="connsiteX50" fmla="*/ 466725 w 485775"/>
              <a:gd name="connsiteY50" fmla="*/ 812006 h 1390650"/>
              <a:gd name="connsiteX0" fmla="*/ 466725 w 485775"/>
              <a:gd name="connsiteY0" fmla="*/ 812006 h 1376362"/>
              <a:gd name="connsiteX1" fmla="*/ 461963 w 485775"/>
              <a:gd name="connsiteY1" fmla="*/ 690562 h 1376362"/>
              <a:gd name="connsiteX2" fmla="*/ 461963 w 485775"/>
              <a:gd name="connsiteY2" fmla="*/ 528637 h 1376362"/>
              <a:gd name="connsiteX3" fmla="*/ 461963 w 485775"/>
              <a:gd name="connsiteY3" fmla="*/ 438150 h 1376362"/>
              <a:gd name="connsiteX4" fmla="*/ 461963 w 485775"/>
              <a:gd name="connsiteY4" fmla="*/ 388143 h 1376362"/>
              <a:gd name="connsiteX5" fmla="*/ 466725 w 485775"/>
              <a:gd name="connsiteY5" fmla="*/ 369093 h 1376362"/>
              <a:gd name="connsiteX6" fmla="*/ 476250 w 485775"/>
              <a:gd name="connsiteY6" fmla="*/ 335756 h 1376362"/>
              <a:gd name="connsiteX7" fmla="*/ 481013 w 485775"/>
              <a:gd name="connsiteY7" fmla="*/ 311943 h 1376362"/>
              <a:gd name="connsiteX8" fmla="*/ 483394 w 485775"/>
              <a:gd name="connsiteY8" fmla="*/ 280987 h 1376362"/>
              <a:gd name="connsiteX9" fmla="*/ 483394 w 485775"/>
              <a:gd name="connsiteY9" fmla="*/ 250031 h 1376362"/>
              <a:gd name="connsiteX10" fmla="*/ 478631 w 485775"/>
              <a:gd name="connsiteY10" fmla="*/ 221456 h 1376362"/>
              <a:gd name="connsiteX11" fmla="*/ 464344 w 485775"/>
              <a:gd name="connsiteY11" fmla="*/ 188118 h 1376362"/>
              <a:gd name="connsiteX12" fmla="*/ 447675 w 485775"/>
              <a:gd name="connsiteY12" fmla="*/ 161925 h 1376362"/>
              <a:gd name="connsiteX13" fmla="*/ 419100 w 485775"/>
              <a:gd name="connsiteY13" fmla="*/ 133350 h 1376362"/>
              <a:gd name="connsiteX14" fmla="*/ 383381 w 485775"/>
              <a:gd name="connsiteY14" fmla="*/ 104775 h 1376362"/>
              <a:gd name="connsiteX15" fmla="*/ 321469 w 485775"/>
              <a:gd name="connsiteY15" fmla="*/ 71437 h 1376362"/>
              <a:gd name="connsiteX16" fmla="*/ 238125 w 485775"/>
              <a:gd name="connsiteY16" fmla="*/ 33337 h 1376362"/>
              <a:gd name="connsiteX17" fmla="*/ 178594 w 485775"/>
              <a:gd name="connsiteY17" fmla="*/ 14287 h 1376362"/>
              <a:gd name="connsiteX18" fmla="*/ 114300 w 485775"/>
              <a:gd name="connsiteY18" fmla="*/ 2381 h 1376362"/>
              <a:gd name="connsiteX19" fmla="*/ 59531 w 485775"/>
              <a:gd name="connsiteY19" fmla="*/ 0 h 1376362"/>
              <a:gd name="connsiteX20" fmla="*/ 30956 w 485775"/>
              <a:gd name="connsiteY20" fmla="*/ 0 h 1376362"/>
              <a:gd name="connsiteX21" fmla="*/ 7144 w 485775"/>
              <a:gd name="connsiteY21" fmla="*/ 4762 h 1376362"/>
              <a:gd name="connsiteX22" fmla="*/ 0 w 485775"/>
              <a:gd name="connsiteY22" fmla="*/ 14287 h 1376362"/>
              <a:gd name="connsiteX23" fmla="*/ 0 w 485775"/>
              <a:gd name="connsiteY23" fmla="*/ 26193 h 1376362"/>
              <a:gd name="connsiteX24" fmla="*/ 11906 w 485775"/>
              <a:gd name="connsiteY24" fmla="*/ 47625 h 1376362"/>
              <a:gd name="connsiteX25" fmla="*/ 52388 w 485775"/>
              <a:gd name="connsiteY25" fmla="*/ 90487 h 1376362"/>
              <a:gd name="connsiteX26" fmla="*/ 78581 w 485775"/>
              <a:gd name="connsiteY26" fmla="*/ 107156 h 1376362"/>
              <a:gd name="connsiteX27" fmla="*/ 102394 w 485775"/>
              <a:gd name="connsiteY27" fmla="*/ 121443 h 1376362"/>
              <a:gd name="connsiteX28" fmla="*/ 123825 w 485775"/>
              <a:gd name="connsiteY28" fmla="*/ 142875 h 1376362"/>
              <a:gd name="connsiteX29" fmla="*/ 142875 w 485775"/>
              <a:gd name="connsiteY29" fmla="*/ 166687 h 1376362"/>
              <a:gd name="connsiteX30" fmla="*/ 161925 w 485775"/>
              <a:gd name="connsiteY30" fmla="*/ 195262 h 1376362"/>
              <a:gd name="connsiteX31" fmla="*/ 180975 w 485775"/>
              <a:gd name="connsiteY31" fmla="*/ 242887 h 1376362"/>
              <a:gd name="connsiteX32" fmla="*/ 195263 w 485775"/>
              <a:gd name="connsiteY32" fmla="*/ 300037 h 1376362"/>
              <a:gd name="connsiteX33" fmla="*/ 204788 w 485775"/>
              <a:gd name="connsiteY33" fmla="*/ 369093 h 1376362"/>
              <a:gd name="connsiteX34" fmla="*/ 211931 w 485775"/>
              <a:gd name="connsiteY34" fmla="*/ 442912 h 1376362"/>
              <a:gd name="connsiteX35" fmla="*/ 216694 w 485775"/>
              <a:gd name="connsiteY35" fmla="*/ 540543 h 1376362"/>
              <a:gd name="connsiteX36" fmla="*/ 216694 w 485775"/>
              <a:gd name="connsiteY36" fmla="*/ 819150 h 1376362"/>
              <a:gd name="connsiteX37" fmla="*/ 214313 w 485775"/>
              <a:gd name="connsiteY37" fmla="*/ 969168 h 1376362"/>
              <a:gd name="connsiteX38" fmla="*/ 209550 w 485775"/>
              <a:gd name="connsiteY38" fmla="*/ 1071562 h 1376362"/>
              <a:gd name="connsiteX39" fmla="*/ 192881 w 485775"/>
              <a:gd name="connsiteY39" fmla="*/ 1223962 h 1376362"/>
              <a:gd name="connsiteX40" fmla="*/ 200025 w 485775"/>
              <a:gd name="connsiteY40" fmla="*/ 1254918 h 1376362"/>
              <a:gd name="connsiteX41" fmla="*/ 223838 w 485775"/>
              <a:gd name="connsiteY41" fmla="*/ 1302543 h 1376362"/>
              <a:gd name="connsiteX42" fmla="*/ 245269 w 485775"/>
              <a:gd name="connsiteY42" fmla="*/ 1333500 h 1376362"/>
              <a:gd name="connsiteX43" fmla="*/ 264319 w 485775"/>
              <a:gd name="connsiteY43" fmla="*/ 1357312 h 1376362"/>
              <a:gd name="connsiteX44" fmla="*/ 285750 w 485775"/>
              <a:gd name="connsiteY44" fmla="*/ 1376362 h 1376362"/>
              <a:gd name="connsiteX45" fmla="*/ 481013 w 485775"/>
              <a:gd name="connsiteY45" fmla="*/ 1278012 h 1376362"/>
              <a:gd name="connsiteX46" fmla="*/ 485775 w 485775"/>
              <a:gd name="connsiteY46" fmla="*/ 1226343 h 1376362"/>
              <a:gd name="connsiteX47" fmla="*/ 483394 w 485775"/>
              <a:gd name="connsiteY47" fmla="*/ 1066800 h 1376362"/>
              <a:gd name="connsiteX48" fmla="*/ 478631 w 485775"/>
              <a:gd name="connsiteY48" fmla="*/ 988218 h 1376362"/>
              <a:gd name="connsiteX49" fmla="*/ 466725 w 485775"/>
              <a:gd name="connsiteY49" fmla="*/ 812006 h 1376362"/>
              <a:gd name="connsiteX0" fmla="*/ 466725 w 485775"/>
              <a:gd name="connsiteY0" fmla="*/ 812006 h 1357312"/>
              <a:gd name="connsiteX1" fmla="*/ 461963 w 485775"/>
              <a:gd name="connsiteY1" fmla="*/ 690562 h 1357312"/>
              <a:gd name="connsiteX2" fmla="*/ 461963 w 485775"/>
              <a:gd name="connsiteY2" fmla="*/ 528637 h 1357312"/>
              <a:gd name="connsiteX3" fmla="*/ 461963 w 485775"/>
              <a:gd name="connsiteY3" fmla="*/ 438150 h 1357312"/>
              <a:gd name="connsiteX4" fmla="*/ 461963 w 485775"/>
              <a:gd name="connsiteY4" fmla="*/ 388143 h 1357312"/>
              <a:gd name="connsiteX5" fmla="*/ 466725 w 485775"/>
              <a:gd name="connsiteY5" fmla="*/ 369093 h 1357312"/>
              <a:gd name="connsiteX6" fmla="*/ 476250 w 485775"/>
              <a:gd name="connsiteY6" fmla="*/ 335756 h 1357312"/>
              <a:gd name="connsiteX7" fmla="*/ 481013 w 485775"/>
              <a:gd name="connsiteY7" fmla="*/ 311943 h 1357312"/>
              <a:gd name="connsiteX8" fmla="*/ 483394 w 485775"/>
              <a:gd name="connsiteY8" fmla="*/ 280987 h 1357312"/>
              <a:gd name="connsiteX9" fmla="*/ 483394 w 485775"/>
              <a:gd name="connsiteY9" fmla="*/ 250031 h 1357312"/>
              <a:gd name="connsiteX10" fmla="*/ 478631 w 485775"/>
              <a:gd name="connsiteY10" fmla="*/ 221456 h 1357312"/>
              <a:gd name="connsiteX11" fmla="*/ 464344 w 485775"/>
              <a:gd name="connsiteY11" fmla="*/ 188118 h 1357312"/>
              <a:gd name="connsiteX12" fmla="*/ 447675 w 485775"/>
              <a:gd name="connsiteY12" fmla="*/ 161925 h 1357312"/>
              <a:gd name="connsiteX13" fmla="*/ 419100 w 485775"/>
              <a:gd name="connsiteY13" fmla="*/ 133350 h 1357312"/>
              <a:gd name="connsiteX14" fmla="*/ 383381 w 485775"/>
              <a:gd name="connsiteY14" fmla="*/ 104775 h 1357312"/>
              <a:gd name="connsiteX15" fmla="*/ 321469 w 485775"/>
              <a:gd name="connsiteY15" fmla="*/ 71437 h 1357312"/>
              <a:gd name="connsiteX16" fmla="*/ 238125 w 485775"/>
              <a:gd name="connsiteY16" fmla="*/ 33337 h 1357312"/>
              <a:gd name="connsiteX17" fmla="*/ 178594 w 485775"/>
              <a:gd name="connsiteY17" fmla="*/ 14287 h 1357312"/>
              <a:gd name="connsiteX18" fmla="*/ 114300 w 485775"/>
              <a:gd name="connsiteY18" fmla="*/ 2381 h 1357312"/>
              <a:gd name="connsiteX19" fmla="*/ 59531 w 485775"/>
              <a:gd name="connsiteY19" fmla="*/ 0 h 1357312"/>
              <a:gd name="connsiteX20" fmla="*/ 30956 w 485775"/>
              <a:gd name="connsiteY20" fmla="*/ 0 h 1357312"/>
              <a:gd name="connsiteX21" fmla="*/ 7144 w 485775"/>
              <a:gd name="connsiteY21" fmla="*/ 4762 h 1357312"/>
              <a:gd name="connsiteX22" fmla="*/ 0 w 485775"/>
              <a:gd name="connsiteY22" fmla="*/ 14287 h 1357312"/>
              <a:gd name="connsiteX23" fmla="*/ 0 w 485775"/>
              <a:gd name="connsiteY23" fmla="*/ 26193 h 1357312"/>
              <a:gd name="connsiteX24" fmla="*/ 11906 w 485775"/>
              <a:gd name="connsiteY24" fmla="*/ 47625 h 1357312"/>
              <a:gd name="connsiteX25" fmla="*/ 52388 w 485775"/>
              <a:gd name="connsiteY25" fmla="*/ 90487 h 1357312"/>
              <a:gd name="connsiteX26" fmla="*/ 78581 w 485775"/>
              <a:gd name="connsiteY26" fmla="*/ 107156 h 1357312"/>
              <a:gd name="connsiteX27" fmla="*/ 102394 w 485775"/>
              <a:gd name="connsiteY27" fmla="*/ 121443 h 1357312"/>
              <a:gd name="connsiteX28" fmla="*/ 123825 w 485775"/>
              <a:gd name="connsiteY28" fmla="*/ 142875 h 1357312"/>
              <a:gd name="connsiteX29" fmla="*/ 142875 w 485775"/>
              <a:gd name="connsiteY29" fmla="*/ 166687 h 1357312"/>
              <a:gd name="connsiteX30" fmla="*/ 161925 w 485775"/>
              <a:gd name="connsiteY30" fmla="*/ 195262 h 1357312"/>
              <a:gd name="connsiteX31" fmla="*/ 180975 w 485775"/>
              <a:gd name="connsiteY31" fmla="*/ 242887 h 1357312"/>
              <a:gd name="connsiteX32" fmla="*/ 195263 w 485775"/>
              <a:gd name="connsiteY32" fmla="*/ 300037 h 1357312"/>
              <a:gd name="connsiteX33" fmla="*/ 204788 w 485775"/>
              <a:gd name="connsiteY33" fmla="*/ 369093 h 1357312"/>
              <a:gd name="connsiteX34" fmla="*/ 211931 w 485775"/>
              <a:gd name="connsiteY34" fmla="*/ 442912 h 1357312"/>
              <a:gd name="connsiteX35" fmla="*/ 216694 w 485775"/>
              <a:gd name="connsiteY35" fmla="*/ 540543 h 1357312"/>
              <a:gd name="connsiteX36" fmla="*/ 216694 w 485775"/>
              <a:gd name="connsiteY36" fmla="*/ 819150 h 1357312"/>
              <a:gd name="connsiteX37" fmla="*/ 214313 w 485775"/>
              <a:gd name="connsiteY37" fmla="*/ 969168 h 1357312"/>
              <a:gd name="connsiteX38" fmla="*/ 209550 w 485775"/>
              <a:gd name="connsiteY38" fmla="*/ 1071562 h 1357312"/>
              <a:gd name="connsiteX39" fmla="*/ 192881 w 485775"/>
              <a:gd name="connsiteY39" fmla="*/ 1223962 h 1357312"/>
              <a:gd name="connsiteX40" fmla="*/ 200025 w 485775"/>
              <a:gd name="connsiteY40" fmla="*/ 1254918 h 1357312"/>
              <a:gd name="connsiteX41" fmla="*/ 223838 w 485775"/>
              <a:gd name="connsiteY41" fmla="*/ 1302543 h 1357312"/>
              <a:gd name="connsiteX42" fmla="*/ 245269 w 485775"/>
              <a:gd name="connsiteY42" fmla="*/ 1333500 h 1357312"/>
              <a:gd name="connsiteX43" fmla="*/ 264319 w 485775"/>
              <a:gd name="connsiteY43" fmla="*/ 1357312 h 1357312"/>
              <a:gd name="connsiteX44" fmla="*/ 481013 w 485775"/>
              <a:gd name="connsiteY44" fmla="*/ 1278012 h 1357312"/>
              <a:gd name="connsiteX45" fmla="*/ 485775 w 485775"/>
              <a:gd name="connsiteY45" fmla="*/ 1226343 h 1357312"/>
              <a:gd name="connsiteX46" fmla="*/ 483394 w 485775"/>
              <a:gd name="connsiteY46" fmla="*/ 1066800 h 1357312"/>
              <a:gd name="connsiteX47" fmla="*/ 478631 w 485775"/>
              <a:gd name="connsiteY47" fmla="*/ 988218 h 1357312"/>
              <a:gd name="connsiteX48" fmla="*/ 466725 w 485775"/>
              <a:gd name="connsiteY48" fmla="*/ 812006 h 1357312"/>
              <a:gd name="connsiteX0" fmla="*/ 466725 w 485775"/>
              <a:gd name="connsiteY0" fmla="*/ 812006 h 1333500"/>
              <a:gd name="connsiteX1" fmla="*/ 461963 w 485775"/>
              <a:gd name="connsiteY1" fmla="*/ 690562 h 1333500"/>
              <a:gd name="connsiteX2" fmla="*/ 461963 w 485775"/>
              <a:gd name="connsiteY2" fmla="*/ 528637 h 1333500"/>
              <a:gd name="connsiteX3" fmla="*/ 461963 w 485775"/>
              <a:gd name="connsiteY3" fmla="*/ 438150 h 1333500"/>
              <a:gd name="connsiteX4" fmla="*/ 461963 w 485775"/>
              <a:gd name="connsiteY4" fmla="*/ 388143 h 1333500"/>
              <a:gd name="connsiteX5" fmla="*/ 466725 w 485775"/>
              <a:gd name="connsiteY5" fmla="*/ 369093 h 1333500"/>
              <a:gd name="connsiteX6" fmla="*/ 476250 w 485775"/>
              <a:gd name="connsiteY6" fmla="*/ 335756 h 1333500"/>
              <a:gd name="connsiteX7" fmla="*/ 481013 w 485775"/>
              <a:gd name="connsiteY7" fmla="*/ 311943 h 1333500"/>
              <a:gd name="connsiteX8" fmla="*/ 483394 w 485775"/>
              <a:gd name="connsiteY8" fmla="*/ 280987 h 1333500"/>
              <a:gd name="connsiteX9" fmla="*/ 483394 w 485775"/>
              <a:gd name="connsiteY9" fmla="*/ 250031 h 1333500"/>
              <a:gd name="connsiteX10" fmla="*/ 478631 w 485775"/>
              <a:gd name="connsiteY10" fmla="*/ 221456 h 1333500"/>
              <a:gd name="connsiteX11" fmla="*/ 464344 w 485775"/>
              <a:gd name="connsiteY11" fmla="*/ 188118 h 1333500"/>
              <a:gd name="connsiteX12" fmla="*/ 447675 w 485775"/>
              <a:gd name="connsiteY12" fmla="*/ 161925 h 1333500"/>
              <a:gd name="connsiteX13" fmla="*/ 419100 w 485775"/>
              <a:gd name="connsiteY13" fmla="*/ 133350 h 1333500"/>
              <a:gd name="connsiteX14" fmla="*/ 383381 w 485775"/>
              <a:gd name="connsiteY14" fmla="*/ 104775 h 1333500"/>
              <a:gd name="connsiteX15" fmla="*/ 321469 w 485775"/>
              <a:gd name="connsiteY15" fmla="*/ 71437 h 1333500"/>
              <a:gd name="connsiteX16" fmla="*/ 238125 w 485775"/>
              <a:gd name="connsiteY16" fmla="*/ 33337 h 1333500"/>
              <a:gd name="connsiteX17" fmla="*/ 178594 w 485775"/>
              <a:gd name="connsiteY17" fmla="*/ 14287 h 1333500"/>
              <a:gd name="connsiteX18" fmla="*/ 114300 w 485775"/>
              <a:gd name="connsiteY18" fmla="*/ 2381 h 1333500"/>
              <a:gd name="connsiteX19" fmla="*/ 59531 w 485775"/>
              <a:gd name="connsiteY19" fmla="*/ 0 h 1333500"/>
              <a:gd name="connsiteX20" fmla="*/ 30956 w 485775"/>
              <a:gd name="connsiteY20" fmla="*/ 0 h 1333500"/>
              <a:gd name="connsiteX21" fmla="*/ 7144 w 485775"/>
              <a:gd name="connsiteY21" fmla="*/ 4762 h 1333500"/>
              <a:gd name="connsiteX22" fmla="*/ 0 w 485775"/>
              <a:gd name="connsiteY22" fmla="*/ 14287 h 1333500"/>
              <a:gd name="connsiteX23" fmla="*/ 0 w 485775"/>
              <a:gd name="connsiteY23" fmla="*/ 26193 h 1333500"/>
              <a:gd name="connsiteX24" fmla="*/ 11906 w 485775"/>
              <a:gd name="connsiteY24" fmla="*/ 47625 h 1333500"/>
              <a:gd name="connsiteX25" fmla="*/ 52388 w 485775"/>
              <a:gd name="connsiteY25" fmla="*/ 90487 h 1333500"/>
              <a:gd name="connsiteX26" fmla="*/ 78581 w 485775"/>
              <a:gd name="connsiteY26" fmla="*/ 107156 h 1333500"/>
              <a:gd name="connsiteX27" fmla="*/ 102394 w 485775"/>
              <a:gd name="connsiteY27" fmla="*/ 121443 h 1333500"/>
              <a:gd name="connsiteX28" fmla="*/ 123825 w 485775"/>
              <a:gd name="connsiteY28" fmla="*/ 142875 h 1333500"/>
              <a:gd name="connsiteX29" fmla="*/ 142875 w 485775"/>
              <a:gd name="connsiteY29" fmla="*/ 166687 h 1333500"/>
              <a:gd name="connsiteX30" fmla="*/ 161925 w 485775"/>
              <a:gd name="connsiteY30" fmla="*/ 195262 h 1333500"/>
              <a:gd name="connsiteX31" fmla="*/ 180975 w 485775"/>
              <a:gd name="connsiteY31" fmla="*/ 242887 h 1333500"/>
              <a:gd name="connsiteX32" fmla="*/ 195263 w 485775"/>
              <a:gd name="connsiteY32" fmla="*/ 300037 h 1333500"/>
              <a:gd name="connsiteX33" fmla="*/ 204788 w 485775"/>
              <a:gd name="connsiteY33" fmla="*/ 369093 h 1333500"/>
              <a:gd name="connsiteX34" fmla="*/ 211931 w 485775"/>
              <a:gd name="connsiteY34" fmla="*/ 442912 h 1333500"/>
              <a:gd name="connsiteX35" fmla="*/ 216694 w 485775"/>
              <a:gd name="connsiteY35" fmla="*/ 540543 h 1333500"/>
              <a:gd name="connsiteX36" fmla="*/ 216694 w 485775"/>
              <a:gd name="connsiteY36" fmla="*/ 819150 h 1333500"/>
              <a:gd name="connsiteX37" fmla="*/ 214313 w 485775"/>
              <a:gd name="connsiteY37" fmla="*/ 969168 h 1333500"/>
              <a:gd name="connsiteX38" fmla="*/ 209550 w 485775"/>
              <a:gd name="connsiteY38" fmla="*/ 1071562 h 1333500"/>
              <a:gd name="connsiteX39" fmla="*/ 192881 w 485775"/>
              <a:gd name="connsiteY39" fmla="*/ 1223962 h 1333500"/>
              <a:gd name="connsiteX40" fmla="*/ 200025 w 485775"/>
              <a:gd name="connsiteY40" fmla="*/ 1254918 h 1333500"/>
              <a:gd name="connsiteX41" fmla="*/ 223838 w 485775"/>
              <a:gd name="connsiteY41" fmla="*/ 1302543 h 1333500"/>
              <a:gd name="connsiteX42" fmla="*/ 245269 w 485775"/>
              <a:gd name="connsiteY42" fmla="*/ 1333500 h 1333500"/>
              <a:gd name="connsiteX43" fmla="*/ 481013 w 485775"/>
              <a:gd name="connsiteY43" fmla="*/ 1278012 h 1333500"/>
              <a:gd name="connsiteX44" fmla="*/ 485775 w 485775"/>
              <a:gd name="connsiteY44" fmla="*/ 1226343 h 1333500"/>
              <a:gd name="connsiteX45" fmla="*/ 483394 w 485775"/>
              <a:gd name="connsiteY45" fmla="*/ 1066800 h 1333500"/>
              <a:gd name="connsiteX46" fmla="*/ 478631 w 485775"/>
              <a:gd name="connsiteY46" fmla="*/ 988218 h 1333500"/>
              <a:gd name="connsiteX47" fmla="*/ 466725 w 485775"/>
              <a:gd name="connsiteY47" fmla="*/ 812006 h 1333500"/>
              <a:gd name="connsiteX0" fmla="*/ 466725 w 485775"/>
              <a:gd name="connsiteY0" fmla="*/ 812006 h 1302543"/>
              <a:gd name="connsiteX1" fmla="*/ 461963 w 485775"/>
              <a:gd name="connsiteY1" fmla="*/ 690562 h 1302543"/>
              <a:gd name="connsiteX2" fmla="*/ 461963 w 485775"/>
              <a:gd name="connsiteY2" fmla="*/ 528637 h 1302543"/>
              <a:gd name="connsiteX3" fmla="*/ 461963 w 485775"/>
              <a:gd name="connsiteY3" fmla="*/ 438150 h 1302543"/>
              <a:gd name="connsiteX4" fmla="*/ 461963 w 485775"/>
              <a:gd name="connsiteY4" fmla="*/ 388143 h 1302543"/>
              <a:gd name="connsiteX5" fmla="*/ 466725 w 485775"/>
              <a:gd name="connsiteY5" fmla="*/ 369093 h 1302543"/>
              <a:gd name="connsiteX6" fmla="*/ 476250 w 485775"/>
              <a:gd name="connsiteY6" fmla="*/ 335756 h 1302543"/>
              <a:gd name="connsiteX7" fmla="*/ 481013 w 485775"/>
              <a:gd name="connsiteY7" fmla="*/ 311943 h 1302543"/>
              <a:gd name="connsiteX8" fmla="*/ 483394 w 485775"/>
              <a:gd name="connsiteY8" fmla="*/ 280987 h 1302543"/>
              <a:gd name="connsiteX9" fmla="*/ 483394 w 485775"/>
              <a:gd name="connsiteY9" fmla="*/ 250031 h 1302543"/>
              <a:gd name="connsiteX10" fmla="*/ 478631 w 485775"/>
              <a:gd name="connsiteY10" fmla="*/ 221456 h 1302543"/>
              <a:gd name="connsiteX11" fmla="*/ 464344 w 485775"/>
              <a:gd name="connsiteY11" fmla="*/ 188118 h 1302543"/>
              <a:gd name="connsiteX12" fmla="*/ 447675 w 485775"/>
              <a:gd name="connsiteY12" fmla="*/ 161925 h 1302543"/>
              <a:gd name="connsiteX13" fmla="*/ 419100 w 485775"/>
              <a:gd name="connsiteY13" fmla="*/ 133350 h 1302543"/>
              <a:gd name="connsiteX14" fmla="*/ 383381 w 485775"/>
              <a:gd name="connsiteY14" fmla="*/ 104775 h 1302543"/>
              <a:gd name="connsiteX15" fmla="*/ 321469 w 485775"/>
              <a:gd name="connsiteY15" fmla="*/ 71437 h 1302543"/>
              <a:gd name="connsiteX16" fmla="*/ 238125 w 485775"/>
              <a:gd name="connsiteY16" fmla="*/ 33337 h 1302543"/>
              <a:gd name="connsiteX17" fmla="*/ 178594 w 485775"/>
              <a:gd name="connsiteY17" fmla="*/ 14287 h 1302543"/>
              <a:gd name="connsiteX18" fmla="*/ 114300 w 485775"/>
              <a:gd name="connsiteY18" fmla="*/ 2381 h 1302543"/>
              <a:gd name="connsiteX19" fmla="*/ 59531 w 485775"/>
              <a:gd name="connsiteY19" fmla="*/ 0 h 1302543"/>
              <a:gd name="connsiteX20" fmla="*/ 30956 w 485775"/>
              <a:gd name="connsiteY20" fmla="*/ 0 h 1302543"/>
              <a:gd name="connsiteX21" fmla="*/ 7144 w 485775"/>
              <a:gd name="connsiteY21" fmla="*/ 4762 h 1302543"/>
              <a:gd name="connsiteX22" fmla="*/ 0 w 485775"/>
              <a:gd name="connsiteY22" fmla="*/ 14287 h 1302543"/>
              <a:gd name="connsiteX23" fmla="*/ 0 w 485775"/>
              <a:gd name="connsiteY23" fmla="*/ 26193 h 1302543"/>
              <a:gd name="connsiteX24" fmla="*/ 11906 w 485775"/>
              <a:gd name="connsiteY24" fmla="*/ 47625 h 1302543"/>
              <a:gd name="connsiteX25" fmla="*/ 52388 w 485775"/>
              <a:gd name="connsiteY25" fmla="*/ 90487 h 1302543"/>
              <a:gd name="connsiteX26" fmla="*/ 78581 w 485775"/>
              <a:gd name="connsiteY26" fmla="*/ 107156 h 1302543"/>
              <a:gd name="connsiteX27" fmla="*/ 102394 w 485775"/>
              <a:gd name="connsiteY27" fmla="*/ 121443 h 1302543"/>
              <a:gd name="connsiteX28" fmla="*/ 123825 w 485775"/>
              <a:gd name="connsiteY28" fmla="*/ 142875 h 1302543"/>
              <a:gd name="connsiteX29" fmla="*/ 142875 w 485775"/>
              <a:gd name="connsiteY29" fmla="*/ 166687 h 1302543"/>
              <a:gd name="connsiteX30" fmla="*/ 161925 w 485775"/>
              <a:gd name="connsiteY30" fmla="*/ 195262 h 1302543"/>
              <a:gd name="connsiteX31" fmla="*/ 180975 w 485775"/>
              <a:gd name="connsiteY31" fmla="*/ 242887 h 1302543"/>
              <a:gd name="connsiteX32" fmla="*/ 195263 w 485775"/>
              <a:gd name="connsiteY32" fmla="*/ 300037 h 1302543"/>
              <a:gd name="connsiteX33" fmla="*/ 204788 w 485775"/>
              <a:gd name="connsiteY33" fmla="*/ 369093 h 1302543"/>
              <a:gd name="connsiteX34" fmla="*/ 211931 w 485775"/>
              <a:gd name="connsiteY34" fmla="*/ 442912 h 1302543"/>
              <a:gd name="connsiteX35" fmla="*/ 216694 w 485775"/>
              <a:gd name="connsiteY35" fmla="*/ 540543 h 1302543"/>
              <a:gd name="connsiteX36" fmla="*/ 216694 w 485775"/>
              <a:gd name="connsiteY36" fmla="*/ 819150 h 1302543"/>
              <a:gd name="connsiteX37" fmla="*/ 214313 w 485775"/>
              <a:gd name="connsiteY37" fmla="*/ 969168 h 1302543"/>
              <a:gd name="connsiteX38" fmla="*/ 209550 w 485775"/>
              <a:gd name="connsiteY38" fmla="*/ 1071562 h 1302543"/>
              <a:gd name="connsiteX39" fmla="*/ 192881 w 485775"/>
              <a:gd name="connsiteY39" fmla="*/ 1223962 h 1302543"/>
              <a:gd name="connsiteX40" fmla="*/ 200025 w 485775"/>
              <a:gd name="connsiteY40" fmla="*/ 1254918 h 1302543"/>
              <a:gd name="connsiteX41" fmla="*/ 223838 w 485775"/>
              <a:gd name="connsiteY41" fmla="*/ 1302543 h 1302543"/>
              <a:gd name="connsiteX42" fmla="*/ 481013 w 485775"/>
              <a:gd name="connsiteY42" fmla="*/ 1278012 h 1302543"/>
              <a:gd name="connsiteX43" fmla="*/ 485775 w 485775"/>
              <a:gd name="connsiteY43" fmla="*/ 1226343 h 1302543"/>
              <a:gd name="connsiteX44" fmla="*/ 483394 w 485775"/>
              <a:gd name="connsiteY44" fmla="*/ 1066800 h 1302543"/>
              <a:gd name="connsiteX45" fmla="*/ 478631 w 485775"/>
              <a:gd name="connsiteY45" fmla="*/ 988218 h 1302543"/>
              <a:gd name="connsiteX46" fmla="*/ 466725 w 485775"/>
              <a:gd name="connsiteY46" fmla="*/ 81200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5775" h="1302543">
                <a:moveTo>
                  <a:pt x="466725" y="812006"/>
                </a:moveTo>
                <a:lnTo>
                  <a:pt x="461963" y="690562"/>
                </a:lnTo>
                <a:lnTo>
                  <a:pt x="461963" y="528637"/>
                </a:lnTo>
                <a:lnTo>
                  <a:pt x="461963" y="438150"/>
                </a:lnTo>
                <a:lnTo>
                  <a:pt x="461963" y="388143"/>
                </a:lnTo>
                <a:lnTo>
                  <a:pt x="466725" y="369093"/>
                </a:lnTo>
                <a:lnTo>
                  <a:pt x="476250" y="335756"/>
                </a:lnTo>
                <a:lnTo>
                  <a:pt x="481013" y="311943"/>
                </a:lnTo>
                <a:lnTo>
                  <a:pt x="483394" y="280987"/>
                </a:lnTo>
                <a:lnTo>
                  <a:pt x="483394" y="250031"/>
                </a:lnTo>
                <a:lnTo>
                  <a:pt x="478631" y="221456"/>
                </a:lnTo>
                <a:lnTo>
                  <a:pt x="464344" y="188118"/>
                </a:lnTo>
                <a:lnTo>
                  <a:pt x="447675" y="161925"/>
                </a:lnTo>
                <a:lnTo>
                  <a:pt x="419100" y="133350"/>
                </a:lnTo>
                <a:lnTo>
                  <a:pt x="383381" y="104775"/>
                </a:lnTo>
                <a:lnTo>
                  <a:pt x="321469" y="71437"/>
                </a:lnTo>
                <a:lnTo>
                  <a:pt x="238125" y="33337"/>
                </a:lnTo>
                <a:lnTo>
                  <a:pt x="178594" y="14287"/>
                </a:lnTo>
                <a:lnTo>
                  <a:pt x="114300" y="2381"/>
                </a:lnTo>
                <a:lnTo>
                  <a:pt x="59531" y="0"/>
                </a:lnTo>
                <a:lnTo>
                  <a:pt x="30956" y="0"/>
                </a:lnTo>
                <a:lnTo>
                  <a:pt x="7144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47625"/>
                </a:lnTo>
                <a:lnTo>
                  <a:pt x="52388" y="90487"/>
                </a:lnTo>
                <a:lnTo>
                  <a:pt x="78581" y="107156"/>
                </a:lnTo>
                <a:lnTo>
                  <a:pt x="102394" y="121443"/>
                </a:lnTo>
                <a:lnTo>
                  <a:pt x="123825" y="142875"/>
                </a:lnTo>
                <a:lnTo>
                  <a:pt x="142875" y="166687"/>
                </a:lnTo>
                <a:lnTo>
                  <a:pt x="161925" y="195262"/>
                </a:lnTo>
                <a:lnTo>
                  <a:pt x="180975" y="242887"/>
                </a:lnTo>
                <a:lnTo>
                  <a:pt x="195263" y="300037"/>
                </a:lnTo>
                <a:lnTo>
                  <a:pt x="204788" y="369093"/>
                </a:lnTo>
                <a:lnTo>
                  <a:pt x="211931" y="442912"/>
                </a:lnTo>
                <a:lnTo>
                  <a:pt x="216694" y="540543"/>
                </a:lnTo>
                <a:lnTo>
                  <a:pt x="216694" y="819150"/>
                </a:lnTo>
                <a:cubicBezTo>
                  <a:pt x="215900" y="869156"/>
                  <a:pt x="215107" y="919162"/>
                  <a:pt x="214313" y="969168"/>
                </a:cubicBezTo>
                <a:lnTo>
                  <a:pt x="209550" y="1071562"/>
                </a:lnTo>
                <a:lnTo>
                  <a:pt x="192881" y="1223962"/>
                </a:lnTo>
                <a:lnTo>
                  <a:pt x="200025" y="1254918"/>
                </a:lnTo>
                <a:lnTo>
                  <a:pt x="223838" y="1302543"/>
                </a:lnTo>
                <a:lnTo>
                  <a:pt x="481013" y="1278012"/>
                </a:lnTo>
                <a:lnTo>
                  <a:pt x="485775" y="1226343"/>
                </a:lnTo>
                <a:cubicBezTo>
                  <a:pt x="484981" y="1173162"/>
                  <a:pt x="484188" y="1119981"/>
                  <a:pt x="483394" y="1066800"/>
                </a:cubicBezTo>
                <a:lnTo>
                  <a:pt x="478631" y="988218"/>
                </a:lnTo>
                <a:lnTo>
                  <a:pt x="466725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256F02F6-072A-B94F-A311-4D40072976C6}"/>
              </a:ext>
            </a:extLst>
          </p:cNvPr>
          <p:cNvSpPr/>
          <p:nvPr/>
        </p:nvSpPr>
        <p:spPr>
          <a:xfrm>
            <a:off x="4552950" y="1341438"/>
            <a:ext cx="547688" cy="1527175"/>
          </a:xfrm>
          <a:custGeom>
            <a:avLst/>
            <a:gdLst>
              <a:gd name="connsiteX0" fmla="*/ 211931 w 547688"/>
              <a:gd name="connsiteY0" fmla="*/ 511969 h 1528762"/>
              <a:gd name="connsiteX1" fmla="*/ 211931 w 547688"/>
              <a:gd name="connsiteY1" fmla="*/ 285750 h 1528762"/>
              <a:gd name="connsiteX2" fmla="*/ 209550 w 547688"/>
              <a:gd name="connsiteY2" fmla="*/ 261937 h 1528762"/>
              <a:gd name="connsiteX3" fmla="*/ 202406 w 547688"/>
              <a:gd name="connsiteY3" fmla="*/ 242887 h 1528762"/>
              <a:gd name="connsiteX4" fmla="*/ 154781 w 547688"/>
              <a:gd name="connsiteY4" fmla="*/ 188119 h 1528762"/>
              <a:gd name="connsiteX5" fmla="*/ 88106 w 547688"/>
              <a:gd name="connsiteY5" fmla="*/ 123825 h 1528762"/>
              <a:gd name="connsiteX6" fmla="*/ 35719 w 547688"/>
              <a:gd name="connsiteY6" fmla="*/ 78581 h 1528762"/>
              <a:gd name="connsiteX7" fmla="*/ 16669 w 547688"/>
              <a:gd name="connsiteY7" fmla="*/ 61912 h 1528762"/>
              <a:gd name="connsiteX8" fmla="*/ 7144 w 547688"/>
              <a:gd name="connsiteY8" fmla="*/ 47625 h 1528762"/>
              <a:gd name="connsiteX9" fmla="*/ 0 w 547688"/>
              <a:gd name="connsiteY9" fmla="*/ 26194 h 1528762"/>
              <a:gd name="connsiteX10" fmla="*/ 0 w 547688"/>
              <a:gd name="connsiteY10" fmla="*/ 11906 h 1528762"/>
              <a:gd name="connsiteX11" fmla="*/ 7144 w 547688"/>
              <a:gd name="connsiteY11" fmla="*/ 2381 h 1528762"/>
              <a:gd name="connsiteX12" fmla="*/ 19050 w 547688"/>
              <a:gd name="connsiteY12" fmla="*/ 0 h 1528762"/>
              <a:gd name="connsiteX13" fmla="*/ 40481 w 547688"/>
              <a:gd name="connsiteY13" fmla="*/ 4762 h 1528762"/>
              <a:gd name="connsiteX14" fmla="*/ 66675 w 547688"/>
              <a:gd name="connsiteY14" fmla="*/ 14287 h 1528762"/>
              <a:gd name="connsiteX15" fmla="*/ 119063 w 547688"/>
              <a:gd name="connsiteY15" fmla="*/ 26194 h 1528762"/>
              <a:gd name="connsiteX16" fmla="*/ 190500 w 547688"/>
              <a:gd name="connsiteY16" fmla="*/ 45244 h 1528762"/>
              <a:gd name="connsiteX17" fmla="*/ 280988 w 547688"/>
              <a:gd name="connsiteY17" fmla="*/ 76200 h 1528762"/>
              <a:gd name="connsiteX18" fmla="*/ 366713 w 547688"/>
              <a:gd name="connsiteY18" fmla="*/ 109537 h 1528762"/>
              <a:gd name="connsiteX19" fmla="*/ 454819 w 547688"/>
              <a:gd name="connsiteY19" fmla="*/ 152400 h 1528762"/>
              <a:gd name="connsiteX20" fmla="*/ 528638 w 547688"/>
              <a:gd name="connsiteY20" fmla="*/ 195262 h 1528762"/>
              <a:gd name="connsiteX21" fmla="*/ 542925 w 547688"/>
              <a:gd name="connsiteY21" fmla="*/ 207169 h 1528762"/>
              <a:gd name="connsiteX22" fmla="*/ 547688 w 547688"/>
              <a:gd name="connsiteY22" fmla="*/ 221456 h 1528762"/>
              <a:gd name="connsiteX23" fmla="*/ 542925 w 547688"/>
              <a:gd name="connsiteY23" fmla="*/ 261937 h 1528762"/>
              <a:gd name="connsiteX24" fmla="*/ 523875 w 547688"/>
              <a:gd name="connsiteY24" fmla="*/ 409575 h 1528762"/>
              <a:gd name="connsiteX25" fmla="*/ 502444 w 547688"/>
              <a:gd name="connsiteY25" fmla="*/ 578644 h 1528762"/>
              <a:gd name="connsiteX26" fmla="*/ 481013 w 547688"/>
              <a:gd name="connsiteY26" fmla="*/ 754856 h 1528762"/>
              <a:gd name="connsiteX27" fmla="*/ 481013 w 547688"/>
              <a:gd name="connsiteY27" fmla="*/ 914400 h 1528762"/>
              <a:gd name="connsiteX28" fmla="*/ 471488 w 547688"/>
              <a:gd name="connsiteY28" fmla="*/ 1164431 h 1528762"/>
              <a:gd name="connsiteX29" fmla="*/ 457200 w 547688"/>
              <a:gd name="connsiteY29" fmla="*/ 1507331 h 1528762"/>
              <a:gd name="connsiteX30" fmla="*/ 238125 w 547688"/>
              <a:gd name="connsiteY30" fmla="*/ 1528762 h 1528762"/>
              <a:gd name="connsiteX31" fmla="*/ 230981 w 547688"/>
              <a:gd name="connsiteY31" fmla="*/ 1333500 h 1528762"/>
              <a:gd name="connsiteX32" fmla="*/ 219075 w 547688"/>
              <a:gd name="connsiteY32" fmla="*/ 1076325 h 1528762"/>
              <a:gd name="connsiteX33" fmla="*/ 211931 w 547688"/>
              <a:gd name="connsiteY33" fmla="*/ 938212 h 1528762"/>
              <a:gd name="connsiteX34" fmla="*/ 216694 w 547688"/>
              <a:gd name="connsiteY34" fmla="*/ 785812 h 1528762"/>
              <a:gd name="connsiteX35" fmla="*/ 211931 w 547688"/>
              <a:gd name="connsiteY35" fmla="*/ 511969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47688" h="1528762">
                <a:moveTo>
                  <a:pt x="211931" y="511969"/>
                </a:moveTo>
                <a:lnTo>
                  <a:pt x="211931" y="285750"/>
                </a:lnTo>
                <a:lnTo>
                  <a:pt x="209550" y="261937"/>
                </a:lnTo>
                <a:lnTo>
                  <a:pt x="202406" y="242887"/>
                </a:lnTo>
                <a:lnTo>
                  <a:pt x="154781" y="188119"/>
                </a:lnTo>
                <a:lnTo>
                  <a:pt x="88106" y="123825"/>
                </a:lnTo>
                <a:lnTo>
                  <a:pt x="35719" y="78581"/>
                </a:lnTo>
                <a:lnTo>
                  <a:pt x="16669" y="61912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0481" y="4762"/>
                </a:lnTo>
                <a:lnTo>
                  <a:pt x="66675" y="14287"/>
                </a:lnTo>
                <a:lnTo>
                  <a:pt x="119063" y="26194"/>
                </a:lnTo>
                <a:lnTo>
                  <a:pt x="190500" y="45244"/>
                </a:lnTo>
                <a:lnTo>
                  <a:pt x="280988" y="76200"/>
                </a:lnTo>
                <a:lnTo>
                  <a:pt x="366713" y="109537"/>
                </a:lnTo>
                <a:lnTo>
                  <a:pt x="454819" y="152400"/>
                </a:lnTo>
                <a:lnTo>
                  <a:pt x="528638" y="195262"/>
                </a:lnTo>
                <a:lnTo>
                  <a:pt x="542925" y="207169"/>
                </a:lnTo>
                <a:lnTo>
                  <a:pt x="547688" y="221456"/>
                </a:lnTo>
                <a:lnTo>
                  <a:pt x="542925" y="261937"/>
                </a:lnTo>
                <a:lnTo>
                  <a:pt x="523875" y="409575"/>
                </a:lnTo>
                <a:lnTo>
                  <a:pt x="502444" y="578644"/>
                </a:lnTo>
                <a:lnTo>
                  <a:pt x="481013" y="754856"/>
                </a:lnTo>
                <a:lnTo>
                  <a:pt x="481013" y="914400"/>
                </a:lnTo>
                <a:lnTo>
                  <a:pt x="471488" y="1164431"/>
                </a:lnTo>
                <a:lnTo>
                  <a:pt x="457200" y="1507331"/>
                </a:lnTo>
                <a:lnTo>
                  <a:pt x="238125" y="1528762"/>
                </a:lnTo>
                <a:lnTo>
                  <a:pt x="230981" y="1333500"/>
                </a:lnTo>
                <a:lnTo>
                  <a:pt x="219075" y="1076325"/>
                </a:lnTo>
                <a:lnTo>
                  <a:pt x="211931" y="938212"/>
                </a:lnTo>
                <a:lnTo>
                  <a:pt x="216694" y="785812"/>
                </a:lnTo>
                <a:cubicBezTo>
                  <a:pt x="215106" y="694531"/>
                  <a:pt x="213519" y="603250"/>
                  <a:pt x="211931" y="511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660EEA-313B-9847-9E31-063E7670D808}"/>
              </a:ext>
            </a:extLst>
          </p:cNvPr>
          <p:cNvSpPr/>
          <p:nvPr/>
        </p:nvSpPr>
        <p:spPr>
          <a:xfrm>
            <a:off x="5695950" y="1531938"/>
            <a:ext cx="484188" cy="1287462"/>
          </a:xfrm>
          <a:custGeom>
            <a:avLst/>
            <a:gdLst>
              <a:gd name="connsiteX0" fmla="*/ 102394 w 483394"/>
              <a:gd name="connsiteY0" fmla="*/ 888206 h 1288256"/>
              <a:gd name="connsiteX1" fmla="*/ 111919 w 483394"/>
              <a:gd name="connsiteY1" fmla="*/ 778669 h 1288256"/>
              <a:gd name="connsiteX2" fmla="*/ 119063 w 483394"/>
              <a:gd name="connsiteY2" fmla="*/ 681037 h 1288256"/>
              <a:gd name="connsiteX3" fmla="*/ 140494 w 483394"/>
              <a:gd name="connsiteY3" fmla="*/ 528637 h 1288256"/>
              <a:gd name="connsiteX4" fmla="*/ 147638 w 483394"/>
              <a:gd name="connsiteY4" fmla="*/ 445294 h 1288256"/>
              <a:gd name="connsiteX5" fmla="*/ 152400 w 483394"/>
              <a:gd name="connsiteY5" fmla="*/ 388144 h 1288256"/>
              <a:gd name="connsiteX6" fmla="*/ 152400 w 483394"/>
              <a:gd name="connsiteY6" fmla="*/ 335756 h 1288256"/>
              <a:gd name="connsiteX7" fmla="*/ 147638 w 483394"/>
              <a:gd name="connsiteY7" fmla="*/ 271462 h 1288256"/>
              <a:gd name="connsiteX8" fmla="*/ 135731 w 483394"/>
              <a:gd name="connsiteY8" fmla="*/ 228600 h 1288256"/>
              <a:gd name="connsiteX9" fmla="*/ 95250 w 483394"/>
              <a:gd name="connsiteY9" fmla="*/ 138112 h 1288256"/>
              <a:gd name="connsiteX10" fmla="*/ 76200 w 483394"/>
              <a:gd name="connsiteY10" fmla="*/ 111919 h 1288256"/>
              <a:gd name="connsiteX11" fmla="*/ 52388 w 483394"/>
              <a:gd name="connsiteY11" fmla="*/ 95250 h 1288256"/>
              <a:gd name="connsiteX12" fmla="*/ 21431 w 483394"/>
              <a:gd name="connsiteY12" fmla="*/ 69056 h 1288256"/>
              <a:gd name="connsiteX13" fmla="*/ 7144 w 483394"/>
              <a:gd name="connsiteY13" fmla="*/ 50006 h 1288256"/>
              <a:gd name="connsiteX14" fmla="*/ 0 w 483394"/>
              <a:gd name="connsiteY14" fmla="*/ 30956 h 1288256"/>
              <a:gd name="connsiteX15" fmla="*/ 0 w 483394"/>
              <a:gd name="connsiteY15" fmla="*/ 26194 h 1288256"/>
              <a:gd name="connsiteX16" fmla="*/ 4763 w 483394"/>
              <a:gd name="connsiteY16" fmla="*/ 11906 h 1288256"/>
              <a:gd name="connsiteX17" fmla="*/ 23813 w 483394"/>
              <a:gd name="connsiteY17" fmla="*/ 4762 h 1288256"/>
              <a:gd name="connsiteX18" fmla="*/ 42863 w 483394"/>
              <a:gd name="connsiteY18" fmla="*/ 0 h 1288256"/>
              <a:gd name="connsiteX19" fmla="*/ 78581 w 483394"/>
              <a:gd name="connsiteY19" fmla="*/ 0 h 1288256"/>
              <a:gd name="connsiteX20" fmla="*/ 123825 w 483394"/>
              <a:gd name="connsiteY20" fmla="*/ 4762 h 1288256"/>
              <a:gd name="connsiteX21" fmla="*/ 154781 w 483394"/>
              <a:gd name="connsiteY21" fmla="*/ 11906 h 1288256"/>
              <a:gd name="connsiteX22" fmla="*/ 195263 w 483394"/>
              <a:gd name="connsiteY22" fmla="*/ 26194 h 1288256"/>
              <a:gd name="connsiteX23" fmla="*/ 252413 w 483394"/>
              <a:gd name="connsiteY23" fmla="*/ 52387 h 1288256"/>
              <a:gd name="connsiteX24" fmla="*/ 323850 w 483394"/>
              <a:gd name="connsiteY24" fmla="*/ 88106 h 1288256"/>
              <a:gd name="connsiteX25" fmla="*/ 395288 w 483394"/>
              <a:gd name="connsiteY25" fmla="*/ 128587 h 1288256"/>
              <a:gd name="connsiteX26" fmla="*/ 431006 w 483394"/>
              <a:gd name="connsiteY26" fmla="*/ 150019 h 1288256"/>
              <a:gd name="connsiteX27" fmla="*/ 450056 w 483394"/>
              <a:gd name="connsiteY27" fmla="*/ 164306 h 1288256"/>
              <a:gd name="connsiteX28" fmla="*/ 466725 w 483394"/>
              <a:gd name="connsiteY28" fmla="*/ 180975 h 1288256"/>
              <a:gd name="connsiteX29" fmla="*/ 473869 w 483394"/>
              <a:gd name="connsiteY29" fmla="*/ 192881 h 1288256"/>
              <a:gd name="connsiteX30" fmla="*/ 481013 w 483394"/>
              <a:gd name="connsiteY30" fmla="*/ 216694 h 1288256"/>
              <a:gd name="connsiteX31" fmla="*/ 483394 w 483394"/>
              <a:gd name="connsiteY31" fmla="*/ 233362 h 1288256"/>
              <a:gd name="connsiteX32" fmla="*/ 481013 w 483394"/>
              <a:gd name="connsiteY32" fmla="*/ 250031 h 1288256"/>
              <a:gd name="connsiteX33" fmla="*/ 473869 w 483394"/>
              <a:gd name="connsiteY33" fmla="*/ 264319 h 1288256"/>
              <a:gd name="connsiteX34" fmla="*/ 454819 w 483394"/>
              <a:gd name="connsiteY34" fmla="*/ 288131 h 1288256"/>
              <a:gd name="connsiteX35" fmla="*/ 438150 w 483394"/>
              <a:gd name="connsiteY35" fmla="*/ 307181 h 1288256"/>
              <a:gd name="connsiteX36" fmla="*/ 423863 w 483394"/>
              <a:gd name="connsiteY36" fmla="*/ 345281 h 1288256"/>
              <a:gd name="connsiteX37" fmla="*/ 409575 w 483394"/>
              <a:gd name="connsiteY37" fmla="*/ 392906 h 1288256"/>
              <a:gd name="connsiteX38" fmla="*/ 395288 w 483394"/>
              <a:gd name="connsiteY38" fmla="*/ 469106 h 1288256"/>
              <a:gd name="connsiteX39" fmla="*/ 388144 w 483394"/>
              <a:gd name="connsiteY39" fmla="*/ 528637 h 1288256"/>
              <a:gd name="connsiteX40" fmla="*/ 366713 w 483394"/>
              <a:gd name="connsiteY40" fmla="*/ 707231 h 1288256"/>
              <a:gd name="connsiteX41" fmla="*/ 335756 w 483394"/>
              <a:gd name="connsiteY41" fmla="*/ 876300 h 1288256"/>
              <a:gd name="connsiteX42" fmla="*/ 300038 w 483394"/>
              <a:gd name="connsiteY42" fmla="*/ 1057275 h 1288256"/>
              <a:gd name="connsiteX43" fmla="*/ 247650 w 483394"/>
              <a:gd name="connsiteY43" fmla="*/ 1288256 h 1288256"/>
              <a:gd name="connsiteX44" fmla="*/ 69056 w 483394"/>
              <a:gd name="connsiteY44" fmla="*/ 1278731 h 1288256"/>
              <a:gd name="connsiteX45" fmla="*/ 83344 w 483394"/>
              <a:gd name="connsiteY45" fmla="*/ 1088231 h 1288256"/>
              <a:gd name="connsiteX46" fmla="*/ 102394 w 483394"/>
              <a:gd name="connsiteY46" fmla="*/ 88820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3394" h="1288256">
                <a:moveTo>
                  <a:pt x="102394" y="888206"/>
                </a:moveTo>
                <a:lnTo>
                  <a:pt x="111919" y="778669"/>
                </a:lnTo>
                <a:lnTo>
                  <a:pt x="119063" y="681037"/>
                </a:lnTo>
                <a:lnTo>
                  <a:pt x="140494" y="528637"/>
                </a:lnTo>
                <a:lnTo>
                  <a:pt x="147638" y="445294"/>
                </a:lnTo>
                <a:lnTo>
                  <a:pt x="152400" y="388144"/>
                </a:lnTo>
                <a:lnTo>
                  <a:pt x="152400" y="335756"/>
                </a:lnTo>
                <a:lnTo>
                  <a:pt x="147638" y="271462"/>
                </a:lnTo>
                <a:lnTo>
                  <a:pt x="135731" y="228600"/>
                </a:lnTo>
                <a:lnTo>
                  <a:pt x="95250" y="138112"/>
                </a:lnTo>
                <a:lnTo>
                  <a:pt x="76200" y="111919"/>
                </a:lnTo>
                <a:lnTo>
                  <a:pt x="52388" y="95250"/>
                </a:lnTo>
                <a:lnTo>
                  <a:pt x="21431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0" y="26194"/>
                </a:lnTo>
                <a:lnTo>
                  <a:pt x="4763" y="11906"/>
                </a:lnTo>
                <a:lnTo>
                  <a:pt x="23813" y="4762"/>
                </a:lnTo>
                <a:lnTo>
                  <a:pt x="42863" y="0"/>
                </a:lnTo>
                <a:lnTo>
                  <a:pt x="78581" y="0"/>
                </a:lnTo>
                <a:lnTo>
                  <a:pt x="123825" y="4762"/>
                </a:lnTo>
                <a:lnTo>
                  <a:pt x="154781" y="11906"/>
                </a:lnTo>
                <a:lnTo>
                  <a:pt x="195263" y="26194"/>
                </a:lnTo>
                <a:lnTo>
                  <a:pt x="252413" y="52387"/>
                </a:lnTo>
                <a:lnTo>
                  <a:pt x="323850" y="88106"/>
                </a:lnTo>
                <a:lnTo>
                  <a:pt x="395288" y="128587"/>
                </a:lnTo>
                <a:lnTo>
                  <a:pt x="431006" y="150019"/>
                </a:lnTo>
                <a:lnTo>
                  <a:pt x="450056" y="164306"/>
                </a:lnTo>
                <a:lnTo>
                  <a:pt x="466725" y="180975"/>
                </a:lnTo>
                <a:lnTo>
                  <a:pt x="473869" y="192881"/>
                </a:lnTo>
                <a:lnTo>
                  <a:pt x="481013" y="216694"/>
                </a:lnTo>
                <a:lnTo>
                  <a:pt x="483394" y="233362"/>
                </a:lnTo>
                <a:lnTo>
                  <a:pt x="481013" y="250031"/>
                </a:lnTo>
                <a:lnTo>
                  <a:pt x="473869" y="264319"/>
                </a:lnTo>
                <a:lnTo>
                  <a:pt x="454819" y="288131"/>
                </a:lnTo>
                <a:lnTo>
                  <a:pt x="438150" y="307181"/>
                </a:lnTo>
                <a:lnTo>
                  <a:pt x="423863" y="345281"/>
                </a:lnTo>
                <a:lnTo>
                  <a:pt x="409575" y="392906"/>
                </a:lnTo>
                <a:lnTo>
                  <a:pt x="395288" y="469106"/>
                </a:lnTo>
                <a:lnTo>
                  <a:pt x="388144" y="528637"/>
                </a:lnTo>
                <a:lnTo>
                  <a:pt x="366713" y="707231"/>
                </a:lnTo>
                <a:lnTo>
                  <a:pt x="335756" y="876300"/>
                </a:lnTo>
                <a:lnTo>
                  <a:pt x="300038" y="1057275"/>
                </a:lnTo>
                <a:lnTo>
                  <a:pt x="247650" y="1288256"/>
                </a:lnTo>
                <a:lnTo>
                  <a:pt x="69056" y="1278731"/>
                </a:lnTo>
                <a:lnTo>
                  <a:pt x="83344" y="1088231"/>
                </a:lnTo>
                <a:lnTo>
                  <a:pt x="102394" y="888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1C878DE-3479-3E49-B1DE-A9F6A1F01AC2}"/>
              </a:ext>
            </a:extLst>
          </p:cNvPr>
          <p:cNvSpPr/>
          <p:nvPr/>
        </p:nvSpPr>
        <p:spPr>
          <a:xfrm>
            <a:off x="3871913" y="2703513"/>
            <a:ext cx="2200275" cy="361950"/>
          </a:xfrm>
          <a:custGeom>
            <a:avLst/>
            <a:gdLst>
              <a:gd name="connsiteX0" fmla="*/ 138112 w 2200275"/>
              <a:gd name="connsiteY0" fmla="*/ 361950 h 361950"/>
              <a:gd name="connsiteX1" fmla="*/ 78581 w 2200275"/>
              <a:gd name="connsiteY1" fmla="*/ 340519 h 361950"/>
              <a:gd name="connsiteX2" fmla="*/ 54768 w 2200275"/>
              <a:gd name="connsiteY2" fmla="*/ 321469 h 361950"/>
              <a:gd name="connsiteX3" fmla="*/ 26193 w 2200275"/>
              <a:gd name="connsiteY3" fmla="*/ 292894 h 361950"/>
              <a:gd name="connsiteX4" fmla="*/ 9525 w 2200275"/>
              <a:gd name="connsiteY4" fmla="*/ 257175 h 361950"/>
              <a:gd name="connsiteX5" fmla="*/ 0 w 2200275"/>
              <a:gd name="connsiteY5" fmla="*/ 235744 h 361950"/>
              <a:gd name="connsiteX6" fmla="*/ 300037 w 2200275"/>
              <a:gd name="connsiteY6" fmla="*/ 185737 h 361950"/>
              <a:gd name="connsiteX7" fmla="*/ 523875 w 2200275"/>
              <a:gd name="connsiteY7" fmla="*/ 150019 h 361950"/>
              <a:gd name="connsiteX8" fmla="*/ 871537 w 2200275"/>
              <a:gd name="connsiteY8" fmla="*/ 107156 h 361950"/>
              <a:gd name="connsiteX9" fmla="*/ 1193006 w 2200275"/>
              <a:gd name="connsiteY9" fmla="*/ 76200 h 361950"/>
              <a:gd name="connsiteX10" fmla="*/ 1476375 w 2200275"/>
              <a:gd name="connsiteY10" fmla="*/ 42862 h 361950"/>
              <a:gd name="connsiteX11" fmla="*/ 1697831 w 2200275"/>
              <a:gd name="connsiteY11" fmla="*/ 23812 h 361950"/>
              <a:gd name="connsiteX12" fmla="*/ 1957387 w 2200275"/>
              <a:gd name="connsiteY12" fmla="*/ 4762 h 361950"/>
              <a:gd name="connsiteX13" fmla="*/ 2112168 w 2200275"/>
              <a:gd name="connsiteY13" fmla="*/ 0 h 361950"/>
              <a:gd name="connsiteX14" fmla="*/ 2143125 w 2200275"/>
              <a:gd name="connsiteY14" fmla="*/ 19050 h 361950"/>
              <a:gd name="connsiteX15" fmla="*/ 2176462 w 2200275"/>
              <a:gd name="connsiteY15" fmla="*/ 52387 h 361950"/>
              <a:gd name="connsiteX16" fmla="*/ 2197893 w 2200275"/>
              <a:gd name="connsiteY16" fmla="*/ 88106 h 361950"/>
              <a:gd name="connsiteX17" fmla="*/ 2200275 w 2200275"/>
              <a:gd name="connsiteY17" fmla="*/ 116681 h 361950"/>
              <a:gd name="connsiteX18" fmla="*/ 2188368 w 2200275"/>
              <a:gd name="connsiteY18" fmla="*/ 152400 h 361950"/>
              <a:gd name="connsiteX19" fmla="*/ 2162175 w 2200275"/>
              <a:gd name="connsiteY19" fmla="*/ 188119 h 361950"/>
              <a:gd name="connsiteX20" fmla="*/ 2135981 w 2200275"/>
              <a:gd name="connsiteY20" fmla="*/ 214312 h 361950"/>
              <a:gd name="connsiteX21" fmla="*/ 2116931 w 2200275"/>
              <a:gd name="connsiteY21" fmla="*/ 216694 h 361950"/>
              <a:gd name="connsiteX22" fmla="*/ 1955006 w 2200275"/>
              <a:gd name="connsiteY22" fmla="*/ 209550 h 361950"/>
              <a:gd name="connsiteX23" fmla="*/ 1652587 w 2200275"/>
              <a:gd name="connsiteY23" fmla="*/ 209550 h 361950"/>
              <a:gd name="connsiteX24" fmla="*/ 1226343 w 2200275"/>
              <a:gd name="connsiteY24" fmla="*/ 230981 h 361950"/>
              <a:gd name="connsiteX25" fmla="*/ 904875 w 2200275"/>
              <a:gd name="connsiteY25" fmla="*/ 254794 h 361950"/>
              <a:gd name="connsiteX26" fmla="*/ 585787 w 2200275"/>
              <a:gd name="connsiteY26" fmla="*/ 290512 h 361950"/>
              <a:gd name="connsiteX27" fmla="*/ 347662 w 2200275"/>
              <a:gd name="connsiteY27" fmla="*/ 323850 h 361950"/>
              <a:gd name="connsiteX28" fmla="*/ 245268 w 2200275"/>
              <a:gd name="connsiteY28" fmla="*/ 347662 h 361950"/>
              <a:gd name="connsiteX29" fmla="*/ 138112 w 2200275"/>
              <a:gd name="connsiteY29" fmla="*/ 3619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00275" h="361950">
                <a:moveTo>
                  <a:pt x="138112" y="361950"/>
                </a:moveTo>
                <a:lnTo>
                  <a:pt x="78581" y="340519"/>
                </a:lnTo>
                <a:lnTo>
                  <a:pt x="54768" y="321469"/>
                </a:lnTo>
                <a:lnTo>
                  <a:pt x="26193" y="292894"/>
                </a:lnTo>
                <a:lnTo>
                  <a:pt x="9525" y="257175"/>
                </a:lnTo>
                <a:lnTo>
                  <a:pt x="0" y="235744"/>
                </a:lnTo>
                <a:lnTo>
                  <a:pt x="300037" y="185737"/>
                </a:lnTo>
                <a:lnTo>
                  <a:pt x="523875" y="150019"/>
                </a:lnTo>
                <a:lnTo>
                  <a:pt x="871537" y="107156"/>
                </a:lnTo>
                <a:lnTo>
                  <a:pt x="1193006" y="76200"/>
                </a:lnTo>
                <a:lnTo>
                  <a:pt x="1476375" y="42862"/>
                </a:lnTo>
                <a:lnTo>
                  <a:pt x="1697831" y="23812"/>
                </a:lnTo>
                <a:lnTo>
                  <a:pt x="1957387" y="4762"/>
                </a:lnTo>
                <a:lnTo>
                  <a:pt x="2112168" y="0"/>
                </a:lnTo>
                <a:lnTo>
                  <a:pt x="2143125" y="19050"/>
                </a:lnTo>
                <a:lnTo>
                  <a:pt x="2176462" y="52387"/>
                </a:lnTo>
                <a:lnTo>
                  <a:pt x="2197893" y="88106"/>
                </a:lnTo>
                <a:lnTo>
                  <a:pt x="2200275" y="116681"/>
                </a:lnTo>
                <a:lnTo>
                  <a:pt x="2188368" y="152400"/>
                </a:lnTo>
                <a:lnTo>
                  <a:pt x="2162175" y="188119"/>
                </a:lnTo>
                <a:lnTo>
                  <a:pt x="2135981" y="214312"/>
                </a:lnTo>
                <a:lnTo>
                  <a:pt x="2116931" y="216694"/>
                </a:lnTo>
                <a:lnTo>
                  <a:pt x="1955006" y="209550"/>
                </a:lnTo>
                <a:lnTo>
                  <a:pt x="1652587" y="209550"/>
                </a:lnTo>
                <a:lnTo>
                  <a:pt x="1226343" y="230981"/>
                </a:lnTo>
                <a:lnTo>
                  <a:pt x="904875" y="254794"/>
                </a:lnTo>
                <a:lnTo>
                  <a:pt x="585787" y="290512"/>
                </a:lnTo>
                <a:lnTo>
                  <a:pt x="347662" y="323850"/>
                </a:lnTo>
                <a:lnTo>
                  <a:pt x="245268" y="347662"/>
                </a:lnTo>
                <a:lnTo>
                  <a:pt x="138112" y="3619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703891-F409-9543-A85D-858D642CF12E}"/>
              </a:ext>
            </a:extLst>
          </p:cNvPr>
          <p:cNvSpPr/>
          <p:nvPr/>
        </p:nvSpPr>
        <p:spPr>
          <a:xfrm>
            <a:off x="3133725" y="3165475"/>
            <a:ext cx="4021138" cy="522288"/>
          </a:xfrm>
          <a:custGeom>
            <a:avLst/>
            <a:gdLst>
              <a:gd name="connsiteX0" fmla="*/ 1094561 w 4021321"/>
              <a:gd name="connsiteY0" fmla="*/ 217552 h 523485"/>
              <a:gd name="connsiteX1" fmla="*/ 802225 w 4021321"/>
              <a:gd name="connsiteY1" fmla="*/ 254944 h 523485"/>
              <a:gd name="connsiteX2" fmla="*/ 462299 w 4021321"/>
              <a:gd name="connsiteY2" fmla="*/ 299134 h 523485"/>
              <a:gd name="connsiteX3" fmla="*/ 193758 w 4021321"/>
              <a:gd name="connsiteY3" fmla="*/ 336526 h 523485"/>
              <a:gd name="connsiteX4" fmla="*/ 16997 w 4021321"/>
              <a:gd name="connsiteY4" fmla="*/ 360321 h 523485"/>
              <a:gd name="connsiteX5" fmla="*/ 0 w 4021321"/>
              <a:gd name="connsiteY5" fmla="*/ 496291 h 523485"/>
              <a:gd name="connsiteX6" fmla="*/ 115575 w 4021321"/>
              <a:gd name="connsiteY6" fmla="*/ 520086 h 523485"/>
              <a:gd name="connsiteX7" fmla="*/ 173363 w 4021321"/>
              <a:gd name="connsiteY7" fmla="*/ 523485 h 523485"/>
              <a:gd name="connsiteX8" fmla="*/ 271941 w 4021321"/>
              <a:gd name="connsiteY8" fmla="*/ 509888 h 523485"/>
              <a:gd name="connsiteX9" fmla="*/ 506490 w 4021321"/>
              <a:gd name="connsiteY9" fmla="*/ 482694 h 523485"/>
              <a:gd name="connsiteX10" fmla="*/ 931397 w 4021321"/>
              <a:gd name="connsiteY10" fmla="*/ 431705 h 523485"/>
              <a:gd name="connsiteX11" fmla="*/ 1318912 w 4021321"/>
              <a:gd name="connsiteY11" fmla="*/ 384116 h 523485"/>
              <a:gd name="connsiteX12" fmla="*/ 1590853 w 4021321"/>
              <a:gd name="connsiteY12" fmla="*/ 353522 h 523485"/>
              <a:gd name="connsiteX13" fmla="*/ 1791409 w 4021321"/>
              <a:gd name="connsiteY13" fmla="*/ 309332 h 523485"/>
              <a:gd name="connsiteX14" fmla="*/ 1961372 w 4021321"/>
              <a:gd name="connsiteY14" fmla="*/ 299134 h 523485"/>
              <a:gd name="connsiteX15" fmla="*/ 2206118 w 4021321"/>
              <a:gd name="connsiteY15" fmla="*/ 278739 h 523485"/>
              <a:gd name="connsiteX16" fmla="*/ 2467861 w 4021321"/>
              <a:gd name="connsiteY16" fmla="*/ 265142 h 523485"/>
              <a:gd name="connsiteX17" fmla="*/ 2855376 w 4021321"/>
              <a:gd name="connsiteY17" fmla="*/ 241347 h 523485"/>
              <a:gd name="connsiteX18" fmla="*/ 3164708 w 4021321"/>
              <a:gd name="connsiteY18" fmla="*/ 227750 h 523485"/>
              <a:gd name="connsiteX19" fmla="*/ 3351667 w 4021321"/>
              <a:gd name="connsiteY19" fmla="*/ 220951 h 523485"/>
              <a:gd name="connsiteX20" fmla="*/ 3392458 w 4021321"/>
              <a:gd name="connsiteY20" fmla="*/ 227750 h 523485"/>
              <a:gd name="connsiteX21" fmla="*/ 3433250 w 4021321"/>
              <a:gd name="connsiteY21" fmla="*/ 241347 h 523485"/>
              <a:gd name="connsiteX22" fmla="*/ 3446847 w 4021321"/>
              <a:gd name="connsiteY22" fmla="*/ 248146 h 523485"/>
              <a:gd name="connsiteX23" fmla="*/ 3926142 w 4021321"/>
              <a:gd name="connsiteY23" fmla="*/ 486093 h 523485"/>
              <a:gd name="connsiteX24" fmla="*/ 3960134 w 4021321"/>
              <a:gd name="connsiteY24" fmla="*/ 482694 h 523485"/>
              <a:gd name="connsiteX25" fmla="*/ 3990728 w 4021321"/>
              <a:gd name="connsiteY25" fmla="*/ 469097 h 523485"/>
              <a:gd name="connsiteX26" fmla="*/ 4011123 w 4021321"/>
              <a:gd name="connsiteY26" fmla="*/ 455500 h 523485"/>
              <a:gd name="connsiteX27" fmla="*/ 4017922 w 4021321"/>
              <a:gd name="connsiteY27" fmla="*/ 438504 h 523485"/>
              <a:gd name="connsiteX28" fmla="*/ 4021321 w 4021321"/>
              <a:gd name="connsiteY28" fmla="*/ 421508 h 523485"/>
              <a:gd name="connsiteX29" fmla="*/ 4021321 w 4021321"/>
              <a:gd name="connsiteY29" fmla="*/ 407911 h 523485"/>
              <a:gd name="connsiteX30" fmla="*/ 4011123 w 4021321"/>
              <a:gd name="connsiteY30" fmla="*/ 370519 h 523485"/>
              <a:gd name="connsiteX31" fmla="*/ 3987328 w 4021321"/>
              <a:gd name="connsiteY31" fmla="*/ 316131 h 523485"/>
              <a:gd name="connsiteX32" fmla="*/ 3936340 w 4021321"/>
              <a:gd name="connsiteY32" fmla="*/ 241347 h 523485"/>
              <a:gd name="connsiteX33" fmla="*/ 3837761 w 4021321"/>
              <a:gd name="connsiteY33" fmla="*/ 166563 h 523485"/>
              <a:gd name="connsiteX34" fmla="*/ 3715388 w 4021321"/>
              <a:gd name="connsiteY34" fmla="*/ 81582 h 523485"/>
              <a:gd name="connsiteX35" fmla="*/ 3623608 w 4021321"/>
              <a:gd name="connsiteY35" fmla="*/ 20395 h 523485"/>
              <a:gd name="connsiteX36" fmla="*/ 3572619 w 4021321"/>
              <a:gd name="connsiteY36" fmla="*/ 0 h 523485"/>
              <a:gd name="connsiteX37" fmla="*/ 3528429 w 4021321"/>
              <a:gd name="connsiteY37" fmla="*/ 0 h 523485"/>
              <a:gd name="connsiteX38" fmla="*/ 3426451 w 4021321"/>
              <a:gd name="connsiteY38" fmla="*/ 13597 h 523485"/>
              <a:gd name="connsiteX39" fmla="*/ 3324473 w 4021321"/>
              <a:gd name="connsiteY39" fmla="*/ 40791 h 523485"/>
              <a:gd name="connsiteX40" fmla="*/ 3232693 w 4021321"/>
              <a:gd name="connsiteY40" fmla="*/ 44190 h 523485"/>
              <a:gd name="connsiteX41" fmla="*/ 2977749 w 4021321"/>
              <a:gd name="connsiteY41" fmla="*/ 54388 h 523485"/>
              <a:gd name="connsiteX42" fmla="*/ 2614029 w 4021321"/>
              <a:gd name="connsiteY42" fmla="*/ 74783 h 523485"/>
              <a:gd name="connsiteX43" fmla="*/ 2114338 w 4021321"/>
              <a:gd name="connsiteY43" fmla="*/ 112175 h 523485"/>
              <a:gd name="connsiteX44" fmla="*/ 1594252 w 4021321"/>
              <a:gd name="connsiteY44" fmla="*/ 163164 h 523485"/>
              <a:gd name="connsiteX45" fmla="*/ 1155748 w 4021321"/>
              <a:gd name="connsiteY45" fmla="*/ 210754 h 523485"/>
              <a:gd name="connsiteX46" fmla="*/ 1094561 w 4021321"/>
              <a:gd name="connsiteY46" fmla="*/ 217552 h 52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1321" h="523485">
                <a:moveTo>
                  <a:pt x="1094561" y="217552"/>
                </a:moveTo>
                <a:lnTo>
                  <a:pt x="802225" y="254944"/>
                </a:lnTo>
                <a:lnTo>
                  <a:pt x="462299" y="299134"/>
                </a:lnTo>
                <a:lnTo>
                  <a:pt x="193758" y="336526"/>
                </a:lnTo>
                <a:lnTo>
                  <a:pt x="16997" y="360321"/>
                </a:lnTo>
                <a:lnTo>
                  <a:pt x="0" y="496291"/>
                </a:lnTo>
                <a:lnTo>
                  <a:pt x="115575" y="520086"/>
                </a:lnTo>
                <a:lnTo>
                  <a:pt x="173363" y="523485"/>
                </a:lnTo>
                <a:lnTo>
                  <a:pt x="271941" y="509888"/>
                </a:lnTo>
                <a:lnTo>
                  <a:pt x="506490" y="482694"/>
                </a:lnTo>
                <a:lnTo>
                  <a:pt x="931397" y="431705"/>
                </a:lnTo>
                <a:lnTo>
                  <a:pt x="1318912" y="384116"/>
                </a:lnTo>
                <a:lnTo>
                  <a:pt x="1590853" y="353522"/>
                </a:lnTo>
                <a:lnTo>
                  <a:pt x="1791409" y="309332"/>
                </a:lnTo>
                <a:lnTo>
                  <a:pt x="1961372" y="299134"/>
                </a:lnTo>
                <a:lnTo>
                  <a:pt x="2206118" y="278739"/>
                </a:lnTo>
                <a:lnTo>
                  <a:pt x="2467861" y="265142"/>
                </a:lnTo>
                <a:lnTo>
                  <a:pt x="2855376" y="241347"/>
                </a:lnTo>
                <a:lnTo>
                  <a:pt x="3164708" y="227750"/>
                </a:lnTo>
                <a:lnTo>
                  <a:pt x="3351667" y="220951"/>
                </a:lnTo>
                <a:lnTo>
                  <a:pt x="3392458" y="227750"/>
                </a:lnTo>
                <a:lnTo>
                  <a:pt x="3433250" y="241347"/>
                </a:lnTo>
                <a:lnTo>
                  <a:pt x="3446847" y="248146"/>
                </a:lnTo>
                <a:lnTo>
                  <a:pt x="3926142" y="486093"/>
                </a:lnTo>
                <a:lnTo>
                  <a:pt x="3960134" y="482694"/>
                </a:lnTo>
                <a:lnTo>
                  <a:pt x="3990728" y="469097"/>
                </a:lnTo>
                <a:lnTo>
                  <a:pt x="4011123" y="455500"/>
                </a:lnTo>
                <a:lnTo>
                  <a:pt x="4017922" y="438504"/>
                </a:lnTo>
                <a:lnTo>
                  <a:pt x="4021321" y="421508"/>
                </a:lnTo>
                <a:lnTo>
                  <a:pt x="4021321" y="407911"/>
                </a:lnTo>
                <a:lnTo>
                  <a:pt x="4011123" y="370519"/>
                </a:lnTo>
                <a:lnTo>
                  <a:pt x="3987328" y="316131"/>
                </a:lnTo>
                <a:lnTo>
                  <a:pt x="3936340" y="241347"/>
                </a:lnTo>
                <a:lnTo>
                  <a:pt x="3837761" y="166563"/>
                </a:lnTo>
                <a:lnTo>
                  <a:pt x="3715388" y="81582"/>
                </a:lnTo>
                <a:lnTo>
                  <a:pt x="3623608" y="20395"/>
                </a:lnTo>
                <a:lnTo>
                  <a:pt x="3572619" y="0"/>
                </a:lnTo>
                <a:lnTo>
                  <a:pt x="3528429" y="0"/>
                </a:lnTo>
                <a:lnTo>
                  <a:pt x="3426451" y="13597"/>
                </a:lnTo>
                <a:lnTo>
                  <a:pt x="3324473" y="40791"/>
                </a:lnTo>
                <a:lnTo>
                  <a:pt x="3232693" y="44190"/>
                </a:lnTo>
                <a:lnTo>
                  <a:pt x="2977749" y="54388"/>
                </a:lnTo>
                <a:lnTo>
                  <a:pt x="2614029" y="74783"/>
                </a:lnTo>
                <a:lnTo>
                  <a:pt x="2114338" y="112175"/>
                </a:lnTo>
                <a:lnTo>
                  <a:pt x="1594252" y="163164"/>
                </a:lnTo>
                <a:lnTo>
                  <a:pt x="1155748" y="210754"/>
                </a:lnTo>
                <a:lnTo>
                  <a:pt x="1094561" y="2175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182782-B5A9-2342-8484-A771875E8264}"/>
              </a:ext>
            </a:extLst>
          </p:cNvPr>
          <p:cNvSpPr/>
          <p:nvPr/>
        </p:nvSpPr>
        <p:spPr>
          <a:xfrm>
            <a:off x="6248400" y="3371850"/>
            <a:ext cx="881063" cy="515938"/>
          </a:xfrm>
          <a:custGeom>
            <a:avLst/>
            <a:gdLst>
              <a:gd name="connsiteX0" fmla="*/ 202406 w 881063"/>
              <a:gd name="connsiteY0" fmla="*/ 269081 h 516731"/>
              <a:gd name="connsiteX1" fmla="*/ 278606 w 881063"/>
              <a:gd name="connsiteY1" fmla="*/ 195263 h 516731"/>
              <a:gd name="connsiteX2" fmla="*/ 321469 w 881063"/>
              <a:gd name="connsiteY2" fmla="*/ 150019 h 516731"/>
              <a:gd name="connsiteX3" fmla="*/ 342900 w 881063"/>
              <a:gd name="connsiteY3" fmla="*/ 128588 h 516731"/>
              <a:gd name="connsiteX4" fmla="*/ 352425 w 881063"/>
              <a:gd name="connsiteY4" fmla="*/ 114300 h 516731"/>
              <a:gd name="connsiteX5" fmla="*/ 357188 w 881063"/>
              <a:gd name="connsiteY5" fmla="*/ 92869 h 516731"/>
              <a:gd name="connsiteX6" fmla="*/ 357188 w 881063"/>
              <a:gd name="connsiteY6" fmla="*/ 73819 h 516731"/>
              <a:gd name="connsiteX7" fmla="*/ 352425 w 881063"/>
              <a:gd name="connsiteY7" fmla="*/ 57150 h 516731"/>
              <a:gd name="connsiteX8" fmla="*/ 328613 w 881063"/>
              <a:gd name="connsiteY8" fmla="*/ 14288 h 516731"/>
              <a:gd name="connsiteX9" fmla="*/ 323850 w 881063"/>
              <a:gd name="connsiteY9" fmla="*/ 0 h 516731"/>
              <a:gd name="connsiteX10" fmla="*/ 881063 w 881063"/>
              <a:gd name="connsiteY10" fmla="*/ 254794 h 516731"/>
              <a:gd name="connsiteX11" fmla="*/ 857250 w 881063"/>
              <a:gd name="connsiteY11" fmla="*/ 269081 h 516731"/>
              <a:gd name="connsiteX12" fmla="*/ 833438 w 881063"/>
              <a:gd name="connsiteY12" fmla="*/ 273844 h 516731"/>
              <a:gd name="connsiteX13" fmla="*/ 809625 w 881063"/>
              <a:gd name="connsiteY13" fmla="*/ 278606 h 516731"/>
              <a:gd name="connsiteX14" fmla="*/ 735806 w 881063"/>
              <a:gd name="connsiteY14" fmla="*/ 266700 h 516731"/>
              <a:gd name="connsiteX15" fmla="*/ 692944 w 881063"/>
              <a:gd name="connsiteY15" fmla="*/ 261938 h 516731"/>
              <a:gd name="connsiteX16" fmla="*/ 650081 w 881063"/>
              <a:gd name="connsiteY16" fmla="*/ 259556 h 516731"/>
              <a:gd name="connsiteX17" fmla="*/ 609600 w 881063"/>
              <a:gd name="connsiteY17" fmla="*/ 261938 h 516731"/>
              <a:gd name="connsiteX18" fmla="*/ 557213 w 881063"/>
              <a:gd name="connsiteY18" fmla="*/ 273844 h 516731"/>
              <a:gd name="connsiteX19" fmla="*/ 450056 w 881063"/>
              <a:gd name="connsiteY19" fmla="*/ 316706 h 516731"/>
              <a:gd name="connsiteX20" fmla="*/ 326231 w 881063"/>
              <a:gd name="connsiteY20" fmla="*/ 371475 h 516731"/>
              <a:gd name="connsiteX21" fmla="*/ 173831 w 881063"/>
              <a:gd name="connsiteY21" fmla="*/ 442913 h 516731"/>
              <a:gd name="connsiteX22" fmla="*/ 50006 w 881063"/>
              <a:gd name="connsiteY22" fmla="*/ 507206 h 516731"/>
              <a:gd name="connsiteX23" fmla="*/ 23813 w 881063"/>
              <a:gd name="connsiteY23" fmla="*/ 516731 h 516731"/>
              <a:gd name="connsiteX24" fmla="*/ 7144 w 881063"/>
              <a:gd name="connsiteY24" fmla="*/ 514350 h 516731"/>
              <a:gd name="connsiteX25" fmla="*/ 0 w 881063"/>
              <a:gd name="connsiteY25" fmla="*/ 507206 h 516731"/>
              <a:gd name="connsiteX26" fmla="*/ 0 w 881063"/>
              <a:gd name="connsiteY26" fmla="*/ 488156 h 516731"/>
              <a:gd name="connsiteX27" fmla="*/ 11906 w 881063"/>
              <a:gd name="connsiteY27" fmla="*/ 457200 h 516731"/>
              <a:gd name="connsiteX28" fmla="*/ 64294 w 881063"/>
              <a:gd name="connsiteY28" fmla="*/ 409575 h 516731"/>
              <a:gd name="connsiteX29" fmla="*/ 161925 w 881063"/>
              <a:gd name="connsiteY29" fmla="*/ 309563 h 516731"/>
              <a:gd name="connsiteX30" fmla="*/ 202406 w 881063"/>
              <a:gd name="connsiteY30" fmla="*/ 26908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81063" h="516731">
                <a:moveTo>
                  <a:pt x="202406" y="269081"/>
                </a:moveTo>
                <a:lnTo>
                  <a:pt x="278606" y="195263"/>
                </a:lnTo>
                <a:lnTo>
                  <a:pt x="321469" y="150019"/>
                </a:lnTo>
                <a:lnTo>
                  <a:pt x="342900" y="128588"/>
                </a:lnTo>
                <a:lnTo>
                  <a:pt x="352425" y="114300"/>
                </a:lnTo>
                <a:lnTo>
                  <a:pt x="357188" y="92869"/>
                </a:lnTo>
                <a:lnTo>
                  <a:pt x="357188" y="73819"/>
                </a:lnTo>
                <a:lnTo>
                  <a:pt x="352425" y="57150"/>
                </a:lnTo>
                <a:lnTo>
                  <a:pt x="328613" y="14288"/>
                </a:lnTo>
                <a:lnTo>
                  <a:pt x="323850" y="0"/>
                </a:lnTo>
                <a:lnTo>
                  <a:pt x="881063" y="254794"/>
                </a:lnTo>
                <a:lnTo>
                  <a:pt x="857250" y="269081"/>
                </a:lnTo>
                <a:lnTo>
                  <a:pt x="833438" y="273844"/>
                </a:lnTo>
                <a:lnTo>
                  <a:pt x="809625" y="278606"/>
                </a:lnTo>
                <a:lnTo>
                  <a:pt x="735806" y="266700"/>
                </a:lnTo>
                <a:lnTo>
                  <a:pt x="692944" y="261938"/>
                </a:lnTo>
                <a:lnTo>
                  <a:pt x="650081" y="259556"/>
                </a:lnTo>
                <a:lnTo>
                  <a:pt x="609600" y="261938"/>
                </a:lnTo>
                <a:lnTo>
                  <a:pt x="557213" y="273844"/>
                </a:lnTo>
                <a:lnTo>
                  <a:pt x="450056" y="316706"/>
                </a:lnTo>
                <a:lnTo>
                  <a:pt x="326231" y="371475"/>
                </a:lnTo>
                <a:lnTo>
                  <a:pt x="173831" y="442913"/>
                </a:lnTo>
                <a:lnTo>
                  <a:pt x="50006" y="507206"/>
                </a:lnTo>
                <a:lnTo>
                  <a:pt x="23813" y="516731"/>
                </a:lnTo>
                <a:lnTo>
                  <a:pt x="7144" y="514350"/>
                </a:lnTo>
                <a:lnTo>
                  <a:pt x="0" y="507206"/>
                </a:lnTo>
                <a:lnTo>
                  <a:pt x="0" y="488156"/>
                </a:lnTo>
                <a:lnTo>
                  <a:pt x="11906" y="457200"/>
                </a:lnTo>
                <a:lnTo>
                  <a:pt x="64294" y="409575"/>
                </a:lnTo>
                <a:lnTo>
                  <a:pt x="161925" y="309563"/>
                </a:lnTo>
                <a:lnTo>
                  <a:pt x="202406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F1E515F-A356-094C-A7D0-6A2A0F7AF89C}"/>
              </a:ext>
            </a:extLst>
          </p:cNvPr>
          <p:cNvSpPr/>
          <p:nvPr/>
        </p:nvSpPr>
        <p:spPr>
          <a:xfrm>
            <a:off x="3849688" y="3852863"/>
            <a:ext cx="2384425" cy="1628775"/>
          </a:xfrm>
          <a:custGeom>
            <a:avLst/>
            <a:gdLst>
              <a:gd name="connsiteX0" fmla="*/ 526257 w 2383632"/>
              <a:gd name="connsiteY0" fmla="*/ 228600 h 1628775"/>
              <a:gd name="connsiteX1" fmla="*/ 373857 w 2383632"/>
              <a:gd name="connsiteY1" fmla="*/ 240506 h 1628775"/>
              <a:gd name="connsiteX2" fmla="*/ 240507 w 2383632"/>
              <a:gd name="connsiteY2" fmla="*/ 250031 h 1628775"/>
              <a:gd name="connsiteX3" fmla="*/ 123825 w 2383632"/>
              <a:gd name="connsiteY3" fmla="*/ 250031 h 1628775"/>
              <a:gd name="connsiteX4" fmla="*/ 0 w 2383632"/>
              <a:gd name="connsiteY4" fmla="*/ 250031 h 1628775"/>
              <a:gd name="connsiteX5" fmla="*/ 9525 w 2383632"/>
              <a:gd name="connsiteY5" fmla="*/ 385762 h 1628775"/>
              <a:gd name="connsiteX6" fmla="*/ 145257 w 2383632"/>
              <a:gd name="connsiteY6" fmla="*/ 407193 h 1628775"/>
              <a:gd name="connsiteX7" fmla="*/ 226219 w 2383632"/>
              <a:gd name="connsiteY7" fmla="*/ 409575 h 1628775"/>
              <a:gd name="connsiteX8" fmla="*/ 347663 w 2383632"/>
              <a:gd name="connsiteY8" fmla="*/ 404812 h 1628775"/>
              <a:gd name="connsiteX9" fmla="*/ 495300 w 2383632"/>
              <a:gd name="connsiteY9" fmla="*/ 395287 h 1628775"/>
              <a:gd name="connsiteX10" fmla="*/ 673894 w 2383632"/>
              <a:gd name="connsiteY10" fmla="*/ 381000 h 1628775"/>
              <a:gd name="connsiteX11" fmla="*/ 823913 w 2383632"/>
              <a:gd name="connsiteY11" fmla="*/ 366712 h 1628775"/>
              <a:gd name="connsiteX12" fmla="*/ 923925 w 2383632"/>
              <a:gd name="connsiteY12" fmla="*/ 357187 h 1628775"/>
              <a:gd name="connsiteX13" fmla="*/ 1226344 w 2383632"/>
              <a:gd name="connsiteY13" fmla="*/ 330993 h 1628775"/>
              <a:gd name="connsiteX14" fmla="*/ 1371600 w 2383632"/>
              <a:gd name="connsiteY14" fmla="*/ 319087 h 1628775"/>
              <a:gd name="connsiteX15" fmla="*/ 1497807 w 2383632"/>
              <a:gd name="connsiteY15" fmla="*/ 304800 h 1628775"/>
              <a:gd name="connsiteX16" fmla="*/ 1640682 w 2383632"/>
              <a:gd name="connsiteY16" fmla="*/ 283368 h 1628775"/>
              <a:gd name="connsiteX17" fmla="*/ 1783557 w 2383632"/>
              <a:gd name="connsiteY17" fmla="*/ 261937 h 1628775"/>
              <a:gd name="connsiteX18" fmla="*/ 1962150 w 2383632"/>
              <a:gd name="connsiteY18" fmla="*/ 228600 h 1628775"/>
              <a:gd name="connsiteX19" fmla="*/ 1988344 w 2383632"/>
              <a:gd name="connsiteY19" fmla="*/ 223837 h 1628775"/>
              <a:gd name="connsiteX20" fmla="*/ 2005013 w 2383632"/>
              <a:gd name="connsiteY20" fmla="*/ 228600 h 1628775"/>
              <a:gd name="connsiteX21" fmla="*/ 2021682 w 2383632"/>
              <a:gd name="connsiteY21" fmla="*/ 238125 h 1628775"/>
              <a:gd name="connsiteX22" fmla="*/ 2038350 w 2383632"/>
              <a:gd name="connsiteY22" fmla="*/ 252412 h 1628775"/>
              <a:gd name="connsiteX23" fmla="*/ 2047875 w 2383632"/>
              <a:gd name="connsiteY23" fmla="*/ 271462 h 1628775"/>
              <a:gd name="connsiteX24" fmla="*/ 2052638 w 2383632"/>
              <a:gd name="connsiteY24" fmla="*/ 292893 h 1628775"/>
              <a:gd name="connsiteX25" fmla="*/ 2055019 w 2383632"/>
              <a:gd name="connsiteY25" fmla="*/ 342900 h 1628775"/>
              <a:gd name="connsiteX26" fmla="*/ 2052638 w 2383632"/>
              <a:gd name="connsiteY26" fmla="*/ 585787 h 1628775"/>
              <a:gd name="connsiteX27" fmla="*/ 2043113 w 2383632"/>
              <a:gd name="connsiteY27" fmla="*/ 812006 h 1628775"/>
              <a:gd name="connsiteX28" fmla="*/ 2033588 w 2383632"/>
              <a:gd name="connsiteY28" fmla="*/ 966787 h 1628775"/>
              <a:gd name="connsiteX29" fmla="*/ 2031207 w 2383632"/>
              <a:gd name="connsiteY29" fmla="*/ 1035843 h 1628775"/>
              <a:gd name="connsiteX30" fmla="*/ 2035969 w 2383632"/>
              <a:gd name="connsiteY30" fmla="*/ 1607343 h 1628775"/>
              <a:gd name="connsiteX31" fmla="*/ 2052638 w 2383632"/>
              <a:gd name="connsiteY31" fmla="*/ 1621631 h 1628775"/>
              <a:gd name="connsiteX32" fmla="*/ 2074069 w 2383632"/>
              <a:gd name="connsiteY32" fmla="*/ 1626393 h 1628775"/>
              <a:gd name="connsiteX33" fmla="*/ 2088357 w 2383632"/>
              <a:gd name="connsiteY33" fmla="*/ 1628775 h 1628775"/>
              <a:gd name="connsiteX34" fmla="*/ 2116932 w 2383632"/>
              <a:gd name="connsiteY34" fmla="*/ 1616868 h 1628775"/>
              <a:gd name="connsiteX35" fmla="*/ 2143125 w 2383632"/>
              <a:gd name="connsiteY35" fmla="*/ 1597818 h 1628775"/>
              <a:gd name="connsiteX36" fmla="*/ 2171700 w 2383632"/>
              <a:gd name="connsiteY36" fmla="*/ 1569243 h 1628775"/>
              <a:gd name="connsiteX37" fmla="*/ 2200275 w 2383632"/>
              <a:gd name="connsiteY37" fmla="*/ 1531143 h 1628775"/>
              <a:gd name="connsiteX38" fmla="*/ 2235994 w 2383632"/>
              <a:gd name="connsiteY38" fmla="*/ 1471612 h 1628775"/>
              <a:gd name="connsiteX39" fmla="*/ 2264569 w 2383632"/>
              <a:gd name="connsiteY39" fmla="*/ 1414462 h 1628775"/>
              <a:gd name="connsiteX40" fmla="*/ 2293144 w 2383632"/>
              <a:gd name="connsiteY40" fmla="*/ 1347787 h 1628775"/>
              <a:gd name="connsiteX41" fmla="*/ 2314575 w 2383632"/>
              <a:gd name="connsiteY41" fmla="*/ 1266825 h 1628775"/>
              <a:gd name="connsiteX42" fmla="*/ 2324100 w 2383632"/>
              <a:gd name="connsiteY42" fmla="*/ 1207293 h 1628775"/>
              <a:gd name="connsiteX43" fmla="*/ 2319338 w 2383632"/>
              <a:gd name="connsiteY43" fmla="*/ 1152525 h 1628775"/>
              <a:gd name="connsiteX44" fmla="*/ 2307432 w 2383632"/>
              <a:gd name="connsiteY44" fmla="*/ 1000125 h 1628775"/>
              <a:gd name="connsiteX45" fmla="*/ 2300288 w 2383632"/>
              <a:gd name="connsiteY45" fmla="*/ 826293 h 1628775"/>
              <a:gd name="connsiteX46" fmla="*/ 2300288 w 2383632"/>
              <a:gd name="connsiteY46" fmla="*/ 711993 h 1628775"/>
              <a:gd name="connsiteX47" fmla="*/ 2302669 w 2383632"/>
              <a:gd name="connsiteY47" fmla="*/ 602456 h 1628775"/>
              <a:gd name="connsiteX48" fmla="*/ 2305050 w 2383632"/>
              <a:gd name="connsiteY48" fmla="*/ 523875 h 1628775"/>
              <a:gd name="connsiteX49" fmla="*/ 2309813 w 2383632"/>
              <a:gd name="connsiteY49" fmla="*/ 461962 h 1628775"/>
              <a:gd name="connsiteX50" fmla="*/ 2316957 w 2383632"/>
              <a:gd name="connsiteY50" fmla="*/ 419100 h 1628775"/>
              <a:gd name="connsiteX51" fmla="*/ 2331244 w 2383632"/>
              <a:gd name="connsiteY51" fmla="*/ 376237 h 1628775"/>
              <a:gd name="connsiteX52" fmla="*/ 2340769 w 2383632"/>
              <a:gd name="connsiteY52" fmla="*/ 359568 h 1628775"/>
              <a:gd name="connsiteX53" fmla="*/ 2359819 w 2383632"/>
              <a:gd name="connsiteY53" fmla="*/ 345281 h 1628775"/>
              <a:gd name="connsiteX54" fmla="*/ 2371725 w 2383632"/>
              <a:gd name="connsiteY54" fmla="*/ 328612 h 1628775"/>
              <a:gd name="connsiteX55" fmla="*/ 2383632 w 2383632"/>
              <a:gd name="connsiteY55" fmla="*/ 300037 h 1628775"/>
              <a:gd name="connsiteX56" fmla="*/ 2383632 w 2383632"/>
              <a:gd name="connsiteY56" fmla="*/ 285750 h 1628775"/>
              <a:gd name="connsiteX57" fmla="*/ 2378869 w 2383632"/>
              <a:gd name="connsiteY57" fmla="*/ 254793 h 1628775"/>
              <a:gd name="connsiteX58" fmla="*/ 2362200 w 2383632"/>
              <a:gd name="connsiteY58" fmla="*/ 228600 h 1628775"/>
              <a:gd name="connsiteX59" fmla="*/ 2345532 w 2383632"/>
              <a:gd name="connsiteY59" fmla="*/ 202406 h 1628775"/>
              <a:gd name="connsiteX60" fmla="*/ 2288382 w 2383632"/>
              <a:gd name="connsiteY60" fmla="*/ 140493 h 1628775"/>
              <a:gd name="connsiteX61" fmla="*/ 2231232 w 2383632"/>
              <a:gd name="connsiteY61" fmla="*/ 83343 h 1628775"/>
              <a:gd name="connsiteX62" fmla="*/ 2162175 w 2383632"/>
              <a:gd name="connsiteY62" fmla="*/ 38100 h 1628775"/>
              <a:gd name="connsiteX63" fmla="*/ 2102644 w 2383632"/>
              <a:gd name="connsiteY63" fmla="*/ 7143 h 1628775"/>
              <a:gd name="connsiteX64" fmla="*/ 2085975 w 2383632"/>
              <a:gd name="connsiteY64" fmla="*/ 0 h 1628775"/>
              <a:gd name="connsiteX65" fmla="*/ 2064544 w 2383632"/>
              <a:gd name="connsiteY65" fmla="*/ 0 h 1628775"/>
              <a:gd name="connsiteX66" fmla="*/ 2028825 w 2383632"/>
              <a:gd name="connsiteY66" fmla="*/ 9525 h 1628775"/>
              <a:gd name="connsiteX67" fmla="*/ 1976438 w 2383632"/>
              <a:gd name="connsiteY67" fmla="*/ 28575 h 1628775"/>
              <a:gd name="connsiteX68" fmla="*/ 1928813 w 2383632"/>
              <a:gd name="connsiteY68" fmla="*/ 50006 h 1628775"/>
              <a:gd name="connsiteX69" fmla="*/ 1712119 w 2383632"/>
              <a:gd name="connsiteY69" fmla="*/ 83343 h 1628775"/>
              <a:gd name="connsiteX70" fmla="*/ 1435894 w 2383632"/>
              <a:gd name="connsiteY70" fmla="*/ 123825 h 1628775"/>
              <a:gd name="connsiteX71" fmla="*/ 1178719 w 2383632"/>
              <a:gd name="connsiteY71" fmla="*/ 154781 h 1628775"/>
              <a:gd name="connsiteX72" fmla="*/ 919163 w 2383632"/>
              <a:gd name="connsiteY72" fmla="*/ 176212 h 1628775"/>
              <a:gd name="connsiteX73" fmla="*/ 735807 w 2383632"/>
              <a:gd name="connsiteY73" fmla="*/ 202406 h 1628775"/>
              <a:gd name="connsiteX74" fmla="*/ 526257 w 2383632"/>
              <a:gd name="connsiteY74" fmla="*/ 228600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83632" h="1628775">
                <a:moveTo>
                  <a:pt x="526257" y="228600"/>
                </a:moveTo>
                <a:lnTo>
                  <a:pt x="373857" y="240506"/>
                </a:lnTo>
                <a:lnTo>
                  <a:pt x="240507" y="250031"/>
                </a:lnTo>
                <a:lnTo>
                  <a:pt x="123825" y="250031"/>
                </a:lnTo>
                <a:lnTo>
                  <a:pt x="0" y="250031"/>
                </a:lnTo>
                <a:lnTo>
                  <a:pt x="9525" y="385762"/>
                </a:lnTo>
                <a:lnTo>
                  <a:pt x="145257" y="407193"/>
                </a:lnTo>
                <a:lnTo>
                  <a:pt x="226219" y="409575"/>
                </a:lnTo>
                <a:lnTo>
                  <a:pt x="347663" y="404812"/>
                </a:lnTo>
                <a:lnTo>
                  <a:pt x="495300" y="395287"/>
                </a:lnTo>
                <a:lnTo>
                  <a:pt x="673894" y="381000"/>
                </a:lnTo>
                <a:lnTo>
                  <a:pt x="823913" y="366712"/>
                </a:lnTo>
                <a:lnTo>
                  <a:pt x="923925" y="357187"/>
                </a:lnTo>
                <a:lnTo>
                  <a:pt x="1226344" y="330993"/>
                </a:lnTo>
                <a:lnTo>
                  <a:pt x="1371600" y="319087"/>
                </a:lnTo>
                <a:lnTo>
                  <a:pt x="1497807" y="304800"/>
                </a:lnTo>
                <a:lnTo>
                  <a:pt x="1640682" y="283368"/>
                </a:lnTo>
                <a:lnTo>
                  <a:pt x="1783557" y="261937"/>
                </a:lnTo>
                <a:lnTo>
                  <a:pt x="1962150" y="228600"/>
                </a:lnTo>
                <a:lnTo>
                  <a:pt x="1988344" y="223837"/>
                </a:lnTo>
                <a:lnTo>
                  <a:pt x="2005013" y="228600"/>
                </a:lnTo>
                <a:lnTo>
                  <a:pt x="2021682" y="238125"/>
                </a:lnTo>
                <a:lnTo>
                  <a:pt x="2038350" y="252412"/>
                </a:lnTo>
                <a:lnTo>
                  <a:pt x="2047875" y="271462"/>
                </a:lnTo>
                <a:lnTo>
                  <a:pt x="2052638" y="292893"/>
                </a:lnTo>
                <a:lnTo>
                  <a:pt x="2055019" y="342900"/>
                </a:lnTo>
                <a:cubicBezTo>
                  <a:pt x="2054225" y="423862"/>
                  <a:pt x="2053432" y="504825"/>
                  <a:pt x="2052638" y="585787"/>
                </a:cubicBezTo>
                <a:lnTo>
                  <a:pt x="2043113" y="812006"/>
                </a:lnTo>
                <a:lnTo>
                  <a:pt x="2033588" y="966787"/>
                </a:lnTo>
                <a:cubicBezTo>
                  <a:pt x="2032794" y="989806"/>
                  <a:pt x="2032001" y="1012824"/>
                  <a:pt x="2031207" y="1035843"/>
                </a:cubicBezTo>
                <a:cubicBezTo>
                  <a:pt x="2032794" y="1226343"/>
                  <a:pt x="2034382" y="1416843"/>
                  <a:pt x="2035969" y="1607343"/>
                </a:cubicBezTo>
                <a:lnTo>
                  <a:pt x="2052638" y="1621631"/>
                </a:lnTo>
                <a:lnTo>
                  <a:pt x="2074069" y="1626393"/>
                </a:lnTo>
                <a:lnTo>
                  <a:pt x="2088357" y="1628775"/>
                </a:lnTo>
                <a:lnTo>
                  <a:pt x="2116932" y="1616868"/>
                </a:lnTo>
                <a:lnTo>
                  <a:pt x="2143125" y="1597818"/>
                </a:lnTo>
                <a:lnTo>
                  <a:pt x="2171700" y="1569243"/>
                </a:lnTo>
                <a:lnTo>
                  <a:pt x="2200275" y="1531143"/>
                </a:lnTo>
                <a:lnTo>
                  <a:pt x="2235994" y="1471612"/>
                </a:lnTo>
                <a:lnTo>
                  <a:pt x="2264569" y="1414462"/>
                </a:lnTo>
                <a:lnTo>
                  <a:pt x="2293144" y="1347787"/>
                </a:lnTo>
                <a:lnTo>
                  <a:pt x="2314575" y="1266825"/>
                </a:lnTo>
                <a:lnTo>
                  <a:pt x="2324100" y="1207293"/>
                </a:lnTo>
                <a:lnTo>
                  <a:pt x="2319338" y="1152525"/>
                </a:lnTo>
                <a:lnTo>
                  <a:pt x="2307432" y="1000125"/>
                </a:lnTo>
                <a:lnTo>
                  <a:pt x="2300288" y="826293"/>
                </a:lnTo>
                <a:lnTo>
                  <a:pt x="2300288" y="711993"/>
                </a:lnTo>
                <a:cubicBezTo>
                  <a:pt x="2301082" y="675481"/>
                  <a:pt x="2301875" y="638968"/>
                  <a:pt x="2302669" y="602456"/>
                </a:cubicBezTo>
                <a:cubicBezTo>
                  <a:pt x="2303463" y="576262"/>
                  <a:pt x="2304256" y="550069"/>
                  <a:pt x="2305050" y="523875"/>
                </a:cubicBezTo>
                <a:lnTo>
                  <a:pt x="2309813" y="461962"/>
                </a:lnTo>
                <a:lnTo>
                  <a:pt x="2316957" y="419100"/>
                </a:lnTo>
                <a:lnTo>
                  <a:pt x="2331244" y="376237"/>
                </a:lnTo>
                <a:lnTo>
                  <a:pt x="2340769" y="359568"/>
                </a:lnTo>
                <a:lnTo>
                  <a:pt x="2359819" y="345281"/>
                </a:lnTo>
                <a:lnTo>
                  <a:pt x="2371725" y="328612"/>
                </a:lnTo>
                <a:lnTo>
                  <a:pt x="2383632" y="300037"/>
                </a:lnTo>
                <a:lnTo>
                  <a:pt x="2383632" y="285750"/>
                </a:lnTo>
                <a:lnTo>
                  <a:pt x="2378869" y="254793"/>
                </a:lnTo>
                <a:lnTo>
                  <a:pt x="2362200" y="228600"/>
                </a:lnTo>
                <a:lnTo>
                  <a:pt x="2345532" y="202406"/>
                </a:lnTo>
                <a:lnTo>
                  <a:pt x="2288382" y="140493"/>
                </a:lnTo>
                <a:lnTo>
                  <a:pt x="2231232" y="83343"/>
                </a:lnTo>
                <a:lnTo>
                  <a:pt x="2162175" y="38100"/>
                </a:lnTo>
                <a:lnTo>
                  <a:pt x="2102644" y="7143"/>
                </a:lnTo>
                <a:lnTo>
                  <a:pt x="2085975" y="0"/>
                </a:lnTo>
                <a:lnTo>
                  <a:pt x="2064544" y="0"/>
                </a:lnTo>
                <a:lnTo>
                  <a:pt x="2028825" y="9525"/>
                </a:lnTo>
                <a:lnTo>
                  <a:pt x="1976438" y="28575"/>
                </a:lnTo>
                <a:lnTo>
                  <a:pt x="1928813" y="50006"/>
                </a:lnTo>
                <a:lnTo>
                  <a:pt x="1712119" y="83343"/>
                </a:lnTo>
                <a:lnTo>
                  <a:pt x="1435894" y="123825"/>
                </a:lnTo>
                <a:lnTo>
                  <a:pt x="1178719" y="154781"/>
                </a:lnTo>
                <a:lnTo>
                  <a:pt x="919163" y="176212"/>
                </a:lnTo>
                <a:lnTo>
                  <a:pt x="735807" y="202406"/>
                </a:lnTo>
                <a:lnTo>
                  <a:pt x="526257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6DE6C01-BC2E-934B-A278-E48312AB54EE}"/>
              </a:ext>
            </a:extLst>
          </p:cNvPr>
          <p:cNvSpPr/>
          <p:nvPr/>
        </p:nvSpPr>
        <p:spPr>
          <a:xfrm>
            <a:off x="5329238" y="4805363"/>
            <a:ext cx="641350" cy="671512"/>
          </a:xfrm>
          <a:custGeom>
            <a:avLst/>
            <a:gdLst>
              <a:gd name="connsiteX0" fmla="*/ 138112 w 640556"/>
              <a:gd name="connsiteY0" fmla="*/ 76200 h 671512"/>
              <a:gd name="connsiteX1" fmla="*/ 276225 w 640556"/>
              <a:gd name="connsiteY1" fmla="*/ 119062 h 671512"/>
              <a:gd name="connsiteX2" fmla="*/ 402431 w 640556"/>
              <a:gd name="connsiteY2" fmla="*/ 159543 h 671512"/>
              <a:gd name="connsiteX3" fmla="*/ 438150 w 640556"/>
              <a:gd name="connsiteY3" fmla="*/ 169068 h 671512"/>
              <a:gd name="connsiteX4" fmla="*/ 466725 w 640556"/>
              <a:gd name="connsiteY4" fmla="*/ 173831 h 671512"/>
              <a:gd name="connsiteX5" fmla="*/ 490537 w 640556"/>
              <a:gd name="connsiteY5" fmla="*/ 171450 h 671512"/>
              <a:gd name="connsiteX6" fmla="*/ 514350 w 640556"/>
              <a:gd name="connsiteY6" fmla="*/ 161925 h 671512"/>
              <a:gd name="connsiteX7" fmla="*/ 528637 w 640556"/>
              <a:gd name="connsiteY7" fmla="*/ 152400 h 671512"/>
              <a:gd name="connsiteX8" fmla="*/ 542925 w 640556"/>
              <a:gd name="connsiteY8" fmla="*/ 130968 h 671512"/>
              <a:gd name="connsiteX9" fmla="*/ 554831 w 640556"/>
              <a:gd name="connsiteY9" fmla="*/ 97631 h 671512"/>
              <a:gd name="connsiteX10" fmla="*/ 559593 w 640556"/>
              <a:gd name="connsiteY10" fmla="*/ 0 h 671512"/>
              <a:gd name="connsiteX11" fmla="*/ 640556 w 640556"/>
              <a:gd name="connsiteY11" fmla="*/ 654843 h 671512"/>
              <a:gd name="connsiteX12" fmla="*/ 611981 w 640556"/>
              <a:gd name="connsiteY12" fmla="*/ 671512 h 671512"/>
              <a:gd name="connsiteX13" fmla="*/ 581025 w 640556"/>
              <a:gd name="connsiteY13" fmla="*/ 669131 h 671512"/>
              <a:gd name="connsiteX14" fmla="*/ 557212 w 640556"/>
              <a:gd name="connsiteY14" fmla="*/ 654843 h 671512"/>
              <a:gd name="connsiteX15" fmla="*/ 533400 w 640556"/>
              <a:gd name="connsiteY15" fmla="*/ 631031 h 671512"/>
              <a:gd name="connsiteX16" fmla="*/ 509587 w 640556"/>
              <a:gd name="connsiteY16" fmla="*/ 592931 h 671512"/>
              <a:gd name="connsiteX17" fmla="*/ 485775 w 640556"/>
              <a:gd name="connsiteY17" fmla="*/ 535781 h 671512"/>
              <a:gd name="connsiteX18" fmla="*/ 466725 w 640556"/>
              <a:gd name="connsiteY18" fmla="*/ 483393 h 671512"/>
              <a:gd name="connsiteX19" fmla="*/ 452437 w 640556"/>
              <a:gd name="connsiteY19" fmla="*/ 454818 h 671512"/>
              <a:gd name="connsiteX20" fmla="*/ 426243 w 640556"/>
              <a:gd name="connsiteY20" fmla="*/ 419100 h 671512"/>
              <a:gd name="connsiteX21" fmla="*/ 383381 w 640556"/>
              <a:gd name="connsiteY21" fmla="*/ 373856 h 671512"/>
              <a:gd name="connsiteX22" fmla="*/ 340518 w 640556"/>
              <a:gd name="connsiteY22" fmla="*/ 335756 h 671512"/>
              <a:gd name="connsiteX23" fmla="*/ 278606 w 640556"/>
              <a:gd name="connsiteY23" fmla="*/ 283368 h 671512"/>
              <a:gd name="connsiteX24" fmla="*/ 214312 w 640556"/>
              <a:gd name="connsiteY24" fmla="*/ 233362 h 671512"/>
              <a:gd name="connsiteX25" fmla="*/ 154781 w 640556"/>
              <a:gd name="connsiteY25" fmla="*/ 190500 h 671512"/>
              <a:gd name="connsiteX26" fmla="*/ 61912 w 640556"/>
              <a:gd name="connsiteY26" fmla="*/ 135731 h 671512"/>
              <a:gd name="connsiteX27" fmla="*/ 45243 w 640556"/>
              <a:gd name="connsiteY27" fmla="*/ 126206 h 671512"/>
              <a:gd name="connsiteX28" fmla="*/ 23812 w 640556"/>
              <a:gd name="connsiteY28" fmla="*/ 102393 h 671512"/>
              <a:gd name="connsiteX29" fmla="*/ 7143 w 640556"/>
              <a:gd name="connsiteY29" fmla="*/ 78581 h 671512"/>
              <a:gd name="connsiteX30" fmla="*/ 0 w 640556"/>
              <a:gd name="connsiteY30" fmla="*/ 50006 h 671512"/>
              <a:gd name="connsiteX31" fmla="*/ 7143 w 640556"/>
              <a:gd name="connsiteY31" fmla="*/ 40481 h 671512"/>
              <a:gd name="connsiteX32" fmla="*/ 16668 w 640556"/>
              <a:gd name="connsiteY32" fmla="*/ 40481 h 671512"/>
              <a:gd name="connsiteX33" fmla="*/ 47625 w 640556"/>
              <a:gd name="connsiteY33" fmla="*/ 47625 h 671512"/>
              <a:gd name="connsiteX34" fmla="*/ 138112 w 640556"/>
              <a:gd name="connsiteY34" fmla="*/ 7620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0556" h="671512">
                <a:moveTo>
                  <a:pt x="138112" y="76200"/>
                </a:moveTo>
                <a:lnTo>
                  <a:pt x="276225" y="119062"/>
                </a:lnTo>
                <a:lnTo>
                  <a:pt x="402431" y="159543"/>
                </a:lnTo>
                <a:lnTo>
                  <a:pt x="438150" y="169068"/>
                </a:lnTo>
                <a:lnTo>
                  <a:pt x="466725" y="173831"/>
                </a:lnTo>
                <a:lnTo>
                  <a:pt x="490537" y="171450"/>
                </a:lnTo>
                <a:lnTo>
                  <a:pt x="514350" y="161925"/>
                </a:lnTo>
                <a:lnTo>
                  <a:pt x="528637" y="152400"/>
                </a:lnTo>
                <a:lnTo>
                  <a:pt x="542925" y="130968"/>
                </a:lnTo>
                <a:lnTo>
                  <a:pt x="554831" y="97631"/>
                </a:lnTo>
                <a:lnTo>
                  <a:pt x="559593" y="0"/>
                </a:lnTo>
                <a:lnTo>
                  <a:pt x="640556" y="654843"/>
                </a:lnTo>
                <a:lnTo>
                  <a:pt x="611981" y="671512"/>
                </a:lnTo>
                <a:lnTo>
                  <a:pt x="581025" y="669131"/>
                </a:lnTo>
                <a:lnTo>
                  <a:pt x="557212" y="654843"/>
                </a:lnTo>
                <a:lnTo>
                  <a:pt x="533400" y="631031"/>
                </a:lnTo>
                <a:lnTo>
                  <a:pt x="509587" y="592931"/>
                </a:lnTo>
                <a:lnTo>
                  <a:pt x="485775" y="535781"/>
                </a:lnTo>
                <a:lnTo>
                  <a:pt x="466725" y="483393"/>
                </a:lnTo>
                <a:lnTo>
                  <a:pt x="452437" y="454818"/>
                </a:lnTo>
                <a:lnTo>
                  <a:pt x="426243" y="419100"/>
                </a:lnTo>
                <a:lnTo>
                  <a:pt x="383381" y="373856"/>
                </a:lnTo>
                <a:lnTo>
                  <a:pt x="340518" y="335756"/>
                </a:lnTo>
                <a:lnTo>
                  <a:pt x="278606" y="283368"/>
                </a:lnTo>
                <a:lnTo>
                  <a:pt x="214312" y="233362"/>
                </a:lnTo>
                <a:lnTo>
                  <a:pt x="154781" y="190500"/>
                </a:lnTo>
                <a:lnTo>
                  <a:pt x="61912" y="135731"/>
                </a:lnTo>
                <a:lnTo>
                  <a:pt x="45243" y="126206"/>
                </a:lnTo>
                <a:lnTo>
                  <a:pt x="23812" y="102393"/>
                </a:lnTo>
                <a:lnTo>
                  <a:pt x="7143" y="78581"/>
                </a:lnTo>
                <a:lnTo>
                  <a:pt x="0" y="50006"/>
                </a:lnTo>
                <a:lnTo>
                  <a:pt x="7143" y="40481"/>
                </a:lnTo>
                <a:lnTo>
                  <a:pt x="16668" y="40481"/>
                </a:lnTo>
                <a:lnTo>
                  <a:pt x="47625" y="47625"/>
                </a:lnTo>
                <a:lnTo>
                  <a:pt x="138112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575A66D-2761-CC4D-B76A-8AD4DE1F14DF}"/>
              </a:ext>
            </a:extLst>
          </p:cNvPr>
          <p:cNvSpPr/>
          <p:nvPr/>
        </p:nvSpPr>
        <p:spPr>
          <a:xfrm>
            <a:off x="4687888" y="3427413"/>
            <a:ext cx="392112" cy="2751137"/>
          </a:xfrm>
          <a:custGeom>
            <a:avLst/>
            <a:gdLst>
              <a:gd name="connsiteX0" fmla="*/ 324806 w 391885"/>
              <a:gd name="connsiteY0" fmla="*/ 1002663 h 2750261"/>
              <a:gd name="connsiteX1" fmla="*/ 324806 w 391885"/>
              <a:gd name="connsiteY1" fmla="*/ 741406 h 2750261"/>
              <a:gd name="connsiteX2" fmla="*/ 324806 w 391885"/>
              <a:gd name="connsiteY2" fmla="*/ 522515 h 2750261"/>
              <a:gd name="connsiteX3" fmla="*/ 328336 w 391885"/>
              <a:gd name="connsiteY3" fmla="*/ 473088 h 2750261"/>
              <a:gd name="connsiteX4" fmla="*/ 331867 w 391885"/>
              <a:gd name="connsiteY4" fmla="*/ 423661 h 2750261"/>
              <a:gd name="connsiteX5" fmla="*/ 335397 w 391885"/>
              <a:gd name="connsiteY5" fmla="*/ 388356 h 2750261"/>
              <a:gd name="connsiteX6" fmla="*/ 345989 w 391885"/>
              <a:gd name="connsiteY6" fmla="*/ 338929 h 2750261"/>
              <a:gd name="connsiteX7" fmla="*/ 363641 w 391885"/>
              <a:gd name="connsiteY7" fmla="*/ 296563 h 2750261"/>
              <a:gd name="connsiteX8" fmla="*/ 381294 w 391885"/>
              <a:gd name="connsiteY8" fmla="*/ 264788 h 2750261"/>
              <a:gd name="connsiteX9" fmla="*/ 388355 w 391885"/>
              <a:gd name="connsiteY9" fmla="*/ 247136 h 2750261"/>
              <a:gd name="connsiteX10" fmla="*/ 391885 w 391885"/>
              <a:gd name="connsiteY10" fmla="*/ 222422 h 2750261"/>
              <a:gd name="connsiteX11" fmla="*/ 374233 w 391885"/>
              <a:gd name="connsiteY11" fmla="*/ 183586 h 2750261"/>
              <a:gd name="connsiteX12" fmla="*/ 349519 w 391885"/>
              <a:gd name="connsiteY12" fmla="*/ 141220 h 2750261"/>
              <a:gd name="connsiteX13" fmla="*/ 310684 w 391885"/>
              <a:gd name="connsiteY13" fmla="*/ 95324 h 2750261"/>
              <a:gd name="connsiteX14" fmla="*/ 250665 w 391885"/>
              <a:gd name="connsiteY14" fmla="*/ 38836 h 2750261"/>
              <a:gd name="connsiteX15" fmla="*/ 197708 w 391885"/>
              <a:gd name="connsiteY15" fmla="*/ 0 h 2750261"/>
              <a:gd name="connsiteX16" fmla="*/ 0 w 391885"/>
              <a:gd name="connsiteY16" fmla="*/ 56488 h 2750261"/>
              <a:gd name="connsiteX17" fmla="*/ 17652 w 391885"/>
              <a:gd name="connsiteY17" fmla="*/ 105915 h 2750261"/>
              <a:gd name="connsiteX18" fmla="*/ 31774 w 391885"/>
              <a:gd name="connsiteY18" fmla="*/ 151812 h 2750261"/>
              <a:gd name="connsiteX19" fmla="*/ 42366 w 391885"/>
              <a:gd name="connsiteY19" fmla="*/ 211830 h 2750261"/>
              <a:gd name="connsiteX20" fmla="*/ 49427 w 391885"/>
              <a:gd name="connsiteY20" fmla="*/ 282441 h 2750261"/>
              <a:gd name="connsiteX21" fmla="*/ 52957 w 391885"/>
              <a:gd name="connsiteY21" fmla="*/ 356581 h 2750261"/>
              <a:gd name="connsiteX22" fmla="*/ 56488 w 391885"/>
              <a:gd name="connsiteY22" fmla="*/ 614308 h 2750261"/>
              <a:gd name="connsiteX23" fmla="*/ 56488 w 391885"/>
              <a:gd name="connsiteY23" fmla="*/ 981480 h 2750261"/>
              <a:gd name="connsiteX24" fmla="*/ 56488 w 391885"/>
              <a:gd name="connsiteY24" fmla="*/ 1218024 h 2750261"/>
              <a:gd name="connsiteX25" fmla="*/ 56488 w 391885"/>
              <a:gd name="connsiteY25" fmla="*/ 1669928 h 2750261"/>
              <a:gd name="connsiteX26" fmla="*/ 56488 w 391885"/>
              <a:gd name="connsiteY26" fmla="*/ 1998264 h 2750261"/>
              <a:gd name="connsiteX27" fmla="*/ 56488 w 391885"/>
              <a:gd name="connsiteY27" fmla="*/ 2181851 h 2750261"/>
              <a:gd name="connsiteX28" fmla="*/ 56488 w 391885"/>
              <a:gd name="connsiteY28" fmla="*/ 2312479 h 2750261"/>
              <a:gd name="connsiteX29" fmla="*/ 56488 w 391885"/>
              <a:gd name="connsiteY29" fmla="*/ 2414864 h 2750261"/>
              <a:gd name="connsiteX30" fmla="*/ 56488 w 391885"/>
              <a:gd name="connsiteY30" fmla="*/ 2499596 h 2750261"/>
              <a:gd name="connsiteX31" fmla="*/ 63549 w 391885"/>
              <a:gd name="connsiteY31" fmla="*/ 2552553 h 2750261"/>
              <a:gd name="connsiteX32" fmla="*/ 70610 w 391885"/>
              <a:gd name="connsiteY32" fmla="*/ 2605511 h 2750261"/>
              <a:gd name="connsiteX33" fmla="*/ 88262 w 391885"/>
              <a:gd name="connsiteY33" fmla="*/ 2669060 h 2750261"/>
              <a:gd name="connsiteX34" fmla="*/ 105915 w 391885"/>
              <a:gd name="connsiteY34" fmla="*/ 2704365 h 2750261"/>
              <a:gd name="connsiteX35" fmla="*/ 123567 w 391885"/>
              <a:gd name="connsiteY35" fmla="*/ 2729078 h 2750261"/>
              <a:gd name="connsiteX36" fmla="*/ 137689 w 391885"/>
              <a:gd name="connsiteY36" fmla="*/ 2743200 h 2750261"/>
              <a:gd name="connsiteX37" fmla="*/ 158872 w 391885"/>
              <a:gd name="connsiteY37" fmla="*/ 2750261 h 2750261"/>
              <a:gd name="connsiteX38" fmla="*/ 176525 w 391885"/>
              <a:gd name="connsiteY38" fmla="*/ 2750261 h 2750261"/>
              <a:gd name="connsiteX39" fmla="*/ 208299 w 391885"/>
              <a:gd name="connsiteY39" fmla="*/ 2739670 h 2750261"/>
              <a:gd name="connsiteX40" fmla="*/ 229482 w 391885"/>
              <a:gd name="connsiteY40" fmla="*/ 2725548 h 2750261"/>
              <a:gd name="connsiteX41" fmla="*/ 250665 w 391885"/>
              <a:gd name="connsiteY41" fmla="*/ 2697304 h 2750261"/>
              <a:gd name="connsiteX42" fmla="*/ 268318 w 391885"/>
              <a:gd name="connsiteY42" fmla="*/ 2654938 h 2750261"/>
              <a:gd name="connsiteX43" fmla="*/ 278909 w 391885"/>
              <a:gd name="connsiteY43" fmla="*/ 2594919 h 2750261"/>
              <a:gd name="connsiteX44" fmla="*/ 285970 w 391885"/>
              <a:gd name="connsiteY44" fmla="*/ 2474882 h 2750261"/>
              <a:gd name="connsiteX45" fmla="*/ 303623 w 391885"/>
              <a:gd name="connsiteY45" fmla="*/ 2199503 h 2750261"/>
              <a:gd name="connsiteX46" fmla="*/ 310684 w 391885"/>
              <a:gd name="connsiteY46" fmla="*/ 1962959 h 2750261"/>
              <a:gd name="connsiteX47" fmla="*/ 317745 w 391885"/>
              <a:gd name="connsiteY47" fmla="*/ 1595787 h 2750261"/>
              <a:gd name="connsiteX48" fmla="*/ 324806 w 391885"/>
              <a:gd name="connsiteY48" fmla="*/ 1179188 h 2750261"/>
              <a:gd name="connsiteX49" fmla="*/ 324806 w 391885"/>
              <a:gd name="connsiteY49" fmla="*/ 1002663 h 275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1885" h="2750261">
                <a:moveTo>
                  <a:pt x="324806" y="1002663"/>
                </a:moveTo>
                <a:lnTo>
                  <a:pt x="324806" y="741406"/>
                </a:lnTo>
                <a:lnTo>
                  <a:pt x="324806" y="522515"/>
                </a:lnTo>
                <a:lnTo>
                  <a:pt x="328336" y="473088"/>
                </a:lnTo>
                <a:lnTo>
                  <a:pt x="331867" y="423661"/>
                </a:lnTo>
                <a:lnTo>
                  <a:pt x="335397" y="388356"/>
                </a:lnTo>
                <a:lnTo>
                  <a:pt x="345989" y="338929"/>
                </a:lnTo>
                <a:lnTo>
                  <a:pt x="363641" y="296563"/>
                </a:lnTo>
                <a:lnTo>
                  <a:pt x="381294" y="264788"/>
                </a:lnTo>
                <a:lnTo>
                  <a:pt x="388355" y="247136"/>
                </a:lnTo>
                <a:lnTo>
                  <a:pt x="391885" y="222422"/>
                </a:lnTo>
                <a:lnTo>
                  <a:pt x="374233" y="183586"/>
                </a:lnTo>
                <a:lnTo>
                  <a:pt x="349519" y="141220"/>
                </a:lnTo>
                <a:lnTo>
                  <a:pt x="310684" y="95324"/>
                </a:lnTo>
                <a:lnTo>
                  <a:pt x="250665" y="38836"/>
                </a:lnTo>
                <a:lnTo>
                  <a:pt x="197708" y="0"/>
                </a:lnTo>
                <a:lnTo>
                  <a:pt x="0" y="56488"/>
                </a:lnTo>
                <a:lnTo>
                  <a:pt x="17652" y="105915"/>
                </a:lnTo>
                <a:lnTo>
                  <a:pt x="31774" y="151812"/>
                </a:lnTo>
                <a:lnTo>
                  <a:pt x="42366" y="211830"/>
                </a:lnTo>
                <a:lnTo>
                  <a:pt x="49427" y="282441"/>
                </a:lnTo>
                <a:lnTo>
                  <a:pt x="52957" y="356581"/>
                </a:lnTo>
                <a:lnTo>
                  <a:pt x="56488" y="614308"/>
                </a:lnTo>
                <a:lnTo>
                  <a:pt x="56488" y="981480"/>
                </a:lnTo>
                <a:lnTo>
                  <a:pt x="56488" y="1218024"/>
                </a:lnTo>
                <a:lnTo>
                  <a:pt x="56488" y="1669928"/>
                </a:lnTo>
                <a:lnTo>
                  <a:pt x="56488" y="1998264"/>
                </a:lnTo>
                <a:lnTo>
                  <a:pt x="56488" y="2181851"/>
                </a:lnTo>
                <a:lnTo>
                  <a:pt x="56488" y="2312479"/>
                </a:lnTo>
                <a:lnTo>
                  <a:pt x="56488" y="2414864"/>
                </a:lnTo>
                <a:lnTo>
                  <a:pt x="56488" y="2499596"/>
                </a:lnTo>
                <a:lnTo>
                  <a:pt x="63549" y="2552553"/>
                </a:lnTo>
                <a:lnTo>
                  <a:pt x="70610" y="2605511"/>
                </a:lnTo>
                <a:lnTo>
                  <a:pt x="88262" y="2669060"/>
                </a:lnTo>
                <a:lnTo>
                  <a:pt x="105915" y="2704365"/>
                </a:lnTo>
                <a:lnTo>
                  <a:pt x="123567" y="2729078"/>
                </a:lnTo>
                <a:lnTo>
                  <a:pt x="137689" y="2743200"/>
                </a:lnTo>
                <a:lnTo>
                  <a:pt x="158872" y="2750261"/>
                </a:lnTo>
                <a:lnTo>
                  <a:pt x="176525" y="2750261"/>
                </a:lnTo>
                <a:lnTo>
                  <a:pt x="208299" y="2739670"/>
                </a:lnTo>
                <a:lnTo>
                  <a:pt x="229482" y="2725548"/>
                </a:lnTo>
                <a:lnTo>
                  <a:pt x="250665" y="2697304"/>
                </a:lnTo>
                <a:lnTo>
                  <a:pt x="268318" y="2654938"/>
                </a:lnTo>
                <a:lnTo>
                  <a:pt x="278909" y="2594919"/>
                </a:lnTo>
                <a:lnTo>
                  <a:pt x="285970" y="2474882"/>
                </a:lnTo>
                <a:lnTo>
                  <a:pt x="303623" y="2199503"/>
                </a:lnTo>
                <a:lnTo>
                  <a:pt x="310684" y="1962959"/>
                </a:lnTo>
                <a:lnTo>
                  <a:pt x="317745" y="1595787"/>
                </a:lnTo>
                <a:lnTo>
                  <a:pt x="324806" y="1179188"/>
                </a:lnTo>
                <a:lnTo>
                  <a:pt x="324806" y="1002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74211F-4703-4D04-9FC8-DAC000BE3F2A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919413" y="1493838"/>
            <a:chExt cx="4387850" cy="4837112"/>
          </a:xfrm>
        </p:grpSpPr>
        <p:sp>
          <p:nvSpPr>
            <p:cNvPr id="17" name="フリーフォーム 2">
              <a:extLst>
                <a:ext uri="{FF2B5EF4-FFF2-40B4-BE49-F238E27FC236}">
                  <a16:creationId xmlns:a16="http://schemas.microsoft.com/office/drawing/2014/main" id="{8502FA8F-0F29-4CCB-9420-6880D0CB41FC}"/>
                </a:ext>
              </a:extLst>
            </p:cNvPr>
            <p:cNvSpPr/>
            <p:nvPr/>
          </p:nvSpPr>
          <p:spPr>
            <a:xfrm>
              <a:off x="2919413" y="21304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9CEBB1A-07F4-46FE-8715-672092772E53}"/>
                </a:ext>
              </a:extLst>
            </p:cNvPr>
            <p:cNvSpPr/>
            <p:nvPr/>
          </p:nvSpPr>
          <p:spPr>
            <a:xfrm>
              <a:off x="2932113" y="34496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B993D2B-FE6D-4FF8-9FAC-40B6D981DF25}"/>
                </a:ext>
              </a:extLst>
            </p:cNvPr>
            <p:cNvSpPr/>
            <p:nvPr/>
          </p:nvSpPr>
          <p:spPr>
            <a:xfrm>
              <a:off x="3754438" y="41132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">
              <a:extLst>
                <a:ext uri="{FF2B5EF4-FFF2-40B4-BE49-F238E27FC236}">
                  <a16:creationId xmlns:a16="http://schemas.microsoft.com/office/drawing/2014/main" id="{CA28BDD4-C611-4F86-BFB0-91CDBE734742}"/>
                </a:ext>
              </a:extLst>
            </p:cNvPr>
            <p:cNvSpPr/>
            <p:nvPr/>
          </p:nvSpPr>
          <p:spPr>
            <a:xfrm>
              <a:off x="3810000" y="18145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">
              <a:extLst>
                <a:ext uri="{FF2B5EF4-FFF2-40B4-BE49-F238E27FC236}">
                  <a16:creationId xmlns:a16="http://schemas.microsoft.com/office/drawing/2014/main" id="{409D113F-EDCA-4012-8ED5-19362013561C}"/>
                </a:ext>
              </a:extLst>
            </p:cNvPr>
            <p:cNvSpPr/>
            <p:nvPr/>
          </p:nvSpPr>
          <p:spPr>
            <a:xfrm>
              <a:off x="4705350" y="14938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5D4C34E-3400-4569-9F09-C3A3F66BCEB1}"/>
                </a:ext>
              </a:extLst>
            </p:cNvPr>
            <p:cNvSpPr/>
            <p:nvPr/>
          </p:nvSpPr>
          <p:spPr>
            <a:xfrm>
              <a:off x="5848350" y="16843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">
              <a:extLst>
                <a:ext uri="{FF2B5EF4-FFF2-40B4-BE49-F238E27FC236}">
                  <a16:creationId xmlns:a16="http://schemas.microsoft.com/office/drawing/2014/main" id="{83BAC18D-8B9C-4B91-8B85-704B7916DBEE}"/>
                </a:ext>
              </a:extLst>
            </p:cNvPr>
            <p:cNvSpPr/>
            <p:nvPr/>
          </p:nvSpPr>
          <p:spPr>
            <a:xfrm>
              <a:off x="4024313" y="28559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BAE593E0-E5E6-40E9-8E71-2534119FA4FD}"/>
                </a:ext>
              </a:extLst>
            </p:cNvPr>
            <p:cNvSpPr/>
            <p:nvPr/>
          </p:nvSpPr>
          <p:spPr>
            <a:xfrm>
              <a:off x="3286125" y="33178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1799317-C84E-4D60-9C09-E7BC9FD69B7B}"/>
                </a:ext>
              </a:extLst>
            </p:cNvPr>
            <p:cNvSpPr/>
            <p:nvPr/>
          </p:nvSpPr>
          <p:spPr>
            <a:xfrm>
              <a:off x="6400800" y="35242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D07DA4FF-4100-4F34-9D79-F4AE8A3B1F74}"/>
                </a:ext>
              </a:extLst>
            </p:cNvPr>
            <p:cNvSpPr/>
            <p:nvPr/>
          </p:nvSpPr>
          <p:spPr>
            <a:xfrm>
              <a:off x="4002088" y="40052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EF52ACB2-A4DD-4F55-BFBF-B66EA5949DF6}"/>
                </a:ext>
              </a:extLst>
            </p:cNvPr>
            <p:cNvSpPr/>
            <p:nvPr/>
          </p:nvSpPr>
          <p:spPr>
            <a:xfrm>
              <a:off x="5481638" y="49577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9B70EEF8-6750-4AA1-8D9A-BDCBC475B6F5}"/>
                </a:ext>
              </a:extLst>
            </p:cNvPr>
            <p:cNvSpPr/>
            <p:nvPr/>
          </p:nvSpPr>
          <p:spPr>
            <a:xfrm>
              <a:off x="4840288" y="35798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E84A3EA-020D-433B-9786-5509F83BC51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1" name="フリーフォーム 2">
              <a:extLst>
                <a:ext uri="{FF2B5EF4-FFF2-40B4-BE49-F238E27FC236}">
                  <a16:creationId xmlns:a16="http://schemas.microsoft.com/office/drawing/2014/main" id="{7ED78BF2-AEEA-49D0-8F8E-81E9C5D3C87B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6C4E1703-5333-4C20-BC77-F790A2ED0D65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8FE61E9D-1BC3-49A9-8974-255322A6DEED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">
              <a:extLst>
                <a:ext uri="{FF2B5EF4-FFF2-40B4-BE49-F238E27FC236}">
                  <a16:creationId xmlns:a16="http://schemas.microsoft.com/office/drawing/2014/main" id="{40CEA8F0-5AF7-4478-A75E-9BD76B9C86F2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">
              <a:extLst>
                <a:ext uri="{FF2B5EF4-FFF2-40B4-BE49-F238E27FC236}">
                  <a16:creationId xmlns:a16="http://schemas.microsoft.com/office/drawing/2014/main" id="{28A5CD63-12CC-4BE2-B7C5-4DAD304679C2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D50C597D-4389-4A1D-BC05-7B7C5DE4ECE0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">
              <a:extLst>
                <a:ext uri="{FF2B5EF4-FFF2-40B4-BE49-F238E27FC236}">
                  <a16:creationId xmlns:a16="http://schemas.microsoft.com/office/drawing/2014/main" id="{B1542976-B904-484D-8705-8FCD512B47E9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C19F9C3-AAE4-4440-B2AD-D0E404F28D27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C723E4E-10D5-475C-864C-F688C867E56A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1823303A-6399-4A40-81B2-1FF5AB81C6BB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E7D006F9-94B0-45B5-8071-FB94DE96920A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">
              <a:extLst>
                <a:ext uri="{FF2B5EF4-FFF2-40B4-BE49-F238E27FC236}">
                  <a16:creationId xmlns:a16="http://schemas.microsoft.com/office/drawing/2014/main" id="{0A65F357-C791-472B-891A-6FC8F337453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1498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37ABD29-5E47-094A-BC8C-3351A32D1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AFB28D-7B06-43A7-95F0-B6DA9583CB9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F61D0DCB-103A-A944-9507-20C8CCA6825C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CB7959C-FC92-9F43-AD07-755E44916A40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4940333-658C-AB42-A94D-C6D6A5FFB773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F6E3C52-5F51-3741-8371-E6E47EA31939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18F6325-07D9-2D45-8A30-970ED89DBD31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7F9B7CB-3F1C-A74E-A838-3C3E69B6E15F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3077318-3BB3-2644-90C1-41C30C288D88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2750CFC-0237-BB4E-81B0-14802A798931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FE3B60-E088-B44B-B2C2-3927315F05C1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D38062B-49D0-8845-B047-02AE3615D2B5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EA8DC40-57BF-ED44-8DED-A4658C76AFF4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5DC097F-B1DF-2147-BB10-4C15BB1E2FA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80930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7D54019-C9BA-FC4F-B68A-E043C883A515}"/>
              </a:ext>
            </a:extLst>
          </p:cNvPr>
          <p:cNvSpPr/>
          <p:nvPr/>
        </p:nvSpPr>
        <p:spPr>
          <a:xfrm>
            <a:off x="2522538" y="2513013"/>
            <a:ext cx="1706562" cy="606425"/>
          </a:xfrm>
          <a:custGeom>
            <a:avLst/>
            <a:gdLst>
              <a:gd name="connsiteX0" fmla="*/ 742950 w 1707356"/>
              <a:gd name="connsiteY0" fmla="*/ 452437 h 607219"/>
              <a:gd name="connsiteX1" fmla="*/ 497681 w 1707356"/>
              <a:gd name="connsiteY1" fmla="*/ 561975 h 607219"/>
              <a:gd name="connsiteX2" fmla="*/ 388144 w 1707356"/>
              <a:gd name="connsiteY2" fmla="*/ 604837 h 607219"/>
              <a:gd name="connsiteX3" fmla="*/ 359569 w 1707356"/>
              <a:gd name="connsiteY3" fmla="*/ 607219 h 607219"/>
              <a:gd name="connsiteX4" fmla="*/ 328612 w 1707356"/>
              <a:gd name="connsiteY4" fmla="*/ 602456 h 607219"/>
              <a:gd name="connsiteX5" fmla="*/ 283369 w 1707356"/>
              <a:gd name="connsiteY5" fmla="*/ 588169 h 607219"/>
              <a:gd name="connsiteX6" fmla="*/ 223837 w 1707356"/>
              <a:gd name="connsiteY6" fmla="*/ 557212 h 607219"/>
              <a:gd name="connsiteX7" fmla="*/ 171450 w 1707356"/>
              <a:gd name="connsiteY7" fmla="*/ 528637 h 607219"/>
              <a:gd name="connsiteX8" fmla="*/ 123825 w 1707356"/>
              <a:gd name="connsiteY8" fmla="*/ 492919 h 607219"/>
              <a:gd name="connsiteX9" fmla="*/ 69056 w 1707356"/>
              <a:gd name="connsiteY9" fmla="*/ 442912 h 607219"/>
              <a:gd name="connsiteX10" fmla="*/ 33337 w 1707356"/>
              <a:gd name="connsiteY10" fmla="*/ 402431 h 607219"/>
              <a:gd name="connsiteX11" fmla="*/ 9525 w 1707356"/>
              <a:gd name="connsiteY11" fmla="*/ 364331 h 607219"/>
              <a:gd name="connsiteX12" fmla="*/ 0 w 1707356"/>
              <a:gd name="connsiteY12" fmla="*/ 330994 h 607219"/>
              <a:gd name="connsiteX13" fmla="*/ 0 w 1707356"/>
              <a:gd name="connsiteY13" fmla="*/ 309562 h 607219"/>
              <a:gd name="connsiteX14" fmla="*/ 9525 w 1707356"/>
              <a:gd name="connsiteY14" fmla="*/ 297656 h 607219"/>
              <a:gd name="connsiteX15" fmla="*/ 28575 w 1707356"/>
              <a:gd name="connsiteY15" fmla="*/ 297656 h 607219"/>
              <a:gd name="connsiteX16" fmla="*/ 64294 w 1707356"/>
              <a:gd name="connsiteY16" fmla="*/ 314325 h 607219"/>
              <a:gd name="connsiteX17" fmla="*/ 109537 w 1707356"/>
              <a:gd name="connsiteY17" fmla="*/ 335756 h 607219"/>
              <a:gd name="connsiteX18" fmla="*/ 150019 w 1707356"/>
              <a:gd name="connsiteY18" fmla="*/ 350044 h 607219"/>
              <a:gd name="connsiteX19" fmla="*/ 183356 w 1707356"/>
              <a:gd name="connsiteY19" fmla="*/ 361950 h 607219"/>
              <a:gd name="connsiteX20" fmla="*/ 223837 w 1707356"/>
              <a:gd name="connsiteY20" fmla="*/ 371475 h 607219"/>
              <a:gd name="connsiteX21" fmla="*/ 252412 w 1707356"/>
              <a:gd name="connsiteY21" fmla="*/ 378619 h 607219"/>
              <a:gd name="connsiteX22" fmla="*/ 280987 w 1707356"/>
              <a:gd name="connsiteY22" fmla="*/ 381000 h 607219"/>
              <a:gd name="connsiteX23" fmla="*/ 314325 w 1707356"/>
              <a:gd name="connsiteY23" fmla="*/ 381000 h 607219"/>
              <a:gd name="connsiteX24" fmla="*/ 369094 w 1707356"/>
              <a:gd name="connsiteY24" fmla="*/ 369094 h 607219"/>
              <a:gd name="connsiteX25" fmla="*/ 521494 w 1707356"/>
              <a:gd name="connsiteY25" fmla="*/ 328612 h 607219"/>
              <a:gd name="connsiteX26" fmla="*/ 702469 w 1707356"/>
              <a:gd name="connsiteY26" fmla="*/ 273844 h 607219"/>
              <a:gd name="connsiteX27" fmla="*/ 921544 w 1707356"/>
              <a:gd name="connsiteY27" fmla="*/ 202406 h 607219"/>
              <a:gd name="connsiteX28" fmla="*/ 1112044 w 1707356"/>
              <a:gd name="connsiteY28" fmla="*/ 135731 h 607219"/>
              <a:gd name="connsiteX29" fmla="*/ 1154906 w 1707356"/>
              <a:gd name="connsiteY29" fmla="*/ 126206 h 607219"/>
              <a:gd name="connsiteX30" fmla="*/ 1226344 w 1707356"/>
              <a:gd name="connsiteY30" fmla="*/ 107156 h 607219"/>
              <a:gd name="connsiteX31" fmla="*/ 1276350 w 1707356"/>
              <a:gd name="connsiteY31" fmla="*/ 88106 h 607219"/>
              <a:gd name="connsiteX32" fmla="*/ 1314450 w 1707356"/>
              <a:gd name="connsiteY32" fmla="*/ 66675 h 607219"/>
              <a:gd name="connsiteX33" fmla="*/ 1395412 w 1707356"/>
              <a:gd name="connsiteY33" fmla="*/ 2381 h 607219"/>
              <a:gd name="connsiteX34" fmla="*/ 1435894 w 1707356"/>
              <a:gd name="connsiteY34" fmla="*/ 0 h 607219"/>
              <a:gd name="connsiteX35" fmla="*/ 1488281 w 1707356"/>
              <a:gd name="connsiteY35" fmla="*/ 4762 h 607219"/>
              <a:gd name="connsiteX36" fmla="*/ 1540669 w 1707356"/>
              <a:gd name="connsiteY36" fmla="*/ 11906 h 607219"/>
              <a:gd name="connsiteX37" fmla="*/ 1590675 w 1707356"/>
              <a:gd name="connsiteY37" fmla="*/ 26194 h 607219"/>
              <a:gd name="connsiteX38" fmla="*/ 1628775 w 1707356"/>
              <a:gd name="connsiteY38" fmla="*/ 38100 h 607219"/>
              <a:gd name="connsiteX39" fmla="*/ 1652587 w 1707356"/>
              <a:gd name="connsiteY39" fmla="*/ 50006 h 607219"/>
              <a:gd name="connsiteX40" fmla="*/ 1681162 w 1707356"/>
              <a:gd name="connsiteY40" fmla="*/ 69056 h 607219"/>
              <a:gd name="connsiteX41" fmla="*/ 1697831 w 1707356"/>
              <a:gd name="connsiteY41" fmla="*/ 90487 h 607219"/>
              <a:gd name="connsiteX42" fmla="*/ 1704975 w 1707356"/>
              <a:gd name="connsiteY42" fmla="*/ 109537 h 607219"/>
              <a:gd name="connsiteX43" fmla="*/ 1707356 w 1707356"/>
              <a:gd name="connsiteY43" fmla="*/ 128587 h 607219"/>
              <a:gd name="connsiteX44" fmla="*/ 1704975 w 1707356"/>
              <a:gd name="connsiteY44" fmla="*/ 150019 h 607219"/>
              <a:gd name="connsiteX45" fmla="*/ 1695450 w 1707356"/>
              <a:gd name="connsiteY45" fmla="*/ 178594 h 607219"/>
              <a:gd name="connsiteX46" fmla="*/ 1676400 w 1707356"/>
              <a:gd name="connsiteY46" fmla="*/ 197644 h 607219"/>
              <a:gd name="connsiteX47" fmla="*/ 1643062 w 1707356"/>
              <a:gd name="connsiteY47" fmla="*/ 214312 h 607219"/>
              <a:gd name="connsiteX48" fmla="*/ 1388269 w 1707356"/>
              <a:gd name="connsiteY48" fmla="*/ 266700 h 607219"/>
              <a:gd name="connsiteX49" fmla="*/ 1114425 w 1707356"/>
              <a:gd name="connsiteY49" fmla="*/ 330994 h 607219"/>
              <a:gd name="connsiteX50" fmla="*/ 835819 w 1707356"/>
              <a:gd name="connsiteY50" fmla="*/ 404812 h 607219"/>
              <a:gd name="connsiteX51" fmla="*/ 742950 w 1707356"/>
              <a:gd name="connsiteY51" fmla="*/ 452437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07356" h="607219">
                <a:moveTo>
                  <a:pt x="742950" y="452437"/>
                </a:moveTo>
                <a:lnTo>
                  <a:pt x="497681" y="561975"/>
                </a:lnTo>
                <a:lnTo>
                  <a:pt x="388144" y="604837"/>
                </a:lnTo>
                <a:lnTo>
                  <a:pt x="359569" y="607219"/>
                </a:lnTo>
                <a:lnTo>
                  <a:pt x="328612" y="602456"/>
                </a:lnTo>
                <a:lnTo>
                  <a:pt x="283369" y="588169"/>
                </a:lnTo>
                <a:lnTo>
                  <a:pt x="223837" y="557212"/>
                </a:lnTo>
                <a:lnTo>
                  <a:pt x="171450" y="528637"/>
                </a:lnTo>
                <a:lnTo>
                  <a:pt x="123825" y="492919"/>
                </a:lnTo>
                <a:lnTo>
                  <a:pt x="69056" y="442912"/>
                </a:lnTo>
                <a:lnTo>
                  <a:pt x="33337" y="402431"/>
                </a:lnTo>
                <a:lnTo>
                  <a:pt x="9525" y="364331"/>
                </a:lnTo>
                <a:lnTo>
                  <a:pt x="0" y="330994"/>
                </a:lnTo>
                <a:lnTo>
                  <a:pt x="0" y="309562"/>
                </a:lnTo>
                <a:cubicBezTo>
                  <a:pt x="7552" y="296975"/>
                  <a:pt x="2516" y="297656"/>
                  <a:pt x="9525" y="297656"/>
                </a:cubicBezTo>
                <a:lnTo>
                  <a:pt x="28575" y="297656"/>
                </a:lnTo>
                <a:lnTo>
                  <a:pt x="64294" y="314325"/>
                </a:lnTo>
                <a:lnTo>
                  <a:pt x="109537" y="335756"/>
                </a:lnTo>
                <a:lnTo>
                  <a:pt x="150019" y="350044"/>
                </a:lnTo>
                <a:lnTo>
                  <a:pt x="183356" y="361950"/>
                </a:lnTo>
                <a:lnTo>
                  <a:pt x="223837" y="371475"/>
                </a:lnTo>
                <a:lnTo>
                  <a:pt x="252412" y="378619"/>
                </a:lnTo>
                <a:lnTo>
                  <a:pt x="280987" y="381000"/>
                </a:lnTo>
                <a:lnTo>
                  <a:pt x="314325" y="381000"/>
                </a:lnTo>
                <a:lnTo>
                  <a:pt x="369094" y="369094"/>
                </a:lnTo>
                <a:lnTo>
                  <a:pt x="521494" y="328612"/>
                </a:lnTo>
                <a:lnTo>
                  <a:pt x="702469" y="273844"/>
                </a:lnTo>
                <a:lnTo>
                  <a:pt x="921544" y="202406"/>
                </a:lnTo>
                <a:lnTo>
                  <a:pt x="1112044" y="135731"/>
                </a:lnTo>
                <a:lnTo>
                  <a:pt x="1154906" y="126206"/>
                </a:lnTo>
                <a:lnTo>
                  <a:pt x="1226344" y="107156"/>
                </a:lnTo>
                <a:lnTo>
                  <a:pt x="1276350" y="88106"/>
                </a:lnTo>
                <a:lnTo>
                  <a:pt x="1314450" y="66675"/>
                </a:lnTo>
                <a:lnTo>
                  <a:pt x="1395412" y="2381"/>
                </a:lnTo>
                <a:lnTo>
                  <a:pt x="1435894" y="0"/>
                </a:lnTo>
                <a:lnTo>
                  <a:pt x="1488281" y="4762"/>
                </a:lnTo>
                <a:lnTo>
                  <a:pt x="1540669" y="11906"/>
                </a:lnTo>
                <a:lnTo>
                  <a:pt x="1590675" y="26194"/>
                </a:lnTo>
                <a:lnTo>
                  <a:pt x="1628775" y="38100"/>
                </a:lnTo>
                <a:lnTo>
                  <a:pt x="1652587" y="50006"/>
                </a:lnTo>
                <a:lnTo>
                  <a:pt x="1681162" y="69056"/>
                </a:lnTo>
                <a:lnTo>
                  <a:pt x="1697831" y="90487"/>
                </a:lnTo>
                <a:lnTo>
                  <a:pt x="1704975" y="109537"/>
                </a:lnTo>
                <a:lnTo>
                  <a:pt x="1707356" y="128587"/>
                </a:lnTo>
                <a:lnTo>
                  <a:pt x="1704975" y="150019"/>
                </a:lnTo>
                <a:lnTo>
                  <a:pt x="1695450" y="178594"/>
                </a:lnTo>
                <a:lnTo>
                  <a:pt x="1676400" y="197644"/>
                </a:lnTo>
                <a:lnTo>
                  <a:pt x="1643062" y="214312"/>
                </a:lnTo>
                <a:lnTo>
                  <a:pt x="1388269" y="266700"/>
                </a:lnTo>
                <a:lnTo>
                  <a:pt x="1114425" y="330994"/>
                </a:lnTo>
                <a:lnTo>
                  <a:pt x="835819" y="404812"/>
                </a:lnTo>
                <a:lnTo>
                  <a:pt x="742950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9A8F97-0EB3-924C-829C-C841830541B2}"/>
              </a:ext>
            </a:extLst>
          </p:cNvPr>
          <p:cNvSpPr/>
          <p:nvPr/>
        </p:nvSpPr>
        <p:spPr>
          <a:xfrm rot="16200000">
            <a:off x="1400969" y="3510756"/>
            <a:ext cx="4248150" cy="484188"/>
          </a:xfrm>
          <a:custGeom>
            <a:avLst/>
            <a:gdLst>
              <a:gd name="connsiteX0" fmla="*/ 1747598 w 4247194"/>
              <a:gd name="connsiteY0" fmla="*/ 328337 h 483679"/>
              <a:gd name="connsiteX1" fmla="*/ 1299225 w 4247194"/>
              <a:gd name="connsiteY1" fmla="*/ 317746 h 483679"/>
              <a:gd name="connsiteX2" fmla="*/ 949705 w 4247194"/>
              <a:gd name="connsiteY2" fmla="*/ 307154 h 483679"/>
              <a:gd name="connsiteX3" fmla="*/ 564880 w 4247194"/>
              <a:gd name="connsiteY3" fmla="*/ 296563 h 483679"/>
              <a:gd name="connsiteX4" fmla="*/ 307154 w 4247194"/>
              <a:gd name="connsiteY4" fmla="*/ 282441 h 483679"/>
              <a:gd name="connsiteX5" fmla="*/ 95323 w 4247194"/>
              <a:gd name="connsiteY5" fmla="*/ 268319 h 483679"/>
              <a:gd name="connsiteX6" fmla="*/ 31774 w 4247194"/>
              <a:gd name="connsiteY6" fmla="*/ 254197 h 483679"/>
              <a:gd name="connsiteX7" fmla="*/ 10591 w 4247194"/>
              <a:gd name="connsiteY7" fmla="*/ 236544 h 483679"/>
              <a:gd name="connsiteX8" fmla="*/ 0 w 4247194"/>
              <a:gd name="connsiteY8" fmla="*/ 208300 h 483679"/>
              <a:gd name="connsiteX9" fmla="*/ 10591 w 4247194"/>
              <a:gd name="connsiteY9" fmla="*/ 172995 h 483679"/>
              <a:gd name="connsiteX10" fmla="*/ 35305 w 4247194"/>
              <a:gd name="connsiteY10" fmla="*/ 141220 h 483679"/>
              <a:gd name="connsiteX11" fmla="*/ 74140 w 4247194"/>
              <a:gd name="connsiteY11" fmla="*/ 112976 h 483679"/>
              <a:gd name="connsiteX12" fmla="*/ 127098 w 4247194"/>
              <a:gd name="connsiteY12" fmla="*/ 91793 h 483679"/>
              <a:gd name="connsiteX13" fmla="*/ 187116 w 4247194"/>
              <a:gd name="connsiteY13" fmla="*/ 70610 h 483679"/>
              <a:gd name="connsiteX14" fmla="*/ 247135 w 4247194"/>
              <a:gd name="connsiteY14" fmla="*/ 60019 h 483679"/>
              <a:gd name="connsiteX15" fmla="*/ 314215 w 4247194"/>
              <a:gd name="connsiteY15" fmla="*/ 56488 h 483679"/>
              <a:gd name="connsiteX16" fmla="*/ 377764 w 4247194"/>
              <a:gd name="connsiteY16" fmla="*/ 45897 h 483679"/>
              <a:gd name="connsiteX17" fmla="*/ 448374 w 4247194"/>
              <a:gd name="connsiteY17" fmla="*/ 35305 h 483679"/>
              <a:gd name="connsiteX18" fmla="*/ 515453 w 4247194"/>
              <a:gd name="connsiteY18" fmla="*/ 35305 h 483679"/>
              <a:gd name="connsiteX19" fmla="*/ 586063 w 4247194"/>
              <a:gd name="connsiteY19" fmla="*/ 49427 h 483679"/>
              <a:gd name="connsiteX20" fmla="*/ 681387 w 4247194"/>
              <a:gd name="connsiteY20" fmla="*/ 77671 h 483679"/>
              <a:gd name="connsiteX21" fmla="*/ 886156 w 4247194"/>
              <a:gd name="connsiteY21" fmla="*/ 98854 h 483679"/>
              <a:gd name="connsiteX22" fmla="*/ 1546360 w 4247194"/>
              <a:gd name="connsiteY22" fmla="*/ 134159 h 483679"/>
              <a:gd name="connsiteX23" fmla="*/ 1991203 w 4247194"/>
              <a:gd name="connsiteY23" fmla="*/ 144751 h 483679"/>
              <a:gd name="connsiteX24" fmla="*/ 2418394 w 4247194"/>
              <a:gd name="connsiteY24" fmla="*/ 144751 h 483679"/>
              <a:gd name="connsiteX25" fmla="*/ 3163330 w 4247194"/>
              <a:gd name="connsiteY25" fmla="*/ 165934 h 483679"/>
              <a:gd name="connsiteX26" fmla="*/ 3463422 w 4247194"/>
              <a:gd name="connsiteY26" fmla="*/ 169465 h 483679"/>
              <a:gd name="connsiteX27" fmla="*/ 3742332 w 4247194"/>
              <a:gd name="connsiteY27" fmla="*/ 169465 h 483679"/>
              <a:gd name="connsiteX28" fmla="*/ 3880021 w 4247194"/>
              <a:gd name="connsiteY28" fmla="*/ 165934 h 483679"/>
              <a:gd name="connsiteX29" fmla="*/ 3954162 w 4247194"/>
              <a:gd name="connsiteY29" fmla="*/ 158873 h 483679"/>
              <a:gd name="connsiteX30" fmla="*/ 3996528 w 4247194"/>
              <a:gd name="connsiteY30" fmla="*/ 151812 h 483679"/>
              <a:gd name="connsiteX31" fmla="*/ 4049486 w 4247194"/>
              <a:gd name="connsiteY31" fmla="*/ 123568 h 483679"/>
              <a:gd name="connsiteX32" fmla="*/ 4130687 w 4247194"/>
              <a:gd name="connsiteY32" fmla="*/ 52958 h 483679"/>
              <a:gd name="connsiteX33" fmla="*/ 4173053 w 4247194"/>
              <a:gd name="connsiteY33" fmla="*/ 10592 h 483679"/>
              <a:gd name="connsiteX34" fmla="*/ 4194236 w 4247194"/>
              <a:gd name="connsiteY34" fmla="*/ 0 h 483679"/>
              <a:gd name="connsiteX35" fmla="*/ 4222480 w 4247194"/>
              <a:gd name="connsiteY35" fmla="*/ 0 h 483679"/>
              <a:gd name="connsiteX36" fmla="*/ 4240133 w 4247194"/>
              <a:gd name="connsiteY36" fmla="*/ 3531 h 483679"/>
              <a:gd name="connsiteX37" fmla="*/ 4247194 w 4247194"/>
              <a:gd name="connsiteY37" fmla="*/ 17653 h 483679"/>
              <a:gd name="connsiteX38" fmla="*/ 4243663 w 4247194"/>
              <a:gd name="connsiteY38" fmla="*/ 63549 h 483679"/>
              <a:gd name="connsiteX39" fmla="*/ 4201297 w 4247194"/>
              <a:gd name="connsiteY39" fmla="*/ 151812 h 483679"/>
              <a:gd name="connsiteX40" fmla="*/ 4134218 w 4247194"/>
              <a:gd name="connsiteY40" fmla="*/ 261258 h 483679"/>
              <a:gd name="connsiteX41" fmla="*/ 4056547 w 4247194"/>
              <a:gd name="connsiteY41" fmla="*/ 370703 h 483679"/>
              <a:gd name="connsiteX42" fmla="*/ 3992998 w 4247194"/>
              <a:gd name="connsiteY42" fmla="*/ 444844 h 483679"/>
              <a:gd name="connsiteX43" fmla="*/ 3950632 w 4247194"/>
              <a:gd name="connsiteY43" fmla="*/ 476618 h 483679"/>
              <a:gd name="connsiteX44" fmla="*/ 3925918 w 4247194"/>
              <a:gd name="connsiteY44" fmla="*/ 483679 h 483679"/>
              <a:gd name="connsiteX45" fmla="*/ 3894143 w 4247194"/>
              <a:gd name="connsiteY45" fmla="*/ 476618 h 483679"/>
              <a:gd name="connsiteX46" fmla="*/ 3855308 w 4247194"/>
              <a:gd name="connsiteY46" fmla="*/ 458966 h 483679"/>
              <a:gd name="connsiteX47" fmla="*/ 3788228 w 4247194"/>
              <a:gd name="connsiteY47" fmla="*/ 416600 h 483679"/>
              <a:gd name="connsiteX48" fmla="*/ 3752923 w 4247194"/>
              <a:gd name="connsiteY48" fmla="*/ 391886 h 483679"/>
              <a:gd name="connsiteX49" fmla="*/ 3714088 w 4247194"/>
              <a:gd name="connsiteY49" fmla="*/ 377764 h 483679"/>
              <a:gd name="connsiteX50" fmla="*/ 3643478 w 4247194"/>
              <a:gd name="connsiteY50" fmla="*/ 367173 h 483679"/>
              <a:gd name="connsiteX51" fmla="*/ 3202165 w 4247194"/>
              <a:gd name="connsiteY51" fmla="*/ 345990 h 483679"/>
              <a:gd name="connsiteX52" fmla="*/ 3018579 w 4247194"/>
              <a:gd name="connsiteY52" fmla="*/ 345990 h 483679"/>
              <a:gd name="connsiteX53" fmla="*/ 2344253 w 4247194"/>
              <a:gd name="connsiteY53" fmla="*/ 342459 h 483679"/>
              <a:gd name="connsiteX54" fmla="*/ 1747598 w 4247194"/>
              <a:gd name="connsiteY54" fmla="*/ 328337 h 48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47194" h="483679">
                <a:moveTo>
                  <a:pt x="1747598" y="328337"/>
                </a:moveTo>
                <a:lnTo>
                  <a:pt x="1299225" y="317746"/>
                </a:lnTo>
                <a:lnTo>
                  <a:pt x="949705" y="307154"/>
                </a:lnTo>
                <a:lnTo>
                  <a:pt x="564880" y="296563"/>
                </a:lnTo>
                <a:lnTo>
                  <a:pt x="307154" y="282441"/>
                </a:lnTo>
                <a:lnTo>
                  <a:pt x="95323" y="268319"/>
                </a:lnTo>
                <a:lnTo>
                  <a:pt x="31774" y="254197"/>
                </a:lnTo>
                <a:lnTo>
                  <a:pt x="10591" y="236544"/>
                </a:lnTo>
                <a:lnTo>
                  <a:pt x="0" y="208300"/>
                </a:lnTo>
                <a:lnTo>
                  <a:pt x="10591" y="172995"/>
                </a:lnTo>
                <a:lnTo>
                  <a:pt x="35305" y="141220"/>
                </a:lnTo>
                <a:lnTo>
                  <a:pt x="74140" y="112976"/>
                </a:lnTo>
                <a:lnTo>
                  <a:pt x="127098" y="91793"/>
                </a:lnTo>
                <a:lnTo>
                  <a:pt x="187116" y="70610"/>
                </a:lnTo>
                <a:lnTo>
                  <a:pt x="247135" y="60019"/>
                </a:lnTo>
                <a:lnTo>
                  <a:pt x="314215" y="56488"/>
                </a:lnTo>
                <a:lnTo>
                  <a:pt x="377764" y="45897"/>
                </a:lnTo>
                <a:lnTo>
                  <a:pt x="448374" y="35305"/>
                </a:lnTo>
                <a:lnTo>
                  <a:pt x="515453" y="35305"/>
                </a:lnTo>
                <a:lnTo>
                  <a:pt x="586063" y="49427"/>
                </a:lnTo>
                <a:lnTo>
                  <a:pt x="681387" y="77671"/>
                </a:lnTo>
                <a:lnTo>
                  <a:pt x="886156" y="98854"/>
                </a:lnTo>
                <a:lnTo>
                  <a:pt x="1546360" y="134159"/>
                </a:lnTo>
                <a:lnTo>
                  <a:pt x="1991203" y="144751"/>
                </a:lnTo>
                <a:lnTo>
                  <a:pt x="2418394" y="144751"/>
                </a:lnTo>
                <a:lnTo>
                  <a:pt x="3163330" y="165934"/>
                </a:lnTo>
                <a:lnTo>
                  <a:pt x="3463422" y="169465"/>
                </a:lnTo>
                <a:lnTo>
                  <a:pt x="3742332" y="169465"/>
                </a:lnTo>
                <a:lnTo>
                  <a:pt x="3880021" y="165934"/>
                </a:lnTo>
                <a:lnTo>
                  <a:pt x="3954162" y="158873"/>
                </a:lnTo>
                <a:cubicBezTo>
                  <a:pt x="3994156" y="151602"/>
                  <a:pt x="3979840" y="151812"/>
                  <a:pt x="3996528" y="151812"/>
                </a:cubicBezTo>
                <a:lnTo>
                  <a:pt x="4049486" y="123568"/>
                </a:lnTo>
                <a:lnTo>
                  <a:pt x="4130687" y="52958"/>
                </a:lnTo>
                <a:lnTo>
                  <a:pt x="4173053" y="10592"/>
                </a:lnTo>
                <a:lnTo>
                  <a:pt x="4194236" y="0"/>
                </a:lnTo>
                <a:lnTo>
                  <a:pt x="4222480" y="0"/>
                </a:lnTo>
                <a:lnTo>
                  <a:pt x="4240133" y="3531"/>
                </a:lnTo>
                <a:lnTo>
                  <a:pt x="4247194" y="17653"/>
                </a:lnTo>
                <a:lnTo>
                  <a:pt x="4243663" y="63549"/>
                </a:lnTo>
                <a:lnTo>
                  <a:pt x="4201297" y="151812"/>
                </a:lnTo>
                <a:lnTo>
                  <a:pt x="4134218" y="261258"/>
                </a:lnTo>
                <a:lnTo>
                  <a:pt x="4056547" y="370703"/>
                </a:lnTo>
                <a:lnTo>
                  <a:pt x="3992998" y="444844"/>
                </a:lnTo>
                <a:lnTo>
                  <a:pt x="3950632" y="476618"/>
                </a:lnTo>
                <a:lnTo>
                  <a:pt x="3925918" y="483679"/>
                </a:lnTo>
                <a:lnTo>
                  <a:pt x="3894143" y="476618"/>
                </a:lnTo>
                <a:lnTo>
                  <a:pt x="3855308" y="458966"/>
                </a:lnTo>
                <a:lnTo>
                  <a:pt x="3788228" y="416600"/>
                </a:lnTo>
                <a:lnTo>
                  <a:pt x="3752923" y="391886"/>
                </a:lnTo>
                <a:lnTo>
                  <a:pt x="3714088" y="377764"/>
                </a:lnTo>
                <a:lnTo>
                  <a:pt x="3643478" y="367173"/>
                </a:lnTo>
                <a:lnTo>
                  <a:pt x="3202165" y="345990"/>
                </a:lnTo>
                <a:lnTo>
                  <a:pt x="3018579" y="345990"/>
                </a:lnTo>
                <a:lnTo>
                  <a:pt x="2344253" y="342459"/>
                </a:lnTo>
                <a:lnTo>
                  <a:pt x="1747598" y="328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2060D6-F719-E944-8C0A-4ABAEE0DED91}"/>
              </a:ext>
            </a:extLst>
          </p:cNvPr>
          <p:cNvSpPr/>
          <p:nvPr/>
        </p:nvSpPr>
        <p:spPr>
          <a:xfrm rot="16200000">
            <a:off x="1945481" y="3298032"/>
            <a:ext cx="2028825" cy="1058862"/>
          </a:xfrm>
          <a:custGeom>
            <a:avLst/>
            <a:gdLst>
              <a:gd name="connsiteX0" fmla="*/ 492919 w 2028825"/>
              <a:gd name="connsiteY0" fmla="*/ 452438 h 1059657"/>
              <a:gd name="connsiteX1" fmla="*/ 340519 w 2028825"/>
              <a:gd name="connsiteY1" fmla="*/ 342900 h 1059657"/>
              <a:gd name="connsiteX2" fmla="*/ 192882 w 2028825"/>
              <a:gd name="connsiteY2" fmla="*/ 230982 h 1059657"/>
              <a:gd name="connsiteX3" fmla="*/ 97632 w 2028825"/>
              <a:gd name="connsiteY3" fmla="*/ 152400 h 1059657"/>
              <a:gd name="connsiteX4" fmla="*/ 38100 w 2028825"/>
              <a:gd name="connsiteY4" fmla="*/ 100013 h 1059657"/>
              <a:gd name="connsiteX5" fmla="*/ 16669 w 2028825"/>
              <a:gd name="connsiteY5" fmla="*/ 78582 h 1059657"/>
              <a:gd name="connsiteX6" fmla="*/ 7144 w 2028825"/>
              <a:gd name="connsiteY6" fmla="*/ 57150 h 1059657"/>
              <a:gd name="connsiteX7" fmla="*/ 0 w 2028825"/>
              <a:gd name="connsiteY7" fmla="*/ 33338 h 1059657"/>
              <a:gd name="connsiteX8" fmla="*/ 0 w 2028825"/>
              <a:gd name="connsiteY8" fmla="*/ 11907 h 1059657"/>
              <a:gd name="connsiteX9" fmla="*/ 9525 w 2028825"/>
              <a:gd name="connsiteY9" fmla="*/ 2382 h 1059657"/>
              <a:gd name="connsiteX10" fmla="*/ 21432 w 2028825"/>
              <a:gd name="connsiteY10" fmla="*/ 0 h 1059657"/>
              <a:gd name="connsiteX11" fmla="*/ 57150 w 2028825"/>
              <a:gd name="connsiteY11" fmla="*/ 4763 h 1059657"/>
              <a:gd name="connsiteX12" fmla="*/ 83344 w 2028825"/>
              <a:gd name="connsiteY12" fmla="*/ 16669 h 1059657"/>
              <a:gd name="connsiteX13" fmla="*/ 195263 w 2028825"/>
              <a:gd name="connsiteY13" fmla="*/ 102394 h 1059657"/>
              <a:gd name="connsiteX14" fmla="*/ 340519 w 2028825"/>
              <a:gd name="connsiteY14" fmla="*/ 202407 h 1059657"/>
              <a:gd name="connsiteX15" fmla="*/ 502444 w 2028825"/>
              <a:gd name="connsiteY15" fmla="*/ 302419 h 1059657"/>
              <a:gd name="connsiteX16" fmla="*/ 628650 w 2028825"/>
              <a:gd name="connsiteY16" fmla="*/ 378619 h 1059657"/>
              <a:gd name="connsiteX17" fmla="*/ 876300 w 2028825"/>
              <a:gd name="connsiteY17" fmla="*/ 509588 h 1059657"/>
              <a:gd name="connsiteX18" fmla="*/ 1095375 w 2028825"/>
              <a:gd name="connsiteY18" fmla="*/ 611982 h 1059657"/>
              <a:gd name="connsiteX19" fmla="*/ 1333500 w 2028825"/>
              <a:gd name="connsiteY19" fmla="*/ 719138 h 1059657"/>
              <a:gd name="connsiteX20" fmla="*/ 1533525 w 2028825"/>
              <a:gd name="connsiteY20" fmla="*/ 802482 h 1059657"/>
              <a:gd name="connsiteX21" fmla="*/ 1821657 w 2028825"/>
              <a:gd name="connsiteY21" fmla="*/ 900113 h 1059657"/>
              <a:gd name="connsiteX22" fmla="*/ 2005013 w 2028825"/>
              <a:gd name="connsiteY22" fmla="*/ 959644 h 1059657"/>
              <a:gd name="connsiteX23" fmla="*/ 2028825 w 2028825"/>
              <a:gd name="connsiteY23" fmla="*/ 1059657 h 1059657"/>
              <a:gd name="connsiteX24" fmla="*/ 1454944 w 2028825"/>
              <a:gd name="connsiteY24" fmla="*/ 1033463 h 1059657"/>
              <a:gd name="connsiteX25" fmla="*/ 1266825 w 2028825"/>
              <a:gd name="connsiteY25" fmla="*/ 928688 h 1059657"/>
              <a:gd name="connsiteX26" fmla="*/ 976313 w 2028825"/>
              <a:gd name="connsiteY26" fmla="*/ 762000 h 1059657"/>
              <a:gd name="connsiteX27" fmla="*/ 835819 w 2028825"/>
              <a:gd name="connsiteY27" fmla="*/ 678657 h 1059657"/>
              <a:gd name="connsiteX28" fmla="*/ 652463 w 2028825"/>
              <a:gd name="connsiteY28" fmla="*/ 559594 h 1059657"/>
              <a:gd name="connsiteX29" fmla="*/ 492919 w 2028825"/>
              <a:gd name="connsiteY29" fmla="*/ 452438 h 105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8825" h="1059657">
                <a:moveTo>
                  <a:pt x="492919" y="452438"/>
                </a:moveTo>
                <a:lnTo>
                  <a:pt x="340519" y="342900"/>
                </a:lnTo>
                <a:lnTo>
                  <a:pt x="192882" y="230982"/>
                </a:lnTo>
                <a:lnTo>
                  <a:pt x="97632" y="152400"/>
                </a:lnTo>
                <a:lnTo>
                  <a:pt x="38100" y="100013"/>
                </a:lnTo>
                <a:lnTo>
                  <a:pt x="16669" y="78582"/>
                </a:lnTo>
                <a:lnTo>
                  <a:pt x="7144" y="57150"/>
                </a:lnTo>
                <a:lnTo>
                  <a:pt x="0" y="33338"/>
                </a:lnTo>
                <a:lnTo>
                  <a:pt x="0" y="11907"/>
                </a:lnTo>
                <a:lnTo>
                  <a:pt x="9525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83344" y="16669"/>
                </a:lnTo>
                <a:lnTo>
                  <a:pt x="195263" y="102394"/>
                </a:lnTo>
                <a:lnTo>
                  <a:pt x="340519" y="202407"/>
                </a:lnTo>
                <a:lnTo>
                  <a:pt x="502444" y="302419"/>
                </a:lnTo>
                <a:lnTo>
                  <a:pt x="628650" y="378619"/>
                </a:lnTo>
                <a:lnTo>
                  <a:pt x="876300" y="509588"/>
                </a:lnTo>
                <a:lnTo>
                  <a:pt x="1095375" y="611982"/>
                </a:lnTo>
                <a:lnTo>
                  <a:pt x="1333500" y="719138"/>
                </a:lnTo>
                <a:lnTo>
                  <a:pt x="1533525" y="802482"/>
                </a:lnTo>
                <a:lnTo>
                  <a:pt x="1821657" y="900113"/>
                </a:lnTo>
                <a:lnTo>
                  <a:pt x="2005013" y="959644"/>
                </a:lnTo>
                <a:lnTo>
                  <a:pt x="2028825" y="1059657"/>
                </a:lnTo>
                <a:lnTo>
                  <a:pt x="1454944" y="1033463"/>
                </a:lnTo>
                <a:lnTo>
                  <a:pt x="1266825" y="928688"/>
                </a:lnTo>
                <a:lnTo>
                  <a:pt x="976313" y="762000"/>
                </a:lnTo>
                <a:lnTo>
                  <a:pt x="835819" y="678657"/>
                </a:lnTo>
                <a:lnTo>
                  <a:pt x="652463" y="559594"/>
                </a:lnTo>
                <a:lnTo>
                  <a:pt x="49291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D97C6-5B39-A645-A09E-E2C5295EF386}"/>
              </a:ext>
            </a:extLst>
          </p:cNvPr>
          <p:cNvSpPr/>
          <p:nvPr/>
        </p:nvSpPr>
        <p:spPr>
          <a:xfrm>
            <a:off x="3532188" y="3268663"/>
            <a:ext cx="633412" cy="565150"/>
          </a:xfrm>
          <a:custGeom>
            <a:avLst/>
            <a:gdLst>
              <a:gd name="connsiteX0" fmla="*/ 400050 w 633412"/>
              <a:gd name="connsiteY0" fmla="*/ 404813 h 564357"/>
              <a:gd name="connsiteX1" fmla="*/ 366712 w 633412"/>
              <a:gd name="connsiteY1" fmla="*/ 338138 h 564357"/>
              <a:gd name="connsiteX2" fmla="*/ 330994 w 633412"/>
              <a:gd name="connsiteY2" fmla="*/ 280988 h 564357"/>
              <a:gd name="connsiteX3" fmla="*/ 288131 w 633412"/>
              <a:gd name="connsiteY3" fmla="*/ 226219 h 564357"/>
              <a:gd name="connsiteX4" fmla="*/ 252412 w 633412"/>
              <a:gd name="connsiteY4" fmla="*/ 188119 h 564357"/>
              <a:gd name="connsiteX5" fmla="*/ 207169 w 633412"/>
              <a:gd name="connsiteY5" fmla="*/ 150019 h 564357"/>
              <a:gd name="connsiteX6" fmla="*/ 147637 w 633412"/>
              <a:gd name="connsiteY6" fmla="*/ 116682 h 564357"/>
              <a:gd name="connsiteX7" fmla="*/ 104775 w 633412"/>
              <a:gd name="connsiteY7" fmla="*/ 100013 h 564357"/>
              <a:gd name="connsiteX8" fmla="*/ 9525 w 633412"/>
              <a:gd name="connsiteY8" fmla="*/ 85725 h 564357"/>
              <a:gd name="connsiteX9" fmla="*/ 0 w 633412"/>
              <a:gd name="connsiteY9" fmla="*/ 0 h 564357"/>
              <a:gd name="connsiteX10" fmla="*/ 109537 w 633412"/>
              <a:gd name="connsiteY10" fmla="*/ 4763 h 564357"/>
              <a:gd name="connsiteX11" fmla="*/ 161925 w 633412"/>
              <a:gd name="connsiteY11" fmla="*/ 11907 h 564357"/>
              <a:gd name="connsiteX12" fmla="*/ 230981 w 633412"/>
              <a:gd name="connsiteY12" fmla="*/ 26194 h 564357"/>
              <a:gd name="connsiteX13" fmla="*/ 309562 w 633412"/>
              <a:gd name="connsiteY13" fmla="*/ 52388 h 564357"/>
              <a:gd name="connsiteX14" fmla="*/ 378619 w 633412"/>
              <a:gd name="connsiteY14" fmla="*/ 76200 h 564357"/>
              <a:gd name="connsiteX15" fmla="*/ 452437 w 633412"/>
              <a:gd name="connsiteY15" fmla="*/ 104775 h 564357"/>
              <a:gd name="connsiteX16" fmla="*/ 561975 w 633412"/>
              <a:gd name="connsiteY16" fmla="*/ 152400 h 564357"/>
              <a:gd name="connsiteX17" fmla="*/ 581025 w 633412"/>
              <a:gd name="connsiteY17" fmla="*/ 169069 h 564357"/>
              <a:gd name="connsiteX18" fmla="*/ 602456 w 633412"/>
              <a:gd name="connsiteY18" fmla="*/ 211932 h 564357"/>
              <a:gd name="connsiteX19" fmla="*/ 621506 w 633412"/>
              <a:gd name="connsiteY19" fmla="*/ 276225 h 564357"/>
              <a:gd name="connsiteX20" fmla="*/ 631031 w 633412"/>
              <a:gd name="connsiteY20" fmla="*/ 330994 h 564357"/>
              <a:gd name="connsiteX21" fmla="*/ 633412 w 633412"/>
              <a:gd name="connsiteY21" fmla="*/ 390525 h 564357"/>
              <a:gd name="connsiteX22" fmla="*/ 631031 w 633412"/>
              <a:gd name="connsiteY22" fmla="*/ 457200 h 564357"/>
              <a:gd name="connsiteX23" fmla="*/ 616744 w 633412"/>
              <a:gd name="connsiteY23" fmla="*/ 502444 h 564357"/>
              <a:gd name="connsiteX24" fmla="*/ 602456 w 633412"/>
              <a:gd name="connsiteY24" fmla="*/ 538163 h 564357"/>
              <a:gd name="connsiteX25" fmla="*/ 581025 w 633412"/>
              <a:gd name="connsiteY25" fmla="*/ 559594 h 564357"/>
              <a:gd name="connsiteX26" fmla="*/ 559594 w 633412"/>
              <a:gd name="connsiteY26" fmla="*/ 564357 h 564357"/>
              <a:gd name="connsiteX27" fmla="*/ 526256 w 633412"/>
              <a:gd name="connsiteY27" fmla="*/ 559594 h 564357"/>
              <a:gd name="connsiteX28" fmla="*/ 497681 w 633412"/>
              <a:gd name="connsiteY28" fmla="*/ 547688 h 564357"/>
              <a:gd name="connsiteX29" fmla="*/ 466725 w 633412"/>
              <a:gd name="connsiteY29" fmla="*/ 519113 h 564357"/>
              <a:gd name="connsiteX30" fmla="*/ 442912 w 633412"/>
              <a:gd name="connsiteY30" fmla="*/ 488157 h 564357"/>
              <a:gd name="connsiteX31" fmla="*/ 400050 w 633412"/>
              <a:gd name="connsiteY31" fmla="*/ 404813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3412" h="564357">
                <a:moveTo>
                  <a:pt x="400050" y="404813"/>
                </a:moveTo>
                <a:lnTo>
                  <a:pt x="366712" y="338138"/>
                </a:lnTo>
                <a:lnTo>
                  <a:pt x="330994" y="280988"/>
                </a:lnTo>
                <a:lnTo>
                  <a:pt x="288131" y="226219"/>
                </a:lnTo>
                <a:lnTo>
                  <a:pt x="252412" y="188119"/>
                </a:lnTo>
                <a:lnTo>
                  <a:pt x="207169" y="150019"/>
                </a:lnTo>
                <a:lnTo>
                  <a:pt x="147637" y="116682"/>
                </a:lnTo>
                <a:lnTo>
                  <a:pt x="104775" y="100013"/>
                </a:lnTo>
                <a:lnTo>
                  <a:pt x="9525" y="85725"/>
                </a:lnTo>
                <a:lnTo>
                  <a:pt x="0" y="0"/>
                </a:lnTo>
                <a:lnTo>
                  <a:pt x="109537" y="4763"/>
                </a:lnTo>
                <a:lnTo>
                  <a:pt x="161925" y="11907"/>
                </a:lnTo>
                <a:lnTo>
                  <a:pt x="230981" y="26194"/>
                </a:lnTo>
                <a:lnTo>
                  <a:pt x="309562" y="52388"/>
                </a:lnTo>
                <a:lnTo>
                  <a:pt x="378619" y="76200"/>
                </a:lnTo>
                <a:lnTo>
                  <a:pt x="452437" y="104775"/>
                </a:lnTo>
                <a:lnTo>
                  <a:pt x="561975" y="152400"/>
                </a:lnTo>
                <a:lnTo>
                  <a:pt x="581025" y="169069"/>
                </a:lnTo>
                <a:lnTo>
                  <a:pt x="602456" y="211932"/>
                </a:lnTo>
                <a:lnTo>
                  <a:pt x="621506" y="276225"/>
                </a:lnTo>
                <a:lnTo>
                  <a:pt x="631031" y="330994"/>
                </a:lnTo>
                <a:cubicBezTo>
                  <a:pt x="631825" y="350838"/>
                  <a:pt x="632618" y="370681"/>
                  <a:pt x="633412" y="390525"/>
                </a:cubicBezTo>
                <a:cubicBezTo>
                  <a:pt x="632618" y="412750"/>
                  <a:pt x="631825" y="434975"/>
                  <a:pt x="631031" y="457200"/>
                </a:cubicBezTo>
                <a:lnTo>
                  <a:pt x="616744" y="502444"/>
                </a:lnTo>
                <a:lnTo>
                  <a:pt x="602456" y="538163"/>
                </a:lnTo>
                <a:lnTo>
                  <a:pt x="581025" y="559594"/>
                </a:lnTo>
                <a:lnTo>
                  <a:pt x="559594" y="564357"/>
                </a:lnTo>
                <a:lnTo>
                  <a:pt x="526256" y="559594"/>
                </a:lnTo>
                <a:lnTo>
                  <a:pt x="497681" y="547688"/>
                </a:lnTo>
                <a:lnTo>
                  <a:pt x="466725" y="519113"/>
                </a:lnTo>
                <a:lnTo>
                  <a:pt x="442912" y="488157"/>
                </a:lnTo>
                <a:lnTo>
                  <a:pt x="400050" y="4048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094C2E1-71C2-AA4F-A973-4DD192A0273F}"/>
              </a:ext>
            </a:extLst>
          </p:cNvPr>
          <p:cNvSpPr/>
          <p:nvPr/>
        </p:nvSpPr>
        <p:spPr>
          <a:xfrm>
            <a:off x="3938588" y="2424113"/>
            <a:ext cx="2951162" cy="739775"/>
          </a:xfrm>
          <a:custGeom>
            <a:avLst/>
            <a:gdLst>
              <a:gd name="connsiteX0" fmla="*/ 1438275 w 2950368"/>
              <a:gd name="connsiteY0" fmla="*/ 459581 h 740568"/>
              <a:gd name="connsiteX1" fmla="*/ 1147762 w 2950368"/>
              <a:gd name="connsiteY1" fmla="*/ 540543 h 740568"/>
              <a:gd name="connsiteX2" fmla="*/ 950118 w 2950368"/>
              <a:gd name="connsiteY2" fmla="*/ 604837 h 740568"/>
              <a:gd name="connsiteX3" fmla="*/ 747712 w 2950368"/>
              <a:gd name="connsiteY3" fmla="*/ 676275 h 740568"/>
              <a:gd name="connsiteX4" fmla="*/ 633412 w 2950368"/>
              <a:gd name="connsiteY4" fmla="*/ 714375 h 740568"/>
              <a:gd name="connsiteX5" fmla="*/ 542925 w 2950368"/>
              <a:gd name="connsiteY5" fmla="*/ 738187 h 740568"/>
              <a:gd name="connsiteX6" fmla="*/ 514350 w 2950368"/>
              <a:gd name="connsiteY6" fmla="*/ 740568 h 740568"/>
              <a:gd name="connsiteX7" fmla="*/ 471487 w 2950368"/>
              <a:gd name="connsiteY7" fmla="*/ 733425 h 740568"/>
              <a:gd name="connsiteX8" fmla="*/ 366712 w 2950368"/>
              <a:gd name="connsiteY8" fmla="*/ 695325 h 740568"/>
              <a:gd name="connsiteX9" fmla="*/ 242887 w 2950368"/>
              <a:gd name="connsiteY9" fmla="*/ 635793 h 740568"/>
              <a:gd name="connsiteX10" fmla="*/ 83343 w 2950368"/>
              <a:gd name="connsiteY10" fmla="*/ 538162 h 740568"/>
              <a:gd name="connsiteX11" fmla="*/ 21431 w 2950368"/>
              <a:gd name="connsiteY11" fmla="*/ 495300 h 740568"/>
              <a:gd name="connsiteX12" fmla="*/ 7143 w 2950368"/>
              <a:gd name="connsiteY12" fmla="*/ 478631 h 740568"/>
              <a:gd name="connsiteX13" fmla="*/ 0 w 2950368"/>
              <a:gd name="connsiteY13" fmla="*/ 454818 h 740568"/>
              <a:gd name="connsiteX14" fmla="*/ 7143 w 2950368"/>
              <a:gd name="connsiteY14" fmla="*/ 438150 h 740568"/>
              <a:gd name="connsiteX15" fmla="*/ 23812 w 2950368"/>
              <a:gd name="connsiteY15" fmla="*/ 433387 h 740568"/>
              <a:gd name="connsiteX16" fmla="*/ 61912 w 2950368"/>
              <a:gd name="connsiteY16" fmla="*/ 442912 h 740568"/>
              <a:gd name="connsiteX17" fmla="*/ 133350 w 2950368"/>
              <a:gd name="connsiteY17" fmla="*/ 466725 h 740568"/>
              <a:gd name="connsiteX18" fmla="*/ 192881 w 2950368"/>
              <a:gd name="connsiteY18" fmla="*/ 485775 h 740568"/>
              <a:gd name="connsiteX19" fmla="*/ 252412 w 2950368"/>
              <a:gd name="connsiteY19" fmla="*/ 497681 h 740568"/>
              <a:gd name="connsiteX20" fmla="*/ 307181 w 2950368"/>
              <a:gd name="connsiteY20" fmla="*/ 507206 h 740568"/>
              <a:gd name="connsiteX21" fmla="*/ 371475 w 2950368"/>
              <a:gd name="connsiteY21" fmla="*/ 514350 h 740568"/>
              <a:gd name="connsiteX22" fmla="*/ 419100 w 2950368"/>
              <a:gd name="connsiteY22" fmla="*/ 516731 h 740568"/>
              <a:gd name="connsiteX23" fmla="*/ 481012 w 2950368"/>
              <a:gd name="connsiteY23" fmla="*/ 509587 h 740568"/>
              <a:gd name="connsiteX24" fmla="*/ 631031 w 2950368"/>
              <a:gd name="connsiteY24" fmla="*/ 483393 h 740568"/>
              <a:gd name="connsiteX25" fmla="*/ 764381 w 2950368"/>
              <a:gd name="connsiteY25" fmla="*/ 452437 h 740568"/>
              <a:gd name="connsiteX26" fmla="*/ 959643 w 2950368"/>
              <a:gd name="connsiteY26" fmla="*/ 395287 h 740568"/>
              <a:gd name="connsiteX27" fmla="*/ 1278731 w 2950368"/>
              <a:gd name="connsiteY27" fmla="*/ 309562 h 740568"/>
              <a:gd name="connsiteX28" fmla="*/ 1469231 w 2950368"/>
              <a:gd name="connsiteY28" fmla="*/ 261937 h 740568"/>
              <a:gd name="connsiteX29" fmla="*/ 1633537 w 2950368"/>
              <a:gd name="connsiteY29" fmla="*/ 223837 h 740568"/>
              <a:gd name="connsiteX30" fmla="*/ 1843087 w 2950368"/>
              <a:gd name="connsiteY30" fmla="*/ 173831 h 740568"/>
              <a:gd name="connsiteX31" fmla="*/ 2031206 w 2950368"/>
              <a:gd name="connsiteY31" fmla="*/ 140493 h 740568"/>
              <a:gd name="connsiteX32" fmla="*/ 2188368 w 2950368"/>
              <a:gd name="connsiteY32" fmla="*/ 111918 h 740568"/>
              <a:gd name="connsiteX33" fmla="*/ 2312193 w 2950368"/>
              <a:gd name="connsiteY33" fmla="*/ 88106 h 740568"/>
              <a:gd name="connsiteX34" fmla="*/ 2474118 w 2950368"/>
              <a:gd name="connsiteY34" fmla="*/ 28575 h 740568"/>
              <a:gd name="connsiteX35" fmla="*/ 2547937 w 2950368"/>
              <a:gd name="connsiteY35" fmla="*/ 0 h 740568"/>
              <a:gd name="connsiteX36" fmla="*/ 2569368 w 2950368"/>
              <a:gd name="connsiteY36" fmla="*/ 0 h 740568"/>
              <a:gd name="connsiteX37" fmla="*/ 2681287 w 2950368"/>
              <a:gd name="connsiteY37" fmla="*/ 14287 h 740568"/>
              <a:gd name="connsiteX38" fmla="*/ 2819400 w 2950368"/>
              <a:gd name="connsiteY38" fmla="*/ 45243 h 740568"/>
              <a:gd name="connsiteX39" fmla="*/ 2890837 w 2950368"/>
              <a:gd name="connsiteY39" fmla="*/ 69056 h 740568"/>
              <a:gd name="connsiteX40" fmla="*/ 2919412 w 2950368"/>
              <a:gd name="connsiteY40" fmla="*/ 85725 h 740568"/>
              <a:gd name="connsiteX41" fmla="*/ 2938462 w 2950368"/>
              <a:gd name="connsiteY41" fmla="*/ 104775 h 740568"/>
              <a:gd name="connsiteX42" fmla="*/ 2947987 w 2950368"/>
              <a:gd name="connsiteY42" fmla="*/ 123825 h 740568"/>
              <a:gd name="connsiteX43" fmla="*/ 2950368 w 2950368"/>
              <a:gd name="connsiteY43" fmla="*/ 142875 h 740568"/>
              <a:gd name="connsiteX44" fmla="*/ 2945606 w 2950368"/>
              <a:gd name="connsiteY44" fmla="*/ 176212 h 740568"/>
              <a:gd name="connsiteX45" fmla="*/ 2933700 w 2950368"/>
              <a:gd name="connsiteY45" fmla="*/ 204787 h 740568"/>
              <a:gd name="connsiteX46" fmla="*/ 2905125 w 2950368"/>
              <a:gd name="connsiteY46" fmla="*/ 226218 h 740568"/>
              <a:gd name="connsiteX47" fmla="*/ 2845593 w 2950368"/>
              <a:gd name="connsiteY47" fmla="*/ 247650 h 740568"/>
              <a:gd name="connsiteX48" fmla="*/ 2728912 w 2950368"/>
              <a:gd name="connsiteY48" fmla="*/ 261937 h 740568"/>
              <a:gd name="connsiteX49" fmla="*/ 2612231 w 2950368"/>
              <a:gd name="connsiteY49" fmla="*/ 266700 h 740568"/>
              <a:gd name="connsiteX50" fmla="*/ 2500312 w 2950368"/>
              <a:gd name="connsiteY50" fmla="*/ 269081 h 740568"/>
              <a:gd name="connsiteX51" fmla="*/ 2397918 w 2950368"/>
              <a:gd name="connsiteY51" fmla="*/ 280987 h 740568"/>
              <a:gd name="connsiteX52" fmla="*/ 2147887 w 2950368"/>
              <a:gd name="connsiteY52" fmla="*/ 311943 h 740568"/>
              <a:gd name="connsiteX53" fmla="*/ 1878806 w 2950368"/>
              <a:gd name="connsiteY53" fmla="*/ 359568 h 740568"/>
              <a:gd name="connsiteX54" fmla="*/ 1654968 w 2950368"/>
              <a:gd name="connsiteY54" fmla="*/ 409575 h 740568"/>
              <a:gd name="connsiteX55" fmla="*/ 1438275 w 2950368"/>
              <a:gd name="connsiteY55" fmla="*/ 459581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50368" h="740568">
                <a:moveTo>
                  <a:pt x="1438275" y="459581"/>
                </a:moveTo>
                <a:lnTo>
                  <a:pt x="1147762" y="540543"/>
                </a:lnTo>
                <a:lnTo>
                  <a:pt x="950118" y="604837"/>
                </a:lnTo>
                <a:lnTo>
                  <a:pt x="747712" y="676275"/>
                </a:lnTo>
                <a:lnTo>
                  <a:pt x="633412" y="714375"/>
                </a:lnTo>
                <a:lnTo>
                  <a:pt x="542925" y="738187"/>
                </a:lnTo>
                <a:lnTo>
                  <a:pt x="514350" y="740568"/>
                </a:lnTo>
                <a:lnTo>
                  <a:pt x="471487" y="733425"/>
                </a:lnTo>
                <a:lnTo>
                  <a:pt x="366712" y="695325"/>
                </a:lnTo>
                <a:lnTo>
                  <a:pt x="242887" y="635793"/>
                </a:lnTo>
                <a:lnTo>
                  <a:pt x="83343" y="538162"/>
                </a:lnTo>
                <a:lnTo>
                  <a:pt x="21431" y="495300"/>
                </a:lnTo>
                <a:lnTo>
                  <a:pt x="7143" y="478631"/>
                </a:lnTo>
                <a:lnTo>
                  <a:pt x="0" y="454818"/>
                </a:lnTo>
                <a:lnTo>
                  <a:pt x="7143" y="438150"/>
                </a:lnTo>
                <a:lnTo>
                  <a:pt x="23812" y="433387"/>
                </a:lnTo>
                <a:lnTo>
                  <a:pt x="61912" y="442912"/>
                </a:lnTo>
                <a:lnTo>
                  <a:pt x="133350" y="466725"/>
                </a:lnTo>
                <a:lnTo>
                  <a:pt x="192881" y="485775"/>
                </a:lnTo>
                <a:lnTo>
                  <a:pt x="252412" y="497681"/>
                </a:lnTo>
                <a:lnTo>
                  <a:pt x="307181" y="507206"/>
                </a:lnTo>
                <a:lnTo>
                  <a:pt x="371475" y="514350"/>
                </a:lnTo>
                <a:lnTo>
                  <a:pt x="419100" y="516731"/>
                </a:lnTo>
                <a:lnTo>
                  <a:pt x="481012" y="509587"/>
                </a:lnTo>
                <a:lnTo>
                  <a:pt x="631031" y="483393"/>
                </a:lnTo>
                <a:lnTo>
                  <a:pt x="764381" y="452437"/>
                </a:lnTo>
                <a:lnTo>
                  <a:pt x="959643" y="395287"/>
                </a:lnTo>
                <a:lnTo>
                  <a:pt x="1278731" y="309562"/>
                </a:lnTo>
                <a:lnTo>
                  <a:pt x="1469231" y="261937"/>
                </a:lnTo>
                <a:lnTo>
                  <a:pt x="1633537" y="223837"/>
                </a:lnTo>
                <a:lnTo>
                  <a:pt x="1843087" y="173831"/>
                </a:lnTo>
                <a:lnTo>
                  <a:pt x="2031206" y="140493"/>
                </a:lnTo>
                <a:lnTo>
                  <a:pt x="2188368" y="111918"/>
                </a:lnTo>
                <a:lnTo>
                  <a:pt x="2312193" y="88106"/>
                </a:lnTo>
                <a:lnTo>
                  <a:pt x="2474118" y="28575"/>
                </a:lnTo>
                <a:lnTo>
                  <a:pt x="2547937" y="0"/>
                </a:lnTo>
                <a:lnTo>
                  <a:pt x="2569368" y="0"/>
                </a:lnTo>
                <a:lnTo>
                  <a:pt x="2681287" y="14287"/>
                </a:lnTo>
                <a:lnTo>
                  <a:pt x="2819400" y="45243"/>
                </a:lnTo>
                <a:lnTo>
                  <a:pt x="2890837" y="69056"/>
                </a:lnTo>
                <a:lnTo>
                  <a:pt x="2919412" y="85725"/>
                </a:lnTo>
                <a:lnTo>
                  <a:pt x="2938462" y="104775"/>
                </a:lnTo>
                <a:lnTo>
                  <a:pt x="2947987" y="123825"/>
                </a:lnTo>
                <a:lnTo>
                  <a:pt x="2950368" y="142875"/>
                </a:lnTo>
                <a:lnTo>
                  <a:pt x="2945606" y="176212"/>
                </a:lnTo>
                <a:lnTo>
                  <a:pt x="2933700" y="204787"/>
                </a:lnTo>
                <a:lnTo>
                  <a:pt x="2905125" y="226218"/>
                </a:lnTo>
                <a:lnTo>
                  <a:pt x="2845593" y="247650"/>
                </a:lnTo>
                <a:lnTo>
                  <a:pt x="2728912" y="261937"/>
                </a:lnTo>
                <a:lnTo>
                  <a:pt x="2612231" y="266700"/>
                </a:lnTo>
                <a:lnTo>
                  <a:pt x="2500312" y="269081"/>
                </a:lnTo>
                <a:lnTo>
                  <a:pt x="2397918" y="280987"/>
                </a:lnTo>
                <a:lnTo>
                  <a:pt x="2147887" y="311943"/>
                </a:lnTo>
                <a:lnTo>
                  <a:pt x="1878806" y="359568"/>
                </a:lnTo>
                <a:lnTo>
                  <a:pt x="1654968" y="409575"/>
                </a:lnTo>
                <a:lnTo>
                  <a:pt x="14382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C42DF82-9C28-B440-B006-F25B516BACD6}"/>
              </a:ext>
            </a:extLst>
          </p:cNvPr>
          <p:cNvSpPr/>
          <p:nvPr/>
        </p:nvSpPr>
        <p:spPr>
          <a:xfrm>
            <a:off x="3898900" y="3789363"/>
            <a:ext cx="1862138" cy="487362"/>
          </a:xfrm>
          <a:custGeom>
            <a:avLst/>
            <a:gdLst>
              <a:gd name="connsiteX0" fmla="*/ 1088232 w 1862138"/>
              <a:gd name="connsiteY0" fmla="*/ 319087 h 488156"/>
              <a:gd name="connsiteX1" fmla="*/ 797719 w 1862138"/>
              <a:gd name="connsiteY1" fmla="*/ 357187 h 488156"/>
              <a:gd name="connsiteX2" fmla="*/ 569119 w 1862138"/>
              <a:gd name="connsiteY2" fmla="*/ 402431 h 488156"/>
              <a:gd name="connsiteX3" fmla="*/ 481013 w 1862138"/>
              <a:gd name="connsiteY3" fmla="*/ 431006 h 488156"/>
              <a:gd name="connsiteX4" fmla="*/ 345282 w 1862138"/>
              <a:gd name="connsiteY4" fmla="*/ 485775 h 488156"/>
              <a:gd name="connsiteX5" fmla="*/ 316707 w 1862138"/>
              <a:gd name="connsiteY5" fmla="*/ 488156 h 488156"/>
              <a:gd name="connsiteX6" fmla="*/ 254794 w 1862138"/>
              <a:gd name="connsiteY6" fmla="*/ 461962 h 488156"/>
              <a:gd name="connsiteX7" fmla="*/ 209550 w 1862138"/>
              <a:gd name="connsiteY7" fmla="*/ 428625 h 488156"/>
              <a:gd name="connsiteX8" fmla="*/ 178594 w 1862138"/>
              <a:gd name="connsiteY8" fmla="*/ 404812 h 488156"/>
              <a:gd name="connsiteX9" fmla="*/ 100013 w 1862138"/>
              <a:gd name="connsiteY9" fmla="*/ 361950 h 488156"/>
              <a:gd name="connsiteX10" fmla="*/ 52388 w 1862138"/>
              <a:gd name="connsiteY10" fmla="*/ 326231 h 488156"/>
              <a:gd name="connsiteX11" fmla="*/ 9525 w 1862138"/>
              <a:gd name="connsiteY11" fmla="*/ 288131 h 488156"/>
              <a:gd name="connsiteX12" fmla="*/ 0 w 1862138"/>
              <a:gd name="connsiteY12" fmla="*/ 269081 h 488156"/>
              <a:gd name="connsiteX13" fmla="*/ 4763 w 1862138"/>
              <a:gd name="connsiteY13" fmla="*/ 254794 h 488156"/>
              <a:gd name="connsiteX14" fmla="*/ 23813 w 1862138"/>
              <a:gd name="connsiteY14" fmla="*/ 245269 h 488156"/>
              <a:gd name="connsiteX15" fmla="*/ 45244 w 1862138"/>
              <a:gd name="connsiteY15" fmla="*/ 245269 h 488156"/>
              <a:gd name="connsiteX16" fmla="*/ 119063 w 1862138"/>
              <a:gd name="connsiteY16" fmla="*/ 261937 h 488156"/>
              <a:gd name="connsiteX17" fmla="*/ 188119 w 1862138"/>
              <a:gd name="connsiteY17" fmla="*/ 276225 h 488156"/>
              <a:gd name="connsiteX18" fmla="*/ 271463 w 1862138"/>
              <a:gd name="connsiteY18" fmla="*/ 285750 h 488156"/>
              <a:gd name="connsiteX19" fmla="*/ 330994 w 1862138"/>
              <a:gd name="connsiteY19" fmla="*/ 288131 h 488156"/>
              <a:gd name="connsiteX20" fmla="*/ 388144 w 1862138"/>
              <a:gd name="connsiteY20" fmla="*/ 285750 h 488156"/>
              <a:gd name="connsiteX21" fmla="*/ 576263 w 1862138"/>
              <a:gd name="connsiteY21" fmla="*/ 264319 h 488156"/>
              <a:gd name="connsiteX22" fmla="*/ 812007 w 1862138"/>
              <a:gd name="connsiteY22" fmla="*/ 216694 h 488156"/>
              <a:gd name="connsiteX23" fmla="*/ 1278732 w 1862138"/>
              <a:gd name="connsiteY23" fmla="*/ 128587 h 488156"/>
              <a:gd name="connsiteX24" fmla="*/ 1483519 w 1862138"/>
              <a:gd name="connsiteY24" fmla="*/ 83344 h 488156"/>
              <a:gd name="connsiteX25" fmla="*/ 1564482 w 1862138"/>
              <a:gd name="connsiteY25" fmla="*/ 64294 h 488156"/>
              <a:gd name="connsiteX26" fmla="*/ 1593057 w 1862138"/>
              <a:gd name="connsiteY26" fmla="*/ 38100 h 488156"/>
              <a:gd name="connsiteX27" fmla="*/ 1631157 w 1862138"/>
              <a:gd name="connsiteY27" fmla="*/ 14287 h 488156"/>
              <a:gd name="connsiteX28" fmla="*/ 1666875 w 1862138"/>
              <a:gd name="connsiteY28" fmla="*/ 0 h 488156"/>
              <a:gd name="connsiteX29" fmla="*/ 1678782 w 1862138"/>
              <a:gd name="connsiteY29" fmla="*/ 0 h 488156"/>
              <a:gd name="connsiteX30" fmla="*/ 1714500 w 1862138"/>
              <a:gd name="connsiteY30" fmla="*/ 23812 h 488156"/>
              <a:gd name="connsiteX31" fmla="*/ 1774032 w 1862138"/>
              <a:gd name="connsiteY31" fmla="*/ 59531 h 488156"/>
              <a:gd name="connsiteX32" fmla="*/ 1838325 w 1862138"/>
              <a:gd name="connsiteY32" fmla="*/ 100012 h 488156"/>
              <a:gd name="connsiteX33" fmla="*/ 1850232 w 1862138"/>
              <a:gd name="connsiteY33" fmla="*/ 111919 h 488156"/>
              <a:gd name="connsiteX34" fmla="*/ 1862138 w 1862138"/>
              <a:gd name="connsiteY34" fmla="*/ 140494 h 488156"/>
              <a:gd name="connsiteX35" fmla="*/ 1862138 w 1862138"/>
              <a:gd name="connsiteY35" fmla="*/ 171450 h 488156"/>
              <a:gd name="connsiteX36" fmla="*/ 1854994 w 1862138"/>
              <a:gd name="connsiteY36" fmla="*/ 192881 h 488156"/>
              <a:gd name="connsiteX37" fmla="*/ 1835944 w 1862138"/>
              <a:gd name="connsiteY37" fmla="*/ 207169 h 488156"/>
              <a:gd name="connsiteX38" fmla="*/ 1785938 w 1862138"/>
              <a:gd name="connsiteY38" fmla="*/ 221456 h 488156"/>
              <a:gd name="connsiteX39" fmla="*/ 1466850 w 1862138"/>
              <a:gd name="connsiteY39" fmla="*/ 266700 h 488156"/>
              <a:gd name="connsiteX40" fmla="*/ 1257300 w 1862138"/>
              <a:gd name="connsiteY40" fmla="*/ 292894 h 488156"/>
              <a:gd name="connsiteX41" fmla="*/ 1088232 w 1862138"/>
              <a:gd name="connsiteY41" fmla="*/ 31908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62138" h="488156">
                <a:moveTo>
                  <a:pt x="1088232" y="319087"/>
                </a:moveTo>
                <a:lnTo>
                  <a:pt x="797719" y="357187"/>
                </a:lnTo>
                <a:lnTo>
                  <a:pt x="569119" y="402431"/>
                </a:lnTo>
                <a:lnTo>
                  <a:pt x="481013" y="431006"/>
                </a:lnTo>
                <a:lnTo>
                  <a:pt x="345282" y="485775"/>
                </a:lnTo>
                <a:lnTo>
                  <a:pt x="316707" y="488156"/>
                </a:lnTo>
                <a:lnTo>
                  <a:pt x="254794" y="461962"/>
                </a:lnTo>
                <a:lnTo>
                  <a:pt x="209550" y="428625"/>
                </a:lnTo>
                <a:lnTo>
                  <a:pt x="178594" y="404812"/>
                </a:lnTo>
                <a:lnTo>
                  <a:pt x="100013" y="361950"/>
                </a:lnTo>
                <a:lnTo>
                  <a:pt x="52388" y="326231"/>
                </a:lnTo>
                <a:lnTo>
                  <a:pt x="9525" y="288131"/>
                </a:lnTo>
                <a:lnTo>
                  <a:pt x="0" y="269081"/>
                </a:lnTo>
                <a:lnTo>
                  <a:pt x="4763" y="254794"/>
                </a:lnTo>
                <a:lnTo>
                  <a:pt x="23813" y="245269"/>
                </a:lnTo>
                <a:lnTo>
                  <a:pt x="45244" y="245269"/>
                </a:lnTo>
                <a:lnTo>
                  <a:pt x="119063" y="261937"/>
                </a:lnTo>
                <a:lnTo>
                  <a:pt x="188119" y="276225"/>
                </a:lnTo>
                <a:lnTo>
                  <a:pt x="271463" y="285750"/>
                </a:lnTo>
                <a:lnTo>
                  <a:pt x="330994" y="288131"/>
                </a:lnTo>
                <a:lnTo>
                  <a:pt x="388144" y="285750"/>
                </a:lnTo>
                <a:lnTo>
                  <a:pt x="576263" y="264319"/>
                </a:lnTo>
                <a:lnTo>
                  <a:pt x="812007" y="216694"/>
                </a:lnTo>
                <a:lnTo>
                  <a:pt x="1278732" y="128587"/>
                </a:lnTo>
                <a:lnTo>
                  <a:pt x="1483519" y="83344"/>
                </a:lnTo>
                <a:lnTo>
                  <a:pt x="1564482" y="64294"/>
                </a:lnTo>
                <a:lnTo>
                  <a:pt x="1593057" y="38100"/>
                </a:lnTo>
                <a:lnTo>
                  <a:pt x="1631157" y="14287"/>
                </a:lnTo>
                <a:lnTo>
                  <a:pt x="1666875" y="0"/>
                </a:lnTo>
                <a:lnTo>
                  <a:pt x="1678782" y="0"/>
                </a:lnTo>
                <a:lnTo>
                  <a:pt x="1714500" y="23812"/>
                </a:lnTo>
                <a:lnTo>
                  <a:pt x="1774032" y="59531"/>
                </a:lnTo>
                <a:lnTo>
                  <a:pt x="1838325" y="100012"/>
                </a:lnTo>
                <a:lnTo>
                  <a:pt x="1850232" y="111919"/>
                </a:lnTo>
                <a:lnTo>
                  <a:pt x="1862138" y="140494"/>
                </a:lnTo>
                <a:lnTo>
                  <a:pt x="1862138" y="171450"/>
                </a:lnTo>
                <a:lnTo>
                  <a:pt x="1854994" y="192881"/>
                </a:lnTo>
                <a:lnTo>
                  <a:pt x="1835944" y="207169"/>
                </a:lnTo>
                <a:lnTo>
                  <a:pt x="1785938" y="221456"/>
                </a:lnTo>
                <a:lnTo>
                  <a:pt x="1466850" y="266700"/>
                </a:lnTo>
                <a:lnTo>
                  <a:pt x="1257300" y="292894"/>
                </a:lnTo>
                <a:lnTo>
                  <a:pt x="1088232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C33A50F-A2E4-6B4A-85CC-6E1FB908409A}"/>
              </a:ext>
            </a:extLst>
          </p:cNvPr>
          <p:cNvSpPr/>
          <p:nvPr/>
        </p:nvSpPr>
        <p:spPr>
          <a:xfrm rot="16200000">
            <a:off x="3334544" y="4107656"/>
            <a:ext cx="2143125" cy="728663"/>
          </a:xfrm>
          <a:custGeom>
            <a:avLst/>
            <a:gdLst>
              <a:gd name="connsiteX0" fmla="*/ 1152525 w 2143125"/>
              <a:gd name="connsiteY0" fmla="*/ 642937 h 728662"/>
              <a:gd name="connsiteX1" fmla="*/ 931068 w 2143125"/>
              <a:gd name="connsiteY1" fmla="*/ 611981 h 728662"/>
              <a:gd name="connsiteX2" fmla="*/ 816768 w 2143125"/>
              <a:gd name="connsiteY2" fmla="*/ 588168 h 728662"/>
              <a:gd name="connsiteX3" fmla="*/ 723900 w 2143125"/>
              <a:gd name="connsiteY3" fmla="*/ 561975 h 728662"/>
              <a:gd name="connsiteX4" fmla="*/ 633412 w 2143125"/>
              <a:gd name="connsiteY4" fmla="*/ 533400 h 728662"/>
              <a:gd name="connsiteX5" fmla="*/ 557212 w 2143125"/>
              <a:gd name="connsiteY5" fmla="*/ 502443 h 728662"/>
              <a:gd name="connsiteX6" fmla="*/ 481012 w 2143125"/>
              <a:gd name="connsiteY6" fmla="*/ 469106 h 728662"/>
              <a:gd name="connsiteX7" fmla="*/ 395287 w 2143125"/>
              <a:gd name="connsiteY7" fmla="*/ 423862 h 728662"/>
              <a:gd name="connsiteX8" fmla="*/ 338137 w 2143125"/>
              <a:gd name="connsiteY8" fmla="*/ 390525 h 728662"/>
              <a:gd name="connsiteX9" fmla="*/ 271462 w 2143125"/>
              <a:gd name="connsiteY9" fmla="*/ 342900 h 728662"/>
              <a:gd name="connsiteX10" fmla="*/ 195262 w 2143125"/>
              <a:gd name="connsiteY10" fmla="*/ 273843 h 728662"/>
              <a:gd name="connsiteX11" fmla="*/ 95250 w 2143125"/>
              <a:gd name="connsiteY11" fmla="*/ 164306 h 728662"/>
              <a:gd name="connsiteX12" fmla="*/ 45243 w 2143125"/>
              <a:gd name="connsiteY12" fmla="*/ 107156 h 728662"/>
              <a:gd name="connsiteX13" fmla="*/ 14287 w 2143125"/>
              <a:gd name="connsiteY13" fmla="*/ 64293 h 728662"/>
              <a:gd name="connsiteX14" fmla="*/ 0 w 2143125"/>
              <a:gd name="connsiteY14" fmla="*/ 28575 h 728662"/>
              <a:gd name="connsiteX15" fmla="*/ 2381 w 2143125"/>
              <a:gd name="connsiteY15" fmla="*/ 11906 h 728662"/>
              <a:gd name="connsiteX16" fmla="*/ 7143 w 2143125"/>
              <a:gd name="connsiteY16" fmla="*/ 2381 h 728662"/>
              <a:gd name="connsiteX17" fmla="*/ 19050 w 2143125"/>
              <a:gd name="connsiteY17" fmla="*/ 0 h 728662"/>
              <a:gd name="connsiteX18" fmla="*/ 42862 w 2143125"/>
              <a:gd name="connsiteY18" fmla="*/ 14287 h 728662"/>
              <a:gd name="connsiteX19" fmla="*/ 119062 w 2143125"/>
              <a:gd name="connsiteY19" fmla="*/ 85725 h 728662"/>
              <a:gd name="connsiteX20" fmla="*/ 207168 w 2143125"/>
              <a:gd name="connsiteY20" fmla="*/ 154781 h 728662"/>
              <a:gd name="connsiteX21" fmla="*/ 302418 w 2143125"/>
              <a:gd name="connsiteY21" fmla="*/ 221456 h 728662"/>
              <a:gd name="connsiteX22" fmla="*/ 383381 w 2143125"/>
              <a:gd name="connsiteY22" fmla="*/ 264318 h 728662"/>
              <a:gd name="connsiteX23" fmla="*/ 461962 w 2143125"/>
              <a:gd name="connsiteY23" fmla="*/ 300037 h 728662"/>
              <a:gd name="connsiteX24" fmla="*/ 531018 w 2143125"/>
              <a:gd name="connsiteY24" fmla="*/ 328612 h 728662"/>
              <a:gd name="connsiteX25" fmla="*/ 611981 w 2143125"/>
              <a:gd name="connsiteY25" fmla="*/ 354806 h 728662"/>
              <a:gd name="connsiteX26" fmla="*/ 745331 w 2143125"/>
              <a:gd name="connsiteY26" fmla="*/ 383381 h 728662"/>
              <a:gd name="connsiteX27" fmla="*/ 890587 w 2143125"/>
              <a:gd name="connsiteY27" fmla="*/ 409575 h 728662"/>
              <a:gd name="connsiteX28" fmla="*/ 1076325 w 2143125"/>
              <a:gd name="connsiteY28" fmla="*/ 426243 h 728662"/>
              <a:gd name="connsiteX29" fmla="*/ 1357312 w 2143125"/>
              <a:gd name="connsiteY29" fmla="*/ 435768 h 728662"/>
              <a:gd name="connsiteX30" fmla="*/ 1488281 w 2143125"/>
              <a:gd name="connsiteY30" fmla="*/ 435768 h 728662"/>
              <a:gd name="connsiteX31" fmla="*/ 1640681 w 2143125"/>
              <a:gd name="connsiteY31" fmla="*/ 438150 h 728662"/>
              <a:gd name="connsiteX32" fmla="*/ 1776412 w 2143125"/>
              <a:gd name="connsiteY32" fmla="*/ 435768 h 728662"/>
              <a:gd name="connsiteX33" fmla="*/ 1826418 w 2143125"/>
              <a:gd name="connsiteY33" fmla="*/ 431006 h 728662"/>
              <a:gd name="connsiteX34" fmla="*/ 1883568 w 2143125"/>
              <a:gd name="connsiteY34" fmla="*/ 419100 h 728662"/>
              <a:gd name="connsiteX35" fmla="*/ 1928812 w 2143125"/>
              <a:gd name="connsiteY35" fmla="*/ 407193 h 728662"/>
              <a:gd name="connsiteX36" fmla="*/ 1969293 w 2143125"/>
              <a:gd name="connsiteY36" fmla="*/ 388143 h 728662"/>
              <a:gd name="connsiteX37" fmla="*/ 2026443 w 2143125"/>
              <a:gd name="connsiteY37" fmla="*/ 347662 h 728662"/>
              <a:gd name="connsiteX38" fmla="*/ 2085975 w 2143125"/>
              <a:gd name="connsiteY38" fmla="*/ 283368 h 728662"/>
              <a:gd name="connsiteX39" fmla="*/ 2107406 w 2143125"/>
              <a:gd name="connsiteY39" fmla="*/ 259556 h 728662"/>
              <a:gd name="connsiteX40" fmla="*/ 2124075 w 2143125"/>
              <a:gd name="connsiteY40" fmla="*/ 250031 h 728662"/>
              <a:gd name="connsiteX41" fmla="*/ 2135981 w 2143125"/>
              <a:gd name="connsiteY41" fmla="*/ 250031 h 728662"/>
              <a:gd name="connsiteX42" fmla="*/ 2143125 w 2143125"/>
              <a:gd name="connsiteY42" fmla="*/ 259556 h 728662"/>
              <a:gd name="connsiteX43" fmla="*/ 2135981 w 2143125"/>
              <a:gd name="connsiteY43" fmla="*/ 304800 h 728662"/>
              <a:gd name="connsiteX44" fmla="*/ 2114550 w 2143125"/>
              <a:gd name="connsiteY44" fmla="*/ 400050 h 728662"/>
              <a:gd name="connsiteX45" fmla="*/ 2088356 w 2143125"/>
              <a:gd name="connsiteY45" fmla="*/ 483393 h 728662"/>
              <a:gd name="connsiteX46" fmla="*/ 2055018 w 2143125"/>
              <a:gd name="connsiteY46" fmla="*/ 557212 h 728662"/>
              <a:gd name="connsiteX47" fmla="*/ 2021681 w 2143125"/>
              <a:gd name="connsiteY47" fmla="*/ 626268 h 728662"/>
              <a:gd name="connsiteX48" fmla="*/ 1976437 w 2143125"/>
              <a:gd name="connsiteY48" fmla="*/ 688181 h 728662"/>
              <a:gd name="connsiteX49" fmla="*/ 1943100 w 2143125"/>
              <a:gd name="connsiteY49" fmla="*/ 719137 h 728662"/>
              <a:gd name="connsiteX50" fmla="*/ 1928812 w 2143125"/>
              <a:gd name="connsiteY50" fmla="*/ 728662 h 728662"/>
              <a:gd name="connsiteX51" fmla="*/ 1912143 w 2143125"/>
              <a:gd name="connsiteY51" fmla="*/ 728662 h 728662"/>
              <a:gd name="connsiteX52" fmla="*/ 1881187 w 2143125"/>
              <a:gd name="connsiteY52" fmla="*/ 723900 h 728662"/>
              <a:gd name="connsiteX53" fmla="*/ 1859756 w 2143125"/>
              <a:gd name="connsiteY53" fmla="*/ 714375 h 728662"/>
              <a:gd name="connsiteX54" fmla="*/ 1831181 w 2143125"/>
              <a:gd name="connsiteY54" fmla="*/ 695325 h 728662"/>
              <a:gd name="connsiteX55" fmla="*/ 1790700 w 2143125"/>
              <a:gd name="connsiteY55" fmla="*/ 673893 h 728662"/>
              <a:gd name="connsiteX56" fmla="*/ 1743075 w 2143125"/>
              <a:gd name="connsiteY56" fmla="*/ 661987 h 728662"/>
              <a:gd name="connsiteX57" fmla="*/ 1678781 w 2143125"/>
              <a:gd name="connsiteY57" fmla="*/ 654843 h 728662"/>
              <a:gd name="connsiteX58" fmla="*/ 1526381 w 2143125"/>
              <a:gd name="connsiteY58" fmla="*/ 657225 h 728662"/>
              <a:gd name="connsiteX59" fmla="*/ 1395412 w 2143125"/>
              <a:gd name="connsiteY59" fmla="*/ 652462 h 728662"/>
              <a:gd name="connsiteX60" fmla="*/ 1152525 w 2143125"/>
              <a:gd name="connsiteY60" fmla="*/ 642937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43125" h="728662">
                <a:moveTo>
                  <a:pt x="1152525" y="642937"/>
                </a:moveTo>
                <a:lnTo>
                  <a:pt x="931068" y="611981"/>
                </a:lnTo>
                <a:lnTo>
                  <a:pt x="816768" y="588168"/>
                </a:lnTo>
                <a:lnTo>
                  <a:pt x="723900" y="561975"/>
                </a:lnTo>
                <a:lnTo>
                  <a:pt x="633412" y="533400"/>
                </a:lnTo>
                <a:lnTo>
                  <a:pt x="557212" y="502443"/>
                </a:lnTo>
                <a:lnTo>
                  <a:pt x="481012" y="469106"/>
                </a:lnTo>
                <a:lnTo>
                  <a:pt x="395287" y="423862"/>
                </a:lnTo>
                <a:lnTo>
                  <a:pt x="338137" y="390525"/>
                </a:lnTo>
                <a:lnTo>
                  <a:pt x="271462" y="342900"/>
                </a:lnTo>
                <a:lnTo>
                  <a:pt x="195262" y="273843"/>
                </a:lnTo>
                <a:lnTo>
                  <a:pt x="95250" y="164306"/>
                </a:lnTo>
                <a:lnTo>
                  <a:pt x="45243" y="107156"/>
                </a:lnTo>
                <a:lnTo>
                  <a:pt x="14287" y="64293"/>
                </a:lnTo>
                <a:lnTo>
                  <a:pt x="0" y="28575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42862" y="14287"/>
                </a:lnTo>
                <a:lnTo>
                  <a:pt x="119062" y="85725"/>
                </a:lnTo>
                <a:lnTo>
                  <a:pt x="207168" y="154781"/>
                </a:lnTo>
                <a:lnTo>
                  <a:pt x="302418" y="221456"/>
                </a:lnTo>
                <a:lnTo>
                  <a:pt x="383381" y="264318"/>
                </a:lnTo>
                <a:lnTo>
                  <a:pt x="461962" y="300037"/>
                </a:lnTo>
                <a:lnTo>
                  <a:pt x="531018" y="328612"/>
                </a:lnTo>
                <a:lnTo>
                  <a:pt x="611981" y="354806"/>
                </a:lnTo>
                <a:lnTo>
                  <a:pt x="745331" y="383381"/>
                </a:lnTo>
                <a:lnTo>
                  <a:pt x="890587" y="409575"/>
                </a:lnTo>
                <a:lnTo>
                  <a:pt x="1076325" y="426243"/>
                </a:lnTo>
                <a:lnTo>
                  <a:pt x="1357312" y="435768"/>
                </a:lnTo>
                <a:lnTo>
                  <a:pt x="1488281" y="435768"/>
                </a:lnTo>
                <a:lnTo>
                  <a:pt x="1640681" y="438150"/>
                </a:lnTo>
                <a:lnTo>
                  <a:pt x="1776412" y="435768"/>
                </a:lnTo>
                <a:lnTo>
                  <a:pt x="1826418" y="431006"/>
                </a:lnTo>
                <a:lnTo>
                  <a:pt x="1883568" y="419100"/>
                </a:lnTo>
                <a:lnTo>
                  <a:pt x="1928812" y="407193"/>
                </a:lnTo>
                <a:lnTo>
                  <a:pt x="1969293" y="388143"/>
                </a:lnTo>
                <a:lnTo>
                  <a:pt x="2026443" y="347662"/>
                </a:lnTo>
                <a:lnTo>
                  <a:pt x="2085975" y="283368"/>
                </a:lnTo>
                <a:lnTo>
                  <a:pt x="2107406" y="259556"/>
                </a:lnTo>
                <a:lnTo>
                  <a:pt x="2124075" y="250031"/>
                </a:lnTo>
                <a:lnTo>
                  <a:pt x="2135981" y="250031"/>
                </a:lnTo>
                <a:lnTo>
                  <a:pt x="2143125" y="259556"/>
                </a:lnTo>
                <a:lnTo>
                  <a:pt x="2135981" y="304800"/>
                </a:lnTo>
                <a:lnTo>
                  <a:pt x="2114550" y="400050"/>
                </a:lnTo>
                <a:lnTo>
                  <a:pt x="2088356" y="483393"/>
                </a:lnTo>
                <a:lnTo>
                  <a:pt x="2055018" y="557212"/>
                </a:lnTo>
                <a:lnTo>
                  <a:pt x="2021681" y="626268"/>
                </a:lnTo>
                <a:lnTo>
                  <a:pt x="1976437" y="688181"/>
                </a:lnTo>
                <a:lnTo>
                  <a:pt x="1943100" y="719137"/>
                </a:lnTo>
                <a:lnTo>
                  <a:pt x="1928812" y="728662"/>
                </a:lnTo>
                <a:lnTo>
                  <a:pt x="1912143" y="728662"/>
                </a:lnTo>
                <a:lnTo>
                  <a:pt x="1881187" y="723900"/>
                </a:lnTo>
                <a:lnTo>
                  <a:pt x="1859756" y="714375"/>
                </a:lnTo>
                <a:lnTo>
                  <a:pt x="1831181" y="695325"/>
                </a:lnTo>
                <a:lnTo>
                  <a:pt x="1790700" y="673893"/>
                </a:lnTo>
                <a:lnTo>
                  <a:pt x="1743075" y="661987"/>
                </a:lnTo>
                <a:lnTo>
                  <a:pt x="1678781" y="654843"/>
                </a:lnTo>
                <a:lnTo>
                  <a:pt x="1526381" y="657225"/>
                </a:lnTo>
                <a:lnTo>
                  <a:pt x="1395412" y="652462"/>
                </a:lnTo>
                <a:lnTo>
                  <a:pt x="1152525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E581A-28DA-4348-988A-713E86ADCCF2}"/>
              </a:ext>
            </a:extLst>
          </p:cNvPr>
          <p:cNvSpPr/>
          <p:nvPr/>
        </p:nvSpPr>
        <p:spPr>
          <a:xfrm rot="16200000">
            <a:off x="4227512" y="4071938"/>
            <a:ext cx="1998663" cy="427038"/>
          </a:xfrm>
          <a:custGeom>
            <a:avLst/>
            <a:gdLst>
              <a:gd name="connsiteX0" fmla="*/ 959644 w 1997869"/>
              <a:gd name="connsiteY0" fmla="*/ 354806 h 426243"/>
              <a:gd name="connsiteX1" fmla="*/ 564356 w 1997869"/>
              <a:gd name="connsiteY1" fmla="*/ 357187 h 426243"/>
              <a:gd name="connsiteX2" fmla="*/ 209550 w 1997869"/>
              <a:gd name="connsiteY2" fmla="*/ 359568 h 426243"/>
              <a:gd name="connsiteX3" fmla="*/ 171450 w 1997869"/>
              <a:gd name="connsiteY3" fmla="*/ 352425 h 426243"/>
              <a:gd name="connsiteX4" fmla="*/ 111919 w 1997869"/>
              <a:gd name="connsiteY4" fmla="*/ 335756 h 426243"/>
              <a:gd name="connsiteX5" fmla="*/ 66675 w 1997869"/>
              <a:gd name="connsiteY5" fmla="*/ 319087 h 426243"/>
              <a:gd name="connsiteX6" fmla="*/ 30956 w 1997869"/>
              <a:gd name="connsiteY6" fmla="*/ 302418 h 426243"/>
              <a:gd name="connsiteX7" fmla="*/ 4762 w 1997869"/>
              <a:gd name="connsiteY7" fmla="*/ 280987 h 426243"/>
              <a:gd name="connsiteX8" fmla="*/ 0 w 1997869"/>
              <a:gd name="connsiteY8" fmla="*/ 264318 h 426243"/>
              <a:gd name="connsiteX9" fmla="*/ 16669 w 1997869"/>
              <a:gd name="connsiteY9" fmla="*/ 233362 h 426243"/>
              <a:gd name="connsiteX10" fmla="*/ 38100 w 1997869"/>
              <a:gd name="connsiteY10" fmla="*/ 219075 h 426243"/>
              <a:gd name="connsiteX11" fmla="*/ 85725 w 1997869"/>
              <a:gd name="connsiteY11" fmla="*/ 190500 h 426243"/>
              <a:gd name="connsiteX12" fmla="*/ 123825 w 1997869"/>
              <a:gd name="connsiteY12" fmla="*/ 166687 h 426243"/>
              <a:gd name="connsiteX13" fmla="*/ 183356 w 1997869"/>
              <a:gd name="connsiteY13" fmla="*/ 140493 h 426243"/>
              <a:gd name="connsiteX14" fmla="*/ 254794 w 1997869"/>
              <a:gd name="connsiteY14" fmla="*/ 121443 h 426243"/>
              <a:gd name="connsiteX15" fmla="*/ 316706 w 1997869"/>
              <a:gd name="connsiteY15" fmla="*/ 109537 h 426243"/>
              <a:gd name="connsiteX16" fmla="*/ 345281 w 1997869"/>
              <a:gd name="connsiteY16" fmla="*/ 116681 h 426243"/>
              <a:gd name="connsiteX17" fmla="*/ 378619 w 1997869"/>
              <a:gd name="connsiteY17" fmla="*/ 123825 h 426243"/>
              <a:gd name="connsiteX18" fmla="*/ 426244 w 1997869"/>
              <a:gd name="connsiteY18" fmla="*/ 133350 h 426243"/>
              <a:gd name="connsiteX19" fmla="*/ 521494 w 1997869"/>
              <a:gd name="connsiteY19" fmla="*/ 147637 h 426243"/>
              <a:gd name="connsiteX20" fmla="*/ 597694 w 1997869"/>
              <a:gd name="connsiteY20" fmla="*/ 152400 h 426243"/>
              <a:gd name="connsiteX21" fmla="*/ 864394 w 1997869"/>
              <a:gd name="connsiteY21" fmla="*/ 157162 h 426243"/>
              <a:gd name="connsiteX22" fmla="*/ 1204912 w 1997869"/>
              <a:gd name="connsiteY22" fmla="*/ 157162 h 426243"/>
              <a:gd name="connsiteX23" fmla="*/ 1359694 w 1997869"/>
              <a:gd name="connsiteY23" fmla="*/ 157162 h 426243"/>
              <a:gd name="connsiteX24" fmla="*/ 1535906 w 1997869"/>
              <a:gd name="connsiteY24" fmla="*/ 157162 h 426243"/>
              <a:gd name="connsiteX25" fmla="*/ 1747837 w 1997869"/>
              <a:gd name="connsiteY25" fmla="*/ 152400 h 426243"/>
              <a:gd name="connsiteX26" fmla="*/ 1800225 w 1997869"/>
              <a:gd name="connsiteY26" fmla="*/ 147637 h 426243"/>
              <a:gd name="connsiteX27" fmla="*/ 1831181 w 1997869"/>
              <a:gd name="connsiteY27" fmla="*/ 140493 h 426243"/>
              <a:gd name="connsiteX28" fmla="*/ 1852612 w 1997869"/>
              <a:gd name="connsiteY28" fmla="*/ 126206 h 426243"/>
              <a:gd name="connsiteX29" fmla="*/ 1881187 w 1997869"/>
              <a:gd name="connsiteY29" fmla="*/ 97631 h 426243"/>
              <a:gd name="connsiteX30" fmla="*/ 1919287 w 1997869"/>
              <a:gd name="connsiteY30" fmla="*/ 52387 h 426243"/>
              <a:gd name="connsiteX31" fmla="*/ 1952625 w 1997869"/>
              <a:gd name="connsiteY31" fmla="*/ 11906 h 426243"/>
              <a:gd name="connsiteX32" fmla="*/ 1966912 w 1997869"/>
              <a:gd name="connsiteY32" fmla="*/ 0 h 426243"/>
              <a:gd name="connsiteX33" fmla="*/ 1983581 w 1997869"/>
              <a:gd name="connsiteY33" fmla="*/ 0 h 426243"/>
              <a:gd name="connsiteX34" fmla="*/ 1993106 w 1997869"/>
              <a:gd name="connsiteY34" fmla="*/ 4762 h 426243"/>
              <a:gd name="connsiteX35" fmla="*/ 1997869 w 1997869"/>
              <a:gd name="connsiteY35" fmla="*/ 19050 h 426243"/>
              <a:gd name="connsiteX36" fmla="*/ 1988344 w 1997869"/>
              <a:gd name="connsiteY36" fmla="*/ 90487 h 426243"/>
              <a:gd name="connsiteX37" fmla="*/ 1976437 w 1997869"/>
              <a:gd name="connsiteY37" fmla="*/ 173831 h 426243"/>
              <a:gd name="connsiteX38" fmla="*/ 1962150 w 1997869"/>
              <a:gd name="connsiteY38" fmla="*/ 223837 h 426243"/>
              <a:gd name="connsiteX39" fmla="*/ 1938337 w 1997869"/>
              <a:gd name="connsiteY39" fmla="*/ 278606 h 426243"/>
              <a:gd name="connsiteX40" fmla="*/ 1907381 w 1997869"/>
              <a:gd name="connsiteY40" fmla="*/ 330993 h 426243"/>
              <a:gd name="connsiteX41" fmla="*/ 1864519 w 1997869"/>
              <a:gd name="connsiteY41" fmla="*/ 388143 h 426243"/>
              <a:gd name="connsiteX42" fmla="*/ 1828800 w 1997869"/>
              <a:gd name="connsiteY42" fmla="*/ 411956 h 426243"/>
              <a:gd name="connsiteX43" fmla="*/ 1804987 w 1997869"/>
              <a:gd name="connsiteY43" fmla="*/ 423862 h 426243"/>
              <a:gd name="connsiteX44" fmla="*/ 1762125 w 1997869"/>
              <a:gd name="connsiteY44" fmla="*/ 426243 h 426243"/>
              <a:gd name="connsiteX45" fmla="*/ 1721644 w 1997869"/>
              <a:gd name="connsiteY45" fmla="*/ 421481 h 426243"/>
              <a:gd name="connsiteX46" fmla="*/ 1676400 w 1997869"/>
              <a:gd name="connsiteY46" fmla="*/ 411956 h 426243"/>
              <a:gd name="connsiteX47" fmla="*/ 1628775 w 1997869"/>
              <a:gd name="connsiteY47" fmla="*/ 392906 h 426243"/>
              <a:gd name="connsiteX48" fmla="*/ 1602581 w 1997869"/>
              <a:gd name="connsiteY48" fmla="*/ 381000 h 426243"/>
              <a:gd name="connsiteX49" fmla="*/ 1397794 w 1997869"/>
              <a:gd name="connsiteY49" fmla="*/ 357187 h 426243"/>
              <a:gd name="connsiteX50" fmla="*/ 1233487 w 1997869"/>
              <a:gd name="connsiteY50" fmla="*/ 354806 h 426243"/>
              <a:gd name="connsiteX51" fmla="*/ 959644 w 1997869"/>
              <a:gd name="connsiteY51" fmla="*/ 354806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97869" h="426243">
                <a:moveTo>
                  <a:pt x="959644" y="354806"/>
                </a:moveTo>
                <a:lnTo>
                  <a:pt x="564356" y="357187"/>
                </a:lnTo>
                <a:lnTo>
                  <a:pt x="209550" y="359568"/>
                </a:lnTo>
                <a:lnTo>
                  <a:pt x="171450" y="352425"/>
                </a:lnTo>
                <a:lnTo>
                  <a:pt x="111919" y="335756"/>
                </a:lnTo>
                <a:lnTo>
                  <a:pt x="66675" y="319087"/>
                </a:lnTo>
                <a:lnTo>
                  <a:pt x="30956" y="302418"/>
                </a:lnTo>
                <a:lnTo>
                  <a:pt x="4762" y="280987"/>
                </a:lnTo>
                <a:lnTo>
                  <a:pt x="0" y="264318"/>
                </a:lnTo>
                <a:lnTo>
                  <a:pt x="16669" y="233362"/>
                </a:lnTo>
                <a:lnTo>
                  <a:pt x="38100" y="219075"/>
                </a:lnTo>
                <a:lnTo>
                  <a:pt x="85725" y="190500"/>
                </a:lnTo>
                <a:lnTo>
                  <a:pt x="123825" y="166687"/>
                </a:lnTo>
                <a:lnTo>
                  <a:pt x="183356" y="140493"/>
                </a:lnTo>
                <a:lnTo>
                  <a:pt x="254794" y="121443"/>
                </a:lnTo>
                <a:lnTo>
                  <a:pt x="316706" y="109537"/>
                </a:lnTo>
                <a:lnTo>
                  <a:pt x="345281" y="116681"/>
                </a:lnTo>
                <a:lnTo>
                  <a:pt x="378619" y="123825"/>
                </a:lnTo>
                <a:lnTo>
                  <a:pt x="426244" y="133350"/>
                </a:lnTo>
                <a:lnTo>
                  <a:pt x="521494" y="147637"/>
                </a:lnTo>
                <a:lnTo>
                  <a:pt x="597694" y="152400"/>
                </a:lnTo>
                <a:lnTo>
                  <a:pt x="864394" y="157162"/>
                </a:lnTo>
                <a:lnTo>
                  <a:pt x="1204912" y="157162"/>
                </a:lnTo>
                <a:lnTo>
                  <a:pt x="1359694" y="157162"/>
                </a:lnTo>
                <a:lnTo>
                  <a:pt x="1535906" y="157162"/>
                </a:lnTo>
                <a:lnTo>
                  <a:pt x="1747837" y="152400"/>
                </a:lnTo>
                <a:lnTo>
                  <a:pt x="1800225" y="147637"/>
                </a:lnTo>
                <a:lnTo>
                  <a:pt x="1831181" y="140493"/>
                </a:lnTo>
                <a:lnTo>
                  <a:pt x="1852612" y="126206"/>
                </a:lnTo>
                <a:lnTo>
                  <a:pt x="1881187" y="97631"/>
                </a:lnTo>
                <a:lnTo>
                  <a:pt x="1919287" y="52387"/>
                </a:lnTo>
                <a:lnTo>
                  <a:pt x="1952625" y="11906"/>
                </a:lnTo>
                <a:lnTo>
                  <a:pt x="1966912" y="0"/>
                </a:lnTo>
                <a:lnTo>
                  <a:pt x="1983581" y="0"/>
                </a:lnTo>
                <a:lnTo>
                  <a:pt x="1993106" y="4762"/>
                </a:lnTo>
                <a:lnTo>
                  <a:pt x="1997869" y="19050"/>
                </a:lnTo>
                <a:lnTo>
                  <a:pt x="1988344" y="90487"/>
                </a:lnTo>
                <a:lnTo>
                  <a:pt x="1976437" y="173831"/>
                </a:lnTo>
                <a:lnTo>
                  <a:pt x="1962150" y="223837"/>
                </a:lnTo>
                <a:lnTo>
                  <a:pt x="1938337" y="278606"/>
                </a:lnTo>
                <a:lnTo>
                  <a:pt x="1907381" y="330993"/>
                </a:lnTo>
                <a:lnTo>
                  <a:pt x="1864519" y="388143"/>
                </a:lnTo>
                <a:lnTo>
                  <a:pt x="1828800" y="411956"/>
                </a:lnTo>
                <a:lnTo>
                  <a:pt x="1804987" y="423862"/>
                </a:lnTo>
                <a:lnTo>
                  <a:pt x="1762125" y="426243"/>
                </a:lnTo>
                <a:lnTo>
                  <a:pt x="1721644" y="421481"/>
                </a:lnTo>
                <a:lnTo>
                  <a:pt x="1676400" y="411956"/>
                </a:lnTo>
                <a:lnTo>
                  <a:pt x="1628775" y="392906"/>
                </a:lnTo>
                <a:lnTo>
                  <a:pt x="1602581" y="381000"/>
                </a:lnTo>
                <a:lnTo>
                  <a:pt x="1397794" y="357187"/>
                </a:lnTo>
                <a:lnTo>
                  <a:pt x="1233487" y="354806"/>
                </a:lnTo>
                <a:lnTo>
                  <a:pt x="959644" y="35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6765E87-20BA-EB42-BE81-662AEBB26C9A}"/>
              </a:ext>
            </a:extLst>
          </p:cNvPr>
          <p:cNvSpPr/>
          <p:nvPr/>
        </p:nvSpPr>
        <p:spPr>
          <a:xfrm rot="16200000">
            <a:off x="4000500" y="2552701"/>
            <a:ext cx="4422775" cy="2247900"/>
          </a:xfrm>
          <a:custGeom>
            <a:avLst/>
            <a:gdLst>
              <a:gd name="connsiteX0" fmla="*/ 2133600 w 4423410"/>
              <a:gd name="connsiteY0" fmla="*/ 986790 h 2247900"/>
              <a:gd name="connsiteX1" fmla="*/ 1809750 w 4423410"/>
              <a:gd name="connsiteY1" fmla="*/ 1093470 h 2247900"/>
              <a:gd name="connsiteX2" fmla="*/ 1577340 w 4423410"/>
              <a:gd name="connsiteY2" fmla="*/ 1181100 h 2247900"/>
              <a:gd name="connsiteX3" fmla="*/ 1329690 w 4423410"/>
              <a:gd name="connsiteY3" fmla="*/ 1280160 h 2247900"/>
              <a:gd name="connsiteX4" fmla="*/ 1165860 w 4423410"/>
              <a:gd name="connsiteY4" fmla="*/ 1363980 h 2247900"/>
              <a:gd name="connsiteX5" fmla="*/ 1047750 w 4423410"/>
              <a:gd name="connsiteY5" fmla="*/ 1432560 h 2247900"/>
              <a:gd name="connsiteX6" fmla="*/ 887730 w 4423410"/>
              <a:gd name="connsiteY6" fmla="*/ 1543050 h 2247900"/>
              <a:gd name="connsiteX7" fmla="*/ 739140 w 4423410"/>
              <a:gd name="connsiteY7" fmla="*/ 1657350 h 2247900"/>
              <a:gd name="connsiteX8" fmla="*/ 601980 w 4423410"/>
              <a:gd name="connsiteY8" fmla="*/ 1771650 h 2247900"/>
              <a:gd name="connsiteX9" fmla="*/ 476250 w 4423410"/>
              <a:gd name="connsiteY9" fmla="*/ 1901190 h 2247900"/>
              <a:gd name="connsiteX10" fmla="*/ 300990 w 4423410"/>
              <a:gd name="connsiteY10" fmla="*/ 2194560 h 2247900"/>
              <a:gd name="connsiteX11" fmla="*/ 228600 w 4423410"/>
              <a:gd name="connsiteY11" fmla="*/ 2221230 h 2247900"/>
              <a:gd name="connsiteX12" fmla="*/ 182880 w 4423410"/>
              <a:gd name="connsiteY12" fmla="*/ 2236470 h 2247900"/>
              <a:gd name="connsiteX13" fmla="*/ 137160 w 4423410"/>
              <a:gd name="connsiteY13" fmla="*/ 2244090 h 2247900"/>
              <a:gd name="connsiteX14" fmla="*/ 106680 w 4423410"/>
              <a:gd name="connsiteY14" fmla="*/ 2247900 h 2247900"/>
              <a:gd name="connsiteX15" fmla="*/ 49530 w 4423410"/>
              <a:gd name="connsiteY15" fmla="*/ 2232660 h 2247900"/>
              <a:gd name="connsiteX16" fmla="*/ 22860 w 4423410"/>
              <a:gd name="connsiteY16" fmla="*/ 2213610 h 2247900"/>
              <a:gd name="connsiteX17" fmla="*/ 0 w 4423410"/>
              <a:gd name="connsiteY17" fmla="*/ 2175510 h 2247900"/>
              <a:gd name="connsiteX18" fmla="*/ 3810 w 4423410"/>
              <a:gd name="connsiteY18" fmla="*/ 2103120 h 2247900"/>
              <a:gd name="connsiteX19" fmla="*/ 30480 w 4423410"/>
              <a:gd name="connsiteY19" fmla="*/ 2023110 h 2247900"/>
              <a:gd name="connsiteX20" fmla="*/ 72390 w 4423410"/>
              <a:gd name="connsiteY20" fmla="*/ 1962150 h 2247900"/>
              <a:gd name="connsiteX21" fmla="*/ 137160 w 4423410"/>
              <a:gd name="connsiteY21" fmla="*/ 1874520 h 2247900"/>
              <a:gd name="connsiteX22" fmla="*/ 224790 w 4423410"/>
              <a:gd name="connsiteY22" fmla="*/ 1786890 h 2247900"/>
              <a:gd name="connsiteX23" fmla="*/ 354330 w 4423410"/>
              <a:gd name="connsiteY23" fmla="*/ 1676400 h 2247900"/>
              <a:gd name="connsiteX24" fmla="*/ 487680 w 4423410"/>
              <a:gd name="connsiteY24" fmla="*/ 1565910 h 2247900"/>
              <a:gd name="connsiteX25" fmla="*/ 621030 w 4423410"/>
              <a:gd name="connsiteY25" fmla="*/ 1459230 h 2247900"/>
              <a:gd name="connsiteX26" fmla="*/ 750570 w 4423410"/>
              <a:gd name="connsiteY26" fmla="*/ 1367790 h 2247900"/>
              <a:gd name="connsiteX27" fmla="*/ 853440 w 4423410"/>
              <a:gd name="connsiteY27" fmla="*/ 1306830 h 2247900"/>
              <a:gd name="connsiteX28" fmla="*/ 933450 w 4423410"/>
              <a:gd name="connsiteY28" fmla="*/ 1257300 h 2247900"/>
              <a:gd name="connsiteX29" fmla="*/ 1120140 w 4423410"/>
              <a:gd name="connsiteY29" fmla="*/ 1150620 h 2247900"/>
              <a:gd name="connsiteX30" fmla="*/ 1341120 w 4423410"/>
              <a:gd name="connsiteY30" fmla="*/ 1043940 h 2247900"/>
              <a:gd name="connsiteX31" fmla="*/ 1501140 w 4423410"/>
              <a:gd name="connsiteY31" fmla="*/ 986790 h 2247900"/>
              <a:gd name="connsiteX32" fmla="*/ 1748790 w 4423410"/>
              <a:gd name="connsiteY32" fmla="*/ 906780 h 2247900"/>
              <a:gd name="connsiteX33" fmla="*/ 2042160 w 4423410"/>
              <a:gd name="connsiteY33" fmla="*/ 819150 h 2247900"/>
              <a:gd name="connsiteX34" fmla="*/ 2297430 w 4423410"/>
              <a:gd name="connsiteY34" fmla="*/ 742950 h 2247900"/>
              <a:gd name="connsiteX35" fmla="*/ 2590800 w 4423410"/>
              <a:gd name="connsiteY35" fmla="*/ 659130 h 2247900"/>
              <a:gd name="connsiteX36" fmla="*/ 2796540 w 4423410"/>
              <a:gd name="connsiteY36" fmla="*/ 601980 h 2247900"/>
              <a:gd name="connsiteX37" fmla="*/ 3063240 w 4423410"/>
              <a:gd name="connsiteY37" fmla="*/ 525780 h 2247900"/>
              <a:gd name="connsiteX38" fmla="*/ 3230880 w 4423410"/>
              <a:gd name="connsiteY38" fmla="*/ 487680 h 2247900"/>
              <a:gd name="connsiteX39" fmla="*/ 3398520 w 4423410"/>
              <a:gd name="connsiteY39" fmla="*/ 441960 h 2247900"/>
              <a:gd name="connsiteX40" fmla="*/ 3710940 w 4423410"/>
              <a:gd name="connsiteY40" fmla="*/ 377190 h 2247900"/>
              <a:gd name="connsiteX41" fmla="*/ 3924300 w 4423410"/>
              <a:gd name="connsiteY41" fmla="*/ 342900 h 2247900"/>
              <a:gd name="connsiteX42" fmla="*/ 4050030 w 4423410"/>
              <a:gd name="connsiteY42" fmla="*/ 312420 h 2247900"/>
              <a:gd name="connsiteX43" fmla="*/ 4122420 w 4423410"/>
              <a:gd name="connsiteY43" fmla="*/ 285750 h 2247900"/>
              <a:gd name="connsiteX44" fmla="*/ 4171950 w 4423410"/>
              <a:gd name="connsiteY44" fmla="*/ 259080 h 2247900"/>
              <a:gd name="connsiteX45" fmla="*/ 4217670 w 4423410"/>
              <a:gd name="connsiteY45" fmla="*/ 217170 h 2247900"/>
              <a:gd name="connsiteX46" fmla="*/ 4290060 w 4423410"/>
              <a:gd name="connsiteY46" fmla="*/ 129540 h 2247900"/>
              <a:gd name="connsiteX47" fmla="*/ 4339590 w 4423410"/>
              <a:gd name="connsiteY47" fmla="*/ 45720 h 2247900"/>
              <a:gd name="connsiteX48" fmla="*/ 4366260 w 4423410"/>
              <a:gd name="connsiteY48" fmla="*/ 15240 h 2247900"/>
              <a:gd name="connsiteX49" fmla="*/ 4389120 w 4423410"/>
              <a:gd name="connsiteY49" fmla="*/ 0 h 2247900"/>
              <a:gd name="connsiteX50" fmla="*/ 4389120 w 4423410"/>
              <a:gd name="connsiteY50" fmla="*/ 0 h 2247900"/>
              <a:gd name="connsiteX51" fmla="*/ 4408170 w 4423410"/>
              <a:gd name="connsiteY51" fmla="*/ 7620 h 2247900"/>
              <a:gd name="connsiteX52" fmla="*/ 4419600 w 4423410"/>
              <a:gd name="connsiteY52" fmla="*/ 41910 h 2247900"/>
              <a:gd name="connsiteX53" fmla="*/ 4423410 w 4423410"/>
              <a:gd name="connsiteY53" fmla="*/ 144780 h 2247900"/>
              <a:gd name="connsiteX54" fmla="*/ 4411980 w 4423410"/>
              <a:gd name="connsiteY54" fmla="*/ 228600 h 2247900"/>
              <a:gd name="connsiteX55" fmla="*/ 4381500 w 4423410"/>
              <a:gd name="connsiteY55" fmla="*/ 327660 h 2247900"/>
              <a:gd name="connsiteX56" fmla="*/ 4354830 w 4423410"/>
              <a:gd name="connsiteY56" fmla="*/ 377190 h 2247900"/>
              <a:gd name="connsiteX57" fmla="*/ 4271010 w 4423410"/>
              <a:gd name="connsiteY57" fmla="*/ 495300 h 2247900"/>
              <a:gd name="connsiteX58" fmla="*/ 4183380 w 4423410"/>
              <a:gd name="connsiteY58" fmla="*/ 594360 h 2247900"/>
              <a:gd name="connsiteX59" fmla="*/ 4164330 w 4423410"/>
              <a:gd name="connsiteY59" fmla="*/ 598170 h 2247900"/>
              <a:gd name="connsiteX60" fmla="*/ 4118610 w 4423410"/>
              <a:gd name="connsiteY60" fmla="*/ 579120 h 2247900"/>
              <a:gd name="connsiteX61" fmla="*/ 4065270 w 4423410"/>
              <a:gd name="connsiteY61" fmla="*/ 560070 h 2247900"/>
              <a:gd name="connsiteX62" fmla="*/ 3992880 w 4423410"/>
              <a:gd name="connsiteY62" fmla="*/ 552450 h 2247900"/>
              <a:gd name="connsiteX63" fmla="*/ 3897630 w 4423410"/>
              <a:gd name="connsiteY63" fmla="*/ 556260 h 2247900"/>
              <a:gd name="connsiteX64" fmla="*/ 3760470 w 4423410"/>
              <a:gd name="connsiteY64" fmla="*/ 571500 h 2247900"/>
              <a:gd name="connsiteX65" fmla="*/ 3516630 w 4423410"/>
              <a:gd name="connsiteY65" fmla="*/ 621030 h 2247900"/>
              <a:gd name="connsiteX66" fmla="*/ 3272790 w 4423410"/>
              <a:gd name="connsiteY66" fmla="*/ 685800 h 2247900"/>
              <a:gd name="connsiteX67" fmla="*/ 3101340 w 4423410"/>
              <a:gd name="connsiteY67" fmla="*/ 723900 h 2247900"/>
              <a:gd name="connsiteX68" fmla="*/ 2868930 w 4423410"/>
              <a:gd name="connsiteY68" fmla="*/ 781050 h 2247900"/>
              <a:gd name="connsiteX69" fmla="*/ 2625090 w 4423410"/>
              <a:gd name="connsiteY69" fmla="*/ 842010 h 2247900"/>
              <a:gd name="connsiteX70" fmla="*/ 2366010 w 4423410"/>
              <a:gd name="connsiteY70" fmla="*/ 918210 h 2247900"/>
              <a:gd name="connsiteX71" fmla="*/ 2133600 w 4423410"/>
              <a:gd name="connsiteY71" fmla="*/ 986790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23410" h="2247900">
                <a:moveTo>
                  <a:pt x="2133600" y="986790"/>
                </a:moveTo>
                <a:lnTo>
                  <a:pt x="1809750" y="1093470"/>
                </a:lnTo>
                <a:lnTo>
                  <a:pt x="1577340" y="1181100"/>
                </a:lnTo>
                <a:lnTo>
                  <a:pt x="1329690" y="1280160"/>
                </a:lnTo>
                <a:lnTo>
                  <a:pt x="1165860" y="1363980"/>
                </a:lnTo>
                <a:lnTo>
                  <a:pt x="1047750" y="1432560"/>
                </a:lnTo>
                <a:lnTo>
                  <a:pt x="887730" y="1543050"/>
                </a:lnTo>
                <a:lnTo>
                  <a:pt x="739140" y="1657350"/>
                </a:lnTo>
                <a:lnTo>
                  <a:pt x="601980" y="1771650"/>
                </a:lnTo>
                <a:lnTo>
                  <a:pt x="476250" y="1901190"/>
                </a:lnTo>
                <a:lnTo>
                  <a:pt x="300990" y="2194560"/>
                </a:lnTo>
                <a:lnTo>
                  <a:pt x="228600" y="2221230"/>
                </a:lnTo>
                <a:lnTo>
                  <a:pt x="182880" y="2236470"/>
                </a:lnTo>
                <a:lnTo>
                  <a:pt x="137160" y="2244090"/>
                </a:lnTo>
                <a:lnTo>
                  <a:pt x="106680" y="2247900"/>
                </a:lnTo>
                <a:lnTo>
                  <a:pt x="49530" y="2232660"/>
                </a:lnTo>
                <a:lnTo>
                  <a:pt x="22860" y="2213610"/>
                </a:lnTo>
                <a:lnTo>
                  <a:pt x="0" y="2175510"/>
                </a:lnTo>
                <a:lnTo>
                  <a:pt x="3810" y="2103120"/>
                </a:lnTo>
                <a:lnTo>
                  <a:pt x="30480" y="2023110"/>
                </a:lnTo>
                <a:lnTo>
                  <a:pt x="72390" y="1962150"/>
                </a:lnTo>
                <a:lnTo>
                  <a:pt x="137160" y="1874520"/>
                </a:lnTo>
                <a:lnTo>
                  <a:pt x="224790" y="1786890"/>
                </a:lnTo>
                <a:lnTo>
                  <a:pt x="354330" y="1676400"/>
                </a:lnTo>
                <a:lnTo>
                  <a:pt x="487680" y="1565910"/>
                </a:lnTo>
                <a:lnTo>
                  <a:pt x="621030" y="1459230"/>
                </a:lnTo>
                <a:lnTo>
                  <a:pt x="750570" y="1367790"/>
                </a:lnTo>
                <a:lnTo>
                  <a:pt x="853440" y="1306830"/>
                </a:lnTo>
                <a:lnTo>
                  <a:pt x="933450" y="1257300"/>
                </a:lnTo>
                <a:lnTo>
                  <a:pt x="1120140" y="1150620"/>
                </a:lnTo>
                <a:lnTo>
                  <a:pt x="1341120" y="1043940"/>
                </a:lnTo>
                <a:lnTo>
                  <a:pt x="1501140" y="986790"/>
                </a:lnTo>
                <a:lnTo>
                  <a:pt x="1748790" y="906780"/>
                </a:lnTo>
                <a:lnTo>
                  <a:pt x="2042160" y="819150"/>
                </a:lnTo>
                <a:lnTo>
                  <a:pt x="2297430" y="742950"/>
                </a:lnTo>
                <a:lnTo>
                  <a:pt x="2590800" y="659130"/>
                </a:lnTo>
                <a:lnTo>
                  <a:pt x="2796540" y="601980"/>
                </a:lnTo>
                <a:lnTo>
                  <a:pt x="3063240" y="525780"/>
                </a:lnTo>
                <a:lnTo>
                  <a:pt x="3230880" y="487680"/>
                </a:lnTo>
                <a:lnTo>
                  <a:pt x="3398520" y="441960"/>
                </a:lnTo>
                <a:lnTo>
                  <a:pt x="3710940" y="377190"/>
                </a:lnTo>
                <a:lnTo>
                  <a:pt x="3924300" y="342900"/>
                </a:lnTo>
                <a:lnTo>
                  <a:pt x="4050030" y="312420"/>
                </a:lnTo>
                <a:lnTo>
                  <a:pt x="4122420" y="285750"/>
                </a:lnTo>
                <a:lnTo>
                  <a:pt x="4171950" y="259080"/>
                </a:lnTo>
                <a:lnTo>
                  <a:pt x="4217670" y="217170"/>
                </a:lnTo>
                <a:lnTo>
                  <a:pt x="4290060" y="129540"/>
                </a:lnTo>
                <a:lnTo>
                  <a:pt x="4339590" y="45720"/>
                </a:lnTo>
                <a:lnTo>
                  <a:pt x="4366260" y="15240"/>
                </a:lnTo>
                <a:lnTo>
                  <a:pt x="4389120" y="0"/>
                </a:lnTo>
                <a:lnTo>
                  <a:pt x="4389120" y="0"/>
                </a:lnTo>
                <a:lnTo>
                  <a:pt x="4408170" y="7620"/>
                </a:lnTo>
                <a:lnTo>
                  <a:pt x="4419600" y="41910"/>
                </a:lnTo>
                <a:lnTo>
                  <a:pt x="4423410" y="144780"/>
                </a:lnTo>
                <a:lnTo>
                  <a:pt x="4411980" y="228600"/>
                </a:lnTo>
                <a:lnTo>
                  <a:pt x="4381500" y="327660"/>
                </a:lnTo>
                <a:lnTo>
                  <a:pt x="4354830" y="377190"/>
                </a:lnTo>
                <a:lnTo>
                  <a:pt x="4271010" y="495300"/>
                </a:lnTo>
                <a:lnTo>
                  <a:pt x="4183380" y="594360"/>
                </a:lnTo>
                <a:lnTo>
                  <a:pt x="4164330" y="598170"/>
                </a:lnTo>
                <a:lnTo>
                  <a:pt x="4118610" y="579120"/>
                </a:lnTo>
                <a:lnTo>
                  <a:pt x="4065270" y="560070"/>
                </a:lnTo>
                <a:lnTo>
                  <a:pt x="3992880" y="552450"/>
                </a:lnTo>
                <a:lnTo>
                  <a:pt x="3897630" y="556260"/>
                </a:lnTo>
                <a:lnTo>
                  <a:pt x="3760470" y="571500"/>
                </a:lnTo>
                <a:lnTo>
                  <a:pt x="3516630" y="621030"/>
                </a:lnTo>
                <a:lnTo>
                  <a:pt x="3272790" y="685800"/>
                </a:lnTo>
                <a:lnTo>
                  <a:pt x="3101340" y="723900"/>
                </a:lnTo>
                <a:lnTo>
                  <a:pt x="2868930" y="781050"/>
                </a:lnTo>
                <a:lnTo>
                  <a:pt x="2625090" y="842010"/>
                </a:lnTo>
                <a:lnTo>
                  <a:pt x="2366010" y="918210"/>
                </a:lnTo>
                <a:lnTo>
                  <a:pt x="2133600" y="986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38D7064-C8F6-6345-A4D5-96CFDE8F5811}"/>
              </a:ext>
            </a:extLst>
          </p:cNvPr>
          <p:cNvSpPr/>
          <p:nvPr/>
        </p:nvSpPr>
        <p:spPr>
          <a:xfrm>
            <a:off x="6980238" y="4700588"/>
            <a:ext cx="377825" cy="919162"/>
          </a:xfrm>
          <a:custGeom>
            <a:avLst/>
            <a:gdLst>
              <a:gd name="connsiteX0" fmla="*/ 295275 w 378619"/>
              <a:gd name="connsiteY0" fmla="*/ 533400 h 919162"/>
              <a:gd name="connsiteX1" fmla="*/ 285750 w 378619"/>
              <a:gd name="connsiteY1" fmla="*/ 640556 h 919162"/>
              <a:gd name="connsiteX2" fmla="*/ 288131 w 378619"/>
              <a:gd name="connsiteY2" fmla="*/ 723900 h 919162"/>
              <a:gd name="connsiteX3" fmla="*/ 290512 w 378619"/>
              <a:gd name="connsiteY3" fmla="*/ 804862 h 919162"/>
              <a:gd name="connsiteX4" fmla="*/ 307181 w 378619"/>
              <a:gd name="connsiteY4" fmla="*/ 919162 h 919162"/>
              <a:gd name="connsiteX5" fmla="*/ 0 w 378619"/>
              <a:gd name="connsiteY5" fmla="*/ 766762 h 919162"/>
              <a:gd name="connsiteX6" fmla="*/ 54769 w 378619"/>
              <a:gd name="connsiteY6" fmla="*/ 631031 h 919162"/>
              <a:gd name="connsiteX7" fmla="*/ 119062 w 378619"/>
              <a:gd name="connsiteY7" fmla="*/ 488156 h 919162"/>
              <a:gd name="connsiteX8" fmla="*/ 197644 w 378619"/>
              <a:gd name="connsiteY8" fmla="*/ 307181 h 919162"/>
              <a:gd name="connsiteX9" fmla="*/ 280987 w 378619"/>
              <a:gd name="connsiteY9" fmla="*/ 130968 h 919162"/>
              <a:gd name="connsiteX10" fmla="*/ 316706 w 378619"/>
              <a:gd name="connsiteY10" fmla="*/ 50006 h 919162"/>
              <a:gd name="connsiteX11" fmla="*/ 338137 w 378619"/>
              <a:gd name="connsiteY11" fmla="*/ 14287 h 919162"/>
              <a:gd name="connsiteX12" fmla="*/ 347662 w 378619"/>
              <a:gd name="connsiteY12" fmla="*/ 4762 h 919162"/>
              <a:gd name="connsiteX13" fmla="*/ 359569 w 378619"/>
              <a:gd name="connsiteY13" fmla="*/ 0 h 919162"/>
              <a:gd name="connsiteX14" fmla="*/ 369094 w 378619"/>
              <a:gd name="connsiteY14" fmla="*/ 0 h 919162"/>
              <a:gd name="connsiteX15" fmla="*/ 378619 w 378619"/>
              <a:gd name="connsiteY15" fmla="*/ 7143 h 919162"/>
              <a:gd name="connsiteX16" fmla="*/ 378619 w 378619"/>
              <a:gd name="connsiteY16" fmla="*/ 54768 h 919162"/>
              <a:gd name="connsiteX17" fmla="*/ 354806 w 378619"/>
              <a:gd name="connsiteY17" fmla="*/ 164306 h 919162"/>
              <a:gd name="connsiteX18" fmla="*/ 323850 w 378619"/>
              <a:gd name="connsiteY18" fmla="*/ 326231 h 919162"/>
              <a:gd name="connsiteX19" fmla="*/ 295275 w 378619"/>
              <a:gd name="connsiteY19" fmla="*/ 533400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8619" h="919162">
                <a:moveTo>
                  <a:pt x="295275" y="533400"/>
                </a:moveTo>
                <a:lnTo>
                  <a:pt x="285750" y="640556"/>
                </a:lnTo>
                <a:cubicBezTo>
                  <a:pt x="286544" y="668337"/>
                  <a:pt x="287337" y="696119"/>
                  <a:pt x="288131" y="723900"/>
                </a:cubicBezTo>
                <a:cubicBezTo>
                  <a:pt x="288925" y="750887"/>
                  <a:pt x="289718" y="777875"/>
                  <a:pt x="290512" y="804862"/>
                </a:cubicBezTo>
                <a:lnTo>
                  <a:pt x="307181" y="919162"/>
                </a:lnTo>
                <a:lnTo>
                  <a:pt x="0" y="766762"/>
                </a:lnTo>
                <a:lnTo>
                  <a:pt x="54769" y="631031"/>
                </a:lnTo>
                <a:lnTo>
                  <a:pt x="119062" y="488156"/>
                </a:lnTo>
                <a:lnTo>
                  <a:pt x="197644" y="307181"/>
                </a:lnTo>
                <a:lnTo>
                  <a:pt x="280987" y="130968"/>
                </a:lnTo>
                <a:lnTo>
                  <a:pt x="316706" y="50006"/>
                </a:lnTo>
                <a:lnTo>
                  <a:pt x="338137" y="14287"/>
                </a:lnTo>
                <a:lnTo>
                  <a:pt x="347662" y="4762"/>
                </a:lnTo>
                <a:lnTo>
                  <a:pt x="359569" y="0"/>
                </a:lnTo>
                <a:lnTo>
                  <a:pt x="369094" y="0"/>
                </a:lnTo>
                <a:lnTo>
                  <a:pt x="378619" y="7143"/>
                </a:lnTo>
                <a:lnTo>
                  <a:pt x="378619" y="54768"/>
                </a:lnTo>
                <a:lnTo>
                  <a:pt x="354806" y="164306"/>
                </a:lnTo>
                <a:lnTo>
                  <a:pt x="323850" y="326231"/>
                </a:lnTo>
                <a:lnTo>
                  <a:pt x="295275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C17498-44AE-8D4C-B495-BC04D18BE8A2}"/>
              </a:ext>
            </a:extLst>
          </p:cNvPr>
          <p:cNvSpPr/>
          <p:nvPr/>
        </p:nvSpPr>
        <p:spPr>
          <a:xfrm rot="16200000">
            <a:off x="4676775" y="3454401"/>
            <a:ext cx="2535237" cy="1795462"/>
          </a:xfrm>
          <a:custGeom>
            <a:avLst/>
            <a:gdLst>
              <a:gd name="connsiteX0" fmla="*/ 1343025 w 2536031"/>
              <a:gd name="connsiteY0" fmla="*/ 1438275 h 1795463"/>
              <a:gd name="connsiteX1" fmla="*/ 1071562 w 2536031"/>
              <a:gd name="connsiteY1" fmla="*/ 1328738 h 1795463"/>
              <a:gd name="connsiteX2" fmla="*/ 845343 w 2536031"/>
              <a:gd name="connsiteY2" fmla="*/ 1193006 h 1795463"/>
              <a:gd name="connsiteX3" fmla="*/ 697706 w 2536031"/>
              <a:gd name="connsiteY3" fmla="*/ 1071563 h 1795463"/>
              <a:gd name="connsiteX4" fmla="*/ 542925 w 2536031"/>
              <a:gd name="connsiteY4" fmla="*/ 931069 h 1795463"/>
              <a:gd name="connsiteX5" fmla="*/ 438150 w 2536031"/>
              <a:gd name="connsiteY5" fmla="*/ 819150 h 1795463"/>
              <a:gd name="connsiteX6" fmla="*/ 361950 w 2536031"/>
              <a:gd name="connsiteY6" fmla="*/ 726281 h 1795463"/>
              <a:gd name="connsiteX7" fmla="*/ 292893 w 2536031"/>
              <a:gd name="connsiteY7" fmla="*/ 631031 h 1795463"/>
              <a:gd name="connsiteX8" fmla="*/ 209550 w 2536031"/>
              <a:gd name="connsiteY8" fmla="*/ 495300 h 1795463"/>
              <a:gd name="connsiteX9" fmla="*/ 159543 w 2536031"/>
              <a:gd name="connsiteY9" fmla="*/ 411956 h 1795463"/>
              <a:gd name="connsiteX10" fmla="*/ 109537 w 2536031"/>
              <a:gd name="connsiteY10" fmla="*/ 316706 h 1795463"/>
              <a:gd name="connsiteX11" fmla="*/ 64293 w 2536031"/>
              <a:gd name="connsiteY11" fmla="*/ 221456 h 1795463"/>
              <a:gd name="connsiteX12" fmla="*/ 16668 w 2536031"/>
              <a:gd name="connsiteY12" fmla="*/ 102394 h 1795463"/>
              <a:gd name="connsiteX13" fmla="*/ 0 w 2536031"/>
              <a:gd name="connsiteY13" fmla="*/ 59531 h 1795463"/>
              <a:gd name="connsiteX14" fmla="*/ 0 w 2536031"/>
              <a:gd name="connsiteY14" fmla="*/ 30956 h 1795463"/>
              <a:gd name="connsiteX15" fmla="*/ 4762 w 2536031"/>
              <a:gd name="connsiteY15" fmla="*/ 14288 h 1795463"/>
              <a:gd name="connsiteX16" fmla="*/ 11906 w 2536031"/>
              <a:gd name="connsiteY16" fmla="*/ 2381 h 1795463"/>
              <a:gd name="connsiteX17" fmla="*/ 26193 w 2536031"/>
              <a:gd name="connsiteY17" fmla="*/ 0 h 1795463"/>
              <a:gd name="connsiteX18" fmla="*/ 38100 w 2536031"/>
              <a:gd name="connsiteY18" fmla="*/ 4763 h 1795463"/>
              <a:gd name="connsiteX19" fmla="*/ 54768 w 2536031"/>
              <a:gd name="connsiteY19" fmla="*/ 11906 h 1795463"/>
              <a:gd name="connsiteX20" fmla="*/ 71437 w 2536031"/>
              <a:gd name="connsiteY20" fmla="*/ 28575 h 1795463"/>
              <a:gd name="connsiteX21" fmla="*/ 126206 w 2536031"/>
              <a:gd name="connsiteY21" fmla="*/ 157163 h 1795463"/>
              <a:gd name="connsiteX22" fmla="*/ 183356 w 2536031"/>
              <a:gd name="connsiteY22" fmla="*/ 261938 h 1795463"/>
              <a:gd name="connsiteX23" fmla="*/ 257175 w 2536031"/>
              <a:gd name="connsiteY23" fmla="*/ 383381 h 1795463"/>
              <a:gd name="connsiteX24" fmla="*/ 333375 w 2536031"/>
              <a:gd name="connsiteY24" fmla="*/ 485775 h 1795463"/>
              <a:gd name="connsiteX25" fmla="*/ 421481 w 2536031"/>
              <a:gd name="connsiteY25" fmla="*/ 592931 h 1795463"/>
              <a:gd name="connsiteX26" fmla="*/ 519112 w 2536031"/>
              <a:gd name="connsiteY26" fmla="*/ 688181 h 1795463"/>
              <a:gd name="connsiteX27" fmla="*/ 661987 w 2536031"/>
              <a:gd name="connsiteY27" fmla="*/ 816769 h 1795463"/>
              <a:gd name="connsiteX28" fmla="*/ 800100 w 2536031"/>
              <a:gd name="connsiteY28" fmla="*/ 926306 h 1795463"/>
              <a:gd name="connsiteX29" fmla="*/ 912018 w 2536031"/>
              <a:gd name="connsiteY29" fmla="*/ 997744 h 1795463"/>
              <a:gd name="connsiteX30" fmla="*/ 1073943 w 2536031"/>
              <a:gd name="connsiteY30" fmla="*/ 1085850 h 1795463"/>
              <a:gd name="connsiteX31" fmla="*/ 1343025 w 2536031"/>
              <a:gd name="connsiteY31" fmla="*/ 1226344 h 1795463"/>
              <a:gd name="connsiteX32" fmla="*/ 1500187 w 2536031"/>
              <a:gd name="connsiteY32" fmla="*/ 1285875 h 1795463"/>
              <a:gd name="connsiteX33" fmla="*/ 1676400 w 2536031"/>
              <a:gd name="connsiteY33" fmla="*/ 1347788 h 1795463"/>
              <a:gd name="connsiteX34" fmla="*/ 1878806 w 2536031"/>
              <a:gd name="connsiteY34" fmla="*/ 1414463 h 1795463"/>
              <a:gd name="connsiteX35" fmla="*/ 2128837 w 2536031"/>
              <a:gd name="connsiteY35" fmla="*/ 1478756 h 1795463"/>
              <a:gd name="connsiteX36" fmla="*/ 2238375 w 2536031"/>
              <a:gd name="connsiteY36" fmla="*/ 1502569 h 1795463"/>
              <a:gd name="connsiteX37" fmla="*/ 2269331 w 2536031"/>
              <a:gd name="connsiteY37" fmla="*/ 1507331 h 1795463"/>
              <a:gd name="connsiteX38" fmla="*/ 2302668 w 2536031"/>
              <a:gd name="connsiteY38" fmla="*/ 1507331 h 1795463"/>
              <a:gd name="connsiteX39" fmla="*/ 2331243 w 2536031"/>
              <a:gd name="connsiteY39" fmla="*/ 1502569 h 1795463"/>
              <a:gd name="connsiteX40" fmla="*/ 2355056 w 2536031"/>
              <a:gd name="connsiteY40" fmla="*/ 1495425 h 1795463"/>
              <a:gd name="connsiteX41" fmla="*/ 2376487 w 2536031"/>
              <a:gd name="connsiteY41" fmla="*/ 1481138 h 1795463"/>
              <a:gd name="connsiteX42" fmla="*/ 2414587 w 2536031"/>
              <a:gd name="connsiteY42" fmla="*/ 1428750 h 1795463"/>
              <a:gd name="connsiteX43" fmla="*/ 2457450 w 2536031"/>
              <a:gd name="connsiteY43" fmla="*/ 1373981 h 1795463"/>
              <a:gd name="connsiteX44" fmla="*/ 2474118 w 2536031"/>
              <a:gd name="connsiteY44" fmla="*/ 1362075 h 1795463"/>
              <a:gd name="connsiteX45" fmla="*/ 2493168 w 2536031"/>
              <a:gd name="connsiteY45" fmla="*/ 1357313 h 1795463"/>
              <a:gd name="connsiteX46" fmla="*/ 2509837 w 2536031"/>
              <a:gd name="connsiteY46" fmla="*/ 1357313 h 1795463"/>
              <a:gd name="connsiteX47" fmla="*/ 2524125 w 2536031"/>
              <a:gd name="connsiteY47" fmla="*/ 1362075 h 1795463"/>
              <a:gd name="connsiteX48" fmla="*/ 2531268 w 2536031"/>
              <a:gd name="connsiteY48" fmla="*/ 1376363 h 1795463"/>
              <a:gd name="connsiteX49" fmla="*/ 2536031 w 2536031"/>
              <a:gd name="connsiteY49" fmla="*/ 1397794 h 1795463"/>
              <a:gd name="connsiteX50" fmla="*/ 2524125 w 2536031"/>
              <a:gd name="connsiteY50" fmla="*/ 1454944 h 1795463"/>
              <a:gd name="connsiteX51" fmla="*/ 2481262 w 2536031"/>
              <a:gd name="connsiteY51" fmla="*/ 1535906 h 1795463"/>
              <a:gd name="connsiteX52" fmla="*/ 2440781 w 2536031"/>
              <a:gd name="connsiteY52" fmla="*/ 1612106 h 1795463"/>
              <a:gd name="connsiteX53" fmla="*/ 2405062 w 2536031"/>
              <a:gd name="connsiteY53" fmla="*/ 1674019 h 1795463"/>
              <a:gd name="connsiteX54" fmla="*/ 2355056 w 2536031"/>
              <a:gd name="connsiteY54" fmla="*/ 1733550 h 1795463"/>
              <a:gd name="connsiteX55" fmla="*/ 2316956 w 2536031"/>
              <a:gd name="connsiteY55" fmla="*/ 1769269 h 1795463"/>
              <a:gd name="connsiteX56" fmla="*/ 2281237 w 2536031"/>
              <a:gd name="connsiteY56" fmla="*/ 1788319 h 1795463"/>
              <a:gd name="connsiteX57" fmla="*/ 2252662 w 2536031"/>
              <a:gd name="connsiteY57" fmla="*/ 1795463 h 1795463"/>
              <a:gd name="connsiteX58" fmla="*/ 2226468 w 2536031"/>
              <a:gd name="connsiteY58" fmla="*/ 1795463 h 1795463"/>
              <a:gd name="connsiteX59" fmla="*/ 2205037 w 2536031"/>
              <a:gd name="connsiteY59" fmla="*/ 1785938 h 1795463"/>
              <a:gd name="connsiteX60" fmla="*/ 2159793 w 2536031"/>
              <a:gd name="connsiteY60" fmla="*/ 1738313 h 1795463"/>
              <a:gd name="connsiteX61" fmla="*/ 2119312 w 2536031"/>
              <a:gd name="connsiteY61" fmla="*/ 1702594 h 1795463"/>
              <a:gd name="connsiteX62" fmla="*/ 2078831 w 2536031"/>
              <a:gd name="connsiteY62" fmla="*/ 1683544 h 1795463"/>
              <a:gd name="connsiteX63" fmla="*/ 1905000 w 2536031"/>
              <a:gd name="connsiteY63" fmla="*/ 1633538 h 1795463"/>
              <a:gd name="connsiteX64" fmla="*/ 1726406 w 2536031"/>
              <a:gd name="connsiteY64" fmla="*/ 1576388 h 1795463"/>
              <a:gd name="connsiteX65" fmla="*/ 1528762 w 2536031"/>
              <a:gd name="connsiteY65" fmla="*/ 1509713 h 1795463"/>
              <a:gd name="connsiteX66" fmla="*/ 1343025 w 2536031"/>
              <a:gd name="connsiteY66" fmla="*/ 1438275 h 179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36031" h="1795463">
                <a:moveTo>
                  <a:pt x="1343025" y="1438275"/>
                </a:moveTo>
                <a:lnTo>
                  <a:pt x="1071562" y="1328738"/>
                </a:lnTo>
                <a:lnTo>
                  <a:pt x="845343" y="1193006"/>
                </a:lnTo>
                <a:lnTo>
                  <a:pt x="697706" y="1071563"/>
                </a:lnTo>
                <a:lnTo>
                  <a:pt x="542925" y="931069"/>
                </a:lnTo>
                <a:lnTo>
                  <a:pt x="438150" y="819150"/>
                </a:lnTo>
                <a:lnTo>
                  <a:pt x="361950" y="726281"/>
                </a:lnTo>
                <a:lnTo>
                  <a:pt x="292893" y="631031"/>
                </a:lnTo>
                <a:lnTo>
                  <a:pt x="209550" y="495300"/>
                </a:lnTo>
                <a:lnTo>
                  <a:pt x="159543" y="411956"/>
                </a:lnTo>
                <a:lnTo>
                  <a:pt x="109537" y="316706"/>
                </a:lnTo>
                <a:lnTo>
                  <a:pt x="64293" y="221456"/>
                </a:lnTo>
                <a:lnTo>
                  <a:pt x="16668" y="102394"/>
                </a:lnTo>
                <a:lnTo>
                  <a:pt x="0" y="59531"/>
                </a:lnTo>
                <a:lnTo>
                  <a:pt x="0" y="30956"/>
                </a:lnTo>
                <a:lnTo>
                  <a:pt x="4762" y="14288"/>
                </a:lnTo>
                <a:lnTo>
                  <a:pt x="11906" y="2381"/>
                </a:lnTo>
                <a:lnTo>
                  <a:pt x="26193" y="0"/>
                </a:lnTo>
                <a:lnTo>
                  <a:pt x="38100" y="4763"/>
                </a:lnTo>
                <a:lnTo>
                  <a:pt x="54768" y="11906"/>
                </a:lnTo>
                <a:lnTo>
                  <a:pt x="71437" y="28575"/>
                </a:lnTo>
                <a:lnTo>
                  <a:pt x="126206" y="157163"/>
                </a:lnTo>
                <a:lnTo>
                  <a:pt x="183356" y="261938"/>
                </a:lnTo>
                <a:lnTo>
                  <a:pt x="257175" y="383381"/>
                </a:lnTo>
                <a:lnTo>
                  <a:pt x="333375" y="485775"/>
                </a:lnTo>
                <a:lnTo>
                  <a:pt x="421481" y="592931"/>
                </a:lnTo>
                <a:lnTo>
                  <a:pt x="519112" y="688181"/>
                </a:lnTo>
                <a:lnTo>
                  <a:pt x="661987" y="816769"/>
                </a:lnTo>
                <a:lnTo>
                  <a:pt x="800100" y="926306"/>
                </a:lnTo>
                <a:lnTo>
                  <a:pt x="912018" y="997744"/>
                </a:lnTo>
                <a:lnTo>
                  <a:pt x="1073943" y="1085850"/>
                </a:lnTo>
                <a:lnTo>
                  <a:pt x="1343025" y="1226344"/>
                </a:lnTo>
                <a:lnTo>
                  <a:pt x="1500187" y="1285875"/>
                </a:lnTo>
                <a:lnTo>
                  <a:pt x="1676400" y="1347788"/>
                </a:lnTo>
                <a:lnTo>
                  <a:pt x="1878806" y="1414463"/>
                </a:lnTo>
                <a:lnTo>
                  <a:pt x="2128837" y="1478756"/>
                </a:lnTo>
                <a:lnTo>
                  <a:pt x="2238375" y="1502569"/>
                </a:lnTo>
                <a:lnTo>
                  <a:pt x="2269331" y="1507331"/>
                </a:lnTo>
                <a:lnTo>
                  <a:pt x="2302668" y="1507331"/>
                </a:lnTo>
                <a:lnTo>
                  <a:pt x="2331243" y="1502569"/>
                </a:lnTo>
                <a:lnTo>
                  <a:pt x="2355056" y="1495425"/>
                </a:lnTo>
                <a:lnTo>
                  <a:pt x="2376487" y="1481138"/>
                </a:lnTo>
                <a:lnTo>
                  <a:pt x="2414587" y="1428750"/>
                </a:lnTo>
                <a:lnTo>
                  <a:pt x="2457450" y="1373981"/>
                </a:lnTo>
                <a:lnTo>
                  <a:pt x="2474118" y="1362075"/>
                </a:lnTo>
                <a:lnTo>
                  <a:pt x="2493168" y="1357313"/>
                </a:lnTo>
                <a:lnTo>
                  <a:pt x="2509837" y="1357313"/>
                </a:lnTo>
                <a:lnTo>
                  <a:pt x="2524125" y="1362075"/>
                </a:lnTo>
                <a:lnTo>
                  <a:pt x="2531268" y="1376363"/>
                </a:lnTo>
                <a:lnTo>
                  <a:pt x="2536031" y="1397794"/>
                </a:lnTo>
                <a:lnTo>
                  <a:pt x="2524125" y="1454944"/>
                </a:lnTo>
                <a:lnTo>
                  <a:pt x="2481262" y="1535906"/>
                </a:lnTo>
                <a:lnTo>
                  <a:pt x="2440781" y="1612106"/>
                </a:lnTo>
                <a:lnTo>
                  <a:pt x="2405062" y="1674019"/>
                </a:lnTo>
                <a:lnTo>
                  <a:pt x="2355056" y="1733550"/>
                </a:lnTo>
                <a:lnTo>
                  <a:pt x="2316956" y="1769269"/>
                </a:lnTo>
                <a:lnTo>
                  <a:pt x="2281237" y="1788319"/>
                </a:lnTo>
                <a:lnTo>
                  <a:pt x="2252662" y="1795463"/>
                </a:lnTo>
                <a:lnTo>
                  <a:pt x="2226468" y="1795463"/>
                </a:lnTo>
                <a:lnTo>
                  <a:pt x="2205037" y="1785938"/>
                </a:lnTo>
                <a:lnTo>
                  <a:pt x="2159793" y="1738313"/>
                </a:lnTo>
                <a:lnTo>
                  <a:pt x="2119312" y="1702594"/>
                </a:lnTo>
                <a:lnTo>
                  <a:pt x="2078831" y="1683544"/>
                </a:lnTo>
                <a:lnTo>
                  <a:pt x="1905000" y="1633538"/>
                </a:lnTo>
                <a:lnTo>
                  <a:pt x="1726406" y="1576388"/>
                </a:lnTo>
                <a:lnTo>
                  <a:pt x="1528762" y="1509713"/>
                </a:lnTo>
                <a:lnTo>
                  <a:pt x="1343025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5ACF6A6-F857-9744-9A18-B2C79937B749}"/>
              </a:ext>
            </a:extLst>
          </p:cNvPr>
          <p:cNvSpPr/>
          <p:nvPr/>
        </p:nvSpPr>
        <p:spPr>
          <a:xfrm>
            <a:off x="6003925" y="1562100"/>
            <a:ext cx="709613" cy="661988"/>
          </a:xfrm>
          <a:custGeom>
            <a:avLst/>
            <a:gdLst>
              <a:gd name="connsiteX0" fmla="*/ 354807 w 709613"/>
              <a:gd name="connsiteY0" fmla="*/ 421481 h 661988"/>
              <a:gd name="connsiteX1" fmla="*/ 285750 w 709613"/>
              <a:gd name="connsiteY1" fmla="*/ 340519 h 661988"/>
              <a:gd name="connsiteX2" fmla="*/ 219075 w 709613"/>
              <a:gd name="connsiteY2" fmla="*/ 266700 h 661988"/>
              <a:gd name="connsiteX3" fmla="*/ 145257 w 709613"/>
              <a:gd name="connsiteY3" fmla="*/ 190500 h 661988"/>
              <a:gd name="connsiteX4" fmla="*/ 76200 w 709613"/>
              <a:gd name="connsiteY4" fmla="*/ 123825 h 661988"/>
              <a:gd name="connsiteX5" fmla="*/ 21432 w 709613"/>
              <a:gd name="connsiteY5" fmla="*/ 73819 h 661988"/>
              <a:gd name="connsiteX6" fmla="*/ 7144 w 709613"/>
              <a:gd name="connsiteY6" fmla="*/ 52388 h 661988"/>
              <a:gd name="connsiteX7" fmla="*/ 0 w 709613"/>
              <a:gd name="connsiteY7" fmla="*/ 28575 h 661988"/>
              <a:gd name="connsiteX8" fmla="*/ 0 w 709613"/>
              <a:gd name="connsiteY8" fmla="*/ 11906 h 661988"/>
              <a:gd name="connsiteX9" fmla="*/ 7144 w 709613"/>
              <a:gd name="connsiteY9" fmla="*/ 4763 h 661988"/>
              <a:gd name="connsiteX10" fmla="*/ 23813 w 709613"/>
              <a:gd name="connsiteY10" fmla="*/ 0 h 661988"/>
              <a:gd name="connsiteX11" fmla="*/ 54769 w 709613"/>
              <a:gd name="connsiteY11" fmla="*/ 7144 h 661988"/>
              <a:gd name="connsiteX12" fmla="*/ 97632 w 709613"/>
              <a:gd name="connsiteY12" fmla="*/ 33338 h 661988"/>
              <a:gd name="connsiteX13" fmla="*/ 138113 w 709613"/>
              <a:gd name="connsiteY13" fmla="*/ 57150 h 661988"/>
              <a:gd name="connsiteX14" fmla="*/ 185738 w 709613"/>
              <a:gd name="connsiteY14" fmla="*/ 76200 h 661988"/>
              <a:gd name="connsiteX15" fmla="*/ 266700 w 709613"/>
              <a:gd name="connsiteY15" fmla="*/ 104775 h 661988"/>
              <a:gd name="connsiteX16" fmla="*/ 361950 w 709613"/>
              <a:gd name="connsiteY16" fmla="*/ 135731 h 661988"/>
              <a:gd name="connsiteX17" fmla="*/ 478632 w 709613"/>
              <a:gd name="connsiteY17" fmla="*/ 176213 h 661988"/>
              <a:gd name="connsiteX18" fmla="*/ 569119 w 709613"/>
              <a:gd name="connsiteY18" fmla="*/ 209550 h 661988"/>
              <a:gd name="connsiteX19" fmla="*/ 583407 w 709613"/>
              <a:gd name="connsiteY19" fmla="*/ 219075 h 661988"/>
              <a:gd name="connsiteX20" fmla="*/ 621507 w 709613"/>
              <a:gd name="connsiteY20" fmla="*/ 266700 h 661988"/>
              <a:gd name="connsiteX21" fmla="*/ 654844 w 709613"/>
              <a:gd name="connsiteY21" fmla="*/ 323850 h 661988"/>
              <a:gd name="connsiteX22" fmla="*/ 681038 w 709613"/>
              <a:gd name="connsiteY22" fmla="*/ 390525 h 661988"/>
              <a:gd name="connsiteX23" fmla="*/ 697707 w 709613"/>
              <a:gd name="connsiteY23" fmla="*/ 457200 h 661988"/>
              <a:gd name="connsiteX24" fmla="*/ 707232 w 709613"/>
              <a:gd name="connsiteY24" fmla="*/ 545306 h 661988"/>
              <a:gd name="connsiteX25" fmla="*/ 709613 w 709613"/>
              <a:gd name="connsiteY25" fmla="*/ 578644 h 661988"/>
              <a:gd name="connsiteX26" fmla="*/ 702469 w 709613"/>
              <a:gd name="connsiteY26" fmla="*/ 604838 h 661988"/>
              <a:gd name="connsiteX27" fmla="*/ 690563 w 709613"/>
              <a:gd name="connsiteY27" fmla="*/ 633413 h 661988"/>
              <a:gd name="connsiteX28" fmla="*/ 666750 w 709613"/>
              <a:gd name="connsiteY28" fmla="*/ 654844 h 661988"/>
              <a:gd name="connsiteX29" fmla="*/ 635794 w 709613"/>
              <a:gd name="connsiteY29" fmla="*/ 661988 h 661988"/>
              <a:gd name="connsiteX30" fmla="*/ 600075 w 709613"/>
              <a:gd name="connsiteY30" fmla="*/ 661988 h 661988"/>
              <a:gd name="connsiteX31" fmla="*/ 561975 w 709613"/>
              <a:gd name="connsiteY31" fmla="*/ 657225 h 661988"/>
              <a:gd name="connsiteX32" fmla="*/ 535782 w 709613"/>
              <a:gd name="connsiteY32" fmla="*/ 650081 h 661988"/>
              <a:gd name="connsiteX33" fmla="*/ 509588 w 709613"/>
              <a:gd name="connsiteY33" fmla="*/ 635794 h 661988"/>
              <a:gd name="connsiteX34" fmla="*/ 483394 w 709613"/>
              <a:gd name="connsiteY34" fmla="*/ 609600 h 661988"/>
              <a:gd name="connsiteX35" fmla="*/ 466725 w 709613"/>
              <a:gd name="connsiteY35" fmla="*/ 578644 h 661988"/>
              <a:gd name="connsiteX36" fmla="*/ 440532 w 709613"/>
              <a:gd name="connsiteY36" fmla="*/ 531019 h 661988"/>
              <a:gd name="connsiteX37" fmla="*/ 354807 w 709613"/>
              <a:gd name="connsiteY37" fmla="*/ 421481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3" h="661988">
                <a:moveTo>
                  <a:pt x="354807" y="421481"/>
                </a:moveTo>
                <a:lnTo>
                  <a:pt x="285750" y="340519"/>
                </a:lnTo>
                <a:lnTo>
                  <a:pt x="219075" y="266700"/>
                </a:lnTo>
                <a:lnTo>
                  <a:pt x="145257" y="190500"/>
                </a:lnTo>
                <a:lnTo>
                  <a:pt x="76200" y="123825"/>
                </a:lnTo>
                <a:lnTo>
                  <a:pt x="21432" y="73819"/>
                </a:lnTo>
                <a:lnTo>
                  <a:pt x="7144" y="52388"/>
                </a:lnTo>
                <a:lnTo>
                  <a:pt x="0" y="28575"/>
                </a:lnTo>
                <a:lnTo>
                  <a:pt x="0" y="11906"/>
                </a:lnTo>
                <a:lnTo>
                  <a:pt x="7144" y="4763"/>
                </a:lnTo>
                <a:lnTo>
                  <a:pt x="23813" y="0"/>
                </a:lnTo>
                <a:lnTo>
                  <a:pt x="54769" y="7144"/>
                </a:lnTo>
                <a:lnTo>
                  <a:pt x="97632" y="33338"/>
                </a:lnTo>
                <a:lnTo>
                  <a:pt x="138113" y="57150"/>
                </a:lnTo>
                <a:lnTo>
                  <a:pt x="185738" y="76200"/>
                </a:lnTo>
                <a:lnTo>
                  <a:pt x="266700" y="104775"/>
                </a:lnTo>
                <a:lnTo>
                  <a:pt x="361950" y="135731"/>
                </a:lnTo>
                <a:lnTo>
                  <a:pt x="478632" y="176213"/>
                </a:lnTo>
                <a:lnTo>
                  <a:pt x="569119" y="209550"/>
                </a:lnTo>
                <a:lnTo>
                  <a:pt x="583407" y="219075"/>
                </a:lnTo>
                <a:lnTo>
                  <a:pt x="621507" y="266700"/>
                </a:lnTo>
                <a:lnTo>
                  <a:pt x="654844" y="323850"/>
                </a:lnTo>
                <a:lnTo>
                  <a:pt x="681038" y="390525"/>
                </a:lnTo>
                <a:lnTo>
                  <a:pt x="697707" y="457200"/>
                </a:lnTo>
                <a:lnTo>
                  <a:pt x="707232" y="545306"/>
                </a:lnTo>
                <a:lnTo>
                  <a:pt x="709613" y="578644"/>
                </a:lnTo>
                <a:lnTo>
                  <a:pt x="702469" y="604838"/>
                </a:lnTo>
                <a:lnTo>
                  <a:pt x="690563" y="633413"/>
                </a:lnTo>
                <a:lnTo>
                  <a:pt x="666750" y="654844"/>
                </a:lnTo>
                <a:lnTo>
                  <a:pt x="635794" y="661988"/>
                </a:lnTo>
                <a:lnTo>
                  <a:pt x="600075" y="661988"/>
                </a:lnTo>
                <a:lnTo>
                  <a:pt x="561975" y="657225"/>
                </a:lnTo>
                <a:lnTo>
                  <a:pt x="535782" y="650081"/>
                </a:lnTo>
                <a:lnTo>
                  <a:pt x="509588" y="635794"/>
                </a:lnTo>
                <a:lnTo>
                  <a:pt x="483394" y="609600"/>
                </a:lnTo>
                <a:lnTo>
                  <a:pt x="466725" y="578644"/>
                </a:lnTo>
                <a:lnTo>
                  <a:pt x="440532" y="531019"/>
                </a:lnTo>
                <a:lnTo>
                  <a:pt x="354807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CC6F5-BE63-43E6-A2BD-3CDC0C86955F}"/>
              </a:ext>
            </a:extLst>
          </p:cNvPr>
          <p:cNvGrpSpPr/>
          <p:nvPr/>
        </p:nvGrpSpPr>
        <p:grpSpPr>
          <a:xfrm>
            <a:off x="2430462" y="1465264"/>
            <a:ext cx="4927600" cy="4422775"/>
            <a:chOff x="2582863" y="1617663"/>
            <a:chExt cx="4927600" cy="4422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D894B4B-64FC-4BAB-A802-B867CA58C746}"/>
                </a:ext>
              </a:extLst>
            </p:cNvPr>
            <p:cNvSpPr/>
            <p:nvPr/>
          </p:nvSpPr>
          <p:spPr>
            <a:xfrm>
              <a:off x="2674938" y="26654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E2BF848-2636-454A-A0F9-9EFA6CFA1DC6}"/>
                </a:ext>
              </a:extLst>
            </p:cNvPr>
            <p:cNvSpPr/>
            <p:nvPr/>
          </p:nvSpPr>
          <p:spPr>
            <a:xfrm rot="16200000">
              <a:off x="1553369" y="36631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74A5AD9F-77AA-4151-B37E-2040902D258E}"/>
                </a:ext>
              </a:extLst>
            </p:cNvPr>
            <p:cNvSpPr/>
            <p:nvPr/>
          </p:nvSpPr>
          <p:spPr>
            <a:xfrm rot="16200000">
              <a:off x="2097881" y="34504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03073C-F286-41F5-B71E-DD1B7F5FF704}"/>
                </a:ext>
              </a:extLst>
            </p:cNvPr>
            <p:cNvSpPr/>
            <p:nvPr/>
          </p:nvSpPr>
          <p:spPr>
            <a:xfrm>
              <a:off x="3684588" y="34210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36A86D5-FEEB-492F-85FD-115F21697A6F}"/>
                </a:ext>
              </a:extLst>
            </p:cNvPr>
            <p:cNvSpPr/>
            <p:nvPr/>
          </p:nvSpPr>
          <p:spPr>
            <a:xfrm>
              <a:off x="4090988" y="25765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FDF27AC-89A9-4356-BA60-4072747CDE37}"/>
                </a:ext>
              </a:extLst>
            </p:cNvPr>
            <p:cNvSpPr/>
            <p:nvPr/>
          </p:nvSpPr>
          <p:spPr>
            <a:xfrm>
              <a:off x="4051300" y="39417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94D6ED35-BD9F-4E88-92C6-2DB416FEBF89}"/>
                </a:ext>
              </a:extLst>
            </p:cNvPr>
            <p:cNvSpPr/>
            <p:nvPr/>
          </p:nvSpPr>
          <p:spPr>
            <a:xfrm rot="16200000">
              <a:off x="3486944" y="42600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3C4C0F91-36F7-4908-BCD3-573005D5558F}"/>
                </a:ext>
              </a:extLst>
            </p:cNvPr>
            <p:cNvSpPr/>
            <p:nvPr/>
          </p:nvSpPr>
          <p:spPr>
            <a:xfrm rot="16200000">
              <a:off x="4379912" y="42243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ECD6E238-54C9-413B-BD95-0295C2FBCDCD}"/>
                </a:ext>
              </a:extLst>
            </p:cNvPr>
            <p:cNvSpPr/>
            <p:nvPr/>
          </p:nvSpPr>
          <p:spPr>
            <a:xfrm rot="16200000">
              <a:off x="4152900" y="27051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64900195-2171-4B77-B1CA-3ABC14321E9F}"/>
                </a:ext>
              </a:extLst>
            </p:cNvPr>
            <p:cNvSpPr/>
            <p:nvPr/>
          </p:nvSpPr>
          <p:spPr>
            <a:xfrm>
              <a:off x="7132638" y="48529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509B1937-5FAB-4B17-8F03-835A84677F25}"/>
                </a:ext>
              </a:extLst>
            </p:cNvPr>
            <p:cNvSpPr/>
            <p:nvPr/>
          </p:nvSpPr>
          <p:spPr>
            <a:xfrm rot="16200000">
              <a:off x="4829175" y="36068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2082558-F98C-4A22-81E2-98708B9E3105}"/>
                </a:ext>
              </a:extLst>
            </p:cNvPr>
            <p:cNvSpPr/>
            <p:nvPr/>
          </p:nvSpPr>
          <p:spPr>
            <a:xfrm>
              <a:off x="6156325" y="17145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AC352F23-313F-4F76-BC06-E16A75462CE9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7B26082-DE8A-4749-A02E-506F1C72BBC4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0E5D92A-19D2-44F0-BBD7-04DED1C45A5E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EE3F2075-F79B-48A2-A9AC-3232514C0BC1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AC8AB62-A2C8-4477-9489-8CE94F425F60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4D849F06-FDA9-4EDD-B3A7-873F94D346B9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F2B8489C-F6BD-4E4B-9863-E530D3F6535A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B91A3FB1-C866-4724-AB3D-E3A8827AB636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7EA965AC-9015-45C7-AD30-B15F30884023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E453A148-8A4A-48D2-A230-9A4A5AD2DE87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F8C379A-5695-4601-93F3-D3A32AF67B42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3122FA6D-1BD7-48A2-A2D9-61D558FAFAA7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22E79C3B-DB25-42F3-B236-C3AFDE338999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7454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5B1F650-D0D5-BA4D-9262-2FBD6E3E3492}"/>
              </a:ext>
            </a:extLst>
          </p:cNvPr>
          <p:cNvSpPr/>
          <p:nvPr/>
        </p:nvSpPr>
        <p:spPr>
          <a:xfrm>
            <a:off x="3114675" y="1912938"/>
            <a:ext cx="804863" cy="622300"/>
          </a:xfrm>
          <a:custGeom>
            <a:avLst/>
            <a:gdLst>
              <a:gd name="connsiteX0" fmla="*/ 514350 w 804863"/>
              <a:gd name="connsiteY0" fmla="*/ 466725 h 623887"/>
              <a:gd name="connsiteX1" fmla="*/ 416719 w 804863"/>
              <a:gd name="connsiteY1" fmla="*/ 371475 h 623887"/>
              <a:gd name="connsiteX2" fmla="*/ 333375 w 804863"/>
              <a:gd name="connsiteY2" fmla="*/ 295275 h 623887"/>
              <a:gd name="connsiteX3" fmla="*/ 233363 w 804863"/>
              <a:gd name="connsiteY3" fmla="*/ 214312 h 623887"/>
              <a:gd name="connsiteX4" fmla="*/ 138113 w 804863"/>
              <a:gd name="connsiteY4" fmla="*/ 145256 h 623887"/>
              <a:gd name="connsiteX5" fmla="*/ 26194 w 804863"/>
              <a:gd name="connsiteY5" fmla="*/ 73819 h 623887"/>
              <a:gd name="connsiteX6" fmla="*/ 7144 w 804863"/>
              <a:gd name="connsiteY6" fmla="*/ 57150 h 623887"/>
              <a:gd name="connsiteX7" fmla="*/ 2381 w 804863"/>
              <a:gd name="connsiteY7" fmla="*/ 42862 h 623887"/>
              <a:gd name="connsiteX8" fmla="*/ 0 w 804863"/>
              <a:gd name="connsiteY8" fmla="*/ 23812 h 623887"/>
              <a:gd name="connsiteX9" fmla="*/ 7144 w 804863"/>
              <a:gd name="connsiteY9" fmla="*/ 9525 h 623887"/>
              <a:gd name="connsiteX10" fmla="*/ 26194 w 804863"/>
              <a:gd name="connsiteY10" fmla="*/ 0 h 623887"/>
              <a:gd name="connsiteX11" fmla="*/ 119063 w 804863"/>
              <a:gd name="connsiteY11" fmla="*/ 14287 h 623887"/>
              <a:gd name="connsiteX12" fmla="*/ 276225 w 804863"/>
              <a:gd name="connsiteY12" fmla="*/ 47625 h 623887"/>
              <a:gd name="connsiteX13" fmla="*/ 435769 w 804863"/>
              <a:gd name="connsiteY13" fmla="*/ 85725 h 623887"/>
              <a:gd name="connsiteX14" fmla="*/ 585788 w 804863"/>
              <a:gd name="connsiteY14" fmla="*/ 135731 h 623887"/>
              <a:gd name="connsiteX15" fmla="*/ 631031 w 804863"/>
              <a:gd name="connsiteY15" fmla="*/ 176212 h 623887"/>
              <a:gd name="connsiteX16" fmla="*/ 690563 w 804863"/>
              <a:gd name="connsiteY16" fmla="*/ 242887 h 623887"/>
              <a:gd name="connsiteX17" fmla="*/ 740569 w 804863"/>
              <a:gd name="connsiteY17" fmla="*/ 304800 h 623887"/>
              <a:gd name="connsiteX18" fmla="*/ 771525 w 804863"/>
              <a:gd name="connsiteY18" fmla="*/ 357187 h 623887"/>
              <a:gd name="connsiteX19" fmla="*/ 792956 w 804863"/>
              <a:gd name="connsiteY19" fmla="*/ 404812 h 623887"/>
              <a:gd name="connsiteX20" fmla="*/ 802481 w 804863"/>
              <a:gd name="connsiteY20" fmla="*/ 452437 h 623887"/>
              <a:gd name="connsiteX21" fmla="*/ 804863 w 804863"/>
              <a:gd name="connsiteY21" fmla="*/ 488156 h 623887"/>
              <a:gd name="connsiteX22" fmla="*/ 802481 w 804863"/>
              <a:gd name="connsiteY22" fmla="*/ 526256 h 623887"/>
              <a:gd name="connsiteX23" fmla="*/ 790575 w 804863"/>
              <a:gd name="connsiteY23" fmla="*/ 569119 h 623887"/>
              <a:gd name="connsiteX24" fmla="*/ 771525 w 804863"/>
              <a:gd name="connsiteY24" fmla="*/ 602456 h 623887"/>
              <a:gd name="connsiteX25" fmla="*/ 742950 w 804863"/>
              <a:gd name="connsiteY25" fmla="*/ 619125 h 623887"/>
              <a:gd name="connsiteX26" fmla="*/ 709613 w 804863"/>
              <a:gd name="connsiteY26" fmla="*/ 623887 h 623887"/>
              <a:gd name="connsiteX27" fmla="*/ 681038 w 804863"/>
              <a:gd name="connsiteY27" fmla="*/ 621506 h 623887"/>
              <a:gd name="connsiteX28" fmla="*/ 647700 w 804863"/>
              <a:gd name="connsiteY28" fmla="*/ 604837 h 623887"/>
              <a:gd name="connsiteX29" fmla="*/ 514350 w 804863"/>
              <a:gd name="connsiteY29" fmla="*/ 466725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4863" h="623887">
                <a:moveTo>
                  <a:pt x="514350" y="466725"/>
                </a:moveTo>
                <a:lnTo>
                  <a:pt x="416719" y="371475"/>
                </a:lnTo>
                <a:lnTo>
                  <a:pt x="333375" y="295275"/>
                </a:lnTo>
                <a:lnTo>
                  <a:pt x="233363" y="214312"/>
                </a:lnTo>
                <a:lnTo>
                  <a:pt x="138113" y="145256"/>
                </a:lnTo>
                <a:lnTo>
                  <a:pt x="26194" y="73819"/>
                </a:lnTo>
                <a:lnTo>
                  <a:pt x="7144" y="57150"/>
                </a:lnTo>
                <a:lnTo>
                  <a:pt x="2381" y="42862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0"/>
                </a:lnTo>
                <a:lnTo>
                  <a:pt x="119063" y="14287"/>
                </a:lnTo>
                <a:lnTo>
                  <a:pt x="276225" y="47625"/>
                </a:lnTo>
                <a:lnTo>
                  <a:pt x="435769" y="85725"/>
                </a:lnTo>
                <a:lnTo>
                  <a:pt x="585788" y="135731"/>
                </a:lnTo>
                <a:lnTo>
                  <a:pt x="631031" y="176212"/>
                </a:lnTo>
                <a:lnTo>
                  <a:pt x="690563" y="242887"/>
                </a:lnTo>
                <a:lnTo>
                  <a:pt x="740569" y="304800"/>
                </a:lnTo>
                <a:lnTo>
                  <a:pt x="771525" y="357187"/>
                </a:lnTo>
                <a:lnTo>
                  <a:pt x="792956" y="404812"/>
                </a:lnTo>
                <a:lnTo>
                  <a:pt x="802481" y="452437"/>
                </a:lnTo>
                <a:lnTo>
                  <a:pt x="804863" y="488156"/>
                </a:lnTo>
                <a:lnTo>
                  <a:pt x="802481" y="526256"/>
                </a:lnTo>
                <a:lnTo>
                  <a:pt x="790575" y="569119"/>
                </a:lnTo>
                <a:lnTo>
                  <a:pt x="771525" y="602456"/>
                </a:lnTo>
                <a:lnTo>
                  <a:pt x="742950" y="619125"/>
                </a:lnTo>
                <a:lnTo>
                  <a:pt x="709613" y="623887"/>
                </a:lnTo>
                <a:lnTo>
                  <a:pt x="681038" y="621506"/>
                </a:lnTo>
                <a:lnTo>
                  <a:pt x="647700" y="604837"/>
                </a:lnTo>
                <a:lnTo>
                  <a:pt x="514350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A755C60-DCAD-AA46-9E4E-8C392B56597B}"/>
              </a:ext>
            </a:extLst>
          </p:cNvPr>
          <p:cNvSpPr/>
          <p:nvPr/>
        </p:nvSpPr>
        <p:spPr>
          <a:xfrm>
            <a:off x="2732088" y="3009900"/>
            <a:ext cx="762000" cy="581025"/>
          </a:xfrm>
          <a:custGeom>
            <a:avLst/>
            <a:gdLst>
              <a:gd name="connsiteX0" fmla="*/ 442912 w 762000"/>
              <a:gd name="connsiteY0" fmla="*/ 492919 h 581025"/>
              <a:gd name="connsiteX1" fmla="*/ 373856 w 762000"/>
              <a:gd name="connsiteY1" fmla="*/ 442913 h 581025"/>
              <a:gd name="connsiteX2" fmla="*/ 309562 w 762000"/>
              <a:gd name="connsiteY2" fmla="*/ 390525 h 581025"/>
              <a:gd name="connsiteX3" fmla="*/ 252412 w 762000"/>
              <a:gd name="connsiteY3" fmla="*/ 335756 h 581025"/>
              <a:gd name="connsiteX4" fmla="*/ 161925 w 762000"/>
              <a:gd name="connsiteY4" fmla="*/ 235744 h 581025"/>
              <a:gd name="connsiteX5" fmla="*/ 47625 w 762000"/>
              <a:gd name="connsiteY5" fmla="*/ 100013 h 581025"/>
              <a:gd name="connsiteX6" fmla="*/ 2381 w 762000"/>
              <a:gd name="connsiteY6" fmla="*/ 45244 h 581025"/>
              <a:gd name="connsiteX7" fmla="*/ 0 w 762000"/>
              <a:gd name="connsiteY7" fmla="*/ 26194 h 581025"/>
              <a:gd name="connsiteX8" fmla="*/ 2381 w 762000"/>
              <a:gd name="connsiteY8" fmla="*/ 9525 h 581025"/>
              <a:gd name="connsiteX9" fmla="*/ 16669 w 762000"/>
              <a:gd name="connsiteY9" fmla="*/ 0 h 581025"/>
              <a:gd name="connsiteX10" fmla="*/ 45244 w 762000"/>
              <a:gd name="connsiteY10" fmla="*/ 2381 h 581025"/>
              <a:gd name="connsiteX11" fmla="*/ 176212 w 762000"/>
              <a:gd name="connsiteY11" fmla="*/ 64294 h 581025"/>
              <a:gd name="connsiteX12" fmla="*/ 319087 w 762000"/>
              <a:gd name="connsiteY12" fmla="*/ 114300 h 581025"/>
              <a:gd name="connsiteX13" fmla="*/ 452437 w 762000"/>
              <a:gd name="connsiteY13" fmla="*/ 157163 h 581025"/>
              <a:gd name="connsiteX14" fmla="*/ 588169 w 762000"/>
              <a:gd name="connsiteY14" fmla="*/ 200025 h 581025"/>
              <a:gd name="connsiteX15" fmla="*/ 628650 w 762000"/>
              <a:gd name="connsiteY15" fmla="*/ 219075 h 581025"/>
              <a:gd name="connsiteX16" fmla="*/ 669131 w 762000"/>
              <a:gd name="connsiteY16" fmla="*/ 245269 h 581025"/>
              <a:gd name="connsiteX17" fmla="*/ 704850 w 762000"/>
              <a:gd name="connsiteY17" fmla="*/ 278606 h 581025"/>
              <a:gd name="connsiteX18" fmla="*/ 728662 w 762000"/>
              <a:gd name="connsiteY18" fmla="*/ 311944 h 581025"/>
              <a:gd name="connsiteX19" fmla="*/ 745331 w 762000"/>
              <a:gd name="connsiteY19" fmla="*/ 345281 h 581025"/>
              <a:gd name="connsiteX20" fmla="*/ 757237 w 762000"/>
              <a:gd name="connsiteY20" fmla="*/ 371475 h 581025"/>
              <a:gd name="connsiteX21" fmla="*/ 762000 w 762000"/>
              <a:gd name="connsiteY21" fmla="*/ 411956 h 581025"/>
              <a:gd name="connsiteX22" fmla="*/ 762000 w 762000"/>
              <a:gd name="connsiteY22" fmla="*/ 464344 h 581025"/>
              <a:gd name="connsiteX23" fmla="*/ 752475 w 762000"/>
              <a:gd name="connsiteY23" fmla="*/ 516731 h 581025"/>
              <a:gd name="connsiteX24" fmla="*/ 738187 w 762000"/>
              <a:gd name="connsiteY24" fmla="*/ 547688 h 581025"/>
              <a:gd name="connsiteX25" fmla="*/ 716756 w 762000"/>
              <a:gd name="connsiteY25" fmla="*/ 566738 h 581025"/>
              <a:gd name="connsiteX26" fmla="*/ 688181 w 762000"/>
              <a:gd name="connsiteY26" fmla="*/ 581025 h 581025"/>
              <a:gd name="connsiteX27" fmla="*/ 654844 w 762000"/>
              <a:gd name="connsiteY27" fmla="*/ 578644 h 581025"/>
              <a:gd name="connsiteX28" fmla="*/ 588169 w 762000"/>
              <a:gd name="connsiteY28" fmla="*/ 564356 h 581025"/>
              <a:gd name="connsiteX29" fmla="*/ 535781 w 762000"/>
              <a:gd name="connsiteY29" fmla="*/ 547688 h 581025"/>
              <a:gd name="connsiteX30" fmla="*/ 442912 w 762000"/>
              <a:gd name="connsiteY30" fmla="*/ 4929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2000" h="581025">
                <a:moveTo>
                  <a:pt x="442912" y="492919"/>
                </a:moveTo>
                <a:lnTo>
                  <a:pt x="373856" y="442913"/>
                </a:lnTo>
                <a:lnTo>
                  <a:pt x="309562" y="390525"/>
                </a:lnTo>
                <a:lnTo>
                  <a:pt x="252412" y="335756"/>
                </a:lnTo>
                <a:lnTo>
                  <a:pt x="161925" y="235744"/>
                </a:lnTo>
                <a:lnTo>
                  <a:pt x="47625" y="100013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9525"/>
                </a:lnTo>
                <a:lnTo>
                  <a:pt x="16669" y="0"/>
                </a:lnTo>
                <a:lnTo>
                  <a:pt x="45244" y="2381"/>
                </a:lnTo>
                <a:lnTo>
                  <a:pt x="176212" y="64294"/>
                </a:lnTo>
                <a:lnTo>
                  <a:pt x="319087" y="114300"/>
                </a:lnTo>
                <a:lnTo>
                  <a:pt x="452437" y="157163"/>
                </a:lnTo>
                <a:lnTo>
                  <a:pt x="588169" y="200025"/>
                </a:lnTo>
                <a:lnTo>
                  <a:pt x="628650" y="219075"/>
                </a:lnTo>
                <a:lnTo>
                  <a:pt x="669131" y="245269"/>
                </a:lnTo>
                <a:lnTo>
                  <a:pt x="704850" y="278606"/>
                </a:lnTo>
                <a:lnTo>
                  <a:pt x="728662" y="311944"/>
                </a:lnTo>
                <a:lnTo>
                  <a:pt x="745331" y="345281"/>
                </a:lnTo>
                <a:lnTo>
                  <a:pt x="757237" y="371475"/>
                </a:lnTo>
                <a:lnTo>
                  <a:pt x="762000" y="411956"/>
                </a:lnTo>
                <a:lnTo>
                  <a:pt x="762000" y="464344"/>
                </a:lnTo>
                <a:lnTo>
                  <a:pt x="752475" y="516731"/>
                </a:lnTo>
                <a:lnTo>
                  <a:pt x="738187" y="547688"/>
                </a:lnTo>
                <a:lnTo>
                  <a:pt x="716756" y="566738"/>
                </a:lnTo>
                <a:lnTo>
                  <a:pt x="688181" y="581025"/>
                </a:lnTo>
                <a:lnTo>
                  <a:pt x="654844" y="578644"/>
                </a:lnTo>
                <a:lnTo>
                  <a:pt x="588169" y="564356"/>
                </a:lnTo>
                <a:lnTo>
                  <a:pt x="535781" y="547688"/>
                </a:lnTo>
                <a:lnTo>
                  <a:pt x="442912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D006915-56C7-9148-A54D-F15C975BBCCD}"/>
              </a:ext>
            </a:extLst>
          </p:cNvPr>
          <p:cNvSpPr/>
          <p:nvPr/>
        </p:nvSpPr>
        <p:spPr>
          <a:xfrm>
            <a:off x="2679700" y="5135563"/>
            <a:ext cx="590550" cy="588962"/>
          </a:xfrm>
          <a:custGeom>
            <a:avLst/>
            <a:gdLst>
              <a:gd name="connsiteX0" fmla="*/ 352425 w 590550"/>
              <a:gd name="connsiteY0" fmla="*/ 507207 h 588169"/>
              <a:gd name="connsiteX1" fmla="*/ 264319 w 590550"/>
              <a:gd name="connsiteY1" fmla="*/ 435769 h 588169"/>
              <a:gd name="connsiteX2" fmla="*/ 202407 w 590550"/>
              <a:gd name="connsiteY2" fmla="*/ 376238 h 588169"/>
              <a:gd name="connsiteX3" fmla="*/ 152400 w 590550"/>
              <a:gd name="connsiteY3" fmla="*/ 319088 h 588169"/>
              <a:gd name="connsiteX4" fmla="*/ 102394 w 590550"/>
              <a:gd name="connsiteY4" fmla="*/ 250032 h 588169"/>
              <a:gd name="connsiteX5" fmla="*/ 59532 w 590550"/>
              <a:gd name="connsiteY5" fmla="*/ 176213 h 588169"/>
              <a:gd name="connsiteX6" fmla="*/ 26194 w 590550"/>
              <a:gd name="connsiteY6" fmla="*/ 111919 h 588169"/>
              <a:gd name="connsiteX7" fmla="*/ 7144 w 590550"/>
              <a:gd name="connsiteY7" fmla="*/ 66675 h 588169"/>
              <a:gd name="connsiteX8" fmla="*/ 0 w 590550"/>
              <a:gd name="connsiteY8" fmla="*/ 35719 h 588169"/>
              <a:gd name="connsiteX9" fmla="*/ 0 w 590550"/>
              <a:gd name="connsiteY9" fmla="*/ 16669 h 588169"/>
              <a:gd name="connsiteX10" fmla="*/ 9525 w 590550"/>
              <a:gd name="connsiteY10" fmla="*/ 0 h 588169"/>
              <a:gd name="connsiteX11" fmla="*/ 28575 w 590550"/>
              <a:gd name="connsiteY11" fmla="*/ 0 h 588169"/>
              <a:gd name="connsiteX12" fmla="*/ 52388 w 590550"/>
              <a:gd name="connsiteY12" fmla="*/ 7144 h 588169"/>
              <a:gd name="connsiteX13" fmla="*/ 140494 w 590550"/>
              <a:gd name="connsiteY13" fmla="*/ 57150 h 588169"/>
              <a:gd name="connsiteX14" fmla="*/ 192882 w 590550"/>
              <a:gd name="connsiteY14" fmla="*/ 78582 h 588169"/>
              <a:gd name="connsiteX15" fmla="*/ 297657 w 590550"/>
              <a:gd name="connsiteY15" fmla="*/ 102394 h 588169"/>
              <a:gd name="connsiteX16" fmla="*/ 590550 w 590550"/>
              <a:gd name="connsiteY16" fmla="*/ 421482 h 588169"/>
              <a:gd name="connsiteX17" fmla="*/ 573882 w 590550"/>
              <a:gd name="connsiteY17" fmla="*/ 492919 h 588169"/>
              <a:gd name="connsiteX18" fmla="*/ 557213 w 590550"/>
              <a:gd name="connsiteY18" fmla="*/ 538163 h 588169"/>
              <a:gd name="connsiteX19" fmla="*/ 533400 w 590550"/>
              <a:gd name="connsiteY19" fmla="*/ 573882 h 588169"/>
              <a:gd name="connsiteX20" fmla="*/ 514350 w 590550"/>
              <a:gd name="connsiteY20" fmla="*/ 583407 h 588169"/>
              <a:gd name="connsiteX21" fmla="*/ 497682 w 590550"/>
              <a:gd name="connsiteY21" fmla="*/ 588169 h 588169"/>
              <a:gd name="connsiteX22" fmla="*/ 469107 w 590550"/>
              <a:gd name="connsiteY22" fmla="*/ 585788 h 588169"/>
              <a:gd name="connsiteX23" fmla="*/ 419100 w 590550"/>
              <a:gd name="connsiteY23" fmla="*/ 564357 h 588169"/>
              <a:gd name="connsiteX24" fmla="*/ 352425 w 590550"/>
              <a:gd name="connsiteY24" fmla="*/ 507207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88169">
                <a:moveTo>
                  <a:pt x="352425" y="507207"/>
                </a:moveTo>
                <a:lnTo>
                  <a:pt x="264319" y="435769"/>
                </a:lnTo>
                <a:lnTo>
                  <a:pt x="202407" y="376238"/>
                </a:lnTo>
                <a:lnTo>
                  <a:pt x="152400" y="319088"/>
                </a:lnTo>
                <a:lnTo>
                  <a:pt x="102394" y="250032"/>
                </a:lnTo>
                <a:lnTo>
                  <a:pt x="59532" y="176213"/>
                </a:lnTo>
                <a:lnTo>
                  <a:pt x="26194" y="111919"/>
                </a:lnTo>
                <a:lnTo>
                  <a:pt x="7144" y="66675"/>
                </a:lnTo>
                <a:lnTo>
                  <a:pt x="0" y="35719"/>
                </a:lnTo>
                <a:lnTo>
                  <a:pt x="0" y="16669"/>
                </a:lnTo>
                <a:lnTo>
                  <a:pt x="9525" y="0"/>
                </a:lnTo>
                <a:lnTo>
                  <a:pt x="28575" y="0"/>
                </a:lnTo>
                <a:lnTo>
                  <a:pt x="52388" y="7144"/>
                </a:lnTo>
                <a:lnTo>
                  <a:pt x="140494" y="57150"/>
                </a:lnTo>
                <a:lnTo>
                  <a:pt x="192882" y="78582"/>
                </a:lnTo>
                <a:lnTo>
                  <a:pt x="297657" y="102394"/>
                </a:lnTo>
                <a:lnTo>
                  <a:pt x="590550" y="421482"/>
                </a:lnTo>
                <a:lnTo>
                  <a:pt x="573882" y="492919"/>
                </a:lnTo>
                <a:lnTo>
                  <a:pt x="557213" y="538163"/>
                </a:lnTo>
                <a:lnTo>
                  <a:pt x="533400" y="573882"/>
                </a:lnTo>
                <a:lnTo>
                  <a:pt x="514350" y="583407"/>
                </a:lnTo>
                <a:lnTo>
                  <a:pt x="497682" y="588169"/>
                </a:lnTo>
                <a:lnTo>
                  <a:pt x="469107" y="585788"/>
                </a:lnTo>
                <a:lnTo>
                  <a:pt x="419100" y="564357"/>
                </a:lnTo>
                <a:lnTo>
                  <a:pt x="352425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0D759A4-C722-6E46-BFD7-23C3A17AAF1E}"/>
              </a:ext>
            </a:extLst>
          </p:cNvPr>
          <p:cNvSpPr/>
          <p:nvPr/>
        </p:nvSpPr>
        <p:spPr>
          <a:xfrm>
            <a:off x="5184775" y="1887538"/>
            <a:ext cx="609600" cy="1139825"/>
          </a:xfrm>
          <a:custGeom>
            <a:avLst/>
            <a:gdLst>
              <a:gd name="connsiteX0" fmla="*/ 230982 w 609600"/>
              <a:gd name="connsiteY0" fmla="*/ 762000 h 1138238"/>
              <a:gd name="connsiteX1" fmla="*/ 233363 w 609600"/>
              <a:gd name="connsiteY1" fmla="*/ 323850 h 1138238"/>
              <a:gd name="connsiteX2" fmla="*/ 226219 w 609600"/>
              <a:gd name="connsiteY2" fmla="*/ 283369 h 1138238"/>
              <a:gd name="connsiteX3" fmla="*/ 207169 w 609600"/>
              <a:gd name="connsiteY3" fmla="*/ 235744 h 1138238"/>
              <a:gd name="connsiteX4" fmla="*/ 171450 w 609600"/>
              <a:gd name="connsiteY4" fmla="*/ 188119 h 1138238"/>
              <a:gd name="connsiteX5" fmla="*/ 128588 w 609600"/>
              <a:gd name="connsiteY5" fmla="*/ 145257 h 1138238"/>
              <a:gd name="connsiteX6" fmla="*/ 69057 w 609600"/>
              <a:gd name="connsiteY6" fmla="*/ 97632 h 1138238"/>
              <a:gd name="connsiteX7" fmla="*/ 26194 w 609600"/>
              <a:gd name="connsiteY7" fmla="*/ 73819 h 1138238"/>
              <a:gd name="connsiteX8" fmla="*/ 4763 w 609600"/>
              <a:gd name="connsiteY8" fmla="*/ 50007 h 1138238"/>
              <a:gd name="connsiteX9" fmla="*/ 0 w 609600"/>
              <a:gd name="connsiteY9" fmla="*/ 26194 h 1138238"/>
              <a:gd name="connsiteX10" fmla="*/ 7144 w 609600"/>
              <a:gd name="connsiteY10" fmla="*/ 9525 h 1138238"/>
              <a:gd name="connsiteX11" fmla="*/ 35719 w 609600"/>
              <a:gd name="connsiteY11" fmla="*/ 0 h 1138238"/>
              <a:gd name="connsiteX12" fmla="*/ 66675 w 609600"/>
              <a:gd name="connsiteY12" fmla="*/ 0 h 1138238"/>
              <a:gd name="connsiteX13" fmla="*/ 138113 w 609600"/>
              <a:gd name="connsiteY13" fmla="*/ 14288 h 1138238"/>
              <a:gd name="connsiteX14" fmla="*/ 221457 w 609600"/>
              <a:gd name="connsiteY14" fmla="*/ 33338 h 1138238"/>
              <a:gd name="connsiteX15" fmla="*/ 316707 w 609600"/>
              <a:gd name="connsiteY15" fmla="*/ 61913 h 1138238"/>
              <a:gd name="connsiteX16" fmla="*/ 404813 w 609600"/>
              <a:gd name="connsiteY16" fmla="*/ 95250 h 1138238"/>
              <a:gd name="connsiteX17" fmla="*/ 478632 w 609600"/>
              <a:gd name="connsiteY17" fmla="*/ 133350 h 1138238"/>
              <a:gd name="connsiteX18" fmla="*/ 523875 w 609600"/>
              <a:gd name="connsiteY18" fmla="*/ 164307 h 1138238"/>
              <a:gd name="connsiteX19" fmla="*/ 569119 w 609600"/>
              <a:gd name="connsiteY19" fmla="*/ 200025 h 1138238"/>
              <a:gd name="connsiteX20" fmla="*/ 600075 w 609600"/>
              <a:gd name="connsiteY20" fmla="*/ 235744 h 1138238"/>
              <a:gd name="connsiteX21" fmla="*/ 609600 w 609600"/>
              <a:gd name="connsiteY21" fmla="*/ 271463 h 1138238"/>
              <a:gd name="connsiteX22" fmla="*/ 602457 w 609600"/>
              <a:gd name="connsiteY22" fmla="*/ 300038 h 1138238"/>
              <a:gd name="connsiteX23" fmla="*/ 576263 w 609600"/>
              <a:gd name="connsiteY23" fmla="*/ 323850 h 1138238"/>
              <a:gd name="connsiteX24" fmla="*/ 545307 w 609600"/>
              <a:gd name="connsiteY24" fmla="*/ 342900 h 1138238"/>
              <a:gd name="connsiteX25" fmla="*/ 521494 w 609600"/>
              <a:gd name="connsiteY25" fmla="*/ 369094 h 1138238"/>
              <a:gd name="connsiteX26" fmla="*/ 495300 w 609600"/>
              <a:gd name="connsiteY26" fmla="*/ 411957 h 1138238"/>
              <a:gd name="connsiteX27" fmla="*/ 478632 w 609600"/>
              <a:gd name="connsiteY27" fmla="*/ 466725 h 1138238"/>
              <a:gd name="connsiteX28" fmla="*/ 471488 w 609600"/>
              <a:gd name="connsiteY28" fmla="*/ 557213 h 1138238"/>
              <a:gd name="connsiteX29" fmla="*/ 450057 w 609600"/>
              <a:gd name="connsiteY29" fmla="*/ 1100138 h 1138238"/>
              <a:gd name="connsiteX30" fmla="*/ 223838 w 609600"/>
              <a:gd name="connsiteY30" fmla="*/ 1138238 h 1138238"/>
              <a:gd name="connsiteX31" fmla="*/ 230982 w 609600"/>
              <a:gd name="connsiteY31" fmla="*/ 762000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9600" h="1138238">
                <a:moveTo>
                  <a:pt x="230982" y="762000"/>
                </a:moveTo>
                <a:cubicBezTo>
                  <a:pt x="231776" y="615950"/>
                  <a:pt x="232569" y="469900"/>
                  <a:pt x="233363" y="323850"/>
                </a:cubicBezTo>
                <a:lnTo>
                  <a:pt x="226219" y="283369"/>
                </a:lnTo>
                <a:lnTo>
                  <a:pt x="207169" y="235744"/>
                </a:lnTo>
                <a:lnTo>
                  <a:pt x="171450" y="188119"/>
                </a:lnTo>
                <a:lnTo>
                  <a:pt x="128588" y="145257"/>
                </a:lnTo>
                <a:lnTo>
                  <a:pt x="69057" y="97632"/>
                </a:lnTo>
                <a:lnTo>
                  <a:pt x="26194" y="73819"/>
                </a:lnTo>
                <a:lnTo>
                  <a:pt x="4763" y="50007"/>
                </a:lnTo>
                <a:lnTo>
                  <a:pt x="0" y="26194"/>
                </a:lnTo>
                <a:lnTo>
                  <a:pt x="7144" y="9525"/>
                </a:lnTo>
                <a:lnTo>
                  <a:pt x="35719" y="0"/>
                </a:lnTo>
                <a:lnTo>
                  <a:pt x="66675" y="0"/>
                </a:lnTo>
                <a:lnTo>
                  <a:pt x="138113" y="14288"/>
                </a:lnTo>
                <a:lnTo>
                  <a:pt x="221457" y="33338"/>
                </a:lnTo>
                <a:lnTo>
                  <a:pt x="316707" y="61913"/>
                </a:lnTo>
                <a:lnTo>
                  <a:pt x="404813" y="95250"/>
                </a:lnTo>
                <a:lnTo>
                  <a:pt x="478632" y="133350"/>
                </a:lnTo>
                <a:lnTo>
                  <a:pt x="523875" y="164307"/>
                </a:lnTo>
                <a:lnTo>
                  <a:pt x="569119" y="200025"/>
                </a:lnTo>
                <a:lnTo>
                  <a:pt x="600075" y="235744"/>
                </a:lnTo>
                <a:lnTo>
                  <a:pt x="609600" y="271463"/>
                </a:lnTo>
                <a:lnTo>
                  <a:pt x="602457" y="300038"/>
                </a:lnTo>
                <a:lnTo>
                  <a:pt x="576263" y="323850"/>
                </a:lnTo>
                <a:lnTo>
                  <a:pt x="545307" y="342900"/>
                </a:lnTo>
                <a:lnTo>
                  <a:pt x="521494" y="369094"/>
                </a:lnTo>
                <a:lnTo>
                  <a:pt x="495300" y="411957"/>
                </a:lnTo>
                <a:lnTo>
                  <a:pt x="478632" y="466725"/>
                </a:lnTo>
                <a:lnTo>
                  <a:pt x="471488" y="557213"/>
                </a:lnTo>
                <a:lnTo>
                  <a:pt x="450057" y="1100138"/>
                </a:lnTo>
                <a:lnTo>
                  <a:pt x="223838" y="1138238"/>
                </a:lnTo>
                <a:lnTo>
                  <a:pt x="230982" y="762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B25E60-374D-464A-AE11-70A7D290085D}"/>
              </a:ext>
            </a:extLst>
          </p:cNvPr>
          <p:cNvSpPr/>
          <p:nvPr/>
        </p:nvSpPr>
        <p:spPr>
          <a:xfrm>
            <a:off x="2933700" y="3838575"/>
            <a:ext cx="898525" cy="1760538"/>
          </a:xfrm>
          <a:custGeom>
            <a:avLst/>
            <a:gdLst>
              <a:gd name="connsiteX0" fmla="*/ 616744 w 897731"/>
              <a:gd name="connsiteY0" fmla="*/ 840581 h 1759744"/>
              <a:gd name="connsiteX1" fmla="*/ 452438 w 897731"/>
              <a:gd name="connsiteY1" fmla="*/ 1283494 h 1759744"/>
              <a:gd name="connsiteX2" fmla="*/ 373856 w 897731"/>
              <a:gd name="connsiteY2" fmla="*/ 1481138 h 1759744"/>
              <a:gd name="connsiteX3" fmla="*/ 352425 w 897731"/>
              <a:gd name="connsiteY3" fmla="*/ 1552575 h 1759744"/>
              <a:gd name="connsiteX4" fmla="*/ 342900 w 897731"/>
              <a:gd name="connsiteY4" fmla="*/ 1604963 h 1759744"/>
              <a:gd name="connsiteX5" fmla="*/ 338138 w 897731"/>
              <a:gd name="connsiteY5" fmla="*/ 1662113 h 1759744"/>
              <a:gd name="connsiteX6" fmla="*/ 333375 w 897731"/>
              <a:gd name="connsiteY6" fmla="*/ 1724025 h 1759744"/>
              <a:gd name="connsiteX7" fmla="*/ 290513 w 897731"/>
              <a:gd name="connsiteY7" fmla="*/ 1759744 h 1759744"/>
              <a:gd name="connsiteX8" fmla="*/ 0 w 897731"/>
              <a:gd name="connsiteY8" fmla="*/ 1421606 h 1759744"/>
              <a:gd name="connsiteX9" fmla="*/ 42863 w 897731"/>
              <a:gd name="connsiteY9" fmla="*/ 1400175 h 1759744"/>
              <a:gd name="connsiteX10" fmla="*/ 119063 w 897731"/>
              <a:gd name="connsiteY10" fmla="*/ 1304925 h 1759744"/>
              <a:gd name="connsiteX11" fmla="*/ 250031 w 897731"/>
              <a:gd name="connsiteY11" fmla="*/ 1109663 h 1759744"/>
              <a:gd name="connsiteX12" fmla="*/ 402431 w 897731"/>
              <a:gd name="connsiteY12" fmla="*/ 838200 h 1759744"/>
              <a:gd name="connsiteX13" fmla="*/ 547688 w 897731"/>
              <a:gd name="connsiteY13" fmla="*/ 576263 h 1759744"/>
              <a:gd name="connsiteX14" fmla="*/ 673894 w 897731"/>
              <a:gd name="connsiteY14" fmla="*/ 335756 h 1759744"/>
              <a:gd name="connsiteX15" fmla="*/ 747713 w 897731"/>
              <a:gd name="connsiteY15" fmla="*/ 207169 h 1759744"/>
              <a:gd name="connsiteX16" fmla="*/ 819150 w 897731"/>
              <a:gd name="connsiteY16" fmla="*/ 66675 h 1759744"/>
              <a:gd name="connsiteX17" fmla="*/ 838200 w 897731"/>
              <a:gd name="connsiteY17" fmla="*/ 30956 h 1759744"/>
              <a:gd name="connsiteX18" fmla="*/ 857250 w 897731"/>
              <a:gd name="connsiteY18" fmla="*/ 7144 h 1759744"/>
              <a:gd name="connsiteX19" fmla="*/ 871538 w 897731"/>
              <a:gd name="connsiteY19" fmla="*/ 0 h 1759744"/>
              <a:gd name="connsiteX20" fmla="*/ 883444 w 897731"/>
              <a:gd name="connsiteY20" fmla="*/ 0 h 1759744"/>
              <a:gd name="connsiteX21" fmla="*/ 895350 w 897731"/>
              <a:gd name="connsiteY21" fmla="*/ 9525 h 1759744"/>
              <a:gd name="connsiteX22" fmla="*/ 897731 w 897731"/>
              <a:gd name="connsiteY22" fmla="*/ 40481 h 1759744"/>
              <a:gd name="connsiteX23" fmla="*/ 866775 w 897731"/>
              <a:gd name="connsiteY23" fmla="*/ 130969 h 1759744"/>
              <a:gd name="connsiteX24" fmla="*/ 802481 w 897731"/>
              <a:gd name="connsiteY24" fmla="*/ 314325 h 1759744"/>
              <a:gd name="connsiteX25" fmla="*/ 731044 w 897731"/>
              <a:gd name="connsiteY25" fmla="*/ 507206 h 1759744"/>
              <a:gd name="connsiteX26" fmla="*/ 616744 w 897731"/>
              <a:gd name="connsiteY26" fmla="*/ 840581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97731" h="1759744">
                <a:moveTo>
                  <a:pt x="616744" y="840581"/>
                </a:moveTo>
                <a:lnTo>
                  <a:pt x="452438" y="1283494"/>
                </a:lnTo>
                <a:lnTo>
                  <a:pt x="373856" y="1481138"/>
                </a:lnTo>
                <a:lnTo>
                  <a:pt x="352425" y="1552575"/>
                </a:lnTo>
                <a:lnTo>
                  <a:pt x="342900" y="1604963"/>
                </a:lnTo>
                <a:lnTo>
                  <a:pt x="338138" y="1662113"/>
                </a:lnTo>
                <a:lnTo>
                  <a:pt x="333375" y="1724025"/>
                </a:lnTo>
                <a:lnTo>
                  <a:pt x="290513" y="1759744"/>
                </a:lnTo>
                <a:lnTo>
                  <a:pt x="0" y="1421606"/>
                </a:lnTo>
                <a:lnTo>
                  <a:pt x="42863" y="1400175"/>
                </a:lnTo>
                <a:lnTo>
                  <a:pt x="119063" y="1304925"/>
                </a:lnTo>
                <a:lnTo>
                  <a:pt x="250031" y="1109663"/>
                </a:lnTo>
                <a:lnTo>
                  <a:pt x="402431" y="838200"/>
                </a:lnTo>
                <a:lnTo>
                  <a:pt x="547688" y="576263"/>
                </a:lnTo>
                <a:lnTo>
                  <a:pt x="673894" y="335756"/>
                </a:lnTo>
                <a:lnTo>
                  <a:pt x="747713" y="207169"/>
                </a:lnTo>
                <a:lnTo>
                  <a:pt x="819150" y="66675"/>
                </a:lnTo>
                <a:lnTo>
                  <a:pt x="838200" y="30956"/>
                </a:lnTo>
                <a:lnTo>
                  <a:pt x="857250" y="7144"/>
                </a:lnTo>
                <a:lnTo>
                  <a:pt x="871538" y="0"/>
                </a:lnTo>
                <a:lnTo>
                  <a:pt x="883444" y="0"/>
                </a:lnTo>
                <a:lnTo>
                  <a:pt x="895350" y="9525"/>
                </a:lnTo>
                <a:lnTo>
                  <a:pt x="897731" y="40481"/>
                </a:lnTo>
                <a:lnTo>
                  <a:pt x="866775" y="130969"/>
                </a:lnTo>
                <a:lnTo>
                  <a:pt x="802481" y="314325"/>
                </a:lnTo>
                <a:lnTo>
                  <a:pt x="731044" y="507206"/>
                </a:lnTo>
                <a:lnTo>
                  <a:pt x="616744" y="840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D4C4931-5773-7F45-9179-E7F4AF52386A}"/>
              </a:ext>
            </a:extLst>
          </p:cNvPr>
          <p:cNvSpPr/>
          <p:nvPr/>
        </p:nvSpPr>
        <p:spPr>
          <a:xfrm>
            <a:off x="4152900" y="2757488"/>
            <a:ext cx="2755900" cy="558800"/>
          </a:xfrm>
          <a:custGeom>
            <a:avLst/>
            <a:gdLst>
              <a:gd name="connsiteX0" fmla="*/ 1433513 w 2755106"/>
              <a:gd name="connsiteY0" fmla="*/ 342900 h 559593"/>
              <a:gd name="connsiteX1" fmla="*/ 1059656 w 2755106"/>
              <a:gd name="connsiteY1" fmla="*/ 416718 h 559593"/>
              <a:gd name="connsiteX2" fmla="*/ 826294 w 2755106"/>
              <a:gd name="connsiteY2" fmla="*/ 473868 h 559593"/>
              <a:gd name="connsiteX3" fmla="*/ 542925 w 2755106"/>
              <a:gd name="connsiteY3" fmla="*/ 559593 h 559593"/>
              <a:gd name="connsiteX4" fmla="*/ 390525 w 2755106"/>
              <a:gd name="connsiteY4" fmla="*/ 559593 h 559593"/>
              <a:gd name="connsiteX5" fmla="*/ 354806 w 2755106"/>
              <a:gd name="connsiteY5" fmla="*/ 559593 h 559593"/>
              <a:gd name="connsiteX6" fmla="*/ 314325 w 2755106"/>
              <a:gd name="connsiteY6" fmla="*/ 547687 h 559593"/>
              <a:gd name="connsiteX7" fmla="*/ 273844 w 2755106"/>
              <a:gd name="connsiteY7" fmla="*/ 526256 h 559593"/>
              <a:gd name="connsiteX8" fmla="*/ 200025 w 2755106"/>
              <a:gd name="connsiteY8" fmla="*/ 478631 h 559593"/>
              <a:gd name="connsiteX9" fmla="*/ 133350 w 2755106"/>
              <a:gd name="connsiteY9" fmla="*/ 414337 h 559593"/>
              <a:gd name="connsiteX10" fmla="*/ 54769 w 2755106"/>
              <a:gd name="connsiteY10" fmla="*/ 328612 h 559593"/>
              <a:gd name="connsiteX11" fmla="*/ 14288 w 2755106"/>
              <a:gd name="connsiteY11" fmla="*/ 283368 h 559593"/>
              <a:gd name="connsiteX12" fmla="*/ 0 w 2755106"/>
              <a:gd name="connsiteY12" fmla="*/ 250031 h 559593"/>
              <a:gd name="connsiteX13" fmla="*/ 0 w 2755106"/>
              <a:gd name="connsiteY13" fmla="*/ 228600 h 559593"/>
              <a:gd name="connsiteX14" fmla="*/ 4763 w 2755106"/>
              <a:gd name="connsiteY14" fmla="*/ 219075 h 559593"/>
              <a:gd name="connsiteX15" fmla="*/ 19050 w 2755106"/>
              <a:gd name="connsiteY15" fmla="*/ 211931 h 559593"/>
              <a:gd name="connsiteX16" fmla="*/ 50006 w 2755106"/>
              <a:gd name="connsiteY16" fmla="*/ 219075 h 559593"/>
              <a:gd name="connsiteX17" fmla="*/ 142875 w 2755106"/>
              <a:gd name="connsiteY17" fmla="*/ 261937 h 559593"/>
              <a:gd name="connsiteX18" fmla="*/ 216694 w 2755106"/>
              <a:gd name="connsiteY18" fmla="*/ 290512 h 559593"/>
              <a:gd name="connsiteX19" fmla="*/ 273844 w 2755106"/>
              <a:gd name="connsiteY19" fmla="*/ 307181 h 559593"/>
              <a:gd name="connsiteX20" fmla="*/ 328613 w 2755106"/>
              <a:gd name="connsiteY20" fmla="*/ 314325 h 559593"/>
              <a:gd name="connsiteX21" fmla="*/ 442913 w 2755106"/>
              <a:gd name="connsiteY21" fmla="*/ 314325 h 559593"/>
              <a:gd name="connsiteX22" fmla="*/ 542925 w 2755106"/>
              <a:gd name="connsiteY22" fmla="*/ 307181 h 559593"/>
              <a:gd name="connsiteX23" fmla="*/ 671513 w 2755106"/>
              <a:gd name="connsiteY23" fmla="*/ 290512 h 559593"/>
              <a:gd name="connsiteX24" fmla="*/ 1257300 w 2755106"/>
              <a:gd name="connsiteY24" fmla="*/ 204787 h 559593"/>
              <a:gd name="connsiteX25" fmla="*/ 1481138 w 2755106"/>
              <a:gd name="connsiteY25" fmla="*/ 157162 h 559593"/>
              <a:gd name="connsiteX26" fmla="*/ 1793081 w 2755106"/>
              <a:gd name="connsiteY26" fmla="*/ 116681 h 559593"/>
              <a:gd name="connsiteX27" fmla="*/ 2219325 w 2755106"/>
              <a:gd name="connsiteY27" fmla="*/ 66675 h 559593"/>
              <a:gd name="connsiteX28" fmla="*/ 2240756 w 2755106"/>
              <a:gd name="connsiteY28" fmla="*/ 42862 h 559593"/>
              <a:gd name="connsiteX29" fmla="*/ 2274094 w 2755106"/>
              <a:gd name="connsiteY29" fmla="*/ 19050 h 559593"/>
              <a:gd name="connsiteX30" fmla="*/ 2326481 w 2755106"/>
              <a:gd name="connsiteY30" fmla="*/ 2381 h 559593"/>
              <a:gd name="connsiteX31" fmla="*/ 2378869 w 2755106"/>
              <a:gd name="connsiteY31" fmla="*/ 0 h 559593"/>
              <a:gd name="connsiteX32" fmla="*/ 2412206 w 2755106"/>
              <a:gd name="connsiteY32" fmla="*/ 9525 h 559593"/>
              <a:gd name="connsiteX33" fmla="*/ 2590800 w 2755106"/>
              <a:gd name="connsiteY33" fmla="*/ 71437 h 559593"/>
              <a:gd name="connsiteX34" fmla="*/ 2678906 w 2755106"/>
              <a:gd name="connsiteY34" fmla="*/ 116681 h 559593"/>
              <a:gd name="connsiteX35" fmla="*/ 2738438 w 2755106"/>
              <a:gd name="connsiteY35" fmla="*/ 154781 h 559593"/>
              <a:gd name="connsiteX36" fmla="*/ 2752725 w 2755106"/>
              <a:gd name="connsiteY36" fmla="*/ 188118 h 559593"/>
              <a:gd name="connsiteX37" fmla="*/ 2755106 w 2755106"/>
              <a:gd name="connsiteY37" fmla="*/ 233362 h 559593"/>
              <a:gd name="connsiteX38" fmla="*/ 2738438 w 2755106"/>
              <a:gd name="connsiteY38" fmla="*/ 257175 h 559593"/>
              <a:gd name="connsiteX39" fmla="*/ 2693194 w 2755106"/>
              <a:gd name="connsiteY39" fmla="*/ 285750 h 559593"/>
              <a:gd name="connsiteX40" fmla="*/ 2655094 w 2755106"/>
              <a:gd name="connsiteY40" fmla="*/ 290512 h 559593"/>
              <a:gd name="connsiteX41" fmla="*/ 2390775 w 2755106"/>
              <a:gd name="connsiteY41" fmla="*/ 280987 h 559593"/>
              <a:gd name="connsiteX42" fmla="*/ 2035969 w 2755106"/>
              <a:gd name="connsiteY42" fmla="*/ 283368 h 559593"/>
              <a:gd name="connsiteX43" fmla="*/ 1831181 w 2755106"/>
              <a:gd name="connsiteY43" fmla="*/ 292893 h 559593"/>
              <a:gd name="connsiteX44" fmla="*/ 1735931 w 2755106"/>
              <a:gd name="connsiteY44" fmla="*/ 292893 h 559593"/>
              <a:gd name="connsiteX45" fmla="*/ 1433513 w 2755106"/>
              <a:gd name="connsiteY45" fmla="*/ 342900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755106" h="559593">
                <a:moveTo>
                  <a:pt x="1433513" y="342900"/>
                </a:moveTo>
                <a:lnTo>
                  <a:pt x="1059656" y="416718"/>
                </a:lnTo>
                <a:lnTo>
                  <a:pt x="826294" y="473868"/>
                </a:lnTo>
                <a:lnTo>
                  <a:pt x="542925" y="559593"/>
                </a:lnTo>
                <a:lnTo>
                  <a:pt x="390525" y="559593"/>
                </a:lnTo>
                <a:lnTo>
                  <a:pt x="354806" y="559593"/>
                </a:lnTo>
                <a:lnTo>
                  <a:pt x="314325" y="547687"/>
                </a:lnTo>
                <a:lnTo>
                  <a:pt x="273844" y="526256"/>
                </a:lnTo>
                <a:lnTo>
                  <a:pt x="200025" y="478631"/>
                </a:lnTo>
                <a:lnTo>
                  <a:pt x="133350" y="414337"/>
                </a:lnTo>
                <a:lnTo>
                  <a:pt x="54769" y="328612"/>
                </a:lnTo>
                <a:lnTo>
                  <a:pt x="14288" y="283368"/>
                </a:lnTo>
                <a:lnTo>
                  <a:pt x="0" y="250031"/>
                </a:lnTo>
                <a:lnTo>
                  <a:pt x="0" y="228600"/>
                </a:lnTo>
                <a:lnTo>
                  <a:pt x="4763" y="219075"/>
                </a:lnTo>
                <a:lnTo>
                  <a:pt x="19050" y="211931"/>
                </a:lnTo>
                <a:lnTo>
                  <a:pt x="50006" y="219075"/>
                </a:lnTo>
                <a:lnTo>
                  <a:pt x="142875" y="261937"/>
                </a:lnTo>
                <a:lnTo>
                  <a:pt x="216694" y="290512"/>
                </a:lnTo>
                <a:lnTo>
                  <a:pt x="273844" y="307181"/>
                </a:lnTo>
                <a:lnTo>
                  <a:pt x="328613" y="314325"/>
                </a:lnTo>
                <a:lnTo>
                  <a:pt x="442913" y="314325"/>
                </a:lnTo>
                <a:lnTo>
                  <a:pt x="542925" y="307181"/>
                </a:lnTo>
                <a:lnTo>
                  <a:pt x="671513" y="290512"/>
                </a:lnTo>
                <a:lnTo>
                  <a:pt x="1257300" y="204787"/>
                </a:lnTo>
                <a:lnTo>
                  <a:pt x="1481138" y="157162"/>
                </a:lnTo>
                <a:lnTo>
                  <a:pt x="1793081" y="116681"/>
                </a:lnTo>
                <a:lnTo>
                  <a:pt x="2219325" y="66675"/>
                </a:lnTo>
                <a:lnTo>
                  <a:pt x="2240756" y="42862"/>
                </a:lnTo>
                <a:lnTo>
                  <a:pt x="2274094" y="19050"/>
                </a:lnTo>
                <a:lnTo>
                  <a:pt x="2326481" y="2381"/>
                </a:lnTo>
                <a:lnTo>
                  <a:pt x="2378869" y="0"/>
                </a:lnTo>
                <a:lnTo>
                  <a:pt x="2412206" y="9525"/>
                </a:lnTo>
                <a:lnTo>
                  <a:pt x="2590800" y="71437"/>
                </a:lnTo>
                <a:lnTo>
                  <a:pt x="2678906" y="116681"/>
                </a:lnTo>
                <a:lnTo>
                  <a:pt x="2738438" y="154781"/>
                </a:lnTo>
                <a:lnTo>
                  <a:pt x="2752725" y="188118"/>
                </a:lnTo>
                <a:lnTo>
                  <a:pt x="2755106" y="233362"/>
                </a:lnTo>
                <a:lnTo>
                  <a:pt x="2738438" y="257175"/>
                </a:lnTo>
                <a:lnTo>
                  <a:pt x="2693194" y="285750"/>
                </a:lnTo>
                <a:lnTo>
                  <a:pt x="2655094" y="290512"/>
                </a:lnTo>
                <a:lnTo>
                  <a:pt x="2390775" y="280987"/>
                </a:lnTo>
                <a:lnTo>
                  <a:pt x="2035969" y="283368"/>
                </a:lnTo>
                <a:lnTo>
                  <a:pt x="1831181" y="292893"/>
                </a:lnTo>
                <a:lnTo>
                  <a:pt x="1735931" y="292893"/>
                </a:lnTo>
                <a:lnTo>
                  <a:pt x="14335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8A8FE1-DF99-3846-8ED5-750E528D9E43}"/>
              </a:ext>
            </a:extLst>
          </p:cNvPr>
          <p:cNvSpPr/>
          <p:nvPr/>
        </p:nvSpPr>
        <p:spPr>
          <a:xfrm rot="16200000">
            <a:off x="3928269" y="3879056"/>
            <a:ext cx="1854200" cy="636588"/>
          </a:xfrm>
          <a:custGeom>
            <a:avLst/>
            <a:gdLst>
              <a:gd name="connsiteX0" fmla="*/ 897731 w 1854993"/>
              <a:gd name="connsiteY0" fmla="*/ 540543 h 635793"/>
              <a:gd name="connsiteX1" fmla="*/ 569118 w 1854993"/>
              <a:gd name="connsiteY1" fmla="*/ 592931 h 635793"/>
              <a:gd name="connsiteX2" fmla="*/ 428625 w 1854993"/>
              <a:gd name="connsiteY2" fmla="*/ 628650 h 635793"/>
              <a:gd name="connsiteX3" fmla="*/ 366712 w 1854993"/>
              <a:gd name="connsiteY3" fmla="*/ 635793 h 635793"/>
              <a:gd name="connsiteX4" fmla="*/ 319087 w 1854993"/>
              <a:gd name="connsiteY4" fmla="*/ 635793 h 635793"/>
              <a:gd name="connsiteX5" fmla="*/ 226218 w 1854993"/>
              <a:gd name="connsiteY5" fmla="*/ 628650 h 635793"/>
              <a:gd name="connsiteX6" fmla="*/ 178593 w 1854993"/>
              <a:gd name="connsiteY6" fmla="*/ 616743 h 635793"/>
              <a:gd name="connsiteX7" fmla="*/ 111918 w 1854993"/>
              <a:gd name="connsiteY7" fmla="*/ 592931 h 635793"/>
              <a:gd name="connsiteX8" fmla="*/ 19050 w 1854993"/>
              <a:gd name="connsiteY8" fmla="*/ 557212 h 635793"/>
              <a:gd name="connsiteX9" fmla="*/ 0 w 1854993"/>
              <a:gd name="connsiteY9" fmla="*/ 454818 h 635793"/>
              <a:gd name="connsiteX10" fmla="*/ 333375 w 1854993"/>
              <a:gd name="connsiteY10" fmla="*/ 454818 h 635793"/>
              <a:gd name="connsiteX11" fmla="*/ 516731 w 1854993"/>
              <a:gd name="connsiteY11" fmla="*/ 414337 h 635793"/>
              <a:gd name="connsiteX12" fmla="*/ 866775 w 1854993"/>
              <a:gd name="connsiteY12" fmla="*/ 345281 h 635793"/>
              <a:gd name="connsiteX13" fmla="*/ 1300162 w 1854993"/>
              <a:gd name="connsiteY13" fmla="*/ 259556 h 635793"/>
              <a:gd name="connsiteX14" fmla="*/ 1452562 w 1854993"/>
              <a:gd name="connsiteY14" fmla="*/ 226218 h 635793"/>
              <a:gd name="connsiteX15" fmla="*/ 1514475 w 1854993"/>
              <a:gd name="connsiteY15" fmla="*/ 202406 h 635793"/>
              <a:gd name="connsiteX16" fmla="*/ 1609725 w 1854993"/>
              <a:gd name="connsiteY16" fmla="*/ 159543 h 635793"/>
              <a:gd name="connsiteX17" fmla="*/ 1695450 w 1854993"/>
              <a:gd name="connsiteY17" fmla="*/ 109537 h 635793"/>
              <a:gd name="connsiteX18" fmla="*/ 1850231 w 1854993"/>
              <a:gd name="connsiteY18" fmla="*/ 0 h 635793"/>
              <a:gd name="connsiteX19" fmla="*/ 1854993 w 1854993"/>
              <a:gd name="connsiteY19" fmla="*/ 123825 h 635793"/>
              <a:gd name="connsiteX20" fmla="*/ 1538287 w 1854993"/>
              <a:gd name="connsiteY20" fmla="*/ 409575 h 635793"/>
              <a:gd name="connsiteX21" fmla="*/ 1514475 w 1854993"/>
              <a:gd name="connsiteY21" fmla="*/ 438150 h 635793"/>
              <a:gd name="connsiteX22" fmla="*/ 1483518 w 1854993"/>
              <a:gd name="connsiteY22" fmla="*/ 461962 h 635793"/>
              <a:gd name="connsiteX23" fmla="*/ 1457325 w 1854993"/>
              <a:gd name="connsiteY23" fmla="*/ 471487 h 635793"/>
              <a:gd name="connsiteX24" fmla="*/ 1407318 w 1854993"/>
              <a:gd name="connsiteY24" fmla="*/ 476250 h 635793"/>
              <a:gd name="connsiteX25" fmla="*/ 1345406 w 1854993"/>
              <a:gd name="connsiteY25" fmla="*/ 476250 h 635793"/>
              <a:gd name="connsiteX26" fmla="*/ 1250156 w 1854993"/>
              <a:gd name="connsiteY26" fmla="*/ 490537 h 635793"/>
              <a:gd name="connsiteX27" fmla="*/ 897731 w 1854993"/>
              <a:gd name="connsiteY27" fmla="*/ 540543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54993" h="635793">
                <a:moveTo>
                  <a:pt x="897731" y="540543"/>
                </a:moveTo>
                <a:lnTo>
                  <a:pt x="569118" y="592931"/>
                </a:lnTo>
                <a:lnTo>
                  <a:pt x="428625" y="628650"/>
                </a:lnTo>
                <a:lnTo>
                  <a:pt x="366712" y="635793"/>
                </a:lnTo>
                <a:lnTo>
                  <a:pt x="319087" y="635793"/>
                </a:lnTo>
                <a:lnTo>
                  <a:pt x="226218" y="628650"/>
                </a:lnTo>
                <a:lnTo>
                  <a:pt x="178593" y="616743"/>
                </a:lnTo>
                <a:lnTo>
                  <a:pt x="111918" y="592931"/>
                </a:lnTo>
                <a:lnTo>
                  <a:pt x="19050" y="557212"/>
                </a:lnTo>
                <a:lnTo>
                  <a:pt x="0" y="454818"/>
                </a:lnTo>
                <a:lnTo>
                  <a:pt x="333375" y="454818"/>
                </a:lnTo>
                <a:lnTo>
                  <a:pt x="516731" y="414337"/>
                </a:lnTo>
                <a:lnTo>
                  <a:pt x="866775" y="345281"/>
                </a:lnTo>
                <a:lnTo>
                  <a:pt x="1300162" y="259556"/>
                </a:lnTo>
                <a:lnTo>
                  <a:pt x="1452562" y="226218"/>
                </a:lnTo>
                <a:lnTo>
                  <a:pt x="1514475" y="202406"/>
                </a:lnTo>
                <a:lnTo>
                  <a:pt x="1609725" y="159543"/>
                </a:lnTo>
                <a:lnTo>
                  <a:pt x="1695450" y="109537"/>
                </a:lnTo>
                <a:lnTo>
                  <a:pt x="1850231" y="0"/>
                </a:lnTo>
                <a:lnTo>
                  <a:pt x="1854993" y="123825"/>
                </a:lnTo>
                <a:lnTo>
                  <a:pt x="1538287" y="409575"/>
                </a:lnTo>
                <a:lnTo>
                  <a:pt x="1514475" y="438150"/>
                </a:lnTo>
                <a:lnTo>
                  <a:pt x="1483518" y="461962"/>
                </a:lnTo>
                <a:lnTo>
                  <a:pt x="1457325" y="471487"/>
                </a:lnTo>
                <a:lnTo>
                  <a:pt x="1407318" y="476250"/>
                </a:lnTo>
                <a:lnTo>
                  <a:pt x="1345406" y="476250"/>
                </a:lnTo>
                <a:lnTo>
                  <a:pt x="1250156" y="490537"/>
                </a:lnTo>
                <a:lnTo>
                  <a:pt x="897731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534BD69-67EA-1A43-8F21-F6F61E20BE15}"/>
              </a:ext>
            </a:extLst>
          </p:cNvPr>
          <p:cNvSpPr/>
          <p:nvPr/>
        </p:nvSpPr>
        <p:spPr>
          <a:xfrm rot="16200000">
            <a:off x="5106988" y="3729038"/>
            <a:ext cx="2047875" cy="600075"/>
          </a:xfrm>
          <a:custGeom>
            <a:avLst/>
            <a:gdLst>
              <a:gd name="connsiteX0" fmla="*/ 664369 w 2047875"/>
              <a:gd name="connsiteY0" fmla="*/ 295275 h 600075"/>
              <a:gd name="connsiteX1" fmla="*/ 319088 w 2047875"/>
              <a:gd name="connsiteY1" fmla="*/ 204788 h 600075"/>
              <a:gd name="connsiteX2" fmla="*/ 2381 w 2047875"/>
              <a:gd name="connsiteY2" fmla="*/ 121444 h 600075"/>
              <a:gd name="connsiteX3" fmla="*/ 0 w 2047875"/>
              <a:gd name="connsiteY3" fmla="*/ 0 h 600075"/>
              <a:gd name="connsiteX4" fmla="*/ 335756 w 2047875"/>
              <a:gd name="connsiteY4" fmla="*/ 57150 h 600075"/>
              <a:gd name="connsiteX5" fmla="*/ 823913 w 2047875"/>
              <a:gd name="connsiteY5" fmla="*/ 142875 h 600075"/>
              <a:gd name="connsiteX6" fmla="*/ 1035844 w 2047875"/>
              <a:gd name="connsiteY6" fmla="*/ 180975 h 600075"/>
              <a:gd name="connsiteX7" fmla="*/ 1143000 w 2047875"/>
              <a:gd name="connsiteY7" fmla="*/ 195263 h 600075"/>
              <a:gd name="connsiteX8" fmla="*/ 1240631 w 2047875"/>
              <a:gd name="connsiteY8" fmla="*/ 209550 h 600075"/>
              <a:gd name="connsiteX9" fmla="*/ 1364456 w 2047875"/>
              <a:gd name="connsiteY9" fmla="*/ 221457 h 600075"/>
              <a:gd name="connsiteX10" fmla="*/ 1481138 w 2047875"/>
              <a:gd name="connsiteY10" fmla="*/ 228600 h 600075"/>
              <a:gd name="connsiteX11" fmla="*/ 1597819 w 2047875"/>
              <a:gd name="connsiteY11" fmla="*/ 230982 h 600075"/>
              <a:gd name="connsiteX12" fmla="*/ 1669256 w 2047875"/>
              <a:gd name="connsiteY12" fmla="*/ 228600 h 600075"/>
              <a:gd name="connsiteX13" fmla="*/ 1728788 w 2047875"/>
              <a:gd name="connsiteY13" fmla="*/ 214313 h 600075"/>
              <a:gd name="connsiteX14" fmla="*/ 1833563 w 2047875"/>
              <a:gd name="connsiteY14" fmla="*/ 173832 h 600075"/>
              <a:gd name="connsiteX15" fmla="*/ 2047875 w 2047875"/>
              <a:gd name="connsiteY15" fmla="*/ 40482 h 600075"/>
              <a:gd name="connsiteX16" fmla="*/ 2043113 w 2047875"/>
              <a:gd name="connsiteY16" fmla="*/ 114300 h 600075"/>
              <a:gd name="connsiteX17" fmla="*/ 1950244 w 2047875"/>
              <a:gd name="connsiteY17" fmla="*/ 257175 h 600075"/>
              <a:gd name="connsiteX18" fmla="*/ 1852613 w 2047875"/>
              <a:gd name="connsiteY18" fmla="*/ 426244 h 600075"/>
              <a:gd name="connsiteX19" fmla="*/ 1795463 w 2047875"/>
              <a:gd name="connsiteY19" fmla="*/ 523875 h 600075"/>
              <a:gd name="connsiteX20" fmla="*/ 1752600 w 2047875"/>
              <a:gd name="connsiteY20" fmla="*/ 573882 h 600075"/>
              <a:gd name="connsiteX21" fmla="*/ 1726406 w 2047875"/>
              <a:gd name="connsiteY21" fmla="*/ 592932 h 600075"/>
              <a:gd name="connsiteX22" fmla="*/ 1688306 w 2047875"/>
              <a:gd name="connsiteY22" fmla="*/ 600075 h 600075"/>
              <a:gd name="connsiteX23" fmla="*/ 1647825 w 2047875"/>
              <a:gd name="connsiteY23" fmla="*/ 585788 h 600075"/>
              <a:gd name="connsiteX24" fmla="*/ 1595438 w 2047875"/>
              <a:gd name="connsiteY24" fmla="*/ 552450 h 600075"/>
              <a:gd name="connsiteX25" fmla="*/ 1509713 w 2047875"/>
              <a:gd name="connsiteY25" fmla="*/ 500063 h 600075"/>
              <a:gd name="connsiteX26" fmla="*/ 1131094 w 2047875"/>
              <a:gd name="connsiteY26" fmla="*/ 407194 h 600075"/>
              <a:gd name="connsiteX27" fmla="*/ 664369 w 2047875"/>
              <a:gd name="connsiteY27" fmla="*/ 29527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875" h="600075">
                <a:moveTo>
                  <a:pt x="664369" y="295275"/>
                </a:moveTo>
                <a:lnTo>
                  <a:pt x="319088" y="204788"/>
                </a:lnTo>
                <a:lnTo>
                  <a:pt x="2381" y="121444"/>
                </a:lnTo>
                <a:cubicBezTo>
                  <a:pt x="1587" y="80963"/>
                  <a:pt x="794" y="40481"/>
                  <a:pt x="0" y="0"/>
                </a:cubicBezTo>
                <a:lnTo>
                  <a:pt x="335756" y="57150"/>
                </a:lnTo>
                <a:lnTo>
                  <a:pt x="823913" y="142875"/>
                </a:lnTo>
                <a:lnTo>
                  <a:pt x="1035844" y="180975"/>
                </a:lnTo>
                <a:lnTo>
                  <a:pt x="1143000" y="195263"/>
                </a:lnTo>
                <a:lnTo>
                  <a:pt x="1240631" y="209550"/>
                </a:lnTo>
                <a:lnTo>
                  <a:pt x="1364456" y="221457"/>
                </a:lnTo>
                <a:lnTo>
                  <a:pt x="1481138" y="228600"/>
                </a:lnTo>
                <a:lnTo>
                  <a:pt x="1597819" y="230982"/>
                </a:lnTo>
                <a:lnTo>
                  <a:pt x="1669256" y="228600"/>
                </a:lnTo>
                <a:lnTo>
                  <a:pt x="1728788" y="214313"/>
                </a:lnTo>
                <a:lnTo>
                  <a:pt x="1833563" y="173832"/>
                </a:lnTo>
                <a:lnTo>
                  <a:pt x="2047875" y="40482"/>
                </a:lnTo>
                <a:lnTo>
                  <a:pt x="2043113" y="114300"/>
                </a:lnTo>
                <a:lnTo>
                  <a:pt x="1950244" y="257175"/>
                </a:lnTo>
                <a:lnTo>
                  <a:pt x="1852613" y="426244"/>
                </a:lnTo>
                <a:lnTo>
                  <a:pt x="1795463" y="523875"/>
                </a:lnTo>
                <a:lnTo>
                  <a:pt x="1752600" y="573882"/>
                </a:lnTo>
                <a:lnTo>
                  <a:pt x="1726406" y="592932"/>
                </a:lnTo>
                <a:lnTo>
                  <a:pt x="1688306" y="600075"/>
                </a:lnTo>
                <a:lnTo>
                  <a:pt x="1647825" y="585788"/>
                </a:lnTo>
                <a:lnTo>
                  <a:pt x="1595438" y="552450"/>
                </a:lnTo>
                <a:lnTo>
                  <a:pt x="1509713" y="500063"/>
                </a:lnTo>
                <a:lnTo>
                  <a:pt x="1131094" y="407194"/>
                </a:lnTo>
                <a:lnTo>
                  <a:pt x="6643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9F610B4-4363-CF42-BE96-C865F1ADF731}"/>
              </a:ext>
            </a:extLst>
          </p:cNvPr>
          <p:cNvSpPr/>
          <p:nvPr/>
        </p:nvSpPr>
        <p:spPr>
          <a:xfrm>
            <a:off x="3749675" y="4876800"/>
            <a:ext cx="3514725" cy="612775"/>
          </a:xfrm>
          <a:custGeom>
            <a:avLst/>
            <a:gdLst>
              <a:gd name="connsiteX0" fmla="*/ 2041525 w 3514725"/>
              <a:gd name="connsiteY0" fmla="*/ 304800 h 612775"/>
              <a:gd name="connsiteX1" fmla="*/ 1765300 w 3514725"/>
              <a:gd name="connsiteY1" fmla="*/ 330200 h 612775"/>
              <a:gd name="connsiteX2" fmla="*/ 1520825 w 3514725"/>
              <a:gd name="connsiteY2" fmla="*/ 358775 h 612775"/>
              <a:gd name="connsiteX3" fmla="*/ 1295400 w 3514725"/>
              <a:gd name="connsiteY3" fmla="*/ 400050 h 612775"/>
              <a:gd name="connsiteX4" fmla="*/ 993775 w 3514725"/>
              <a:gd name="connsiteY4" fmla="*/ 466725 h 612775"/>
              <a:gd name="connsiteX5" fmla="*/ 635000 w 3514725"/>
              <a:gd name="connsiteY5" fmla="*/ 558800 h 612775"/>
              <a:gd name="connsiteX6" fmla="*/ 463550 w 3514725"/>
              <a:gd name="connsiteY6" fmla="*/ 612775 h 612775"/>
              <a:gd name="connsiteX7" fmla="*/ 425450 w 3514725"/>
              <a:gd name="connsiteY7" fmla="*/ 609600 h 612775"/>
              <a:gd name="connsiteX8" fmla="*/ 377825 w 3514725"/>
              <a:gd name="connsiteY8" fmla="*/ 590550 h 612775"/>
              <a:gd name="connsiteX9" fmla="*/ 298450 w 3514725"/>
              <a:gd name="connsiteY9" fmla="*/ 533400 h 612775"/>
              <a:gd name="connsiteX10" fmla="*/ 184150 w 3514725"/>
              <a:gd name="connsiteY10" fmla="*/ 438150 h 612775"/>
              <a:gd name="connsiteX11" fmla="*/ 66675 w 3514725"/>
              <a:gd name="connsiteY11" fmla="*/ 317500 h 612775"/>
              <a:gd name="connsiteX12" fmla="*/ 12700 w 3514725"/>
              <a:gd name="connsiteY12" fmla="*/ 257175 h 612775"/>
              <a:gd name="connsiteX13" fmla="*/ 3175 w 3514725"/>
              <a:gd name="connsiteY13" fmla="*/ 238125 h 612775"/>
              <a:gd name="connsiteX14" fmla="*/ 0 w 3514725"/>
              <a:gd name="connsiteY14" fmla="*/ 212725 h 612775"/>
              <a:gd name="connsiteX15" fmla="*/ 0 w 3514725"/>
              <a:gd name="connsiteY15" fmla="*/ 193675 h 612775"/>
              <a:gd name="connsiteX16" fmla="*/ 12700 w 3514725"/>
              <a:gd name="connsiteY16" fmla="*/ 190500 h 612775"/>
              <a:gd name="connsiteX17" fmla="*/ 34925 w 3514725"/>
              <a:gd name="connsiteY17" fmla="*/ 193675 h 612775"/>
              <a:gd name="connsiteX18" fmla="*/ 73025 w 3514725"/>
              <a:gd name="connsiteY18" fmla="*/ 212725 h 612775"/>
              <a:gd name="connsiteX19" fmla="*/ 171450 w 3514725"/>
              <a:gd name="connsiteY19" fmla="*/ 260350 h 612775"/>
              <a:gd name="connsiteX20" fmla="*/ 250825 w 3514725"/>
              <a:gd name="connsiteY20" fmla="*/ 292100 h 612775"/>
              <a:gd name="connsiteX21" fmla="*/ 323850 w 3514725"/>
              <a:gd name="connsiteY21" fmla="*/ 311150 h 612775"/>
              <a:gd name="connsiteX22" fmla="*/ 384175 w 3514725"/>
              <a:gd name="connsiteY22" fmla="*/ 320675 h 612775"/>
              <a:gd name="connsiteX23" fmla="*/ 428625 w 3514725"/>
              <a:gd name="connsiteY23" fmla="*/ 323850 h 612775"/>
              <a:gd name="connsiteX24" fmla="*/ 495300 w 3514725"/>
              <a:gd name="connsiteY24" fmla="*/ 320675 h 612775"/>
              <a:gd name="connsiteX25" fmla="*/ 787400 w 3514725"/>
              <a:gd name="connsiteY25" fmla="*/ 276225 h 612775"/>
              <a:gd name="connsiteX26" fmla="*/ 1235075 w 3514725"/>
              <a:gd name="connsiteY26" fmla="*/ 203200 h 612775"/>
              <a:gd name="connsiteX27" fmla="*/ 1362075 w 3514725"/>
              <a:gd name="connsiteY27" fmla="*/ 180975 h 612775"/>
              <a:gd name="connsiteX28" fmla="*/ 2092325 w 3514725"/>
              <a:gd name="connsiteY28" fmla="*/ 114300 h 612775"/>
              <a:gd name="connsiteX29" fmla="*/ 2241550 w 3514725"/>
              <a:gd name="connsiteY29" fmla="*/ 95250 h 612775"/>
              <a:gd name="connsiteX30" fmla="*/ 2828925 w 3514725"/>
              <a:gd name="connsiteY30" fmla="*/ 69850 h 612775"/>
              <a:gd name="connsiteX31" fmla="*/ 2917825 w 3514725"/>
              <a:gd name="connsiteY31" fmla="*/ 31750 h 612775"/>
              <a:gd name="connsiteX32" fmla="*/ 3016250 w 3514725"/>
              <a:gd name="connsiteY32" fmla="*/ 0 h 612775"/>
              <a:gd name="connsiteX33" fmla="*/ 3063875 w 3514725"/>
              <a:gd name="connsiteY33" fmla="*/ 12700 h 612775"/>
              <a:gd name="connsiteX34" fmla="*/ 3197225 w 3514725"/>
              <a:gd name="connsiteY34" fmla="*/ 50800 h 612775"/>
              <a:gd name="connsiteX35" fmla="*/ 3343275 w 3514725"/>
              <a:gd name="connsiteY35" fmla="*/ 111125 h 612775"/>
              <a:gd name="connsiteX36" fmla="*/ 3451225 w 3514725"/>
              <a:gd name="connsiteY36" fmla="*/ 171450 h 612775"/>
              <a:gd name="connsiteX37" fmla="*/ 3492500 w 3514725"/>
              <a:gd name="connsiteY37" fmla="*/ 206375 h 612775"/>
              <a:gd name="connsiteX38" fmla="*/ 3511550 w 3514725"/>
              <a:gd name="connsiteY38" fmla="*/ 238125 h 612775"/>
              <a:gd name="connsiteX39" fmla="*/ 3514725 w 3514725"/>
              <a:gd name="connsiteY39" fmla="*/ 276225 h 612775"/>
              <a:gd name="connsiteX40" fmla="*/ 3505200 w 3514725"/>
              <a:gd name="connsiteY40" fmla="*/ 307975 h 612775"/>
              <a:gd name="connsiteX41" fmla="*/ 3489325 w 3514725"/>
              <a:gd name="connsiteY41" fmla="*/ 333375 h 612775"/>
              <a:gd name="connsiteX42" fmla="*/ 3451225 w 3514725"/>
              <a:gd name="connsiteY42" fmla="*/ 352425 h 612775"/>
              <a:gd name="connsiteX43" fmla="*/ 3394075 w 3514725"/>
              <a:gd name="connsiteY43" fmla="*/ 358775 h 612775"/>
              <a:gd name="connsiteX44" fmla="*/ 3330575 w 3514725"/>
              <a:gd name="connsiteY44" fmla="*/ 355600 h 612775"/>
              <a:gd name="connsiteX45" fmla="*/ 3130550 w 3514725"/>
              <a:gd name="connsiteY45" fmla="*/ 314325 h 612775"/>
              <a:gd name="connsiteX46" fmla="*/ 2886075 w 3514725"/>
              <a:gd name="connsiteY46" fmla="*/ 288925 h 612775"/>
              <a:gd name="connsiteX47" fmla="*/ 2600325 w 3514725"/>
              <a:gd name="connsiteY47" fmla="*/ 292100 h 612775"/>
              <a:gd name="connsiteX48" fmla="*/ 2041525 w 3514725"/>
              <a:gd name="connsiteY48" fmla="*/ 304800 h 61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14725" h="612775">
                <a:moveTo>
                  <a:pt x="2041525" y="304800"/>
                </a:moveTo>
                <a:lnTo>
                  <a:pt x="1765300" y="330200"/>
                </a:lnTo>
                <a:lnTo>
                  <a:pt x="1520825" y="358775"/>
                </a:lnTo>
                <a:lnTo>
                  <a:pt x="1295400" y="400050"/>
                </a:lnTo>
                <a:lnTo>
                  <a:pt x="993775" y="466725"/>
                </a:lnTo>
                <a:lnTo>
                  <a:pt x="635000" y="558800"/>
                </a:lnTo>
                <a:lnTo>
                  <a:pt x="463550" y="612775"/>
                </a:lnTo>
                <a:lnTo>
                  <a:pt x="425450" y="609600"/>
                </a:lnTo>
                <a:lnTo>
                  <a:pt x="377825" y="590550"/>
                </a:lnTo>
                <a:lnTo>
                  <a:pt x="298450" y="533400"/>
                </a:lnTo>
                <a:lnTo>
                  <a:pt x="184150" y="438150"/>
                </a:lnTo>
                <a:lnTo>
                  <a:pt x="66675" y="317500"/>
                </a:lnTo>
                <a:lnTo>
                  <a:pt x="12700" y="257175"/>
                </a:lnTo>
                <a:lnTo>
                  <a:pt x="3175" y="238125"/>
                </a:lnTo>
                <a:lnTo>
                  <a:pt x="0" y="212725"/>
                </a:lnTo>
                <a:lnTo>
                  <a:pt x="0" y="193675"/>
                </a:lnTo>
                <a:lnTo>
                  <a:pt x="12700" y="190500"/>
                </a:lnTo>
                <a:lnTo>
                  <a:pt x="34925" y="193675"/>
                </a:lnTo>
                <a:lnTo>
                  <a:pt x="73025" y="212725"/>
                </a:lnTo>
                <a:lnTo>
                  <a:pt x="171450" y="260350"/>
                </a:lnTo>
                <a:lnTo>
                  <a:pt x="250825" y="292100"/>
                </a:lnTo>
                <a:lnTo>
                  <a:pt x="323850" y="311150"/>
                </a:lnTo>
                <a:lnTo>
                  <a:pt x="384175" y="320675"/>
                </a:lnTo>
                <a:lnTo>
                  <a:pt x="428625" y="323850"/>
                </a:lnTo>
                <a:lnTo>
                  <a:pt x="495300" y="320675"/>
                </a:lnTo>
                <a:lnTo>
                  <a:pt x="787400" y="276225"/>
                </a:lnTo>
                <a:lnTo>
                  <a:pt x="1235075" y="203200"/>
                </a:lnTo>
                <a:lnTo>
                  <a:pt x="1362075" y="180975"/>
                </a:lnTo>
                <a:lnTo>
                  <a:pt x="2092325" y="114300"/>
                </a:lnTo>
                <a:lnTo>
                  <a:pt x="2241550" y="95250"/>
                </a:lnTo>
                <a:lnTo>
                  <a:pt x="2828925" y="69850"/>
                </a:lnTo>
                <a:lnTo>
                  <a:pt x="2917825" y="31750"/>
                </a:lnTo>
                <a:lnTo>
                  <a:pt x="3016250" y="0"/>
                </a:lnTo>
                <a:lnTo>
                  <a:pt x="3063875" y="12700"/>
                </a:lnTo>
                <a:lnTo>
                  <a:pt x="3197225" y="50800"/>
                </a:lnTo>
                <a:lnTo>
                  <a:pt x="3343275" y="111125"/>
                </a:lnTo>
                <a:lnTo>
                  <a:pt x="3451225" y="171450"/>
                </a:lnTo>
                <a:lnTo>
                  <a:pt x="3492500" y="206375"/>
                </a:lnTo>
                <a:lnTo>
                  <a:pt x="3511550" y="238125"/>
                </a:lnTo>
                <a:lnTo>
                  <a:pt x="3514725" y="276225"/>
                </a:lnTo>
                <a:lnTo>
                  <a:pt x="3505200" y="307975"/>
                </a:lnTo>
                <a:lnTo>
                  <a:pt x="3489325" y="333375"/>
                </a:lnTo>
                <a:lnTo>
                  <a:pt x="3451225" y="352425"/>
                </a:lnTo>
                <a:lnTo>
                  <a:pt x="3394075" y="358775"/>
                </a:lnTo>
                <a:lnTo>
                  <a:pt x="3330575" y="355600"/>
                </a:lnTo>
                <a:lnTo>
                  <a:pt x="3130550" y="314325"/>
                </a:lnTo>
                <a:lnTo>
                  <a:pt x="2886075" y="288925"/>
                </a:lnTo>
                <a:lnTo>
                  <a:pt x="2600325" y="292100"/>
                </a:lnTo>
                <a:lnTo>
                  <a:pt x="204152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ABFAC2-59BA-47FD-A1A4-66CB5BAC3DEE}"/>
              </a:ext>
            </a:extLst>
          </p:cNvPr>
          <p:cNvGrpSpPr/>
          <p:nvPr/>
        </p:nvGrpSpPr>
        <p:grpSpPr>
          <a:xfrm>
            <a:off x="2712421" y="1887538"/>
            <a:ext cx="4584700" cy="3836987"/>
            <a:chOff x="2832100" y="2039938"/>
            <a:chExt cx="4584700" cy="383698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9654E25-BDB3-4C5E-AB22-EC0A787D28A0}"/>
                </a:ext>
              </a:extLst>
            </p:cNvPr>
            <p:cNvSpPr/>
            <p:nvPr/>
          </p:nvSpPr>
          <p:spPr>
            <a:xfrm>
              <a:off x="3267075" y="20653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B16E3D5-F181-4CCE-A0A5-AC44AA897212}"/>
                </a:ext>
              </a:extLst>
            </p:cNvPr>
            <p:cNvSpPr/>
            <p:nvPr/>
          </p:nvSpPr>
          <p:spPr>
            <a:xfrm>
              <a:off x="2884488" y="31623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C2D699EF-3E6E-40CE-904E-EDDC55B8746F}"/>
                </a:ext>
              </a:extLst>
            </p:cNvPr>
            <p:cNvSpPr/>
            <p:nvPr/>
          </p:nvSpPr>
          <p:spPr>
            <a:xfrm>
              <a:off x="2832100" y="52879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E2A31124-680D-4F09-B98B-967C7E720375}"/>
                </a:ext>
              </a:extLst>
            </p:cNvPr>
            <p:cNvSpPr/>
            <p:nvPr/>
          </p:nvSpPr>
          <p:spPr>
            <a:xfrm>
              <a:off x="5337175" y="20399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C41E89C8-E043-4AAC-9DF6-F9587B82E05A}"/>
                </a:ext>
              </a:extLst>
            </p:cNvPr>
            <p:cNvSpPr/>
            <p:nvPr/>
          </p:nvSpPr>
          <p:spPr>
            <a:xfrm>
              <a:off x="3086100" y="39909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F07FD263-49A8-4ACA-A2B0-7AE98B2EA8A6}"/>
                </a:ext>
              </a:extLst>
            </p:cNvPr>
            <p:cNvSpPr/>
            <p:nvPr/>
          </p:nvSpPr>
          <p:spPr>
            <a:xfrm>
              <a:off x="4305300" y="29098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7341E35C-45FF-47DE-9AA0-9721A3263A61}"/>
                </a:ext>
              </a:extLst>
            </p:cNvPr>
            <p:cNvSpPr/>
            <p:nvPr/>
          </p:nvSpPr>
          <p:spPr>
            <a:xfrm rot="16200000">
              <a:off x="4080669" y="40314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DB729016-1DE3-4D3B-9ECD-C5B1D9BD228C}"/>
                </a:ext>
              </a:extLst>
            </p:cNvPr>
            <p:cNvSpPr/>
            <p:nvPr/>
          </p:nvSpPr>
          <p:spPr>
            <a:xfrm rot="16200000">
              <a:off x="5259388" y="38814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9D78A6E-BFB7-483C-AD1D-E6EE178E81B3}"/>
                </a:ext>
              </a:extLst>
            </p:cNvPr>
            <p:cNvSpPr/>
            <p:nvPr/>
          </p:nvSpPr>
          <p:spPr>
            <a:xfrm>
              <a:off x="3902075" y="50292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567D9F-DA41-43E8-90FC-8CE096C48095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D9F0CBC-FBC0-4D21-B296-B9E7FB60E779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2203F962-4D68-4491-9D92-114998BBAB45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748EBB4-5486-487E-8E61-064CD595D19D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0B1F96CA-C862-4D40-BE2A-BEB210831470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7D65493-7E6B-484D-B89A-5890A1CF5786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2511B8E-D65D-4D6B-B1EC-8E73A1BEA7E6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DD96B2A-6494-45E7-9BF2-9F261CF43655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8B06B19-5719-4C2F-BAB2-2CABD69A5539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E750973-80EF-41ED-B778-97E15D356932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0570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A08B094-9DD4-4DFC-96F9-FEACFFEB5AE7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DDBDFA-BE57-7C4F-BD42-E32909FC6D1B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2DE18B-7ED8-1D4A-95AF-41543F78A986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0257A6-E09D-6E40-BE25-B920B0BCA5E3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8FA73E8-620D-F74E-9A02-A4B96986C013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6E77DB-50AF-2640-816F-9E401CAF7B8B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0AF435C-8284-3C4B-9C0F-5367F4DAC22A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2A92B6C-1FBB-A844-901D-87FE1CC3A832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561438-4A1B-2E46-B2AE-EDF406E28B75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345E74E-9C3B-6D49-93EE-B35529270D80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586868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013B7499-2AA2-1946-BC26-BBEB07D7EB73}"/>
              </a:ext>
            </a:extLst>
          </p:cNvPr>
          <p:cNvSpPr/>
          <p:nvPr/>
        </p:nvSpPr>
        <p:spPr>
          <a:xfrm>
            <a:off x="3724275" y="1439863"/>
            <a:ext cx="2589213" cy="555625"/>
          </a:xfrm>
          <a:custGeom>
            <a:avLst/>
            <a:gdLst>
              <a:gd name="connsiteX0" fmla="*/ 1390650 w 2588419"/>
              <a:gd name="connsiteY0" fmla="*/ 140494 h 554832"/>
              <a:gd name="connsiteX1" fmla="*/ 1757363 w 2588419"/>
              <a:gd name="connsiteY1" fmla="*/ 90488 h 554832"/>
              <a:gd name="connsiteX2" fmla="*/ 1995488 w 2588419"/>
              <a:gd name="connsiteY2" fmla="*/ 57150 h 554832"/>
              <a:gd name="connsiteX3" fmla="*/ 2062163 w 2588419"/>
              <a:gd name="connsiteY3" fmla="*/ 47625 h 554832"/>
              <a:gd name="connsiteX4" fmla="*/ 2121694 w 2588419"/>
              <a:gd name="connsiteY4" fmla="*/ 28575 h 554832"/>
              <a:gd name="connsiteX5" fmla="*/ 2190750 w 2588419"/>
              <a:gd name="connsiteY5" fmla="*/ 2382 h 554832"/>
              <a:gd name="connsiteX6" fmla="*/ 2224088 w 2588419"/>
              <a:gd name="connsiteY6" fmla="*/ 0 h 554832"/>
              <a:gd name="connsiteX7" fmla="*/ 2264569 w 2588419"/>
              <a:gd name="connsiteY7" fmla="*/ 7144 h 554832"/>
              <a:gd name="connsiteX8" fmla="*/ 2307431 w 2588419"/>
              <a:gd name="connsiteY8" fmla="*/ 21432 h 554832"/>
              <a:gd name="connsiteX9" fmla="*/ 2345531 w 2588419"/>
              <a:gd name="connsiteY9" fmla="*/ 38100 h 554832"/>
              <a:gd name="connsiteX10" fmla="*/ 2381250 w 2588419"/>
              <a:gd name="connsiteY10" fmla="*/ 59532 h 554832"/>
              <a:gd name="connsiteX11" fmla="*/ 2433638 w 2588419"/>
              <a:gd name="connsiteY11" fmla="*/ 95250 h 554832"/>
              <a:gd name="connsiteX12" fmla="*/ 2478881 w 2588419"/>
              <a:gd name="connsiteY12" fmla="*/ 130969 h 554832"/>
              <a:gd name="connsiteX13" fmla="*/ 2536031 w 2588419"/>
              <a:gd name="connsiteY13" fmla="*/ 178594 h 554832"/>
              <a:gd name="connsiteX14" fmla="*/ 2571750 w 2588419"/>
              <a:gd name="connsiteY14" fmla="*/ 211932 h 554832"/>
              <a:gd name="connsiteX15" fmla="*/ 2583656 w 2588419"/>
              <a:gd name="connsiteY15" fmla="*/ 228600 h 554832"/>
              <a:gd name="connsiteX16" fmla="*/ 2588419 w 2588419"/>
              <a:gd name="connsiteY16" fmla="*/ 250032 h 554832"/>
              <a:gd name="connsiteX17" fmla="*/ 2586038 w 2588419"/>
              <a:gd name="connsiteY17" fmla="*/ 278607 h 554832"/>
              <a:gd name="connsiteX18" fmla="*/ 2574131 w 2588419"/>
              <a:gd name="connsiteY18" fmla="*/ 300038 h 554832"/>
              <a:gd name="connsiteX19" fmla="*/ 2555081 w 2588419"/>
              <a:gd name="connsiteY19" fmla="*/ 309563 h 554832"/>
              <a:gd name="connsiteX20" fmla="*/ 2524125 w 2588419"/>
              <a:gd name="connsiteY20" fmla="*/ 316707 h 554832"/>
              <a:gd name="connsiteX21" fmla="*/ 2019300 w 2588419"/>
              <a:gd name="connsiteY21" fmla="*/ 247650 h 554832"/>
              <a:gd name="connsiteX22" fmla="*/ 1876425 w 2588419"/>
              <a:gd name="connsiteY22" fmla="*/ 261938 h 554832"/>
              <a:gd name="connsiteX23" fmla="*/ 1640681 w 2588419"/>
              <a:gd name="connsiteY23" fmla="*/ 295275 h 554832"/>
              <a:gd name="connsiteX24" fmla="*/ 1457325 w 2588419"/>
              <a:gd name="connsiteY24" fmla="*/ 323850 h 554832"/>
              <a:gd name="connsiteX25" fmla="*/ 1243013 w 2588419"/>
              <a:gd name="connsiteY25" fmla="*/ 364332 h 554832"/>
              <a:gd name="connsiteX26" fmla="*/ 1004888 w 2588419"/>
              <a:gd name="connsiteY26" fmla="*/ 404813 h 554832"/>
              <a:gd name="connsiteX27" fmla="*/ 802481 w 2588419"/>
              <a:gd name="connsiteY27" fmla="*/ 450057 h 554832"/>
              <a:gd name="connsiteX28" fmla="*/ 581025 w 2588419"/>
              <a:gd name="connsiteY28" fmla="*/ 497682 h 554832"/>
              <a:gd name="connsiteX29" fmla="*/ 435769 w 2588419"/>
              <a:gd name="connsiteY29" fmla="*/ 535782 h 554832"/>
              <a:gd name="connsiteX30" fmla="*/ 385763 w 2588419"/>
              <a:gd name="connsiteY30" fmla="*/ 552450 h 554832"/>
              <a:gd name="connsiteX31" fmla="*/ 369094 w 2588419"/>
              <a:gd name="connsiteY31" fmla="*/ 554832 h 554832"/>
              <a:gd name="connsiteX32" fmla="*/ 352425 w 2588419"/>
              <a:gd name="connsiteY32" fmla="*/ 550069 h 554832"/>
              <a:gd name="connsiteX33" fmla="*/ 304800 w 2588419"/>
              <a:gd name="connsiteY33" fmla="*/ 514350 h 554832"/>
              <a:gd name="connsiteX34" fmla="*/ 230981 w 2588419"/>
              <a:gd name="connsiteY34" fmla="*/ 454819 h 554832"/>
              <a:gd name="connsiteX35" fmla="*/ 133350 w 2588419"/>
              <a:gd name="connsiteY35" fmla="*/ 361950 h 554832"/>
              <a:gd name="connsiteX36" fmla="*/ 64294 w 2588419"/>
              <a:gd name="connsiteY36" fmla="*/ 288132 h 554832"/>
              <a:gd name="connsiteX37" fmla="*/ 21431 w 2588419"/>
              <a:gd name="connsiteY37" fmla="*/ 230982 h 554832"/>
              <a:gd name="connsiteX38" fmla="*/ 4763 w 2588419"/>
              <a:gd name="connsiteY38" fmla="*/ 202407 h 554832"/>
              <a:gd name="connsiteX39" fmla="*/ 0 w 2588419"/>
              <a:gd name="connsiteY39" fmla="*/ 180975 h 554832"/>
              <a:gd name="connsiteX40" fmla="*/ 7144 w 2588419"/>
              <a:gd name="connsiteY40" fmla="*/ 166688 h 554832"/>
              <a:gd name="connsiteX41" fmla="*/ 21431 w 2588419"/>
              <a:gd name="connsiteY41" fmla="*/ 164307 h 554832"/>
              <a:gd name="connsiteX42" fmla="*/ 42863 w 2588419"/>
              <a:gd name="connsiteY42" fmla="*/ 171450 h 554832"/>
              <a:gd name="connsiteX43" fmla="*/ 95250 w 2588419"/>
              <a:gd name="connsiteY43" fmla="*/ 200025 h 554832"/>
              <a:gd name="connsiteX44" fmla="*/ 157163 w 2588419"/>
              <a:gd name="connsiteY44" fmla="*/ 228600 h 554832"/>
              <a:gd name="connsiteX45" fmla="*/ 211931 w 2588419"/>
              <a:gd name="connsiteY45" fmla="*/ 247650 h 554832"/>
              <a:gd name="connsiteX46" fmla="*/ 285750 w 2588419"/>
              <a:gd name="connsiteY46" fmla="*/ 264319 h 554832"/>
              <a:gd name="connsiteX47" fmla="*/ 359569 w 2588419"/>
              <a:gd name="connsiteY47" fmla="*/ 273844 h 554832"/>
              <a:gd name="connsiteX48" fmla="*/ 416719 w 2588419"/>
              <a:gd name="connsiteY48" fmla="*/ 273844 h 554832"/>
              <a:gd name="connsiteX49" fmla="*/ 561975 w 2588419"/>
              <a:gd name="connsiteY49" fmla="*/ 254794 h 554832"/>
              <a:gd name="connsiteX50" fmla="*/ 797719 w 2588419"/>
              <a:gd name="connsiteY50" fmla="*/ 223838 h 554832"/>
              <a:gd name="connsiteX51" fmla="*/ 1100138 w 2588419"/>
              <a:gd name="connsiteY51" fmla="*/ 183357 h 554832"/>
              <a:gd name="connsiteX52" fmla="*/ 1390650 w 2588419"/>
              <a:gd name="connsiteY52" fmla="*/ 140494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88419" h="554832">
                <a:moveTo>
                  <a:pt x="1390650" y="140494"/>
                </a:moveTo>
                <a:lnTo>
                  <a:pt x="1757363" y="90488"/>
                </a:lnTo>
                <a:lnTo>
                  <a:pt x="1995488" y="57150"/>
                </a:lnTo>
                <a:lnTo>
                  <a:pt x="2062163" y="47625"/>
                </a:lnTo>
                <a:lnTo>
                  <a:pt x="2121694" y="28575"/>
                </a:lnTo>
                <a:lnTo>
                  <a:pt x="2190750" y="2382"/>
                </a:lnTo>
                <a:lnTo>
                  <a:pt x="2224088" y="0"/>
                </a:lnTo>
                <a:lnTo>
                  <a:pt x="2264569" y="7144"/>
                </a:lnTo>
                <a:lnTo>
                  <a:pt x="2307431" y="21432"/>
                </a:lnTo>
                <a:lnTo>
                  <a:pt x="2345531" y="38100"/>
                </a:lnTo>
                <a:lnTo>
                  <a:pt x="2381250" y="59532"/>
                </a:lnTo>
                <a:lnTo>
                  <a:pt x="2433638" y="95250"/>
                </a:lnTo>
                <a:lnTo>
                  <a:pt x="2478881" y="130969"/>
                </a:lnTo>
                <a:lnTo>
                  <a:pt x="2536031" y="178594"/>
                </a:lnTo>
                <a:lnTo>
                  <a:pt x="2571750" y="211932"/>
                </a:lnTo>
                <a:lnTo>
                  <a:pt x="2583656" y="228600"/>
                </a:lnTo>
                <a:lnTo>
                  <a:pt x="2588419" y="250032"/>
                </a:lnTo>
                <a:lnTo>
                  <a:pt x="2586038" y="278607"/>
                </a:lnTo>
                <a:lnTo>
                  <a:pt x="2574131" y="300038"/>
                </a:lnTo>
                <a:lnTo>
                  <a:pt x="2555081" y="309563"/>
                </a:lnTo>
                <a:lnTo>
                  <a:pt x="2524125" y="316707"/>
                </a:lnTo>
                <a:lnTo>
                  <a:pt x="2019300" y="247650"/>
                </a:lnTo>
                <a:lnTo>
                  <a:pt x="1876425" y="261938"/>
                </a:lnTo>
                <a:lnTo>
                  <a:pt x="1640681" y="295275"/>
                </a:lnTo>
                <a:lnTo>
                  <a:pt x="1457325" y="323850"/>
                </a:lnTo>
                <a:lnTo>
                  <a:pt x="1243013" y="364332"/>
                </a:lnTo>
                <a:lnTo>
                  <a:pt x="1004888" y="404813"/>
                </a:lnTo>
                <a:lnTo>
                  <a:pt x="802481" y="450057"/>
                </a:lnTo>
                <a:lnTo>
                  <a:pt x="581025" y="497682"/>
                </a:lnTo>
                <a:lnTo>
                  <a:pt x="435769" y="535782"/>
                </a:lnTo>
                <a:lnTo>
                  <a:pt x="385763" y="552450"/>
                </a:lnTo>
                <a:lnTo>
                  <a:pt x="369094" y="554832"/>
                </a:lnTo>
                <a:lnTo>
                  <a:pt x="352425" y="550069"/>
                </a:lnTo>
                <a:lnTo>
                  <a:pt x="304800" y="514350"/>
                </a:lnTo>
                <a:lnTo>
                  <a:pt x="230981" y="454819"/>
                </a:lnTo>
                <a:lnTo>
                  <a:pt x="133350" y="361950"/>
                </a:lnTo>
                <a:lnTo>
                  <a:pt x="64294" y="288132"/>
                </a:lnTo>
                <a:lnTo>
                  <a:pt x="21431" y="230982"/>
                </a:lnTo>
                <a:lnTo>
                  <a:pt x="4763" y="202407"/>
                </a:lnTo>
                <a:lnTo>
                  <a:pt x="0" y="180975"/>
                </a:lnTo>
                <a:lnTo>
                  <a:pt x="7144" y="166688"/>
                </a:lnTo>
                <a:lnTo>
                  <a:pt x="21431" y="164307"/>
                </a:lnTo>
                <a:lnTo>
                  <a:pt x="42863" y="171450"/>
                </a:lnTo>
                <a:lnTo>
                  <a:pt x="95250" y="200025"/>
                </a:lnTo>
                <a:lnTo>
                  <a:pt x="157163" y="228600"/>
                </a:lnTo>
                <a:lnTo>
                  <a:pt x="211931" y="247650"/>
                </a:lnTo>
                <a:lnTo>
                  <a:pt x="285750" y="264319"/>
                </a:lnTo>
                <a:lnTo>
                  <a:pt x="359569" y="273844"/>
                </a:lnTo>
                <a:lnTo>
                  <a:pt x="416719" y="273844"/>
                </a:lnTo>
                <a:lnTo>
                  <a:pt x="561975" y="254794"/>
                </a:lnTo>
                <a:lnTo>
                  <a:pt x="797719" y="223838"/>
                </a:lnTo>
                <a:lnTo>
                  <a:pt x="1100138" y="183357"/>
                </a:lnTo>
                <a:lnTo>
                  <a:pt x="1390650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D945F15-B8A2-9740-BFD3-1A52489CDD0F}"/>
              </a:ext>
            </a:extLst>
          </p:cNvPr>
          <p:cNvSpPr/>
          <p:nvPr/>
        </p:nvSpPr>
        <p:spPr>
          <a:xfrm>
            <a:off x="3352800" y="2493963"/>
            <a:ext cx="566738" cy="1543050"/>
          </a:xfrm>
          <a:custGeom>
            <a:avLst/>
            <a:gdLst>
              <a:gd name="connsiteX0" fmla="*/ 509588 w 566738"/>
              <a:gd name="connsiteY0" fmla="*/ 950119 h 1543050"/>
              <a:gd name="connsiteX1" fmla="*/ 497681 w 566738"/>
              <a:gd name="connsiteY1" fmla="*/ 842962 h 1543050"/>
              <a:gd name="connsiteX2" fmla="*/ 478631 w 566738"/>
              <a:gd name="connsiteY2" fmla="*/ 711994 h 1543050"/>
              <a:gd name="connsiteX3" fmla="*/ 452438 w 566738"/>
              <a:gd name="connsiteY3" fmla="*/ 304800 h 1543050"/>
              <a:gd name="connsiteX4" fmla="*/ 316706 w 566738"/>
              <a:gd name="connsiteY4" fmla="*/ 109537 h 1543050"/>
              <a:gd name="connsiteX5" fmla="*/ 259556 w 566738"/>
              <a:gd name="connsiteY5" fmla="*/ 80962 h 1543050"/>
              <a:gd name="connsiteX6" fmla="*/ 161925 w 566738"/>
              <a:gd name="connsiteY6" fmla="*/ 38100 h 1543050"/>
              <a:gd name="connsiteX7" fmla="*/ 95250 w 566738"/>
              <a:gd name="connsiteY7" fmla="*/ 14287 h 1543050"/>
              <a:gd name="connsiteX8" fmla="*/ 61913 w 566738"/>
              <a:gd name="connsiteY8" fmla="*/ 2381 h 1543050"/>
              <a:gd name="connsiteX9" fmla="*/ 30956 w 566738"/>
              <a:gd name="connsiteY9" fmla="*/ 0 h 1543050"/>
              <a:gd name="connsiteX10" fmla="*/ 11906 w 566738"/>
              <a:gd name="connsiteY10" fmla="*/ 4762 h 1543050"/>
              <a:gd name="connsiteX11" fmla="*/ 4763 w 566738"/>
              <a:gd name="connsiteY11" fmla="*/ 11906 h 1543050"/>
              <a:gd name="connsiteX12" fmla="*/ 0 w 566738"/>
              <a:gd name="connsiteY12" fmla="*/ 23812 h 1543050"/>
              <a:gd name="connsiteX13" fmla="*/ 9525 w 566738"/>
              <a:gd name="connsiteY13" fmla="*/ 45244 h 1543050"/>
              <a:gd name="connsiteX14" fmla="*/ 26194 w 566738"/>
              <a:gd name="connsiteY14" fmla="*/ 61912 h 1543050"/>
              <a:gd name="connsiteX15" fmla="*/ 54769 w 566738"/>
              <a:gd name="connsiteY15" fmla="*/ 90487 h 1543050"/>
              <a:gd name="connsiteX16" fmla="*/ 85725 w 566738"/>
              <a:gd name="connsiteY16" fmla="*/ 128587 h 1543050"/>
              <a:gd name="connsiteX17" fmla="*/ 128588 w 566738"/>
              <a:gd name="connsiteY17" fmla="*/ 204787 h 1543050"/>
              <a:gd name="connsiteX18" fmla="*/ 161925 w 566738"/>
              <a:gd name="connsiteY18" fmla="*/ 290512 h 1543050"/>
              <a:gd name="connsiteX19" fmla="*/ 200025 w 566738"/>
              <a:gd name="connsiteY19" fmla="*/ 411956 h 1543050"/>
              <a:gd name="connsiteX20" fmla="*/ 228600 w 566738"/>
              <a:gd name="connsiteY20" fmla="*/ 528637 h 1543050"/>
              <a:gd name="connsiteX21" fmla="*/ 252413 w 566738"/>
              <a:gd name="connsiteY21" fmla="*/ 647700 h 1543050"/>
              <a:gd name="connsiteX22" fmla="*/ 259556 w 566738"/>
              <a:gd name="connsiteY22" fmla="*/ 752475 h 1543050"/>
              <a:gd name="connsiteX23" fmla="*/ 273844 w 566738"/>
              <a:gd name="connsiteY23" fmla="*/ 1004887 h 1543050"/>
              <a:gd name="connsiteX24" fmla="*/ 278606 w 566738"/>
              <a:gd name="connsiteY24" fmla="*/ 1131094 h 1543050"/>
              <a:gd name="connsiteX25" fmla="*/ 280988 w 566738"/>
              <a:gd name="connsiteY25" fmla="*/ 1185862 h 1543050"/>
              <a:gd name="connsiteX26" fmla="*/ 290513 w 566738"/>
              <a:gd name="connsiteY26" fmla="*/ 1262062 h 1543050"/>
              <a:gd name="connsiteX27" fmla="*/ 307181 w 566738"/>
              <a:gd name="connsiteY27" fmla="*/ 1335881 h 1543050"/>
              <a:gd name="connsiteX28" fmla="*/ 323850 w 566738"/>
              <a:gd name="connsiteY28" fmla="*/ 1390650 h 1543050"/>
              <a:gd name="connsiteX29" fmla="*/ 364331 w 566738"/>
              <a:gd name="connsiteY29" fmla="*/ 1454944 h 1543050"/>
              <a:gd name="connsiteX30" fmla="*/ 402431 w 566738"/>
              <a:gd name="connsiteY30" fmla="*/ 1500187 h 1543050"/>
              <a:gd name="connsiteX31" fmla="*/ 431006 w 566738"/>
              <a:gd name="connsiteY31" fmla="*/ 1526381 h 1543050"/>
              <a:gd name="connsiteX32" fmla="*/ 454819 w 566738"/>
              <a:gd name="connsiteY32" fmla="*/ 1535906 h 1543050"/>
              <a:gd name="connsiteX33" fmla="*/ 492919 w 566738"/>
              <a:gd name="connsiteY33" fmla="*/ 1543050 h 1543050"/>
              <a:gd name="connsiteX34" fmla="*/ 511969 w 566738"/>
              <a:gd name="connsiteY34" fmla="*/ 1540669 h 1543050"/>
              <a:gd name="connsiteX35" fmla="*/ 535781 w 566738"/>
              <a:gd name="connsiteY35" fmla="*/ 1533525 h 1543050"/>
              <a:gd name="connsiteX36" fmla="*/ 552450 w 566738"/>
              <a:gd name="connsiteY36" fmla="*/ 1519237 h 1543050"/>
              <a:gd name="connsiteX37" fmla="*/ 559594 w 566738"/>
              <a:gd name="connsiteY37" fmla="*/ 1502569 h 1543050"/>
              <a:gd name="connsiteX38" fmla="*/ 564356 w 566738"/>
              <a:gd name="connsiteY38" fmla="*/ 1476375 h 1543050"/>
              <a:gd name="connsiteX39" fmla="*/ 566738 w 566738"/>
              <a:gd name="connsiteY39" fmla="*/ 1445419 h 1543050"/>
              <a:gd name="connsiteX40" fmla="*/ 566738 w 566738"/>
              <a:gd name="connsiteY40" fmla="*/ 1407319 h 1543050"/>
              <a:gd name="connsiteX41" fmla="*/ 545306 w 566738"/>
              <a:gd name="connsiteY41" fmla="*/ 1293019 h 1543050"/>
              <a:gd name="connsiteX42" fmla="*/ 509588 w 566738"/>
              <a:gd name="connsiteY42" fmla="*/ 950119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6738" h="1543050">
                <a:moveTo>
                  <a:pt x="509588" y="950119"/>
                </a:moveTo>
                <a:lnTo>
                  <a:pt x="497681" y="842962"/>
                </a:lnTo>
                <a:lnTo>
                  <a:pt x="478631" y="711994"/>
                </a:lnTo>
                <a:lnTo>
                  <a:pt x="452438" y="304800"/>
                </a:lnTo>
                <a:lnTo>
                  <a:pt x="316706" y="109537"/>
                </a:lnTo>
                <a:lnTo>
                  <a:pt x="259556" y="80962"/>
                </a:lnTo>
                <a:lnTo>
                  <a:pt x="161925" y="38100"/>
                </a:lnTo>
                <a:lnTo>
                  <a:pt x="95250" y="14287"/>
                </a:lnTo>
                <a:lnTo>
                  <a:pt x="61913" y="2381"/>
                </a:lnTo>
                <a:lnTo>
                  <a:pt x="30956" y="0"/>
                </a:lnTo>
                <a:lnTo>
                  <a:pt x="11906" y="4762"/>
                </a:lnTo>
                <a:lnTo>
                  <a:pt x="4763" y="11906"/>
                </a:lnTo>
                <a:lnTo>
                  <a:pt x="0" y="23812"/>
                </a:lnTo>
                <a:lnTo>
                  <a:pt x="9525" y="45244"/>
                </a:lnTo>
                <a:lnTo>
                  <a:pt x="26194" y="61912"/>
                </a:lnTo>
                <a:lnTo>
                  <a:pt x="54769" y="90487"/>
                </a:lnTo>
                <a:lnTo>
                  <a:pt x="85725" y="128587"/>
                </a:lnTo>
                <a:lnTo>
                  <a:pt x="128588" y="204787"/>
                </a:lnTo>
                <a:lnTo>
                  <a:pt x="161925" y="290512"/>
                </a:lnTo>
                <a:lnTo>
                  <a:pt x="200025" y="411956"/>
                </a:lnTo>
                <a:lnTo>
                  <a:pt x="228600" y="528637"/>
                </a:lnTo>
                <a:lnTo>
                  <a:pt x="252413" y="647700"/>
                </a:lnTo>
                <a:lnTo>
                  <a:pt x="259556" y="752475"/>
                </a:lnTo>
                <a:lnTo>
                  <a:pt x="273844" y="1004887"/>
                </a:lnTo>
                <a:lnTo>
                  <a:pt x="278606" y="1131094"/>
                </a:lnTo>
                <a:lnTo>
                  <a:pt x="280988" y="1185862"/>
                </a:lnTo>
                <a:lnTo>
                  <a:pt x="290513" y="1262062"/>
                </a:lnTo>
                <a:lnTo>
                  <a:pt x="307181" y="1335881"/>
                </a:lnTo>
                <a:lnTo>
                  <a:pt x="323850" y="1390650"/>
                </a:lnTo>
                <a:lnTo>
                  <a:pt x="364331" y="1454944"/>
                </a:lnTo>
                <a:lnTo>
                  <a:pt x="402431" y="1500187"/>
                </a:lnTo>
                <a:lnTo>
                  <a:pt x="431006" y="1526381"/>
                </a:lnTo>
                <a:lnTo>
                  <a:pt x="454819" y="1535906"/>
                </a:lnTo>
                <a:lnTo>
                  <a:pt x="492919" y="1543050"/>
                </a:lnTo>
                <a:lnTo>
                  <a:pt x="511969" y="1540669"/>
                </a:lnTo>
                <a:lnTo>
                  <a:pt x="535781" y="1533525"/>
                </a:lnTo>
                <a:lnTo>
                  <a:pt x="552450" y="1519237"/>
                </a:lnTo>
                <a:lnTo>
                  <a:pt x="559594" y="1502569"/>
                </a:lnTo>
                <a:lnTo>
                  <a:pt x="564356" y="1476375"/>
                </a:lnTo>
                <a:lnTo>
                  <a:pt x="566738" y="1445419"/>
                </a:lnTo>
                <a:lnTo>
                  <a:pt x="566738" y="1407319"/>
                </a:lnTo>
                <a:lnTo>
                  <a:pt x="545306" y="1293019"/>
                </a:lnTo>
                <a:lnTo>
                  <a:pt x="50958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8742466A-4E86-2349-A10C-957A7A8B6309}"/>
              </a:ext>
            </a:extLst>
          </p:cNvPr>
          <p:cNvSpPr/>
          <p:nvPr/>
        </p:nvSpPr>
        <p:spPr>
          <a:xfrm>
            <a:off x="3287713" y="4149725"/>
            <a:ext cx="3338512" cy="639763"/>
          </a:xfrm>
          <a:custGeom>
            <a:avLst/>
            <a:gdLst>
              <a:gd name="connsiteX0" fmla="*/ 1937657 w 3339193"/>
              <a:gd name="connsiteY0" fmla="*/ 146957 h 639535"/>
              <a:gd name="connsiteX1" fmla="*/ 2163535 w 3339193"/>
              <a:gd name="connsiteY1" fmla="*/ 117021 h 639535"/>
              <a:gd name="connsiteX2" fmla="*/ 2403021 w 3339193"/>
              <a:gd name="connsiteY2" fmla="*/ 89807 h 639535"/>
              <a:gd name="connsiteX3" fmla="*/ 2647950 w 3339193"/>
              <a:gd name="connsiteY3" fmla="*/ 62592 h 639535"/>
              <a:gd name="connsiteX4" fmla="*/ 2805793 w 3339193"/>
              <a:gd name="connsiteY4" fmla="*/ 46264 h 639535"/>
              <a:gd name="connsiteX5" fmla="*/ 2887435 w 3339193"/>
              <a:gd name="connsiteY5" fmla="*/ 38100 h 639535"/>
              <a:gd name="connsiteX6" fmla="*/ 2925535 w 3339193"/>
              <a:gd name="connsiteY6" fmla="*/ 19050 h 639535"/>
              <a:gd name="connsiteX7" fmla="*/ 2960914 w 3339193"/>
              <a:gd name="connsiteY7" fmla="*/ 0 h 639535"/>
              <a:gd name="connsiteX8" fmla="*/ 2974521 w 3339193"/>
              <a:gd name="connsiteY8" fmla="*/ 0 h 639535"/>
              <a:gd name="connsiteX9" fmla="*/ 2990850 w 3339193"/>
              <a:gd name="connsiteY9" fmla="*/ 5442 h 639535"/>
              <a:gd name="connsiteX10" fmla="*/ 3053443 w 3339193"/>
              <a:gd name="connsiteY10" fmla="*/ 40821 h 639535"/>
              <a:gd name="connsiteX11" fmla="*/ 3129643 w 3339193"/>
              <a:gd name="connsiteY11" fmla="*/ 92528 h 639535"/>
              <a:gd name="connsiteX12" fmla="*/ 3203121 w 3339193"/>
              <a:gd name="connsiteY12" fmla="*/ 144235 h 639535"/>
              <a:gd name="connsiteX13" fmla="*/ 3265714 w 3339193"/>
              <a:gd name="connsiteY13" fmla="*/ 195942 h 639535"/>
              <a:gd name="connsiteX14" fmla="*/ 3306535 w 3339193"/>
              <a:gd name="connsiteY14" fmla="*/ 236764 h 639535"/>
              <a:gd name="connsiteX15" fmla="*/ 3331028 w 3339193"/>
              <a:gd name="connsiteY15" fmla="*/ 266700 h 639535"/>
              <a:gd name="connsiteX16" fmla="*/ 3339193 w 3339193"/>
              <a:gd name="connsiteY16" fmla="*/ 285750 h 639535"/>
              <a:gd name="connsiteX17" fmla="*/ 3339193 w 3339193"/>
              <a:gd name="connsiteY17" fmla="*/ 310242 h 639535"/>
              <a:gd name="connsiteX18" fmla="*/ 3328307 w 3339193"/>
              <a:gd name="connsiteY18" fmla="*/ 334735 h 639535"/>
              <a:gd name="connsiteX19" fmla="*/ 3298371 w 3339193"/>
              <a:gd name="connsiteY19" fmla="*/ 364671 h 639535"/>
              <a:gd name="connsiteX20" fmla="*/ 3216728 w 3339193"/>
              <a:gd name="connsiteY20" fmla="*/ 446314 h 639535"/>
              <a:gd name="connsiteX21" fmla="*/ 3173185 w 3339193"/>
              <a:gd name="connsiteY21" fmla="*/ 489857 h 639535"/>
              <a:gd name="connsiteX22" fmla="*/ 2909207 w 3339193"/>
              <a:gd name="connsiteY22" fmla="*/ 285750 h 639535"/>
              <a:gd name="connsiteX23" fmla="*/ 2860221 w 3339193"/>
              <a:gd name="connsiteY23" fmla="*/ 272142 h 639535"/>
              <a:gd name="connsiteX24" fmla="*/ 2745921 w 3339193"/>
              <a:gd name="connsiteY24" fmla="*/ 263978 h 639535"/>
              <a:gd name="connsiteX25" fmla="*/ 2596243 w 3339193"/>
              <a:gd name="connsiteY25" fmla="*/ 261257 h 639535"/>
              <a:gd name="connsiteX26" fmla="*/ 2381250 w 3339193"/>
              <a:gd name="connsiteY26" fmla="*/ 274864 h 639535"/>
              <a:gd name="connsiteX27" fmla="*/ 2098221 w 3339193"/>
              <a:gd name="connsiteY27" fmla="*/ 302078 h 639535"/>
              <a:gd name="connsiteX28" fmla="*/ 1714500 w 3339193"/>
              <a:gd name="connsiteY28" fmla="*/ 342900 h 639535"/>
              <a:gd name="connsiteX29" fmla="*/ 1600200 w 3339193"/>
              <a:gd name="connsiteY29" fmla="*/ 356507 h 639535"/>
              <a:gd name="connsiteX30" fmla="*/ 1352550 w 3339193"/>
              <a:gd name="connsiteY30" fmla="*/ 397328 h 639535"/>
              <a:gd name="connsiteX31" fmla="*/ 1295400 w 3339193"/>
              <a:gd name="connsiteY31" fmla="*/ 405492 h 639535"/>
              <a:gd name="connsiteX32" fmla="*/ 1145721 w 3339193"/>
              <a:gd name="connsiteY32" fmla="*/ 427264 h 639535"/>
              <a:gd name="connsiteX33" fmla="*/ 966107 w 3339193"/>
              <a:gd name="connsiteY33" fmla="*/ 459921 h 639535"/>
              <a:gd name="connsiteX34" fmla="*/ 802821 w 3339193"/>
              <a:gd name="connsiteY34" fmla="*/ 500742 h 639535"/>
              <a:gd name="connsiteX35" fmla="*/ 517071 w 3339193"/>
              <a:gd name="connsiteY35" fmla="*/ 576942 h 639535"/>
              <a:gd name="connsiteX36" fmla="*/ 318407 w 3339193"/>
              <a:gd name="connsiteY36" fmla="*/ 636814 h 639535"/>
              <a:gd name="connsiteX37" fmla="*/ 293914 w 3339193"/>
              <a:gd name="connsiteY37" fmla="*/ 639535 h 639535"/>
              <a:gd name="connsiteX38" fmla="*/ 255814 w 3339193"/>
              <a:gd name="connsiteY38" fmla="*/ 617764 h 639535"/>
              <a:gd name="connsiteX39" fmla="*/ 193221 w 3339193"/>
              <a:gd name="connsiteY39" fmla="*/ 571500 h 639535"/>
              <a:gd name="connsiteX40" fmla="*/ 138793 w 3339193"/>
              <a:gd name="connsiteY40" fmla="*/ 525235 h 639535"/>
              <a:gd name="connsiteX41" fmla="*/ 100693 w 3339193"/>
              <a:gd name="connsiteY41" fmla="*/ 489857 h 639535"/>
              <a:gd name="connsiteX42" fmla="*/ 68035 w 3339193"/>
              <a:gd name="connsiteY42" fmla="*/ 451757 h 639535"/>
              <a:gd name="connsiteX43" fmla="*/ 43543 w 3339193"/>
              <a:gd name="connsiteY43" fmla="*/ 413657 h 639535"/>
              <a:gd name="connsiteX44" fmla="*/ 19050 w 3339193"/>
              <a:gd name="connsiteY44" fmla="*/ 370114 h 639535"/>
              <a:gd name="connsiteX45" fmla="*/ 5443 w 3339193"/>
              <a:gd name="connsiteY45" fmla="*/ 329292 h 639535"/>
              <a:gd name="connsiteX46" fmla="*/ 0 w 3339193"/>
              <a:gd name="connsiteY46" fmla="*/ 293914 h 639535"/>
              <a:gd name="connsiteX47" fmla="*/ 5443 w 3339193"/>
              <a:gd name="connsiteY47" fmla="*/ 266700 h 639535"/>
              <a:gd name="connsiteX48" fmla="*/ 13607 w 3339193"/>
              <a:gd name="connsiteY48" fmla="*/ 258535 h 639535"/>
              <a:gd name="connsiteX49" fmla="*/ 24493 w 3339193"/>
              <a:gd name="connsiteY49" fmla="*/ 258535 h 639535"/>
              <a:gd name="connsiteX50" fmla="*/ 43543 w 3339193"/>
              <a:gd name="connsiteY50" fmla="*/ 266700 h 639535"/>
              <a:gd name="connsiteX51" fmla="*/ 68035 w 3339193"/>
              <a:gd name="connsiteY51" fmla="*/ 283028 h 639535"/>
              <a:gd name="connsiteX52" fmla="*/ 125185 w 3339193"/>
              <a:gd name="connsiteY52" fmla="*/ 312964 h 639535"/>
              <a:gd name="connsiteX53" fmla="*/ 176893 w 3339193"/>
              <a:gd name="connsiteY53" fmla="*/ 332014 h 639535"/>
              <a:gd name="connsiteX54" fmla="*/ 236764 w 3339193"/>
              <a:gd name="connsiteY54" fmla="*/ 345621 h 639535"/>
              <a:gd name="connsiteX55" fmla="*/ 302078 w 3339193"/>
              <a:gd name="connsiteY55" fmla="*/ 353785 h 639535"/>
              <a:gd name="connsiteX56" fmla="*/ 421821 w 3339193"/>
              <a:gd name="connsiteY56" fmla="*/ 348342 h 639535"/>
              <a:gd name="connsiteX57" fmla="*/ 631371 w 3339193"/>
              <a:gd name="connsiteY57" fmla="*/ 329292 h 639535"/>
              <a:gd name="connsiteX58" fmla="*/ 832757 w 3339193"/>
              <a:gd name="connsiteY58" fmla="*/ 307521 h 639535"/>
              <a:gd name="connsiteX59" fmla="*/ 1167493 w 3339193"/>
              <a:gd name="connsiteY59" fmla="*/ 253092 h 639535"/>
              <a:gd name="connsiteX60" fmla="*/ 1502228 w 3339193"/>
              <a:gd name="connsiteY60" fmla="*/ 190500 h 639535"/>
              <a:gd name="connsiteX61" fmla="*/ 1744435 w 3339193"/>
              <a:gd name="connsiteY61" fmla="*/ 174171 h 639535"/>
              <a:gd name="connsiteX62" fmla="*/ 1937657 w 3339193"/>
              <a:gd name="connsiteY62" fmla="*/ 146957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39535">
                <a:moveTo>
                  <a:pt x="1937657" y="146957"/>
                </a:moveTo>
                <a:lnTo>
                  <a:pt x="2163535" y="117021"/>
                </a:lnTo>
                <a:lnTo>
                  <a:pt x="2403021" y="89807"/>
                </a:lnTo>
                <a:lnTo>
                  <a:pt x="2647950" y="62592"/>
                </a:lnTo>
                <a:lnTo>
                  <a:pt x="2805793" y="46264"/>
                </a:lnTo>
                <a:lnTo>
                  <a:pt x="2887435" y="38100"/>
                </a:lnTo>
                <a:lnTo>
                  <a:pt x="2925535" y="19050"/>
                </a:lnTo>
                <a:lnTo>
                  <a:pt x="2960914" y="0"/>
                </a:lnTo>
                <a:lnTo>
                  <a:pt x="2974521" y="0"/>
                </a:lnTo>
                <a:lnTo>
                  <a:pt x="2990850" y="5442"/>
                </a:lnTo>
                <a:lnTo>
                  <a:pt x="3053443" y="40821"/>
                </a:lnTo>
                <a:lnTo>
                  <a:pt x="3129643" y="92528"/>
                </a:lnTo>
                <a:lnTo>
                  <a:pt x="3203121" y="144235"/>
                </a:lnTo>
                <a:lnTo>
                  <a:pt x="3265714" y="195942"/>
                </a:lnTo>
                <a:lnTo>
                  <a:pt x="3306535" y="236764"/>
                </a:lnTo>
                <a:lnTo>
                  <a:pt x="3331028" y="266700"/>
                </a:lnTo>
                <a:lnTo>
                  <a:pt x="3339193" y="285750"/>
                </a:lnTo>
                <a:lnTo>
                  <a:pt x="3339193" y="310242"/>
                </a:lnTo>
                <a:lnTo>
                  <a:pt x="3328307" y="334735"/>
                </a:lnTo>
                <a:lnTo>
                  <a:pt x="3298371" y="364671"/>
                </a:lnTo>
                <a:lnTo>
                  <a:pt x="3216728" y="446314"/>
                </a:lnTo>
                <a:lnTo>
                  <a:pt x="3173185" y="489857"/>
                </a:lnTo>
                <a:lnTo>
                  <a:pt x="2909207" y="285750"/>
                </a:lnTo>
                <a:lnTo>
                  <a:pt x="2860221" y="272142"/>
                </a:lnTo>
                <a:lnTo>
                  <a:pt x="2745921" y="263978"/>
                </a:lnTo>
                <a:lnTo>
                  <a:pt x="2596243" y="261257"/>
                </a:lnTo>
                <a:lnTo>
                  <a:pt x="2381250" y="274864"/>
                </a:lnTo>
                <a:lnTo>
                  <a:pt x="2098221" y="302078"/>
                </a:lnTo>
                <a:lnTo>
                  <a:pt x="1714500" y="342900"/>
                </a:lnTo>
                <a:lnTo>
                  <a:pt x="1600200" y="356507"/>
                </a:lnTo>
                <a:lnTo>
                  <a:pt x="1352550" y="397328"/>
                </a:lnTo>
                <a:lnTo>
                  <a:pt x="1295400" y="405492"/>
                </a:lnTo>
                <a:lnTo>
                  <a:pt x="1145721" y="427264"/>
                </a:lnTo>
                <a:lnTo>
                  <a:pt x="966107" y="459921"/>
                </a:lnTo>
                <a:lnTo>
                  <a:pt x="802821" y="500742"/>
                </a:lnTo>
                <a:lnTo>
                  <a:pt x="517071" y="576942"/>
                </a:lnTo>
                <a:lnTo>
                  <a:pt x="318407" y="636814"/>
                </a:lnTo>
                <a:lnTo>
                  <a:pt x="293914" y="639535"/>
                </a:lnTo>
                <a:lnTo>
                  <a:pt x="255814" y="617764"/>
                </a:lnTo>
                <a:lnTo>
                  <a:pt x="193221" y="571500"/>
                </a:lnTo>
                <a:lnTo>
                  <a:pt x="138793" y="525235"/>
                </a:lnTo>
                <a:lnTo>
                  <a:pt x="100693" y="489857"/>
                </a:lnTo>
                <a:lnTo>
                  <a:pt x="68035" y="451757"/>
                </a:lnTo>
                <a:lnTo>
                  <a:pt x="43543" y="413657"/>
                </a:lnTo>
                <a:lnTo>
                  <a:pt x="19050" y="370114"/>
                </a:lnTo>
                <a:lnTo>
                  <a:pt x="5443" y="329292"/>
                </a:lnTo>
                <a:lnTo>
                  <a:pt x="0" y="293914"/>
                </a:lnTo>
                <a:lnTo>
                  <a:pt x="5443" y="266700"/>
                </a:lnTo>
                <a:lnTo>
                  <a:pt x="13607" y="258535"/>
                </a:lnTo>
                <a:lnTo>
                  <a:pt x="24493" y="258535"/>
                </a:lnTo>
                <a:lnTo>
                  <a:pt x="43543" y="266700"/>
                </a:lnTo>
                <a:lnTo>
                  <a:pt x="68035" y="283028"/>
                </a:lnTo>
                <a:lnTo>
                  <a:pt x="125185" y="312964"/>
                </a:lnTo>
                <a:lnTo>
                  <a:pt x="176893" y="332014"/>
                </a:lnTo>
                <a:lnTo>
                  <a:pt x="236764" y="345621"/>
                </a:lnTo>
                <a:lnTo>
                  <a:pt x="302078" y="353785"/>
                </a:lnTo>
                <a:lnTo>
                  <a:pt x="421821" y="348342"/>
                </a:lnTo>
                <a:lnTo>
                  <a:pt x="631371" y="329292"/>
                </a:lnTo>
                <a:lnTo>
                  <a:pt x="832757" y="307521"/>
                </a:lnTo>
                <a:lnTo>
                  <a:pt x="1167493" y="253092"/>
                </a:lnTo>
                <a:lnTo>
                  <a:pt x="1502228" y="190500"/>
                </a:lnTo>
                <a:lnTo>
                  <a:pt x="1744435" y="174171"/>
                </a:lnTo>
                <a:lnTo>
                  <a:pt x="1937657" y="146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343682B-BC85-C34D-9435-258CD7A0AB46}"/>
              </a:ext>
            </a:extLst>
          </p:cNvPr>
          <p:cNvSpPr/>
          <p:nvPr/>
        </p:nvSpPr>
        <p:spPr>
          <a:xfrm>
            <a:off x="5056188" y="1646238"/>
            <a:ext cx="1222375" cy="654050"/>
          </a:xfrm>
          <a:custGeom>
            <a:avLst/>
            <a:gdLst>
              <a:gd name="connsiteX0" fmla="*/ 230981 w 1223962"/>
              <a:gd name="connsiteY0" fmla="*/ 442912 h 654844"/>
              <a:gd name="connsiteX1" fmla="*/ 328612 w 1223962"/>
              <a:gd name="connsiteY1" fmla="*/ 366712 h 654844"/>
              <a:gd name="connsiteX2" fmla="*/ 421481 w 1223962"/>
              <a:gd name="connsiteY2" fmla="*/ 290512 h 654844"/>
              <a:gd name="connsiteX3" fmla="*/ 533400 w 1223962"/>
              <a:gd name="connsiteY3" fmla="*/ 192881 h 654844"/>
              <a:gd name="connsiteX4" fmla="*/ 631031 w 1223962"/>
              <a:gd name="connsiteY4" fmla="*/ 95250 h 654844"/>
              <a:gd name="connsiteX5" fmla="*/ 657225 w 1223962"/>
              <a:gd name="connsiteY5" fmla="*/ 61912 h 654844"/>
              <a:gd name="connsiteX6" fmla="*/ 697706 w 1223962"/>
              <a:gd name="connsiteY6" fmla="*/ 0 h 654844"/>
              <a:gd name="connsiteX7" fmla="*/ 1223962 w 1223962"/>
              <a:gd name="connsiteY7" fmla="*/ 102394 h 654844"/>
              <a:gd name="connsiteX8" fmla="*/ 1193006 w 1223962"/>
              <a:gd name="connsiteY8" fmla="*/ 109537 h 654844"/>
              <a:gd name="connsiteX9" fmla="*/ 1135856 w 1223962"/>
              <a:gd name="connsiteY9" fmla="*/ 128587 h 654844"/>
              <a:gd name="connsiteX10" fmla="*/ 1004887 w 1223962"/>
              <a:gd name="connsiteY10" fmla="*/ 190500 h 654844"/>
              <a:gd name="connsiteX11" fmla="*/ 788194 w 1223962"/>
              <a:gd name="connsiteY11" fmla="*/ 295275 h 654844"/>
              <a:gd name="connsiteX12" fmla="*/ 623887 w 1223962"/>
              <a:gd name="connsiteY12" fmla="*/ 376237 h 654844"/>
              <a:gd name="connsiteX13" fmla="*/ 364331 w 1223962"/>
              <a:gd name="connsiteY13" fmla="*/ 507206 h 654844"/>
              <a:gd name="connsiteX14" fmla="*/ 116681 w 1223962"/>
              <a:gd name="connsiteY14" fmla="*/ 631031 h 654844"/>
              <a:gd name="connsiteX15" fmla="*/ 61912 w 1223962"/>
              <a:gd name="connsiteY15" fmla="*/ 654844 h 654844"/>
              <a:gd name="connsiteX16" fmla="*/ 0 w 1223962"/>
              <a:gd name="connsiteY16" fmla="*/ 604837 h 654844"/>
              <a:gd name="connsiteX17" fmla="*/ 92869 w 1223962"/>
              <a:gd name="connsiteY17" fmla="*/ 547687 h 654844"/>
              <a:gd name="connsiteX18" fmla="*/ 230981 w 1223962"/>
              <a:gd name="connsiteY18" fmla="*/ 442912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23962" h="654844">
                <a:moveTo>
                  <a:pt x="230981" y="442912"/>
                </a:moveTo>
                <a:lnTo>
                  <a:pt x="328612" y="366712"/>
                </a:lnTo>
                <a:lnTo>
                  <a:pt x="421481" y="290512"/>
                </a:lnTo>
                <a:lnTo>
                  <a:pt x="533400" y="192881"/>
                </a:lnTo>
                <a:lnTo>
                  <a:pt x="631031" y="95250"/>
                </a:lnTo>
                <a:lnTo>
                  <a:pt x="657225" y="61912"/>
                </a:lnTo>
                <a:lnTo>
                  <a:pt x="697706" y="0"/>
                </a:lnTo>
                <a:lnTo>
                  <a:pt x="1223962" y="102394"/>
                </a:lnTo>
                <a:lnTo>
                  <a:pt x="1193006" y="109537"/>
                </a:lnTo>
                <a:lnTo>
                  <a:pt x="1135856" y="128587"/>
                </a:lnTo>
                <a:lnTo>
                  <a:pt x="1004887" y="190500"/>
                </a:lnTo>
                <a:lnTo>
                  <a:pt x="788194" y="295275"/>
                </a:lnTo>
                <a:lnTo>
                  <a:pt x="623887" y="376237"/>
                </a:lnTo>
                <a:lnTo>
                  <a:pt x="364331" y="507206"/>
                </a:lnTo>
                <a:lnTo>
                  <a:pt x="116681" y="631031"/>
                </a:lnTo>
                <a:lnTo>
                  <a:pt x="61912" y="654844"/>
                </a:lnTo>
                <a:lnTo>
                  <a:pt x="0" y="604837"/>
                </a:lnTo>
                <a:lnTo>
                  <a:pt x="92869" y="547687"/>
                </a:lnTo>
                <a:lnTo>
                  <a:pt x="230981" y="442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945B9CE8-B902-8344-91DB-3630599FA005}"/>
              </a:ext>
            </a:extLst>
          </p:cNvPr>
          <p:cNvSpPr/>
          <p:nvPr/>
        </p:nvSpPr>
        <p:spPr>
          <a:xfrm>
            <a:off x="4325938" y="2065338"/>
            <a:ext cx="979487" cy="498475"/>
          </a:xfrm>
          <a:custGeom>
            <a:avLst/>
            <a:gdLst>
              <a:gd name="connsiteX0" fmla="*/ 497682 w 978694"/>
              <a:gd name="connsiteY0" fmla="*/ 269081 h 500062"/>
              <a:gd name="connsiteX1" fmla="*/ 621507 w 978694"/>
              <a:gd name="connsiteY1" fmla="*/ 340519 h 500062"/>
              <a:gd name="connsiteX2" fmla="*/ 742950 w 978694"/>
              <a:gd name="connsiteY2" fmla="*/ 423862 h 500062"/>
              <a:gd name="connsiteX3" fmla="*/ 804863 w 978694"/>
              <a:gd name="connsiteY3" fmla="*/ 471487 h 500062"/>
              <a:gd name="connsiteX4" fmla="*/ 883444 w 978694"/>
              <a:gd name="connsiteY4" fmla="*/ 500062 h 500062"/>
              <a:gd name="connsiteX5" fmla="*/ 978694 w 978694"/>
              <a:gd name="connsiteY5" fmla="*/ 452437 h 500062"/>
              <a:gd name="connsiteX6" fmla="*/ 973932 w 978694"/>
              <a:gd name="connsiteY6" fmla="*/ 385762 h 500062"/>
              <a:gd name="connsiteX7" fmla="*/ 966788 w 978694"/>
              <a:gd name="connsiteY7" fmla="*/ 345281 h 500062"/>
              <a:gd name="connsiteX8" fmla="*/ 947738 w 978694"/>
              <a:gd name="connsiteY8" fmla="*/ 297656 h 500062"/>
              <a:gd name="connsiteX9" fmla="*/ 919163 w 978694"/>
              <a:gd name="connsiteY9" fmla="*/ 252412 h 500062"/>
              <a:gd name="connsiteX10" fmla="*/ 888207 w 978694"/>
              <a:gd name="connsiteY10" fmla="*/ 221456 h 500062"/>
              <a:gd name="connsiteX11" fmla="*/ 850107 w 978694"/>
              <a:gd name="connsiteY11" fmla="*/ 192881 h 500062"/>
              <a:gd name="connsiteX12" fmla="*/ 776288 w 978694"/>
              <a:gd name="connsiteY12" fmla="*/ 159544 h 500062"/>
              <a:gd name="connsiteX13" fmla="*/ 711994 w 978694"/>
              <a:gd name="connsiteY13" fmla="*/ 119062 h 500062"/>
              <a:gd name="connsiteX14" fmla="*/ 657225 w 978694"/>
              <a:gd name="connsiteY14" fmla="*/ 92869 h 500062"/>
              <a:gd name="connsiteX15" fmla="*/ 597694 w 978694"/>
              <a:gd name="connsiteY15" fmla="*/ 69056 h 500062"/>
              <a:gd name="connsiteX16" fmla="*/ 538163 w 978694"/>
              <a:gd name="connsiteY16" fmla="*/ 47625 h 500062"/>
              <a:gd name="connsiteX17" fmla="*/ 473869 w 978694"/>
              <a:gd name="connsiteY17" fmla="*/ 33337 h 500062"/>
              <a:gd name="connsiteX18" fmla="*/ 426244 w 978694"/>
              <a:gd name="connsiteY18" fmla="*/ 28575 h 500062"/>
              <a:gd name="connsiteX19" fmla="*/ 359569 w 978694"/>
              <a:gd name="connsiteY19" fmla="*/ 23812 h 500062"/>
              <a:gd name="connsiteX20" fmla="*/ 302419 w 978694"/>
              <a:gd name="connsiteY20" fmla="*/ 16669 h 500062"/>
              <a:gd name="connsiteX21" fmla="*/ 202407 w 978694"/>
              <a:gd name="connsiteY21" fmla="*/ 4762 h 500062"/>
              <a:gd name="connsiteX22" fmla="*/ 135732 w 978694"/>
              <a:gd name="connsiteY22" fmla="*/ 0 h 500062"/>
              <a:gd name="connsiteX23" fmla="*/ 57150 w 978694"/>
              <a:gd name="connsiteY23" fmla="*/ 4762 h 500062"/>
              <a:gd name="connsiteX24" fmla="*/ 14288 w 978694"/>
              <a:gd name="connsiteY24" fmla="*/ 11906 h 500062"/>
              <a:gd name="connsiteX25" fmla="*/ 2382 w 978694"/>
              <a:gd name="connsiteY25" fmla="*/ 19050 h 500062"/>
              <a:gd name="connsiteX26" fmla="*/ 0 w 978694"/>
              <a:gd name="connsiteY26" fmla="*/ 33337 h 500062"/>
              <a:gd name="connsiteX27" fmla="*/ 16669 w 978694"/>
              <a:gd name="connsiteY27" fmla="*/ 69056 h 500062"/>
              <a:gd name="connsiteX28" fmla="*/ 30957 w 978694"/>
              <a:gd name="connsiteY28" fmla="*/ 76200 h 500062"/>
              <a:gd name="connsiteX29" fmla="*/ 119063 w 978694"/>
              <a:gd name="connsiteY29" fmla="*/ 102394 h 500062"/>
              <a:gd name="connsiteX30" fmla="*/ 233363 w 978694"/>
              <a:gd name="connsiteY30" fmla="*/ 145256 h 500062"/>
              <a:gd name="connsiteX31" fmla="*/ 364332 w 978694"/>
              <a:gd name="connsiteY31" fmla="*/ 200025 h 500062"/>
              <a:gd name="connsiteX32" fmla="*/ 497682 w 978694"/>
              <a:gd name="connsiteY32" fmla="*/ 269081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8694" h="500062">
                <a:moveTo>
                  <a:pt x="497682" y="269081"/>
                </a:moveTo>
                <a:lnTo>
                  <a:pt x="621507" y="340519"/>
                </a:lnTo>
                <a:lnTo>
                  <a:pt x="742950" y="423862"/>
                </a:lnTo>
                <a:lnTo>
                  <a:pt x="804863" y="471487"/>
                </a:lnTo>
                <a:lnTo>
                  <a:pt x="883444" y="500062"/>
                </a:lnTo>
                <a:lnTo>
                  <a:pt x="978694" y="452437"/>
                </a:lnTo>
                <a:lnTo>
                  <a:pt x="973932" y="385762"/>
                </a:lnTo>
                <a:lnTo>
                  <a:pt x="966788" y="345281"/>
                </a:lnTo>
                <a:lnTo>
                  <a:pt x="947738" y="297656"/>
                </a:lnTo>
                <a:lnTo>
                  <a:pt x="919163" y="252412"/>
                </a:lnTo>
                <a:lnTo>
                  <a:pt x="888207" y="221456"/>
                </a:lnTo>
                <a:lnTo>
                  <a:pt x="850107" y="192881"/>
                </a:lnTo>
                <a:lnTo>
                  <a:pt x="776288" y="159544"/>
                </a:lnTo>
                <a:lnTo>
                  <a:pt x="711994" y="119062"/>
                </a:lnTo>
                <a:lnTo>
                  <a:pt x="657225" y="92869"/>
                </a:lnTo>
                <a:lnTo>
                  <a:pt x="597694" y="69056"/>
                </a:lnTo>
                <a:lnTo>
                  <a:pt x="538163" y="47625"/>
                </a:lnTo>
                <a:lnTo>
                  <a:pt x="473869" y="33337"/>
                </a:lnTo>
                <a:lnTo>
                  <a:pt x="426244" y="28575"/>
                </a:lnTo>
                <a:lnTo>
                  <a:pt x="359569" y="23812"/>
                </a:lnTo>
                <a:lnTo>
                  <a:pt x="302419" y="16669"/>
                </a:lnTo>
                <a:lnTo>
                  <a:pt x="202407" y="4762"/>
                </a:lnTo>
                <a:lnTo>
                  <a:pt x="135732" y="0"/>
                </a:lnTo>
                <a:lnTo>
                  <a:pt x="57150" y="4762"/>
                </a:lnTo>
                <a:lnTo>
                  <a:pt x="14288" y="11906"/>
                </a:lnTo>
                <a:lnTo>
                  <a:pt x="2382" y="19050"/>
                </a:lnTo>
                <a:lnTo>
                  <a:pt x="0" y="33337"/>
                </a:lnTo>
                <a:lnTo>
                  <a:pt x="16669" y="69056"/>
                </a:lnTo>
                <a:lnTo>
                  <a:pt x="30957" y="76200"/>
                </a:lnTo>
                <a:lnTo>
                  <a:pt x="119063" y="102394"/>
                </a:lnTo>
                <a:lnTo>
                  <a:pt x="233363" y="145256"/>
                </a:lnTo>
                <a:lnTo>
                  <a:pt x="364332" y="200025"/>
                </a:lnTo>
                <a:lnTo>
                  <a:pt x="497682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B767EBE-5602-CE44-8DD0-DC75E3FB165A}"/>
              </a:ext>
            </a:extLst>
          </p:cNvPr>
          <p:cNvSpPr/>
          <p:nvPr/>
        </p:nvSpPr>
        <p:spPr>
          <a:xfrm>
            <a:off x="3621088" y="2338388"/>
            <a:ext cx="3117850" cy="1527175"/>
          </a:xfrm>
          <a:custGeom>
            <a:avLst/>
            <a:gdLst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73199 w 3116687"/>
              <a:gd name="connsiteY50" fmla="*/ 1249251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609669 w 3116687"/>
              <a:gd name="connsiteY51" fmla="*/ 1469481 h 1527435"/>
              <a:gd name="connsiteX52" fmla="*/ 2535879 w 3116687"/>
              <a:gd name="connsiteY52" fmla="*/ 1417084 h 1527435"/>
              <a:gd name="connsiteX53" fmla="*/ 2598957 w 3116687"/>
              <a:gd name="connsiteY53" fmla="*/ 1120462 h 1527435"/>
              <a:gd name="connsiteX54" fmla="*/ 2635018 w 3116687"/>
              <a:gd name="connsiteY54" fmla="*/ 955613 h 1527435"/>
              <a:gd name="connsiteX55" fmla="*/ 2668503 w 3116687"/>
              <a:gd name="connsiteY55" fmla="*/ 795915 h 1527435"/>
              <a:gd name="connsiteX56" fmla="*/ 2686533 w 3116687"/>
              <a:gd name="connsiteY56" fmla="*/ 695460 h 1527435"/>
              <a:gd name="connsiteX57" fmla="*/ 2707139 w 3116687"/>
              <a:gd name="connsiteY57" fmla="*/ 334851 h 1527435"/>
              <a:gd name="connsiteX58" fmla="*/ 2707139 w 3116687"/>
              <a:gd name="connsiteY58" fmla="*/ 309093 h 1527435"/>
              <a:gd name="connsiteX59" fmla="*/ 2699412 w 3116687"/>
              <a:gd name="connsiteY59" fmla="*/ 291063 h 1527435"/>
              <a:gd name="connsiteX60" fmla="*/ 2686533 w 3116687"/>
              <a:gd name="connsiteY60" fmla="*/ 275608 h 1527435"/>
              <a:gd name="connsiteX61" fmla="*/ 2668503 w 3116687"/>
              <a:gd name="connsiteY61" fmla="*/ 267881 h 1527435"/>
              <a:gd name="connsiteX62" fmla="*/ 2601533 w 3116687"/>
              <a:gd name="connsiteY62" fmla="*/ 262729 h 1527435"/>
              <a:gd name="connsiteX63" fmla="*/ 2354258 w 3116687"/>
              <a:gd name="connsiteY63" fmla="*/ 270457 h 1527435"/>
              <a:gd name="connsiteX64" fmla="*/ 2137893 w 3116687"/>
              <a:gd name="connsiteY64" fmla="*/ 280760 h 1527435"/>
              <a:gd name="connsiteX65" fmla="*/ 1813346 w 3116687"/>
              <a:gd name="connsiteY65" fmla="*/ 303942 h 1527435"/>
              <a:gd name="connsiteX66" fmla="*/ 1535162 w 3116687"/>
              <a:gd name="connsiteY66" fmla="*/ 332275 h 1527435"/>
              <a:gd name="connsiteX67" fmla="*/ 1264706 w 3116687"/>
              <a:gd name="connsiteY67" fmla="*/ 376063 h 1527435"/>
              <a:gd name="connsiteX68" fmla="*/ 1068947 w 3116687"/>
              <a:gd name="connsiteY68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09669 w 3116687"/>
              <a:gd name="connsiteY49" fmla="*/ 1469481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116687" h="1527435">
                <a:moveTo>
                  <a:pt x="1068947" y="396670"/>
                </a:moveTo>
                <a:lnTo>
                  <a:pt x="646520" y="440458"/>
                </a:lnTo>
                <a:lnTo>
                  <a:pt x="226668" y="484246"/>
                </a:lnTo>
                <a:lnTo>
                  <a:pt x="87576" y="494549"/>
                </a:lnTo>
                <a:lnTo>
                  <a:pt x="0" y="242123"/>
                </a:lnTo>
                <a:lnTo>
                  <a:pt x="46364" y="265305"/>
                </a:lnTo>
                <a:lnTo>
                  <a:pt x="85001" y="280760"/>
                </a:lnTo>
                <a:lnTo>
                  <a:pt x="126213" y="291063"/>
                </a:lnTo>
                <a:lnTo>
                  <a:pt x="172577" y="301366"/>
                </a:lnTo>
                <a:lnTo>
                  <a:pt x="229244" y="309093"/>
                </a:lnTo>
                <a:lnTo>
                  <a:pt x="306517" y="311669"/>
                </a:lnTo>
                <a:lnTo>
                  <a:pt x="378639" y="306518"/>
                </a:lnTo>
                <a:lnTo>
                  <a:pt x="618186" y="280760"/>
                </a:lnTo>
                <a:lnTo>
                  <a:pt x="880915" y="249851"/>
                </a:lnTo>
                <a:lnTo>
                  <a:pt x="1223493" y="208638"/>
                </a:lnTo>
                <a:lnTo>
                  <a:pt x="1517131" y="170002"/>
                </a:lnTo>
                <a:lnTo>
                  <a:pt x="1751527" y="146820"/>
                </a:lnTo>
                <a:lnTo>
                  <a:pt x="1973044" y="126213"/>
                </a:lnTo>
                <a:lnTo>
                  <a:pt x="2240924" y="97880"/>
                </a:lnTo>
                <a:lnTo>
                  <a:pt x="2480471" y="74698"/>
                </a:lnTo>
                <a:lnTo>
                  <a:pt x="2591229" y="61819"/>
                </a:lnTo>
                <a:lnTo>
                  <a:pt x="2647896" y="41213"/>
                </a:lnTo>
                <a:lnTo>
                  <a:pt x="2756079" y="0"/>
                </a:lnTo>
                <a:lnTo>
                  <a:pt x="2776685" y="0"/>
                </a:lnTo>
                <a:lnTo>
                  <a:pt x="2792140" y="2576"/>
                </a:lnTo>
                <a:lnTo>
                  <a:pt x="2843655" y="38637"/>
                </a:lnTo>
                <a:lnTo>
                  <a:pt x="2980171" y="128789"/>
                </a:lnTo>
                <a:lnTo>
                  <a:pt x="3049717" y="170002"/>
                </a:lnTo>
                <a:lnTo>
                  <a:pt x="3090930" y="195759"/>
                </a:lnTo>
                <a:lnTo>
                  <a:pt x="3103809" y="213790"/>
                </a:lnTo>
                <a:lnTo>
                  <a:pt x="3111536" y="229244"/>
                </a:lnTo>
                <a:lnTo>
                  <a:pt x="3116687" y="242123"/>
                </a:lnTo>
                <a:lnTo>
                  <a:pt x="3116687" y="260154"/>
                </a:lnTo>
                <a:lnTo>
                  <a:pt x="3111536" y="283336"/>
                </a:lnTo>
                <a:lnTo>
                  <a:pt x="3093506" y="306518"/>
                </a:lnTo>
                <a:lnTo>
                  <a:pt x="3067748" y="332275"/>
                </a:lnTo>
                <a:lnTo>
                  <a:pt x="3026535" y="479094"/>
                </a:lnTo>
                <a:lnTo>
                  <a:pt x="2956989" y="741823"/>
                </a:lnTo>
                <a:lnTo>
                  <a:pt x="2877140" y="1022583"/>
                </a:lnTo>
                <a:lnTo>
                  <a:pt x="2799867" y="1300767"/>
                </a:lnTo>
                <a:lnTo>
                  <a:pt x="2756079" y="1468192"/>
                </a:lnTo>
                <a:lnTo>
                  <a:pt x="2738049" y="1496525"/>
                </a:lnTo>
                <a:lnTo>
                  <a:pt x="2722594" y="1514556"/>
                </a:lnTo>
                <a:lnTo>
                  <a:pt x="2707139" y="1522283"/>
                </a:lnTo>
                <a:lnTo>
                  <a:pt x="2691685" y="1527435"/>
                </a:lnTo>
                <a:lnTo>
                  <a:pt x="2681382" y="1527435"/>
                </a:lnTo>
                <a:lnTo>
                  <a:pt x="2655624" y="1522283"/>
                </a:lnTo>
                <a:lnTo>
                  <a:pt x="2645321" y="1511980"/>
                </a:lnTo>
                <a:lnTo>
                  <a:pt x="2632442" y="1491374"/>
                </a:lnTo>
                <a:lnTo>
                  <a:pt x="2609669" y="1469481"/>
                </a:lnTo>
                <a:cubicBezTo>
                  <a:pt x="2557915" y="1421298"/>
                  <a:pt x="2560476" y="1434550"/>
                  <a:pt x="2535879" y="1417084"/>
                </a:cubicBezTo>
                <a:lnTo>
                  <a:pt x="2598957" y="1120462"/>
                </a:lnTo>
                <a:lnTo>
                  <a:pt x="2635018" y="955613"/>
                </a:lnTo>
                <a:lnTo>
                  <a:pt x="2668503" y="795915"/>
                </a:lnTo>
                <a:lnTo>
                  <a:pt x="2686533" y="695460"/>
                </a:lnTo>
                <a:lnTo>
                  <a:pt x="2707139" y="334851"/>
                </a:lnTo>
                <a:lnTo>
                  <a:pt x="2707139" y="309093"/>
                </a:lnTo>
                <a:lnTo>
                  <a:pt x="2699412" y="291063"/>
                </a:lnTo>
                <a:lnTo>
                  <a:pt x="2686533" y="275608"/>
                </a:lnTo>
                <a:lnTo>
                  <a:pt x="2668503" y="267881"/>
                </a:lnTo>
                <a:lnTo>
                  <a:pt x="2601533" y="262729"/>
                </a:lnTo>
                <a:lnTo>
                  <a:pt x="2354258" y="270457"/>
                </a:lnTo>
                <a:lnTo>
                  <a:pt x="2137893" y="280760"/>
                </a:lnTo>
                <a:lnTo>
                  <a:pt x="1813346" y="303942"/>
                </a:lnTo>
                <a:lnTo>
                  <a:pt x="1535162" y="332275"/>
                </a:lnTo>
                <a:lnTo>
                  <a:pt x="1264706" y="376063"/>
                </a:lnTo>
                <a:lnTo>
                  <a:pt x="1068947" y="3966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6830B3F-AAA8-D14E-A215-7153B885E441}"/>
              </a:ext>
            </a:extLst>
          </p:cNvPr>
          <p:cNvSpPr/>
          <p:nvPr/>
        </p:nvSpPr>
        <p:spPr>
          <a:xfrm>
            <a:off x="4859338" y="2617788"/>
            <a:ext cx="311150" cy="1077912"/>
          </a:xfrm>
          <a:custGeom>
            <a:avLst/>
            <a:gdLst>
              <a:gd name="connsiteX0" fmla="*/ 285750 w 309563"/>
              <a:gd name="connsiteY0" fmla="*/ 704850 h 1078706"/>
              <a:gd name="connsiteX1" fmla="*/ 285750 w 309563"/>
              <a:gd name="connsiteY1" fmla="*/ 564356 h 1078706"/>
              <a:gd name="connsiteX2" fmla="*/ 283369 w 309563"/>
              <a:gd name="connsiteY2" fmla="*/ 435769 h 1078706"/>
              <a:gd name="connsiteX3" fmla="*/ 297657 w 309563"/>
              <a:gd name="connsiteY3" fmla="*/ 307181 h 1078706"/>
              <a:gd name="connsiteX4" fmla="*/ 304800 w 309563"/>
              <a:gd name="connsiteY4" fmla="*/ 209550 h 1078706"/>
              <a:gd name="connsiteX5" fmla="*/ 309563 w 309563"/>
              <a:gd name="connsiteY5" fmla="*/ 111919 h 1078706"/>
              <a:gd name="connsiteX6" fmla="*/ 309563 w 309563"/>
              <a:gd name="connsiteY6" fmla="*/ 0 h 1078706"/>
              <a:gd name="connsiteX7" fmla="*/ 0 w 309563"/>
              <a:gd name="connsiteY7" fmla="*/ 40481 h 1078706"/>
              <a:gd name="connsiteX8" fmla="*/ 33338 w 309563"/>
              <a:gd name="connsiteY8" fmla="*/ 138112 h 1078706"/>
              <a:gd name="connsiteX9" fmla="*/ 47625 w 309563"/>
              <a:gd name="connsiteY9" fmla="*/ 207169 h 1078706"/>
              <a:gd name="connsiteX10" fmla="*/ 57150 w 309563"/>
              <a:gd name="connsiteY10" fmla="*/ 285750 h 1078706"/>
              <a:gd name="connsiteX11" fmla="*/ 61913 w 309563"/>
              <a:gd name="connsiteY11" fmla="*/ 388144 h 1078706"/>
              <a:gd name="connsiteX12" fmla="*/ 64294 w 309563"/>
              <a:gd name="connsiteY12" fmla="*/ 483394 h 1078706"/>
              <a:gd name="connsiteX13" fmla="*/ 59532 w 309563"/>
              <a:gd name="connsiteY13" fmla="*/ 619125 h 1078706"/>
              <a:gd name="connsiteX14" fmla="*/ 66675 w 309563"/>
              <a:gd name="connsiteY14" fmla="*/ 1038225 h 1078706"/>
              <a:gd name="connsiteX15" fmla="*/ 66675 w 309563"/>
              <a:gd name="connsiteY15" fmla="*/ 1078706 h 1078706"/>
              <a:gd name="connsiteX16" fmla="*/ 285750 w 309563"/>
              <a:gd name="connsiteY16" fmla="*/ 1062037 h 1078706"/>
              <a:gd name="connsiteX17" fmla="*/ 285750 w 309563"/>
              <a:gd name="connsiteY17" fmla="*/ 70485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563" h="1078706">
                <a:moveTo>
                  <a:pt x="285750" y="704850"/>
                </a:moveTo>
                <a:lnTo>
                  <a:pt x="285750" y="564356"/>
                </a:lnTo>
                <a:cubicBezTo>
                  <a:pt x="284956" y="521494"/>
                  <a:pt x="284163" y="478631"/>
                  <a:pt x="283369" y="435769"/>
                </a:cubicBezTo>
                <a:lnTo>
                  <a:pt x="297657" y="307181"/>
                </a:lnTo>
                <a:lnTo>
                  <a:pt x="304800" y="209550"/>
                </a:lnTo>
                <a:lnTo>
                  <a:pt x="309563" y="111919"/>
                </a:lnTo>
                <a:lnTo>
                  <a:pt x="309563" y="0"/>
                </a:lnTo>
                <a:lnTo>
                  <a:pt x="0" y="40481"/>
                </a:lnTo>
                <a:lnTo>
                  <a:pt x="33338" y="138112"/>
                </a:lnTo>
                <a:lnTo>
                  <a:pt x="47625" y="207169"/>
                </a:lnTo>
                <a:lnTo>
                  <a:pt x="57150" y="285750"/>
                </a:lnTo>
                <a:lnTo>
                  <a:pt x="61913" y="388144"/>
                </a:lnTo>
                <a:cubicBezTo>
                  <a:pt x="62707" y="419894"/>
                  <a:pt x="63500" y="451644"/>
                  <a:pt x="64294" y="483394"/>
                </a:cubicBezTo>
                <a:lnTo>
                  <a:pt x="59532" y="619125"/>
                </a:lnTo>
                <a:lnTo>
                  <a:pt x="66675" y="1038225"/>
                </a:lnTo>
                <a:lnTo>
                  <a:pt x="66675" y="1078706"/>
                </a:lnTo>
                <a:lnTo>
                  <a:pt x="285750" y="1062037"/>
                </a:lnTo>
                <a:lnTo>
                  <a:pt x="285750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166F7B3-71E8-2C44-BE20-5790C66DC06A}"/>
              </a:ext>
            </a:extLst>
          </p:cNvPr>
          <p:cNvSpPr/>
          <p:nvPr/>
        </p:nvSpPr>
        <p:spPr>
          <a:xfrm>
            <a:off x="3789363" y="2973388"/>
            <a:ext cx="2565400" cy="396875"/>
          </a:xfrm>
          <a:custGeom>
            <a:avLst/>
            <a:gdLst>
              <a:gd name="connsiteX0" fmla="*/ 959644 w 2566987"/>
              <a:gd name="connsiteY0" fmla="*/ 116682 h 395288"/>
              <a:gd name="connsiteX1" fmla="*/ 1154906 w 2566987"/>
              <a:gd name="connsiteY1" fmla="*/ 97632 h 395288"/>
              <a:gd name="connsiteX2" fmla="*/ 1343025 w 2566987"/>
              <a:gd name="connsiteY2" fmla="*/ 52388 h 395288"/>
              <a:gd name="connsiteX3" fmla="*/ 1612106 w 2566987"/>
              <a:gd name="connsiteY3" fmla="*/ 30957 h 395288"/>
              <a:gd name="connsiteX4" fmla="*/ 1793081 w 2566987"/>
              <a:gd name="connsiteY4" fmla="*/ 16669 h 395288"/>
              <a:gd name="connsiteX5" fmla="*/ 2012156 w 2566987"/>
              <a:gd name="connsiteY5" fmla="*/ 4763 h 395288"/>
              <a:gd name="connsiteX6" fmla="*/ 2159794 w 2566987"/>
              <a:gd name="connsiteY6" fmla="*/ 0 h 395288"/>
              <a:gd name="connsiteX7" fmla="*/ 2293144 w 2566987"/>
              <a:gd name="connsiteY7" fmla="*/ 2382 h 395288"/>
              <a:gd name="connsiteX8" fmla="*/ 2378869 w 2566987"/>
              <a:gd name="connsiteY8" fmla="*/ 7144 h 395288"/>
              <a:gd name="connsiteX9" fmla="*/ 2450306 w 2566987"/>
              <a:gd name="connsiteY9" fmla="*/ 16669 h 395288"/>
              <a:gd name="connsiteX10" fmla="*/ 2562225 w 2566987"/>
              <a:gd name="connsiteY10" fmla="*/ 40482 h 395288"/>
              <a:gd name="connsiteX11" fmla="*/ 2566987 w 2566987"/>
              <a:gd name="connsiteY11" fmla="*/ 188119 h 395288"/>
              <a:gd name="connsiteX12" fmla="*/ 2309812 w 2566987"/>
              <a:gd name="connsiteY12" fmla="*/ 180975 h 395288"/>
              <a:gd name="connsiteX13" fmla="*/ 2140744 w 2566987"/>
              <a:gd name="connsiteY13" fmla="*/ 180975 h 395288"/>
              <a:gd name="connsiteX14" fmla="*/ 1940719 w 2566987"/>
              <a:gd name="connsiteY14" fmla="*/ 185738 h 395288"/>
              <a:gd name="connsiteX15" fmla="*/ 1645444 w 2566987"/>
              <a:gd name="connsiteY15" fmla="*/ 204788 h 395288"/>
              <a:gd name="connsiteX16" fmla="*/ 1454944 w 2566987"/>
              <a:gd name="connsiteY16" fmla="*/ 221457 h 395288"/>
              <a:gd name="connsiteX17" fmla="*/ 1333500 w 2566987"/>
              <a:gd name="connsiteY17" fmla="*/ 235744 h 395288"/>
              <a:gd name="connsiteX18" fmla="*/ 1143000 w 2566987"/>
              <a:gd name="connsiteY18" fmla="*/ 273844 h 395288"/>
              <a:gd name="connsiteX19" fmla="*/ 957262 w 2566987"/>
              <a:gd name="connsiteY19" fmla="*/ 295275 h 395288"/>
              <a:gd name="connsiteX20" fmla="*/ 647700 w 2566987"/>
              <a:gd name="connsiteY20" fmla="*/ 328613 h 395288"/>
              <a:gd name="connsiteX21" fmla="*/ 371475 w 2566987"/>
              <a:gd name="connsiteY21" fmla="*/ 357188 h 395288"/>
              <a:gd name="connsiteX22" fmla="*/ 4762 w 2566987"/>
              <a:gd name="connsiteY22" fmla="*/ 395288 h 395288"/>
              <a:gd name="connsiteX23" fmla="*/ 0 w 2566987"/>
              <a:gd name="connsiteY23" fmla="*/ 214313 h 395288"/>
              <a:gd name="connsiteX24" fmla="*/ 185737 w 2566987"/>
              <a:gd name="connsiteY24" fmla="*/ 195263 h 395288"/>
              <a:gd name="connsiteX25" fmla="*/ 578644 w 2566987"/>
              <a:gd name="connsiteY25" fmla="*/ 154782 h 395288"/>
              <a:gd name="connsiteX26" fmla="*/ 890587 w 2566987"/>
              <a:gd name="connsiteY26" fmla="*/ 123825 h 395288"/>
              <a:gd name="connsiteX27" fmla="*/ 959644 w 2566987"/>
              <a:gd name="connsiteY27" fmla="*/ 116682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566987" h="395288">
                <a:moveTo>
                  <a:pt x="959644" y="116682"/>
                </a:moveTo>
                <a:lnTo>
                  <a:pt x="1154906" y="97632"/>
                </a:lnTo>
                <a:lnTo>
                  <a:pt x="1343025" y="52388"/>
                </a:lnTo>
                <a:lnTo>
                  <a:pt x="1612106" y="30957"/>
                </a:lnTo>
                <a:lnTo>
                  <a:pt x="1793081" y="16669"/>
                </a:lnTo>
                <a:lnTo>
                  <a:pt x="2012156" y="4763"/>
                </a:lnTo>
                <a:lnTo>
                  <a:pt x="2159794" y="0"/>
                </a:lnTo>
                <a:lnTo>
                  <a:pt x="2293144" y="2382"/>
                </a:lnTo>
                <a:lnTo>
                  <a:pt x="2378869" y="7144"/>
                </a:lnTo>
                <a:lnTo>
                  <a:pt x="2450306" y="16669"/>
                </a:lnTo>
                <a:lnTo>
                  <a:pt x="2562225" y="40482"/>
                </a:lnTo>
                <a:lnTo>
                  <a:pt x="2566987" y="188119"/>
                </a:lnTo>
                <a:lnTo>
                  <a:pt x="2309812" y="180975"/>
                </a:lnTo>
                <a:lnTo>
                  <a:pt x="2140744" y="180975"/>
                </a:lnTo>
                <a:lnTo>
                  <a:pt x="1940719" y="185738"/>
                </a:lnTo>
                <a:lnTo>
                  <a:pt x="1645444" y="204788"/>
                </a:lnTo>
                <a:lnTo>
                  <a:pt x="1454944" y="221457"/>
                </a:lnTo>
                <a:lnTo>
                  <a:pt x="1333500" y="235744"/>
                </a:lnTo>
                <a:lnTo>
                  <a:pt x="1143000" y="273844"/>
                </a:lnTo>
                <a:lnTo>
                  <a:pt x="957262" y="295275"/>
                </a:lnTo>
                <a:lnTo>
                  <a:pt x="647700" y="328613"/>
                </a:lnTo>
                <a:lnTo>
                  <a:pt x="371475" y="357188"/>
                </a:lnTo>
                <a:lnTo>
                  <a:pt x="4762" y="395288"/>
                </a:lnTo>
                <a:lnTo>
                  <a:pt x="0" y="214313"/>
                </a:lnTo>
                <a:lnTo>
                  <a:pt x="185737" y="195263"/>
                </a:lnTo>
                <a:lnTo>
                  <a:pt x="578644" y="154782"/>
                </a:lnTo>
                <a:lnTo>
                  <a:pt x="890587" y="123825"/>
                </a:lnTo>
                <a:lnTo>
                  <a:pt x="959644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47E2C43-4245-BA45-AE47-6D253AEDFA58}"/>
              </a:ext>
            </a:extLst>
          </p:cNvPr>
          <p:cNvSpPr/>
          <p:nvPr/>
        </p:nvSpPr>
        <p:spPr>
          <a:xfrm>
            <a:off x="3841750" y="3540125"/>
            <a:ext cx="2387600" cy="387350"/>
          </a:xfrm>
          <a:custGeom>
            <a:avLst/>
            <a:gdLst>
              <a:gd name="connsiteX0" fmla="*/ 1390650 w 2387600"/>
              <a:gd name="connsiteY0" fmla="*/ 241300 h 387350"/>
              <a:gd name="connsiteX1" fmla="*/ 2047875 w 2387600"/>
              <a:gd name="connsiteY1" fmla="*/ 187325 h 387350"/>
              <a:gd name="connsiteX2" fmla="*/ 2120900 w 2387600"/>
              <a:gd name="connsiteY2" fmla="*/ 180975 h 387350"/>
              <a:gd name="connsiteX3" fmla="*/ 2212975 w 2387600"/>
              <a:gd name="connsiteY3" fmla="*/ 180975 h 387350"/>
              <a:gd name="connsiteX4" fmla="*/ 2254250 w 2387600"/>
              <a:gd name="connsiteY4" fmla="*/ 187325 h 387350"/>
              <a:gd name="connsiteX5" fmla="*/ 2320925 w 2387600"/>
              <a:gd name="connsiteY5" fmla="*/ 215900 h 387350"/>
              <a:gd name="connsiteX6" fmla="*/ 2346325 w 2387600"/>
              <a:gd name="connsiteY6" fmla="*/ 225425 h 387350"/>
              <a:gd name="connsiteX7" fmla="*/ 2387600 w 2387600"/>
              <a:gd name="connsiteY7" fmla="*/ 31750 h 387350"/>
              <a:gd name="connsiteX8" fmla="*/ 2330450 w 2387600"/>
              <a:gd name="connsiteY8" fmla="*/ 15875 h 387350"/>
              <a:gd name="connsiteX9" fmla="*/ 2257425 w 2387600"/>
              <a:gd name="connsiteY9" fmla="*/ 3175 h 387350"/>
              <a:gd name="connsiteX10" fmla="*/ 2174875 w 2387600"/>
              <a:gd name="connsiteY10" fmla="*/ 0 h 387350"/>
              <a:gd name="connsiteX11" fmla="*/ 1984375 w 2387600"/>
              <a:gd name="connsiteY11" fmla="*/ 9525 h 387350"/>
              <a:gd name="connsiteX12" fmla="*/ 1314450 w 2387600"/>
              <a:gd name="connsiteY12" fmla="*/ 60325 h 387350"/>
              <a:gd name="connsiteX13" fmla="*/ 952500 w 2387600"/>
              <a:gd name="connsiteY13" fmla="*/ 104775 h 387350"/>
              <a:gd name="connsiteX14" fmla="*/ 234950 w 2387600"/>
              <a:gd name="connsiteY14" fmla="*/ 200025 h 387350"/>
              <a:gd name="connsiteX15" fmla="*/ 0 w 2387600"/>
              <a:gd name="connsiteY15" fmla="*/ 231775 h 387350"/>
              <a:gd name="connsiteX16" fmla="*/ 47625 w 2387600"/>
              <a:gd name="connsiteY16" fmla="*/ 387350 h 387350"/>
              <a:gd name="connsiteX17" fmla="*/ 234950 w 2387600"/>
              <a:gd name="connsiteY17" fmla="*/ 365125 h 387350"/>
              <a:gd name="connsiteX18" fmla="*/ 882650 w 2387600"/>
              <a:gd name="connsiteY18" fmla="*/ 295275 h 387350"/>
              <a:gd name="connsiteX19" fmla="*/ 1044575 w 2387600"/>
              <a:gd name="connsiteY19" fmla="*/ 273050 h 387350"/>
              <a:gd name="connsiteX20" fmla="*/ 1168400 w 2387600"/>
              <a:gd name="connsiteY20" fmla="*/ 260350 h 387350"/>
              <a:gd name="connsiteX21" fmla="*/ 1390650 w 2387600"/>
              <a:gd name="connsiteY21" fmla="*/ 241300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87600" h="387350">
                <a:moveTo>
                  <a:pt x="1390650" y="241300"/>
                </a:moveTo>
                <a:lnTo>
                  <a:pt x="2047875" y="187325"/>
                </a:lnTo>
                <a:lnTo>
                  <a:pt x="2120900" y="180975"/>
                </a:lnTo>
                <a:lnTo>
                  <a:pt x="2212975" y="180975"/>
                </a:lnTo>
                <a:lnTo>
                  <a:pt x="2254250" y="187325"/>
                </a:lnTo>
                <a:lnTo>
                  <a:pt x="2320925" y="215900"/>
                </a:lnTo>
                <a:lnTo>
                  <a:pt x="2346325" y="225425"/>
                </a:lnTo>
                <a:lnTo>
                  <a:pt x="2387600" y="31750"/>
                </a:lnTo>
                <a:lnTo>
                  <a:pt x="2330450" y="15875"/>
                </a:lnTo>
                <a:lnTo>
                  <a:pt x="2257425" y="3175"/>
                </a:lnTo>
                <a:lnTo>
                  <a:pt x="2174875" y="0"/>
                </a:lnTo>
                <a:lnTo>
                  <a:pt x="1984375" y="9525"/>
                </a:lnTo>
                <a:lnTo>
                  <a:pt x="1314450" y="60325"/>
                </a:lnTo>
                <a:lnTo>
                  <a:pt x="952500" y="104775"/>
                </a:lnTo>
                <a:lnTo>
                  <a:pt x="234950" y="200025"/>
                </a:lnTo>
                <a:lnTo>
                  <a:pt x="0" y="231775"/>
                </a:lnTo>
                <a:lnTo>
                  <a:pt x="47625" y="387350"/>
                </a:lnTo>
                <a:lnTo>
                  <a:pt x="234950" y="365125"/>
                </a:lnTo>
                <a:lnTo>
                  <a:pt x="882650" y="295275"/>
                </a:lnTo>
                <a:lnTo>
                  <a:pt x="1044575" y="273050"/>
                </a:lnTo>
                <a:lnTo>
                  <a:pt x="1168400" y="260350"/>
                </a:lnTo>
                <a:lnTo>
                  <a:pt x="1390650" y="241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F13F0C9-DEDE-FF4E-93E9-C331537B9DEC}"/>
              </a:ext>
            </a:extLst>
          </p:cNvPr>
          <p:cNvSpPr/>
          <p:nvPr/>
        </p:nvSpPr>
        <p:spPr>
          <a:xfrm>
            <a:off x="5391150" y="4395788"/>
            <a:ext cx="1093788" cy="1654175"/>
          </a:xfrm>
          <a:custGeom>
            <a:avLst/>
            <a:gdLst>
              <a:gd name="connsiteX0" fmla="*/ 525236 w 1094014"/>
              <a:gd name="connsiteY0" fmla="*/ 764722 h 1654629"/>
              <a:gd name="connsiteX1" fmla="*/ 557893 w 1094014"/>
              <a:gd name="connsiteY1" fmla="*/ 699407 h 1654629"/>
              <a:gd name="connsiteX2" fmla="*/ 604157 w 1094014"/>
              <a:gd name="connsiteY2" fmla="*/ 606879 h 1654629"/>
              <a:gd name="connsiteX3" fmla="*/ 647700 w 1094014"/>
              <a:gd name="connsiteY3" fmla="*/ 517072 h 1654629"/>
              <a:gd name="connsiteX4" fmla="*/ 710293 w 1094014"/>
              <a:gd name="connsiteY4" fmla="*/ 375557 h 1654629"/>
              <a:gd name="connsiteX5" fmla="*/ 762000 w 1094014"/>
              <a:gd name="connsiteY5" fmla="*/ 244929 h 1654629"/>
              <a:gd name="connsiteX6" fmla="*/ 791936 w 1094014"/>
              <a:gd name="connsiteY6" fmla="*/ 166007 h 1654629"/>
              <a:gd name="connsiteX7" fmla="*/ 805543 w 1094014"/>
              <a:gd name="connsiteY7" fmla="*/ 130629 h 1654629"/>
              <a:gd name="connsiteX8" fmla="*/ 810986 w 1094014"/>
              <a:gd name="connsiteY8" fmla="*/ 111579 h 1654629"/>
              <a:gd name="connsiteX9" fmla="*/ 816429 w 1094014"/>
              <a:gd name="connsiteY9" fmla="*/ 78922 h 1654629"/>
              <a:gd name="connsiteX10" fmla="*/ 816429 w 1094014"/>
              <a:gd name="connsiteY10" fmla="*/ 59872 h 1654629"/>
              <a:gd name="connsiteX11" fmla="*/ 805543 w 1094014"/>
              <a:gd name="connsiteY11" fmla="*/ 0 h 1654629"/>
              <a:gd name="connsiteX12" fmla="*/ 1094014 w 1094014"/>
              <a:gd name="connsiteY12" fmla="*/ 214993 h 1654629"/>
              <a:gd name="connsiteX13" fmla="*/ 1072243 w 1094014"/>
              <a:gd name="connsiteY13" fmla="*/ 244929 h 1654629"/>
              <a:gd name="connsiteX14" fmla="*/ 1045029 w 1094014"/>
              <a:gd name="connsiteY14" fmla="*/ 296636 h 1654629"/>
              <a:gd name="connsiteX15" fmla="*/ 987879 w 1094014"/>
              <a:gd name="connsiteY15" fmla="*/ 421822 h 1654629"/>
              <a:gd name="connsiteX16" fmla="*/ 922564 w 1094014"/>
              <a:gd name="connsiteY16" fmla="*/ 552450 h 1654629"/>
              <a:gd name="connsiteX17" fmla="*/ 835479 w 1094014"/>
              <a:gd name="connsiteY17" fmla="*/ 723900 h 1654629"/>
              <a:gd name="connsiteX18" fmla="*/ 775607 w 1094014"/>
              <a:gd name="connsiteY18" fmla="*/ 835479 h 1654629"/>
              <a:gd name="connsiteX19" fmla="*/ 696686 w 1094014"/>
              <a:gd name="connsiteY19" fmla="*/ 979714 h 1654629"/>
              <a:gd name="connsiteX20" fmla="*/ 625929 w 1094014"/>
              <a:gd name="connsiteY20" fmla="*/ 1104900 h 1654629"/>
              <a:gd name="connsiteX21" fmla="*/ 563336 w 1094014"/>
              <a:gd name="connsiteY21" fmla="*/ 1200150 h 1654629"/>
              <a:gd name="connsiteX22" fmla="*/ 489857 w 1094014"/>
              <a:gd name="connsiteY22" fmla="*/ 1298122 h 1654629"/>
              <a:gd name="connsiteX23" fmla="*/ 419100 w 1094014"/>
              <a:gd name="connsiteY23" fmla="*/ 1379764 h 1654629"/>
              <a:gd name="connsiteX24" fmla="*/ 353786 w 1094014"/>
              <a:gd name="connsiteY24" fmla="*/ 1445079 h 1654629"/>
              <a:gd name="connsiteX25" fmla="*/ 272143 w 1094014"/>
              <a:gd name="connsiteY25" fmla="*/ 1521279 h 1654629"/>
              <a:gd name="connsiteX26" fmla="*/ 187779 w 1094014"/>
              <a:gd name="connsiteY26" fmla="*/ 1586593 h 1654629"/>
              <a:gd name="connsiteX27" fmla="*/ 114300 w 1094014"/>
              <a:gd name="connsiteY27" fmla="*/ 1638300 h 1654629"/>
              <a:gd name="connsiteX28" fmla="*/ 76200 w 1094014"/>
              <a:gd name="connsiteY28" fmla="*/ 1654629 h 1654629"/>
              <a:gd name="connsiteX29" fmla="*/ 48986 w 1094014"/>
              <a:gd name="connsiteY29" fmla="*/ 1651907 h 1654629"/>
              <a:gd name="connsiteX30" fmla="*/ 27214 w 1094014"/>
              <a:gd name="connsiteY30" fmla="*/ 1646464 h 1654629"/>
              <a:gd name="connsiteX31" fmla="*/ 10886 w 1094014"/>
              <a:gd name="connsiteY31" fmla="*/ 1630136 h 1654629"/>
              <a:gd name="connsiteX32" fmla="*/ 2721 w 1094014"/>
              <a:gd name="connsiteY32" fmla="*/ 1605643 h 1654629"/>
              <a:gd name="connsiteX33" fmla="*/ 0 w 1094014"/>
              <a:gd name="connsiteY33" fmla="*/ 1592036 h 1654629"/>
              <a:gd name="connsiteX34" fmla="*/ 228600 w 1094014"/>
              <a:gd name="connsiteY34" fmla="*/ 1221922 h 1654629"/>
              <a:gd name="connsiteX35" fmla="*/ 266700 w 1094014"/>
              <a:gd name="connsiteY35" fmla="*/ 1175657 h 1654629"/>
              <a:gd name="connsiteX36" fmla="*/ 321129 w 1094014"/>
              <a:gd name="connsiteY36" fmla="*/ 1096736 h 1654629"/>
              <a:gd name="connsiteX37" fmla="*/ 408214 w 1094014"/>
              <a:gd name="connsiteY37" fmla="*/ 968829 h 1654629"/>
              <a:gd name="connsiteX38" fmla="*/ 525236 w 1094014"/>
              <a:gd name="connsiteY38" fmla="*/ 764722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4014" h="1654629">
                <a:moveTo>
                  <a:pt x="525236" y="764722"/>
                </a:moveTo>
                <a:lnTo>
                  <a:pt x="557893" y="699407"/>
                </a:lnTo>
                <a:lnTo>
                  <a:pt x="604157" y="606879"/>
                </a:lnTo>
                <a:lnTo>
                  <a:pt x="647700" y="517072"/>
                </a:lnTo>
                <a:lnTo>
                  <a:pt x="710293" y="375557"/>
                </a:lnTo>
                <a:lnTo>
                  <a:pt x="762000" y="244929"/>
                </a:lnTo>
                <a:lnTo>
                  <a:pt x="791936" y="166007"/>
                </a:lnTo>
                <a:lnTo>
                  <a:pt x="805543" y="130629"/>
                </a:lnTo>
                <a:lnTo>
                  <a:pt x="810986" y="111579"/>
                </a:lnTo>
                <a:lnTo>
                  <a:pt x="816429" y="78922"/>
                </a:lnTo>
                <a:lnTo>
                  <a:pt x="816429" y="59872"/>
                </a:lnTo>
                <a:lnTo>
                  <a:pt x="805543" y="0"/>
                </a:lnTo>
                <a:lnTo>
                  <a:pt x="1094014" y="214993"/>
                </a:lnTo>
                <a:lnTo>
                  <a:pt x="1072243" y="244929"/>
                </a:lnTo>
                <a:lnTo>
                  <a:pt x="1045029" y="296636"/>
                </a:lnTo>
                <a:lnTo>
                  <a:pt x="987879" y="421822"/>
                </a:lnTo>
                <a:lnTo>
                  <a:pt x="922564" y="552450"/>
                </a:lnTo>
                <a:lnTo>
                  <a:pt x="835479" y="723900"/>
                </a:lnTo>
                <a:lnTo>
                  <a:pt x="775607" y="835479"/>
                </a:lnTo>
                <a:lnTo>
                  <a:pt x="696686" y="979714"/>
                </a:lnTo>
                <a:lnTo>
                  <a:pt x="625929" y="1104900"/>
                </a:lnTo>
                <a:lnTo>
                  <a:pt x="563336" y="1200150"/>
                </a:lnTo>
                <a:lnTo>
                  <a:pt x="489857" y="1298122"/>
                </a:lnTo>
                <a:lnTo>
                  <a:pt x="419100" y="1379764"/>
                </a:lnTo>
                <a:lnTo>
                  <a:pt x="353786" y="1445079"/>
                </a:lnTo>
                <a:lnTo>
                  <a:pt x="272143" y="1521279"/>
                </a:lnTo>
                <a:lnTo>
                  <a:pt x="187779" y="1586593"/>
                </a:lnTo>
                <a:lnTo>
                  <a:pt x="114300" y="1638300"/>
                </a:lnTo>
                <a:lnTo>
                  <a:pt x="76200" y="1654629"/>
                </a:lnTo>
                <a:lnTo>
                  <a:pt x="48986" y="1651907"/>
                </a:lnTo>
                <a:lnTo>
                  <a:pt x="27214" y="1646464"/>
                </a:lnTo>
                <a:lnTo>
                  <a:pt x="10886" y="1630136"/>
                </a:lnTo>
                <a:lnTo>
                  <a:pt x="2721" y="1605643"/>
                </a:lnTo>
                <a:lnTo>
                  <a:pt x="0" y="1592036"/>
                </a:lnTo>
                <a:lnTo>
                  <a:pt x="228600" y="1221922"/>
                </a:lnTo>
                <a:lnTo>
                  <a:pt x="266700" y="1175657"/>
                </a:lnTo>
                <a:lnTo>
                  <a:pt x="321129" y="1096736"/>
                </a:lnTo>
                <a:lnTo>
                  <a:pt x="408214" y="968829"/>
                </a:lnTo>
                <a:lnTo>
                  <a:pt x="525236" y="7647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1A607FB-DCAC-AA42-B555-2F98F15FAE2A}"/>
              </a:ext>
            </a:extLst>
          </p:cNvPr>
          <p:cNvSpPr/>
          <p:nvPr/>
        </p:nvSpPr>
        <p:spPr>
          <a:xfrm>
            <a:off x="4910138" y="5380038"/>
            <a:ext cx="847725" cy="647700"/>
          </a:xfrm>
          <a:custGeom>
            <a:avLst/>
            <a:gdLst>
              <a:gd name="connsiteX0" fmla="*/ 188118 w 847725"/>
              <a:gd name="connsiteY0" fmla="*/ 73819 h 647700"/>
              <a:gd name="connsiteX1" fmla="*/ 352425 w 847725"/>
              <a:gd name="connsiteY1" fmla="*/ 150019 h 647700"/>
              <a:gd name="connsiteX2" fmla="*/ 450056 w 847725"/>
              <a:gd name="connsiteY2" fmla="*/ 192881 h 647700"/>
              <a:gd name="connsiteX3" fmla="*/ 504825 w 847725"/>
              <a:gd name="connsiteY3" fmla="*/ 219075 h 647700"/>
              <a:gd name="connsiteX4" fmla="*/ 540543 w 847725"/>
              <a:gd name="connsiteY4" fmla="*/ 235744 h 647700"/>
              <a:gd name="connsiteX5" fmla="*/ 571500 w 847725"/>
              <a:gd name="connsiteY5" fmla="*/ 250031 h 647700"/>
              <a:gd name="connsiteX6" fmla="*/ 604837 w 847725"/>
              <a:gd name="connsiteY6" fmla="*/ 257175 h 647700"/>
              <a:gd name="connsiteX7" fmla="*/ 628650 w 847725"/>
              <a:gd name="connsiteY7" fmla="*/ 259556 h 647700"/>
              <a:gd name="connsiteX8" fmla="*/ 654843 w 847725"/>
              <a:gd name="connsiteY8" fmla="*/ 257175 h 647700"/>
              <a:gd name="connsiteX9" fmla="*/ 697706 w 847725"/>
              <a:gd name="connsiteY9" fmla="*/ 245269 h 647700"/>
              <a:gd name="connsiteX10" fmla="*/ 731043 w 847725"/>
              <a:gd name="connsiteY10" fmla="*/ 219075 h 647700"/>
              <a:gd name="connsiteX11" fmla="*/ 847725 w 847725"/>
              <a:gd name="connsiteY11" fmla="*/ 152400 h 647700"/>
              <a:gd name="connsiteX12" fmla="*/ 495300 w 847725"/>
              <a:gd name="connsiteY12" fmla="*/ 647700 h 647700"/>
              <a:gd name="connsiteX13" fmla="*/ 481012 w 847725"/>
              <a:gd name="connsiteY13" fmla="*/ 607219 h 647700"/>
              <a:gd name="connsiteX14" fmla="*/ 461962 w 847725"/>
              <a:gd name="connsiteY14" fmla="*/ 531019 h 647700"/>
              <a:gd name="connsiteX15" fmla="*/ 442912 w 847725"/>
              <a:gd name="connsiteY15" fmla="*/ 471487 h 647700"/>
              <a:gd name="connsiteX16" fmla="*/ 421481 w 847725"/>
              <a:gd name="connsiteY16" fmla="*/ 416719 h 647700"/>
              <a:gd name="connsiteX17" fmla="*/ 402431 w 847725"/>
              <a:gd name="connsiteY17" fmla="*/ 381000 h 647700"/>
              <a:gd name="connsiteX18" fmla="*/ 378618 w 847725"/>
              <a:gd name="connsiteY18" fmla="*/ 357187 h 647700"/>
              <a:gd name="connsiteX19" fmla="*/ 297656 w 847725"/>
              <a:gd name="connsiteY19" fmla="*/ 283369 h 647700"/>
              <a:gd name="connsiteX20" fmla="*/ 209550 w 847725"/>
              <a:gd name="connsiteY20" fmla="*/ 211931 h 647700"/>
              <a:gd name="connsiteX21" fmla="*/ 114300 w 847725"/>
              <a:gd name="connsiteY21" fmla="*/ 133350 h 647700"/>
              <a:gd name="connsiteX22" fmla="*/ 35718 w 847725"/>
              <a:gd name="connsiteY22" fmla="*/ 76200 h 647700"/>
              <a:gd name="connsiteX23" fmla="*/ 14287 w 847725"/>
              <a:gd name="connsiteY23" fmla="*/ 57150 h 647700"/>
              <a:gd name="connsiteX24" fmla="*/ 4762 w 847725"/>
              <a:gd name="connsiteY24" fmla="*/ 40481 h 647700"/>
              <a:gd name="connsiteX25" fmla="*/ 0 w 847725"/>
              <a:gd name="connsiteY25" fmla="*/ 23812 h 647700"/>
              <a:gd name="connsiteX26" fmla="*/ 0 w 847725"/>
              <a:gd name="connsiteY26" fmla="*/ 11906 h 647700"/>
              <a:gd name="connsiteX27" fmla="*/ 2381 w 847725"/>
              <a:gd name="connsiteY27" fmla="*/ 2381 h 647700"/>
              <a:gd name="connsiteX28" fmla="*/ 14287 w 847725"/>
              <a:gd name="connsiteY28" fmla="*/ 0 h 647700"/>
              <a:gd name="connsiteX29" fmla="*/ 26193 w 847725"/>
              <a:gd name="connsiteY29" fmla="*/ 2381 h 647700"/>
              <a:gd name="connsiteX30" fmla="*/ 83343 w 847725"/>
              <a:gd name="connsiteY30" fmla="*/ 26194 h 647700"/>
              <a:gd name="connsiteX31" fmla="*/ 188118 w 847725"/>
              <a:gd name="connsiteY31" fmla="*/ 73819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7725" h="647700">
                <a:moveTo>
                  <a:pt x="188118" y="73819"/>
                </a:moveTo>
                <a:lnTo>
                  <a:pt x="352425" y="150019"/>
                </a:lnTo>
                <a:lnTo>
                  <a:pt x="450056" y="192881"/>
                </a:lnTo>
                <a:lnTo>
                  <a:pt x="504825" y="219075"/>
                </a:lnTo>
                <a:lnTo>
                  <a:pt x="540543" y="235744"/>
                </a:lnTo>
                <a:lnTo>
                  <a:pt x="571500" y="250031"/>
                </a:lnTo>
                <a:lnTo>
                  <a:pt x="604837" y="257175"/>
                </a:lnTo>
                <a:lnTo>
                  <a:pt x="628650" y="259556"/>
                </a:lnTo>
                <a:lnTo>
                  <a:pt x="654843" y="257175"/>
                </a:lnTo>
                <a:lnTo>
                  <a:pt x="697706" y="245269"/>
                </a:lnTo>
                <a:lnTo>
                  <a:pt x="731043" y="219075"/>
                </a:lnTo>
                <a:lnTo>
                  <a:pt x="847725" y="152400"/>
                </a:lnTo>
                <a:lnTo>
                  <a:pt x="495300" y="647700"/>
                </a:lnTo>
                <a:lnTo>
                  <a:pt x="481012" y="607219"/>
                </a:lnTo>
                <a:lnTo>
                  <a:pt x="461962" y="531019"/>
                </a:lnTo>
                <a:lnTo>
                  <a:pt x="442912" y="471487"/>
                </a:lnTo>
                <a:lnTo>
                  <a:pt x="421481" y="416719"/>
                </a:lnTo>
                <a:lnTo>
                  <a:pt x="402431" y="381000"/>
                </a:lnTo>
                <a:lnTo>
                  <a:pt x="378618" y="357187"/>
                </a:lnTo>
                <a:lnTo>
                  <a:pt x="297656" y="283369"/>
                </a:lnTo>
                <a:lnTo>
                  <a:pt x="209550" y="211931"/>
                </a:lnTo>
                <a:lnTo>
                  <a:pt x="114300" y="133350"/>
                </a:lnTo>
                <a:lnTo>
                  <a:pt x="35718" y="76200"/>
                </a:lnTo>
                <a:lnTo>
                  <a:pt x="14287" y="57150"/>
                </a:lnTo>
                <a:lnTo>
                  <a:pt x="4762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2381"/>
                </a:lnTo>
                <a:lnTo>
                  <a:pt x="14287" y="0"/>
                </a:lnTo>
                <a:lnTo>
                  <a:pt x="26193" y="2381"/>
                </a:lnTo>
                <a:lnTo>
                  <a:pt x="83343" y="26194"/>
                </a:lnTo>
                <a:lnTo>
                  <a:pt x="188118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9A71AEF-0D65-B648-BAA1-552698E38CD4}"/>
              </a:ext>
            </a:extLst>
          </p:cNvPr>
          <p:cNvSpPr/>
          <p:nvPr/>
        </p:nvSpPr>
        <p:spPr>
          <a:xfrm>
            <a:off x="3013075" y="3784600"/>
            <a:ext cx="2178050" cy="2292350"/>
          </a:xfrm>
          <a:custGeom>
            <a:avLst/>
            <a:gdLst>
              <a:gd name="connsiteX0" fmla="*/ 1828800 w 2178050"/>
              <a:gd name="connsiteY0" fmla="*/ 844550 h 2292350"/>
              <a:gd name="connsiteX1" fmla="*/ 1917700 w 2178050"/>
              <a:gd name="connsiteY1" fmla="*/ 704850 h 2292350"/>
              <a:gd name="connsiteX2" fmla="*/ 2012950 w 2178050"/>
              <a:gd name="connsiteY2" fmla="*/ 546100 h 2292350"/>
              <a:gd name="connsiteX3" fmla="*/ 2085975 w 2178050"/>
              <a:gd name="connsiteY3" fmla="*/ 463550 h 2292350"/>
              <a:gd name="connsiteX4" fmla="*/ 2152650 w 2178050"/>
              <a:gd name="connsiteY4" fmla="*/ 377825 h 2292350"/>
              <a:gd name="connsiteX5" fmla="*/ 2178050 w 2178050"/>
              <a:gd name="connsiteY5" fmla="*/ 330200 h 2292350"/>
              <a:gd name="connsiteX6" fmla="*/ 2178050 w 2178050"/>
              <a:gd name="connsiteY6" fmla="*/ 320675 h 2292350"/>
              <a:gd name="connsiteX7" fmla="*/ 2171700 w 2178050"/>
              <a:gd name="connsiteY7" fmla="*/ 295275 h 2292350"/>
              <a:gd name="connsiteX8" fmla="*/ 2159000 w 2178050"/>
              <a:gd name="connsiteY8" fmla="*/ 263525 h 2292350"/>
              <a:gd name="connsiteX9" fmla="*/ 2120900 w 2178050"/>
              <a:gd name="connsiteY9" fmla="*/ 215900 h 2292350"/>
              <a:gd name="connsiteX10" fmla="*/ 2073275 w 2178050"/>
              <a:gd name="connsiteY10" fmla="*/ 168275 h 2292350"/>
              <a:gd name="connsiteX11" fmla="*/ 2028825 w 2178050"/>
              <a:gd name="connsiteY11" fmla="*/ 133350 h 2292350"/>
              <a:gd name="connsiteX12" fmla="*/ 1965325 w 2178050"/>
              <a:gd name="connsiteY12" fmla="*/ 88900 h 2292350"/>
              <a:gd name="connsiteX13" fmla="*/ 1908175 w 2178050"/>
              <a:gd name="connsiteY13" fmla="*/ 50800 h 2292350"/>
              <a:gd name="connsiteX14" fmla="*/ 1825625 w 2178050"/>
              <a:gd name="connsiteY14" fmla="*/ 0 h 2292350"/>
              <a:gd name="connsiteX15" fmla="*/ 1727200 w 2178050"/>
              <a:gd name="connsiteY15" fmla="*/ 19050 h 2292350"/>
              <a:gd name="connsiteX16" fmla="*/ 1781175 w 2178050"/>
              <a:gd name="connsiteY16" fmla="*/ 73025 h 2292350"/>
              <a:gd name="connsiteX17" fmla="*/ 1803400 w 2178050"/>
              <a:gd name="connsiteY17" fmla="*/ 101600 h 2292350"/>
              <a:gd name="connsiteX18" fmla="*/ 1835150 w 2178050"/>
              <a:gd name="connsiteY18" fmla="*/ 152400 h 2292350"/>
              <a:gd name="connsiteX19" fmla="*/ 1851025 w 2178050"/>
              <a:gd name="connsiteY19" fmla="*/ 193675 h 2292350"/>
              <a:gd name="connsiteX20" fmla="*/ 1854200 w 2178050"/>
              <a:gd name="connsiteY20" fmla="*/ 225425 h 2292350"/>
              <a:gd name="connsiteX21" fmla="*/ 1851025 w 2178050"/>
              <a:gd name="connsiteY21" fmla="*/ 269875 h 2292350"/>
              <a:gd name="connsiteX22" fmla="*/ 1809750 w 2178050"/>
              <a:gd name="connsiteY22" fmla="*/ 374650 h 2292350"/>
              <a:gd name="connsiteX23" fmla="*/ 1736725 w 2178050"/>
              <a:gd name="connsiteY23" fmla="*/ 542925 h 2292350"/>
              <a:gd name="connsiteX24" fmla="*/ 1711325 w 2178050"/>
              <a:gd name="connsiteY24" fmla="*/ 596900 h 2292350"/>
              <a:gd name="connsiteX25" fmla="*/ 1587500 w 2178050"/>
              <a:gd name="connsiteY25" fmla="*/ 815975 h 2292350"/>
              <a:gd name="connsiteX26" fmla="*/ 1514475 w 2178050"/>
              <a:gd name="connsiteY26" fmla="*/ 933450 h 2292350"/>
              <a:gd name="connsiteX27" fmla="*/ 1431925 w 2178050"/>
              <a:gd name="connsiteY27" fmla="*/ 1050925 h 2292350"/>
              <a:gd name="connsiteX28" fmla="*/ 1320800 w 2178050"/>
              <a:gd name="connsiteY28" fmla="*/ 1193800 h 2292350"/>
              <a:gd name="connsiteX29" fmla="*/ 1190625 w 2178050"/>
              <a:gd name="connsiteY29" fmla="*/ 1346200 h 2292350"/>
              <a:gd name="connsiteX30" fmla="*/ 1069975 w 2178050"/>
              <a:gd name="connsiteY30" fmla="*/ 1470025 h 2292350"/>
              <a:gd name="connsiteX31" fmla="*/ 885825 w 2178050"/>
              <a:gd name="connsiteY31" fmla="*/ 1635125 h 2292350"/>
              <a:gd name="connsiteX32" fmla="*/ 812800 w 2178050"/>
              <a:gd name="connsiteY32" fmla="*/ 1698625 h 2292350"/>
              <a:gd name="connsiteX33" fmla="*/ 638175 w 2178050"/>
              <a:gd name="connsiteY33" fmla="*/ 1828800 h 2292350"/>
              <a:gd name="connsiteX34" fmla="*/ 466725 w 2178050"/>
              <a:gd name="connsiteY34" fmla="*/ 1946275 h 2292350"/>
              <a:gd name="connsiteX35" fmla="*/ 327025 w 2178050"/>
              <a:gd name="connsiteY35" fmla="*/ 2041525 h 2292350"/>
              <a:gd name="connsiteX36" fmla="*/ 47625 w 2178050"/>
              <a:gd name="connsiteY36" fmla="*/ 2212975 h 2292350"/>
              <a:gd name="connsiteX37" fmla="*/ 9525 w 2178050"/>
              <a:gd name="connsiteY37" fmla="*/ 2238375 h 2292350"/>
              <a:gd name="connsiteX38" fmla="*/ 0 w 2178050"/>
              <a:gd name="connsiteY38" fmla="*/ 2263775 h 2292350"/>
              <a:gd name="connsiteX39" fmla="*/ 0 w 2178050"/>
              <a:gd name="connsiteY39" fmla="*/ 2279650 h 2292350"/>
              <a:gd name="connsiteX40" fmla="*/ 3175 w 2178050"/>
              <a:gd name="connsiteY40" fmla="*/ 2286000 h 2292350"/>
              <a:gd name="connsiteX41" fmla="*/ 19050 w 2178050"/>
              <a:gd name="connsiteY41" fmla="*/ 2292350 h 2292350"/>
              <a:gd name="connsiteX42" fmla="*/ 34925 w 2178050"/>
              <a:gd name="connsiteY42" fmla="*/ 2289175 h 2292350"/>
              <a:gd name="connsiteX43" fmla="*/ 234950 w 2178050"/>
              <a:gd name="connsiteY43" fmla="*/ 2200275 h 2292350"/>
              <a:gd name="connsiteX44" fmla="*/ 434975 w 2178050"/>
              <a:gd name="connsiteY44" fmla="*/ 2098675 h 2292350"/>
              <a:gd name="connsiteX45" fmla="*/ 615950 w 2178050"/>
              <a:gd name="connsiteY45" fmla="*/ 2000250 h 2292350"/>
              <a:gd name="connsiteX46" fmla="*/ 793750 w 2178050"/>
              <a:gd name="connsiteY46" fmla="*/ 1892300 h 2292350"/>
              <a:gd name="connsiteX47" fmla="*/ 939800 w 2178050"/>
              <a:gd name="connsiteY47" fmla="*/ 1793875 h 2292350"/>
              <a:gd name="connsiteX48" fmla="*/ 1050925 w 2178050"/>
              <a:gd name="connsiteY48" fmla="*/ 1708150 h 2292350"/>
              <a:gd name="connsiteX49" fmla="*/ 1187450 w 2178050"/>
              <a:gd name="connsiteY49" fmla="*/ 1600200 h 2292350"/>
              <a:gd name="connsiteX50" fmla="*/ 1330325 w 2178050"/>
              <a:gd name="connsiteY50" fmla="*/ 1463675 h 2292350"/>
              <a:gd name="connsiteX51" fmla="*/ 1463675 w 2178050"/>
              <a:gd name="connsiteY51" fmla="*/ 1323975 h 2292350"/>
              <a:gd name="connsiteX52" fmla="*/ 1584325 w 2178050"/>
              <a:gd name="connsiteY52" fmla="*/ 1181100 h 2292350"/>
              <a:gd name="connsiteX53" fmla="*/ 1689100 w 2178050"/>
              <a:gd name="connsiteY53" fmla="*/ 1047750 h 2292350"/>
              <a:gd name="connsiteX54" fmla="*/ 1828800 w 2178050"/>
              <a:gd name="connsiteY54" fmla="*/ 844550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78050" h="2292350">
                <a:moveTo>
                  <a:pt x="1828800" y="844550"/>
                </a:moveTo>
                <a:lnTo>
                  <a:pt x="1917700" y="704850"/>
                </a:lnTo>
                <a:lnTo>
                  <a:pt x="2012950" y="546100"/>
                </a:lnTo>
                <a:lnTo>
                  <a:pt x="2085975" y="463550"/>
                </a:lnTo>
                <a:lnTo>
                  <a:pt x="2152650" y="377825"/>
                </a:lnTo>
                <a:lnTo>
                  <a:pt x="2178050" y="330200"/>
                </a:lnTo>
                <a:lnTo>
                  <a:pt x="2178050" y="320675"/>
                </a:lnTo>
                <a:lnTo>
                  <a:pt x="2171700" y="295275"/>
                </a:lnTo>
                <a:lnTo>
                  <a:pt x="2159000" y="263525"/>
                </a:lnTo>
                <a:lnTo>
                  <a:pt x="2120900" y="215900"/>
                </a:lnTo>
                <a:lnTo>
                  <a:pt x="2073275" y="168275"/>
                </a:lnTo>
                <a:lnTo>
                  <a:pt x="2028825" y="133350"/>
                </a:lnTo>
                <a:lnTo>
                  <a:pt x="1965325" y="88900"/>
                </a:lnTo>
                <a:lnTo>
                  <a:pt x="1908175" y="50800"/>
                </a:lnTo>
                <a:lnTo>
                  <a:pt x="1825625" y="0"/>
                </a:lnTo>
                <a:lnTo>
                  <a:pt x="1727200" y="19050"/>
                </a:lnTo>
                <a:lnTo>
                  <a:pt x="1781175" y="73025"/>
                </a:lnTo>
                <a:lnTo>
                  <a:pt x="1803400" y="101600"/>
                </a:lnTo>
                <a:lnTo>
                  <a:pt x="1835150" y="152400"/>
                </a:lnTo>
                <a:lnTo>
                  <a:pt x="1851025" y="193675"/>
                </a:lnTo>
                <a:lnTo>
                  <a:pt x="1854200" y="225425"/>
                </a:lnTo>
                <a:lnTo>
                  <a:pt x="1851025" y="269875"/>
                </a:lnTo>
                <a:lnTo>
                  <a:pt x="1809750" y="374650"/>
                </a:lnTo>
                <a:lnTo>
                  <a:pt x="1736725" y="542925"/>
                </a:lnTo>
                <a:lnTo>
                  <a:pt x="1711325" y="596900"/>
                </a:lnTo>
                <a:lnTo>
                  <a:pt x="1587500" y="815975"/>
                </a:lnTo>
                <a:lnTo>
                  <a:pt x="1514475" y="933450"/>
                </a:lnTo>
                <a:lnTo>
                  <a:pt x="1431925" y="1050925"/>
                </a:lnTo>
                <a:lnTo>
                  <a:pt x="1320800" y="1193800"/>
                </a:lnTo>
                <a:lnTo>
                  <a:pt x="1190625" y="1346200"/>
                </a:lnTo>
                <a:lnTo>
                  <a:pt x="1069975" y="1470025"/>
                </a:lnTo>
                <a:lnTo>
                  <a:pt x="885825" y="1635125"/>
                </a:lnTo>
                <a:lnTo>
                  <a:pt x="812800" y="1698625"/>
                </a:lnTo>
                <a:lnTo>
                  <a:pt x="638175" y="1828800"/>
                </a:lnTo>
                <a:lnTo>
                  <a:pt x="466725" y="1946275"/>
                </a:lnTo>
                <a:lnTo>
                  <a:pt x="327025" y="2041525"/>
                </a:lnTo>
                <a:lnTo>
                  <a:pt x="47625" y="2212975"/>
                </a:lnTo>
                <a:lnTo>
                  <a:pt x="9525" y="2238375"/>
                </a:lnTo>
                <a:lnTo>
                  <a:pt x="0" y="2263775"/>
                </a:lnTo>
                <a:lnTo>
                  <a:pt x="0" y="2279650"/>
                </a:lnTo>
                <a:lnTo>
                  <a:pt x="3175" y="2286000"/>
                </a:lnTo>
                <a:lnTo>
                  <a:pt x="19050" y="2292350"/>
                </a:lnTo>
                <a:lnTo>
                  <a:pt x="34925" y="2289175"/>
                </a:lnTo>
                <a:lnTo>
                  <a:pt x="234950" y="2200275"/>
                </a:lnTo>
                <a:lnTo>
                  <a:pt x="434975" y="2098675"/>
                </a:lnTo>
                <a:lnTo>
                  <a:pt x="615950" y="2000250"/>
                </a:lnTo>
                <a:lnTo>
                  <a:pt x="793750" y="1892300"/>
                </a:lnTo>
                <a:lnTo>
                  <a:pt x="939800" y="1793875"/>
                </a:lnTo>
                <a:lnTo>
                  <a:pt x="1050925" y="1708150"/>
                </a:lnTo>
                <a:lnTo>
                  <a:pt x="1187450" y="1600200"/>
                </a:lnTo>
                <a:lnTo>
                  <a:pt x="1330325" y="1463675"/>
                </a:lnTo>
                <a:lnTo>
                  <a:pt x="1463675" y="1323975"/>
                </a:lnTo>
                <a:lnTo>
                  <a:pt x="1584325" y="1181100"/>
                </a:lnTo>
                <a:lnTo>
                  <a:pt x="1689100" y="1047750"/>
                </a:lnTo>
                <a:lnTo>
                  <a:pt x="1828800" y="844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455CE0-5C37-4677-B3E9-B7CD639C63AF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165475" y="1592263"/>
            <a:chExt cx="3725863" cy="4637087"/>
          </a:xfrm>
        </p:grpSpPr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67175FE1-07F6-418F-84B3-9781347C2623}"/>
                </a:ext>
              </a:extLst>
            </p:cNvPr>
            <p:cNvSpPr/>
            <p:nvPr/>
          </p:nvSpPr>
          <p:spPr>
            <a:xfrm>
              <a:off x="3876675" y="15922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8A3F8D1D-5BD2-4BA1-AF20-0EA985D0A19A}"/>
                </a:ext>
              </a:extLst>
            </p:cNvPr>
            <p:cNvSpPr/>
            <p:nvPr/>
          </p:nvSpPr>
          <p:spPr>
            <a:xfrm>
              <a:off x="3505200" y="26463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4">
              <a:extLst>
                <a:ext uri="{FF2B5EF4-FFF2-40B4-BE49-F238E27FC236}">
                  <a16:creationId xmlns:a16="http://schemas.microsoft.com/office/drawing/2014/main" id="{C9A70FB3-E65A-4CB7-8ABF-211DEB4A2333}"/>
                </a:ext>
              </a:extLst>
            </p:cNvPr>
            <p:cNvSpPr/>
            <p:nvPr/>
          </p:nvSpPr>
          <p:spPr>
            <a:xfrm>
              <a:off x="3440113" y="43021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348641C5-78F7-47FA-AC86-166F04B08C64}"/>
                </a:ext>
              </a:extLst>
            </p:cNvPr>
            <p:cNvSpPr/>
            <p:nvPr/>
          </p:nvSpPr>
          <p:spPr>
            <a:xfrm>
              <a:off x="5208588" y="17986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7DA94BA1-323A-4D5D-AB6B-D2F0BC4D54C2}"/>
                </a:ext>
              </a:extLst>
            </p:cNvPr>
            <p:cNvSpPr/>
            <p:nvPr/>
          </p:nvSpPr>
          <p:spPr>
            <a:xfrm>
              <a:off x="4478338" y="22177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0">
              <a:extLst>
                <a:ext uri="{FF2B5EF4-FFF2-40B4-BE49-F238E27FC236}">
                  <a16:creationId xmlns:a16="http://schemas.microsoft.com/office/drawing/2014/main" id="{3D3A3E12-A8E3-4F75-8304-77E7DE0DF894}"/>
                </a:ext>
              </a:extLst>
            </p:cNvPr>
            <p:cNvSpPr/>
            <p:nvPr/>
          </p:nvSpPr>
          <p:spPr>
            <a:xfrm>
              <a:off x="3773488" y="24907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FB0F7CAE-E4B4-42CF-A9E3-7035F461112C}"/>
                </a:ext>
              </a:extLst>
            </p:cNvPr>
            <p:cNvSpPr/>
            <p:nvPr/>
          </p:nvSpPr>
          <p:spPr>
            <a:xfrm>
              <a:off x="5011738" y="27701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8BA32F8E-D15B-467A-B5E1-E2D68FCB5AB7}"/>
                </a:ext>
              </a:extLst>
            </p:cNvPr>
            <p:cNvSpPr/>
            <p:nvPr/>
          </p:nvSpPr>
          <p:spPr>
            <a:xfrm>
              <a:off x="3941763" y="31257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91048BAA-04E1-4558-9063-8420C28F3C09}"/>
                </a:ext>
              </a:extLst>
            </p:cNvPr>
            <p:cNvSpPr/>
            <p:nvPr/>
          </p:nvSpPr>
          <p:spPr>
            <a:xfrm>
              <a:off x="3994150" y="36925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5">
              <a:extLst>
                <a:ext uri="{FF2B5EF4-FFF2-40B4-BE49-F238E27FC236}">
                  <a16:creationId xmlns:a16="http://schemas.microsoft.com/office/drawing/2014/main" id="{2FDFF258-E4F8-411B-9A5B-481C1A71CE5D}"/>
                </a:ext>
              </a:extLst>
            </p:cNvPr>
            <p:cNvSpPr/>
            <p:nvPr/>
          </p:nvSpPr>
          <p:spPr>
            <a:xfrm>
              <a:off x="5543550" y="45481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A1483EB8-E3F3-42ED-9C47-EC1BE1DBCCE5}"/>
                </a:ext>
              </a:extLst>
            </p:cNvPr>
            <p:cNvSpPr/>
            <p:nvPr/>
          </p:nvSpPr>
          <p:spPr>
            <a:xfrm>
              <a:off x="5062538" y="55324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4EA19524-5819-49D8-A7EE-36878D58CBBB}"/>
                </a:ext>
              </a:extLst>
            </p:cNvPr>
            <p:cNvSpPr/>
            <p:nvPr/>
          </p:nvSpPr>
          <p:spPr>
            <a:xfrm>
              <a:off x="3165475" y="39370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D6192DB-01CB-4F5F-A87D-6739A2829C59}"/>
              </a:ext>
            </a:extLst>
          </p:cNvPr>
          <p:cNvGrpSpPr/>
          <p:nvPr/>
        </p:nvGrpSpPr>
        <p:grpSpPr>
          <a:xfrm>
            <a:off x="2996406" y="1439863"/>
            <a:ext cx="3725863" cy="4637087"/>
            <a:chOff x="3013075" y="1439863"/>
            <a:chExt cx="3725863" cy="4637087"/>
          </a:xfrm>
        </p:grpSpPr>
        <p:sp>
          <p:nvSpPr>
            <p:cNvPr id="28" name="フリーフォーム 86">
              <a:extLst>
                <a:ext uri="{FF2B5EF4-FFF2-40B4-BE49-F238E27FC236}">
                  <a16:creationId xmlns:a16="http://schemas.microsoft.com/office/drawing/2014/main" id="{1152DCEB-9D0F-4A78-9493-086889730727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9">
              <a:extLst>
                <a:ext uri="{FF2B5EF4-FFF2-40B4-BE49-F238E27FC236}">
                  <a16:creationId xmlns:a16="http://schemas.microsoft.com/office/drawing/2014/main" id="{A2313707-0A1F-471F-9DBF-F4EABBF97D97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4">
              <a:extLst>
                <a:ext uri="{FF2B5EF4-FFF2-40B4-BE49-F238E27FC236}">
                  <a16:creationId xmlns:a16="http://schemas.microsoft.com/office/drawing/2014/main" id="{BADABF4B-0FF5-4BCB-816B-A423322CCE8E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865181A6-CC89-47E4-91FF-20457FC8C641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7DCF70BF-0B30-4A25-9650-DA02C5574FA0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461E6EEE-B4BD-4FC7-BB26-6FE9AAE61F81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9D5E16EA-AD00-400D-B05F-C59F9A78C458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DD7ACD94-6641-4B6B-9300-93A4BD75F003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64ED61E2-23B8-403E-A81F-C9061E9319D1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5">
              <a:extLst>
                <a:ext uri="{FF2B5EF4-FFF2-40B4-BE49-F238E27FC236}">
                  <a16:creationId xmlns:a16="http://schemas.microsoft.com/office/drawing/2014/main" id="{223B8FE4-6058-40CD-A670-750689CD0FC2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6">
              <a:extLst>
                <a:ext uri="{FF2B5EF4-FFF2-40B4-BE49-F238E27FC236}">
                  <a16:creationId xmlns:a16="http://schemas.microsoft.com/office/drawing/2014/main" id="{8B93ED1A-6356-4302-BFA6-5E6F1C568832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7">
              <a:extLst>
                <a:ext uri="{FF2B5EF4-FFF2-40B4-BE49-F238E27FC236}">
                  <a16:creationId xmlns:a16="http://schemas.microsoft.com/office/drawing/2014/main" id="{FAA52A00-6C66-4049-9609-4BBBDC5631B1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0361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F9879F-46B1-492B-BFA0-488EAB8080A9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013075" y="1439863"/>
            <a:chExt cx="3725863" cy="4637087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5AB02D99-C7ED-8143-9671-6337D6381B1A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D6E7B99-706B-824E-80CA-2BC0C00184AB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B2EEFE9-D399-8E43-B8C6-B41E651FAAC3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DCEA5D8-56F7-A140-8965-E7AEFF4DFC58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75C3DCB2-1681-7540-941B-776E504EEEF8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53E82A32-8F4F-5A40-A0AD-5EB926AF5755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AC97C9AF-D565-B24B-B805-BF2076FB50A2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450AEF8-9BE5-6142-976F-28A82E9233D0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0C08B59-F50F-1148-968B-78AB1D775ABD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E033D4E-C9D7-864F-A596-65D49D2E69F5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87BD05FF-C461-AF44-81A4-94292ADA7688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79A9E1FF-1662-0944-8D71-4F130542FC6A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320744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1F810-31D6-C443-AC6A-475A1C9CF7FF}"/>
              </a:ext>
            </a:extLst>
          </p:cNvPr>
          <p:cNvSpPr/>
          <p:nvPr/>
        </p:nvSpPr>
        <p:spPr>
          <a:xfrm>
            <a:off x="3009900" y="1582738"/>
            <a:ext cx="393700" cy="1150937"/>
          </a:xfrm>
          <a:custGeom>
            <a:avLst/>
            <a:gdLst>
              <a:gd name="connsiteX0" fmla="*/ 57150 w 392906"/>
              <a:gd name="connsiteY0" fmla="*/ 695325 h 1150144"/>
              <a:gd name="connsiteX1" fmla="*/ 114300 w 392906"/>
              <a:gd name="connsiteY1" fmla="*/ 576263 h 1150144"/>
              <a:gd name="connsiteX2" fmla="*/ 152400 w 392906"/>
              <a:gd name="connsiteY2" fmla="*/ 488157 h 1150144"/>
              <a:gd name="connsiteX3" fmla="*/ 178594 w 392906"/>
              <a:gd name="connsiteY3" fmla="*/ 407194 h 1150144"/>
              <a:gd name="connsiteX4" fmla="*/ 197644 w 392906"/>
              <a:gd name="connsiteY4" fmla="*/ 316707 h 1150144"/>
              <a:gd name="connsiteX5" fmla="*/ 202406 w 392906"/>
              <a:gd name="connsiteY5" fmla="*/ 250032 h 1150144"/>
              <a:gd name="connsiteX6" fmla="*/ 200025 w 392906"/>
              <a:gd name="connsiteY6" fmla="*/ 195263 h 1150144"/>
              <a:gd name="connsiteX7" fmla="*/ 188119 w 392906"/>
              <a:gd name="connsiteY7" fmla="*/ 133350 h 1150144"/>
              <a:gd name="connsiteX8" fmla="*/ 180975 w 392906"/>
              <a:gd name="connsiteY8" fmla="*/ 83344 h 1150144"/>
              <a:gd name="connsiteX9" fmla="*/ 180975 w 392906"/>
              <a:gd name="connsiteY9" fmla="*/ 38100 h 1150144"/>
              <a:gd name="connsiteX10" fmla="*/ 185738 w 392906"/>
              <a:gd name="connsiteY10" fmla="*/ 14288 h 1150144"/>
              <a:gd name="connsiteX11" fmla="*/ 192881 w 392906"/>
              <a:gd name="connsiteY11" fmla="*/ 2382 h 1150144"/>
              <a:gd name="connsiteX12" fmla="*/ 204788 w 392906"/>
              <a:gd name="connsiteY12" fmla="*/ 0 h 1150144"/>
              <a:gd name="connsiteX13" fmla="*/ 228600 w 392906"/>
              <a:gd name="connsiteY13" fmla="*/ 7144 h 1150144"/>
              <a:gd name="connsiteX14" fmla="*/ 266700 w 392906"/>
              <a:gd name="connsiteY14" fmla="*/ 38100 h 1150144"/>
              <a:gd name="connsiteX15" fmla="*/ 297656 w 392906"/>
              <a:gd name="connsiteY15" fmla="*/ 78582 h 1150144"/>
              <a:gd name="connsiteX16" fmla="*/ 323850 w 392906"/>
              <a:gd name="connsiteY16" fmla="*/ 119063 h 1150144"/>
              <a:gd name="connsiteX17" fmla="*/ 338138 w 392906"/>
              <a:gd name="connsiteY17" fmla="*/ 157163 h 1150144"/>
              <a:gd name="connsiteX18" fmla="*/ 350044 w 392906"/>
              <a:gd name="connsiteY18" fmla="*/ 219075 h 1150144"/>
              <a:gd name="connsiteX19" fmla="*/ 392906 w 392906"/>
              <a:gd name="connsiteY19" fmla="*/ 421482 h 1150144"/>
              <a:gd name="connsiteX20" fmla="*/ 366713 w 392906"/>
              <a:gd name="connsiteY20" fmla="*/ 631032 h 1150144"/>
              <a:gd name="connsiteX21" fmla="*/ 345281 w 392906"/>
              <a:gd name="connsiteY21" fmla="*/ 731044 h 1150144"/>
              <a:gd name="connsiteX22" fmla="*/ 319088 w 392906"/>
              <a:gd name="connsiteY22" fmla="*/ 826294 h 1150144"/>
              <a:gd name="connsiteX23" fmla="*/ 285750 w 392906"/>
              <a:gd name="connsiteY23" fmla="*/ 916782 h 1150144"/>
              <a:gd name="connsiteX24" fmla="*/ 247650 w 392906"/>
              <a:gd name="connsiteY24" fmla="*/ 995363 h 1150144"/>
              <a:gd name="connsiteX25" fmla="*/ 204788 w 392906"/>
              <a:gd name="connsiteY25" fmla="*/ 1076325 h 1150144"/>
              <a:gd name="connsiteX26" fmla="*/ 169069 w 392906"/>
              <a:gd name="connsiteY26" fmla="*/ 1112044 h 1150144"/>
              <a:gd name="connsiteX27" fmla="*/ 133350 w 392906"/>
              <a:gd name="connsiteY27" fmla="*/ 1143000 h 1150144"/>
              <a:gd name="connsiteX28" fmla="*/ 109538 w 392906"/>
              <a:gd name="connsiteY28" fmla="*/ 1150144 h 1150144"/>
              <a:gd name="connsiteX29" fmla="*/ 80963 w 392906"/>
              <a:gd name="connsiteY29" fmla="*/ 1143000 h 1150144"/>
              <a:gd name="connsiteX30" fmla="*/ 64294 w 392906"/>
              <a:gd name="connsiteY30" fmla="*/ 1128713 h 1150144"/>
              <a:gd name="connsiteX31" fmla="*/ 42863 w 392906"/>
              <a:gd name="connsiteY31" fmla="*/ 1085850 h 1150144"/>
              <a:gd name="connsiteX32" fmla="*/ 19050 w 392906"/>
              <a:gd name="connsiteY32" fmla="*/ 1004888 h 1150144"/>
              <a:gd name="connsiteX33" fmla="*/ 0 w 392906"/>
              <a:gd name="connsiteY33" fmla="*/ 892969 h 1150144"/>
              <a:gd name="connsiteX34" fmla="*/ 0 w 392906"/>
              <a:gd name="connsiteY34" fmla="*/ 842963 h 1150144"/>
              <a:gd name="connsiteX35" fmla="*/ 7144 w 392906"/>
              <a:gd name="connsiteY35" fmla="*/ 804863 h 1150144"/>
              <a:gd name="connsiteX36" fmla="*/ 57150 w 392906"/>
              <a:gd name="connsiteY36" fmla="*/ 6953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2906" h="1150144">
                <a:moveTo>
                  <a:pt x="57150" y="695325"/>
                </a:moveTo>
                <a:lnTo>
                  <a:pt x="114300" y="576263"/>
                </a:lnTo>
                <a:lnTo>
                  <a:pt x="152400" y="488157"/>
                </a:lnTo>
                <a:lnTo>
                  <a:pt x="178594" y="407194"/>
                </a:lnTo>
                <a:lnTo>
                  <a:pt x="197644" y="316707"/>
                </a:lnTo>
                <a:lnTo>
                  <a:pt x="202406" y="250032"/>
                </a:lnTo>
                <a:cubicBezTo>
                  <a:pt x="201612" y="231776"/>
                  <a:pt x="200819" y="213519"/>
                  <a:pt x="200025" y="195263"/>
                </a:cubicBezTo>
                <a:lnTo>
                  <a:pt x="188119" y="133350"/>
                </a:lnTo>
                <a:lnTo>
                  <a:pt x="180975" y="83344"/>
                </a:lnTo>
                <a:lnTo>
                  <a:pt x="180975" y="38100"/>
                </a:lnTo>
                <a:lnTo>
                  <a:pt x="185738" y="14288"/>
                </a:lnTo>
                <a:lnTo>
                  <a:pt x="192881" y="2382"/>
                </a:lnTo>
                <a:lnTo>
                  <a:pt x="204788" y="0"/>
                </a:lnTo>
                <a:lnTo>
                  <a:pt x="228600" y="7144"/>
                </a:lnTo>
                <a:lnTo>
                  <a:pt x="266700" y="38100"/>
                </a:lnTo>
                <a:lnTo>
                  <a:pt x="297656" y="78582"/>
                </a:lnTo>
                <a:lnTo>
                  <a:pt x="323850" y="119063"/>
                </a:lnTo>
                <a:lnTo>
                  <a:pt x="338138" y="157163"/>
                </a:lnTo>
                <a:lnTo>
                  <a:pt x="350044" y="219075"/>
                </a:lnTo>
                <a:lnTo>
                  <a:pt x="392906" y="421482"/>
                </a:lnTo>
                <a:lnTo>
                  <a:pt x="366713" y="631032"/>
                </a:lnTo>
                <a:lnTo>
                  <a:pt x="345281" y="731044"/>
                </a:lnTo>
                <a:lnTo>
                  <a:pt x="319088" y="826294"/>
                </a:lnTo>
                <a:lnTo>
                  <a:pt x="285750" y="916782"/>
                </a:lnTo>
                <a:lnTo>
                  <a:pt x="247650" y="995363"/>
                </a:lnTo>
                <a:lnTo>
                  <a:pt x="204788" y="1076325"/>
                </a:lnTo>
                <a:lnTo>
                  <a:pt x="169069" y="1112044"/>
                </a:lnTo>
                <a:lnTo>
                  <a:pt x="133350" y="1143000"/>
                </a:lnTo>
                <a:lnTo>
                  <a:pt x="109538" y="1150144"/>
                </a:lnTo>
                <a:lnTo>
                  <a:pt x="80963" y="1143000"/>
                </a:lnTo>
                <a:lnTo>
                  <a:pt x="64294" y="1128713"/>
                </a:lnTo>
                <a:lnTo>
                  <a:pt x="42863" y="1085850"/>
                </a:lnTo>
                <a:lnTo>
                  <a:pt x="19050" y="1004888"/>
                </a:lnTo>
                <a:lnTo>
                  <a:pt x="0" y="892969"/>
                </a:lnTo>
                <a:lnTo>
                  <a:pt x="0" y="842963"/>
                </a:lnTo>
                <a:lnTo>
                  <a:pt x="7144" y="804863"/>
                </a:lnTo>
                <a:lnTo>
                  <a:pt x="57150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FD12652-F1A0-7A4F-8783-8340BDE04F75}"/>
              </a:ext>
            </a:extLst>
          </p:cNvPr>
          <p:cNvSpPr/>
          <p:nvPr/>
        </p:nvSpPr>
        <p:spPr>
          <a:xfrm>
            <a:off x="3419475" y="2981325"/>
            <a:ext cx="590550" cy="1458913"/>
          </a:xfrm>
          <a:custGeom>
            <a:avLst/>
            <a:gdLst>
              <a:gd name="connsiteX0" fmla="*/ 259556 w 590550"/>
              <a:gd name="connsiteY0" fmla="*/ 728663 h 1459706"/>
              <a:gd name="connsiteX1" fmla="*/ 223838 w 590550"/>
              <a:gd name="connsiteY1" fmla="*/ 454819 h 1459706"/>
              <a:gd name="connsiteX2" fmla="*/ 192881 w 590550"/>
              <a:gd name="connsiteY2" fmla="*/ 271463 h 1459706"/>
              <a:gd name="connsiteX3" fmla="*/ 173831 w 590550"/>
              <a:gd name="connsiteY3" fmla="*/ 214313 h 1459706"/>
              <a:gd name="connsiteX4" fmla="*/ 154781 w 590550"/>
              <a:gd name="connsiteY4" fmla="*/ 173831 h 1459706"/>
              <a:gd name="connsiteX5" fmla="*/ 123825 w 590550"/>
              <a:gd name="connsiteY5" fmla="*/ 133350 h 1459706"/>
              <a:gd name="connsiteX6" fmla="*/ 88106 w 590550"/>
              <a:gd name="connsiteY6" fmla="*/ 104775 h 1459706"/>
              <a:gd name="connsiteX7" fmla="*/ 57150 w 590550"/>
              <a:gd name="connsiteY7" fmla="*/ 85725 h 1459706"/>
              <a:gd name="connsiteX8" fmla="*/ 30956 w 590550"/>
              <a:gd name="connsiteY8" fmla="*/ 69056 h 1459706"/>
              <a:gd name="connsiteX9" fmla="*/ 4763 w 590550"/>
              <a:gd name="connsiteY9" fmla="*/ 45244 h 1459706"/>
              <a:gd name="connsiteX10" fmla="*/ 0 w 590550"/>
              <a:gd name="connsiteY10" fmla="*/ 28575 h 1459706"/>
              <a:gd name="connsiteX11" fmla="*/ 2381 w 590550"/>
              <a:gd name="connsiteY11" fmla="*/ 11906 h 1459706"/>
              <a:gd name="connsiteX12" fmla="*/ 14288 w 590550"/>
              <a:gd name="connsiteY12" fmla="*/ 0 h 1459706"/>
              <a:gd name="connsiteX13" fmla="*/ 80963 w 590550"/>
              <a:gd name="connsiteY13" fmla="*/ 0 h 1459706"/>
              <a:gd name="connsiteX14" fmla="*/ 200025 w 590550"/>
              <a:gd name="connsiteY14" fmla="*/ 7144 h 1459706"/>
              <a:gd name="connsiteX15" fmla="*/ 378619 w 590550"/>
              <a:gd name="connsiteY15" fmla="*/ 19050 h 1459706"/>
              <a:gd name="connsiteX16" fmla="*/ 409575 w 590550"/>
              <a:gd name="connsiteY16" fmla="*/ 209550 h 1459706"/>
              <a:gd name="connsiteX17" fmla="*/ 457200 w 590550"/>
              <a:gd name="connsiteY17" fmla="*/ 616744 h 1459706"/>
              <a:gd name="connsiteX18" fmla="*/ 500063 w 590550"/>
              <a:gd name="connsiteY18" fmla="*/ 769144 h 1459706"/>
              <a:gd name="connsiteX19" fmla="*/ 547688 w 590550"/>
              <a:gd name="connsiteY19" fmla="*/ 1166813 h 1459706"/>
              <a:gd name="connsiteX20" fmla="*/ 590550 w 590550"/>
              <a:gd name="connsiteY20" fmla="*/ 1285875 h 1459706"/>
              <a:gd name="connsiteX21" fmla="*/ 576263 w 590550"/>
              <a:gd name="connsiteY21" fmla="*/ 1354931 h 1459706"/>
              <a:gd name="connsiteX22" fmla="*/ 557213 w 590550"/>
              <a:gd name="connsiteY22" fmla="*/ 1409700 h 1459706"/>
              <a:gd name="connsiteX23" fmla="*/ 531019 w 590550"/>
              <a:gd name="connsiteY23" fmla="*/ 1447800 h 1459706"/>
              <a:gd name="connsiteX24" fmla="*/ 509588 w 590550"/>
              <a:gd name="connsiteY24" fmla="*/ 1459706 h 1459706"/>
              <a:gd name="connsiteX25" fmla="*/ 490538 w 590550"/>
              <a:gd name="connsiteY25" fmla="*/ 1459706 h 1459706"/>
              <a:gd name="connsiteX26" fmla="*/ 466725 w 590550"/>
              <a:gd name="connsiteY26" fmla="*/ 1452563 h 1459706"/>
              <a:gd name="connsiteX27" fmla="*/ 421481 w 590550"/>
              <a:gd name="connsiteY27" fmla="*/ 1426369 h 1459706"/>
              <a:gd name="connsiteX28" fmla="*/ 397669 w 590550"/>
              <a:gd name="connsiteY28" fmla="*/ 1407319 h 1459706"/>
              <a:gd name="connsiteX29" fmla="*/ 364331 w 590550"/>
              <a:gd name="connsiteY29" fmla="*/ 1364456 h 1459706"/>
              <a:gd name="connsiteX30" fmla="*/ 338138 w 590550"/>
              <a:gd name="connsiteY30" fmla="*/ 1326356 h 1459706"/>
              <a:gd name="connsiteX31" fmla="*/ 314325 w 590550"/>
              <a:gd name="connsiteY31" fmla="*/ 1273969 h 1459706"/>
              <a:gd name="connsiteX32" fmla="*/ 300038 w 590550"/>
              <a:gd name="connsiteY32" fmla="*/ 1202531 h 1459706"/>
              <a:gd name="connsiteX33" fmla="*/ 292894 w 590550"/>
              <a:gd name="connsiteY33" fmla="*/ 1126331 h 1459706"/>
              <a:gd name="connsiteX34" fmla="*/ 259556 w 590550"/>
              <a:gd name="connsiteY34" fmla="*/ 728663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459706">
                <a:moveTo>
                  <a:pt x="259556" y="728663"/>
                </a:moveTo>
                <a:lnTo>
                  <a:pt x="223838" y="454819"/>
                </a:lnTo>
                <a:lnTo>
                  <a:pt x="192881" y="271463"/>
                </a:lnTo>
                <a:lnTo>
                  <a:pt x="173831" y="214313"/>
                </a:lnTo>
                <a:lnTo>
                  <a:pt x="154781" y="173831"/>
                </a:lnTo>
                <a:lnTo>
                  <a:pt x="123825" y="133350"/>
                </a:lnTo>
                <a:lnTo>
                  <a:pt x="88106" y="104775"/>
                </a:lnTo>
                <a:lnTo>
                  <a:pt x="57150" y="85725"/>
                </a:lnTo>
                <a:lnTo>
                  <a:pt x="30956" y="69056"/>
                </a:lnTo>
                <a:lnTo>
                  <a:pt x="4763" y="45244"/>
                </a:lnTo>
                <a:lnTo>
                  <a:pt x="0" y="28575"/>
                </a:lnTo>
                <a:lnTo>
                  <a:pt x="2381" y="11906"/>
                </a:lnTo>
                <a:lnTo>
                  <a:pt x="14288" y="0"/>
                </a:lnTo>
                <a:lnTo>
                  <a:pt x="80963" y="0"/>
                </a:lnTo>
                <a:lnTo>
                  <a:pt x="200025" y="7144"/>
                </a:lnTo>
                <a:lnTo>
                  <a:pt x="378619" y="19050"/>
                </a:lnTo>
                <a:lnTo>
                  <a:pt x="409575" y="209550"/>
                </a:lnTo>
                <a:lnTo>
                  <a:pt x="457200" y="616744"/>
                </a:lnTo>
                <a:lnTo>
                  <a:pt x="500063" y="769144"/>
                </a:lnTo>
                <a:lnTo>
                  <a:pt x="547688" y="1166813"/>
                </a:lnTo>
                <a:lnTo>
                  <a:pt x="590550" y="1285875"/>
                </a:lnTo>
                <a:lnTo>
                  <a:pt x="576263" y="1354931"/>
                </a:lnTo>
                <a:lnTo>
                  <a:pt x="557213" y="1409700"/>
                </a:lnTo>
                <a:lnTo>
                  <a:pt x="531019" y="1447800"/>
                </a:lnTo>
                <a:lnTo>
                  <a:pt x="509588" y="1459706"/>
                </a:lnTo>
                <a:lnTo>
                  <a:pt x="490538" y="1459706"/>
                </a:lnTo>
                <a:lnTo>
                  <a:pt x="466725" y="1452563"/>
                </a:lnTo>
                <a:lnTo>
                  <a:pt x="421481" y="1426369"/>
                </a:lnTo>
                <a:lnTo>
                  <a:pt x="397669" y="1407319"/>
                </a:lnTo>
                <a:lnTo>
                  <a:pt x="364331" y="1364456"/>
                </a:lnTo>
                <a:lnTo>
                  <a:pt x="338138" y="1326356"/>
                </a:lnTo>
                <a:lnTo>
                  <a:pt x="314325" y="1273969"/>
                </a:lnTo>
                <a:lnTo>
                  <a:pt x="300038" y="1202531"/>
                </a:lnTo>
                <a:lnTo>
                  <a:pt x="292894" y="1126331"/>
                </a:lnTo>
                <a:lnTo>
                  <a:pt x="25955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7CA3B6-F6E1-EE44-9AED-0461191FF5D5}"/>
              </a:ext>
            </a:extLst>
          </p:cNvPr>
          <p:cNvSpPr/>
          <p:nvPr/>
        </p:nvSpPr>
        <p:spPr>
          <a:xfrm>
            <a:off x="3292475" y="1485900"/>
            <a:ext cx="3797300" cy="523875"/>
          </a:xfrm>
          <a:custGeom>
            <a:avLst/>
            <a:gdLst>
              <a:gd name="connsiteX0" fmla="*/ 2352675 w 3797300"/>
              <a:gd name="connsiteY0" fmla="*/ 320675 h 523875"/>
              <a:gd name="connsiteX1" fmla="*/ 1641475 w 3797300"/>
              <a:gd name="connsiteY1" fmla="*/ 381000 h 523875"/>
              <a:gd name="connsiteX2" fmla="*/ 1327150 w 3797300"/>
              <a:gd name="connsiteY2" fmla="*/ 403225 h 523875"/>
              <a:gd name="connsiteX3" fmla="*/ 990600 w 3797300"/>
              <a:gd name="connsiteY3" fmla="*/ 434975 h 523875"/>
              <a:gd name="connsiteX4" fmla="*/ 441325 w 3797300"/>
              <a:gd name="connsiteY4" fmla="*/ 485775 h 523875"/>
              <a:gd name="connsiteX5" fmla="*/ 28575 w 3797300"/>
              <a:gd name="connsiteY5" fmla="*/ 523875 h 523875"/>
              <a:gd name="connsiteX6" fmla="*/ 0 w 3797300"/>
              <a:gd name="connsiteY6" fmla="*/ 314325 h 523875"/>
              <a:gd name="connsiteX7" fmla="*/ 327025 w 3797300"/>
              <a:gd name="connsiteY7" fmla="*/ 301625 h 523875"/>
              <a:gd name="connsiteX8" fmla="*/ 1092200 w 3797300"/>
              <a:gd name="connsiteY8" fmla="*/ 257175 h 523875"/>
              <a:gd name="connsiteX9" fmla="*/ 1631950 w 3797300"/>
              <a:gd name="connsiteY9" fmla="*/ 215900 h 523875"/>
              <a:gd name="connsiteX10" fmla="*/ 2070100 w 3797300"/>
              <a:gd name="connsiteY10" fmla="*/ 177800 h 523875"/>
              <a:gd name="connsiteX11" fmla="*/ 2549525 w 3797300"/>
              <a:gd name="connsiteY11" fmla="*/ 133350 h 523875"/>
              <a:gd name="connsiteX12" fmla="*/ 2914650 w 3797300"/>
              <a:gd name="connsiteY12" fmla="*/ 88900 h 523875"/>
              <a:gd name="connsiteX13" fmla="*/ 3146425 w 3797300"/>
              <a:gd name="connsiteY13" fmla="*/ 47625 h 523875"/>
              <a:gd name="connsiteX14" fmla="*/ 3295650 w 3797300"/>
              <a:gd name="connsiteY14" fmla="*/ 6350 h 523875"/>
              <a:gd name="connsiteX15" fmla="*/ 3321050 w 3797300"/>
              <a:gd name="connsiteY15" fmla="*/ 0 h 523875"/>
              <a:gd name="connsiteX16" fmla="*/ 3362325 w 3797300"/>
              <a:gd name="connsiteY16" fmla="*/ 6350 h 523875"/>
              <a:gd name="connsiteX17" fmla="*/ 3435350 w 3797300"/>
              <a:gd name="connsiteY17" fmla="*/ 31750 h 523875"/>
              <a:gd name="connsiteX18" fmla="*/ 3479800 w 3797300"/>
              <a:gd name="connsiteY18" fmla="*/ 57150 h 523875"/>
              <a:gd name="connsiteX19" fmla="*/ 3546475 w 3797300"/>
              <a:gd name="connsiteY19" fmla="*/ 107950 h 523875"/>
              <a:gd name="connsiteX20" fmla="*/ 3629025 w 3797300"/>
              <a:gd name="connsiteY20" fmla="*/ 184150 h 523875"/>
              <a:gd name="connsiteX21" fmla="*/ 3692525 w 3797300"/>
              <a:gd name="connsiteY21" fmla="*/ 250825 h 523875"/>
              <a:gd name="connsiteX22" fmla="*/ 3743325 w 3797300"/>
              <a:gd name="connsiteY22" fmla="*/ 314325 h 523875"/>
              <a:gd name="connsiteX23" fmla="*/ 3775075 w 3797300"/>
              <a:gd name="connsiteY23" fmla="*/ 358775 h 523875"/>
              <a:gd name="connsiteX24" fmla="*/ 3790950 w 3797300"/>
              <a:gd name="connsiteY24" fmla="*/ 393700 h 523875"/>
              <a:gd name="connsiteX25" fmla="*/ 3797300 w 3797300"/>
              <a:gd name="connsiteY25" fmla="*/ 422275 h 523875"/>
              <a:gd name="connsiteX26" fmla="*/ 3790950 w 3797300"/>
              <a:gd name="connsiteY26" fmla="*/ 457200 h 523875"/>
              <a:gd name="connsiteX27" fmla="*/ 3781425 w 3797300"/>
              <a:gd name="connsiteY27" fmla="*/ 476250 h 523875"/>
              <a:gd name="connsiteX28" fmla="*/ 3762375 w 3797300"/>
              <a:gd name="connsiteY28" fmla="*/ 488950 h 523875"/>
              <a:gd name="connsiteX29" fmla="*/ 3714750 w 3797300"/>
              <a:gd name="connsiteY29" fmla="*/ 492125 h 523875"/>
              <a:gd name="connsiteX30" fmla="*/ 3654425 w 3797300"/>
              <a:gd name="connsiteY30" fmla="*/ 492125 h 523875"/>
              <a:gd name="connsiteX31" fmla="*/ 3629025 w 3797300"/>
              <a:gd name="connsiteY31" fmla="*/ 492125 h 523875"/>
              <a:gd name="connsiteX32" fmla="*/ 3213100 w 3797300"/>
              <a:gd name="connsiteY32" fmla="*/ 288925 h 523875"/>
              <a:gd name="connsiteX33" fmla="*/ 3159125 w 3797300"/>
              <a:gd name="connsiteY33" fmla="*/ 269875 h 523875"/>
              <a:gd name="connsiteX34" fmla="*/ 3041650 w 3797300"/>
              <a:gd name="connsiteY34" fmla="*/ 266700 h 523875"/>
              <a:gd name="connsiteX35" fmla="*/ 2784475 w 3797300"/>
              <a:gd name="connsiteY35" fmla="*/ 282575 h 523875"/>
              <a:gd name="connsiteX36" fmla="*/ 2352675 w 3797300"/>
              <a:gd name="connsiteY36" fmla="*/ 3206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797300" h="523875">
                <a:moveTo>
                  <a:pt x="2352675" y="320675"/>
                </a:moveTo>
                <a:lnTo>
                  <a:pt x="1641475" y="381000"/>
                </a:lnTo>
                <a:lnTo>
                  <a:pt x="1327150" y="403225"/>
                </a:lnTo>
                <a:lnTo>
                  <a:pt x="990600" y="434975"/>
                </a:lnTo>
                <a:lnTo>
                  <a:pt x="441325" y="485775"/>
                </a:lnTo>
                <a:lnTo>
                  <a:pt x="28575" y="523875"/>
                </a:lnTo>
                <a:lnTo>
                  <a:pt x="0" y="314325"/>
                </a:lnTo>
                <a:lnTo>
                  <a:pt x="327025" y="301625"/>
                </a:lnTo>
                <a:lnTo>
                  <a:pt x="1092200" y="257175"/>
                </a:lnTo>
                <a:lnTo>
                  <a:pt x="1631950" y="215900"/>
                </a:lnTo>
                <a:lnTo>
                  <a:pt x="2070100" y="177800"/>
                </a:lnTo>
                <a:lnTo>
                  <a:pt x="2549525" y="133350"/>
                </a:lnTo>
                <a:lnTo>
                  <a:pt x="2914650" y="88900"/>
                </a:lnTo>
                <a:lnTo>
                  <a:pt x="3146425" y="47625"/>
                </a:lnTo>
                <a:lnTo>
                  <a:pt x="3295650" y="6350"/>
                </a:lnTo>
                <a:lnTo>
                  <a:pt x="3321050" y="0"/>
                </a:lnTo>
                <a:lnTo>
                  <a:pt x="3362325" y="6350"/>
                </a:lnTo>
                <a:lnTo>
                  <a:pt x="3435350" y="31750"/>
                </a:lnTo>
                <a:lnTo>
                  <a:pt x="3479800" y="57150"/>
                </a:lnTo>
                <a:lnTo>
                  <a:pt x="3546475" y="107950"/>
                </a:lnTo>
                <a:lnTo>
                  <a:pt x="3629025" y="184150"/>
                </a:lnTo>
                <a:lnTo>
                  <a:pt x="3692525" y="250825"/>
                </a:lnTo>
                <a:lnTo>
                  <a:pt x="3743325" y="314325"/>
                </a:lnTo>
                <a:lnTo>
                  <a:pt x="3775075" y="358775"/>
                </a:lnTo>
                <a:lnTo>
                  <a:pt x="3790950" y="393700"/>
                </a:lnTo>
                <a:lnTo>
                  <a:pt x="3797300" y="422275"/>
                </a:lnTo>
                <a:lnTo>
                  <a:pt x="3790950" y="457200"/>
                </a:lnTo>
                <a:lnTo>
                  <a:pt x="3781425" y="476250"/>
                </a:lnTo>
                <a:lnTo>
                  <a:pt x="3762375" y="488950"/>
                </a:lnTo>
                <a:lnTo>
                  <a:pt x="3714750" y="492125"/>
                </a:lnTo>
                <a:lnTo>
                  <a:pt x="3654425" y="492125"/>
                </a:lnTo>
                <a:lnTo>
                  <a:pt x="3629025" y="492125"/>
                </a:lnTo>
                <a:lnTo>
                  <a:pt x="3213100" y="288925"/>
                </a:lnTo>
                <a:lnTo>
                  <a:pt x="3159125" y="269875"/>
                </a:lnTo>
                <a:lnTo>
                  <a:pt x="3041650" y="266700"/>
                </a:lnTo>
                <a:lnTo>
                  <a:pt x="2784475" y="282575"/>
                </a:lnTo>
                <a:lnTo>
                  <a:pt x="2352675" y="320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BFFE821-922A-454F-8074-2AD4790A6794}"/>
              </a:ext>
            </a:extLst>
          </p:cNvPr>
          <p:cNvSpPr/>
          <p:nvPr/>
        </p:nvSpPr>
        <p:spPr>
          <a:xfrm>
            <a:off x="6038850" y="1697038"/>
            <a:ext cx="933450" cy="750887"/>
          </a:xfrm>
          <a:custGeom>
            <a:avLst/>
            <a:gdLst>
              <a:gd name="connsiteX0" fmla="*/ 271463 w 933450"/>
              <a:gd name="connsiteY0" fmla="*/ 440532 h 750094"/>
              <a:gd name="connsiteX1" fmla="*/ 383381 w 933450"/>
              <a:gd name="connsiteY1" fmla="*/ 314325 h 750094"/>
              <a:gd name="connsiteX2" fmla="*/ 435769 w 933450"/>
              <a:gd name="connsiteY2" fmla="*/ 250032 h 750094"/>
              <a:gd name="connsiteX3" fmla="*/ 461963 w 933450"/>
              <a:gd name="connsiteY3" fmla="*/ 214313 h 750094"/>
              <a:gd name="connsiteX4" fmla="*/ 476250 w 933450"/>
              <a:gd name="connsiteY4" fmla="*/ 188119 h 750094"/>
              <a:gd name="connsiteX5" fmla="*/ 488156 w 933450"/>
              <a:gd name="connsiteY5" fmla="*/ 154782 h 750094"/>
              <a:gd name="connsiteX6" fmla="*/ 490538 w 933450"/>
              <a:gd name="connsiteY6" fmla="*/ 128588 h 750094"/>
              <a:gd name="connsiteX7" fmla="*/ 485775 w 933450"/>
              <a:gd name="connsiteY7" fmla="*/ 104775 h 750094"/>
              <a:gd name="connsiteX8" fmla="*/ 433388 w 933450"/>
              <a:gd name="connsiteY8" fmla="*/ 0 h 750094"/>
              <a:gd name="connsiteX9" fmla="*/ 933450 w 933450"/>
              <a:gd name="connsiteY9" fmla="*/ 230982 h 750094"/>
              <a:gd name="connsiteX10" fmla="*/ 897731 w 933450"/>
              <a:gd name="connsiteY10" fmla="*/ 278607 h 750094"/>
              <a:gd name="connsiteX11" fmla="*/ 842963 w 933450"/>
              <a:gd name="connsiteY11" fmla="*/ 285750 h 750094"/>
              <a:gd name="connsiteX12" fmla="*/ 747713 w 933450"/>
              <a:gd name="connsiteY12" fmla="*/ 304800 h 750094"/>
              <a:gd name="connsiteX13" fmla="*/ 688181 w 933450"/>
              <a:gd name="connsiteY13" fmla="*/ 321469 h 750094"/>
              <a:gd name="connsiteX14" fmla="*/ 635794 w 933450"/>
              <a:gd name="connsiteY14" fmla="*/ 345282 h 750094"/>
              <a:gd name="connsiteX15" fmla="*/ 559594 w 933450"/>
              <a:gd name="connsiteY15" fmla="*/ 400050 h 750094"/>
              <a:gd name="connsiteX16" fmla="*/ 397669 w 933450"/>
              <a:gd name="connsiteY16" fmla="*/ 514350 h 750094"/>
              <a:gd name="connsiteX17" fmla="*/ 257175 w 933450"/>
              <a:gd name="connsiteY17" fmla="*/ 607219 h 750094"/>
              <a:gd name="connsiteX18" fmla="*/ 78581 w 933450"/>
              <a:gd name="connsiteY18" fmla="*/ 709613 h 750094"/>
              <a:gd name="connsiteX19" fmla="*/ 16669 w 933450"/>
              <a:gd name="connsiteY19" fmla="*/ 750094 h 750094"/>
              <a:gd name="connsiteX20" fmla="*/ 0 w 933450"/>
              <a:gd name="connsiteY20" fmla="*/ 678657 h 750094"/>
              <a:gd name="connsiteX21" fmla="*/ 90488 w 933450"/>
              <a:gd name="connsiteY21" fmla="*/ 609600 h 750094"/>
              <a:gd name="connsiteX22" fmla="*/ 154781 w 933450"/>
              <a:gd name="connsiteY22" fmla="*/ 557213 h 750094"/>
              <a:gd name="connsiteX23" fmla="*/ 271463 w 933450"/>
              <a:gd name="connsiteY23" fmla="*/ 440532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33450" h="750094">
                <a:moveTo>
                  <a:pt x="271463" y="440532"/>
                </a:moveTo>
                <a:lnTo>
                  <a:pt x="383381" y="314325"/>
                </a:lnTo>
                <a:lnTo>
                  <a:pt x="435769" y="250032"/>
                </a:lnTo>
                <a:lnTo>
                  <a:pt x="461963" y="214313"/>
                </a:lnTo>
                <a:lnTo>
                  <a:pt x="476250" y="188119"/>
                </a:lnTo>
                <a:lnTo>
                  <a:pt x="488156" y="154782"/>
                </a:lnTo>
                <a:lnTo>
                  <a:pt x="490538" y="128588"/>
                </a:lnTo>
                <a:lnTo>
                  <a:pt x="485775" y="104775"/>
                </a:lnTo>
                <a:lnTo>
                  <a:pt x="433388" y="0"/>
                </a:lnTo>
                <a:lnTo>
                  <a:pt x="933450" y="230982"/>
                </a:lnTo>
                <a:lnTo>
                  <a:pt x="897731" y="278607"/>
                </a:lnTo>
                <a:lnTo>
                  <a:pt x="842963" y="285750"/>
                </a:lnTo>
                <a:lnTo>
                  <a:pt x="747713" y="304800"/>
                </a:lnTo>
                <a:lnTo>
                  <a:pt x="688181" y="321469"/>
                </a:lnTo>
                <a:lnTo>
                  <a:pt x="635794" y="345282"/>
                </a:lnTo>
                <a:lnTo>
                  <a:pt x="559594" y="400050"/>
                </a:lnTo>
                <a:lnTo>
                  <a:pt x="397669" y="514350"/>
                </a:lnTo>
                <a:lnTo>
                  <a:pt x="257175" y="607219"/>
                </a:lnTo>
                <a:lnTo>
                  <a:pt x="78581" y="709613"/>
                </a:lnTo>
                <a:lnTo>
                  <a:pt x="16669" y="750094"/>
                </a:lnTo>
                <a:lnTo>
                  <a:pt x="0" y="678657"/>
                </a:lnTo>
                <a:lnTo>
                  <a:pt x="90488" y="609600"/>
                </a:lnTo>
                <a:lnTo>
                  <a:pt x="154781" y="557213"/>
                </a:lnTo>
                <a:lnTo>
                  <a:pt x="271463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D2DDA5-8DBC-144C-930B-AF4590024316}"/>
              </a:ext>
            </a:extLst>
          </p:cNvPr>
          <p:cNvSpPr/>
          <p:nvPr/>
        </p:nvSpPr>
        <p:spPr>
          <a:xfrm>
            <a:off x="3481388" y="2217738"/>
            <a:ext cx="2600325" cy="482600"/>
          </a:xfrm>
          <a:custGeom>
            <a:avLst/>
            <a:gdLst>
              <a:gd name="connsiteX0" fmla="*/ 1104900 w 2600325"/>
              <a:gd name="connsiteY0" fmla="*/ 366712 h 483394"/>
              <a:gd name="connsiteX1" fmla="*/ 721518 w 2600325"/>
              <a:gd name="connsiteY1" fmla="*/ 431006 h 483394"/>
              <a:gd name="connsiteX2" fmla="*/ 521493 w 2600325"/>
              <a:gd name="connsiteY2" fmla="*/ 471487 h 483394"/>
              <a:gd name="connsiteX3" fmla="*/ 476250 w 2600325"/>
              <a:gd name="connsiteY3" fmla="*/ 481012 h 483394"/>
              <a:gd name="connsiteX4" fmla="*/ 442912 w 2600325"/>
              <a:gd name="connsiteY4" fmla="*/ 483394 h 483394"/>
              <a:gd name="connsiteX5" fmla="*/ 390525 w 2600325"/>
              <a:gd name="connsiteY5" fmla="*/ 478631 h 483394"/>
              <a:gd name="connsiteX6" fmla="*/ 342900 w 2600325"/>
              <a:gd name="connsiteY6" fmla="*/ 471487 h 483394"/>
              <a:gd name="connsiteX7" fmla="*/ 290512 w 2600325"/>
              <a:gd name="connsiteY7" fmla="*/ 450056 h 483394"/>
              <a:gd name="connsiteX8" fmla="*/ 245268 w 2600325"/>
              <a:gd name="connsiteY8" fmla="*/ 426244 h 483394"/>
              <a:gd name="connsiteX9" fmla="*/ 180975 w 2600325"/>
              <a:gd name="connsiteY9" fmla="*/ 385762 h 483394"/>
              <a:gd name="connsiteX10" fmla="*/ 107156 w 2600325"/>
              <a:gd name="connsiteY10" fmla="*/ 321469 h 483394"/>
              <a:gd name="connsiteX11" fmla="*/ 54768 w 2600325"/>
              <a:gd name="connsiteY11" fmla="*/ 259556 h 483394"/>
              <a:gd name="connsiteX12" fmla="*/ 26193 w 2600325"/>
              <a:gd name="connsiteY12" fmla="*/ 226219 h 483394"/>
              <a:gd name="connsiteX13" fmla="*/ 7143 w 2600325"/>
              <a:gd name="connsiteY13" fmla="*/ 185737 h 483394"/>
              <a:gd name="connsiteX14" fmla="*/ 0 w 2600325"/>
              <a:gd name="connsiteY14" fmla="*/ 157162 h 483394"/>
              <a:gd name="connsiteX15" fmla="*/ 0 w 2600325"/>
              <a:gd name="connsiteY15" fmla="*/ 135731 h 483394"/>
              <a:gd name="connsiteX16" fmla="*/ 4762 w 2600325"/>
              <a:gd name="connsiteY16" fmla="*/ 121444 h 483394"/>
              <a:gd name="connsiteX17" fmla="*/ 19050 w 2600325"/>
              <a:gd name="connsiteY17" fmla="*/ 116681 h 483394"/>
              <a:gd name="connsiteX18" fmla="*/ 35718 w 2600325"/>
              <a:gd name="connsiteY18" fmla="*/ 119062 h 483394"/>
              <a:gd name="connsiteX19" fmla="*/ 85725 w 2600325"/>
              <a:gd name="connsiteY19" fmla="*/ 145256 h 483394"/>
              <a:gd name="connsiteX20" fmla="*/ 138112 w 2600325"/>
              <a:gd name="connsiteY20" fmla="*/ 183356 h 483394"/>
              <a:gd name="connsiteX21" fmla="*/ 207168 w 2600325"/>
              <a:gd name="connsiteY21" fmla="*/ 216694 h 483394"/>
              <a:gd name="connsiteX22" fmla="*/ 290512 w 2600325"/>
              <a:gd name="connsiteY22" fmla="*/ 235744 h 483394"/>
              <a:gd name="connsiteX23" fmla="*/ 392906 w 2600325"/>
              <a:gd name="connsiteY23" fmla="*/ 247650 h 483394"/>
              <a:gd name="connsiteX24" fmla="*/ 481012 w 2600325"/>
              <a:gd name="connsiteY24" fmla="*/ 245269 h 483394"/>
              <a:gd name="connsiteX25" fmla="*/ 633412 w 2600325"/>
              <a:gd name="connsiteY25" fmla="*/ 230981 h 483394"/>
              <a:gd name="connsiteX26" fmla="*/ 938212 w 2600325"/>
              <a:gd name="connsiteY26" fmla="*/ 202406 h 483394"/>
              <a:gd name="connsiteX27" fmla="*/ 1273968 w 2600325"/>
              <a:gd name="connsiteY27" fmla="*/ 161925 h 483394"/>
              <a:gd name="connsiteX28" fmla="*/ 1564481 w 2600325"/>
              <a:gd name="connsiteY28" fmla="*/ 116681 h 483394"/>
              <a:gd name="connsiteX29" fmla="*/ 1824037 w 2600325"/>
              <a:gd name="connsiteY29" fmla="*/ 90487 h 483394"/>
              <a:gd name="connsiteX30" fmla="*/ 1945481 w 2600325"/>
              <a:gd name="connsiteY30" fmla="*/ 71437 h 483394"/>
              <a:gd name="connsiteX31" fmla="*/ 2043112 w 2600325"/>
              <a:gd name="connsiteY31" fmla="*/ 42862 h 483394"/>
              <a:gd name="connsiteX32" fmla="*/ 2121693 w 2600325"/>
              <a:gd name="connsiteY32" fmla="*/ 9525 h 483394"/>
              <a:gd name="connsiteX33" fmla="*/ 2159793 w 2600325"/>
              <a:gd name="connsiteY33" fmla="*/ 0 h 483394"/>
              <a:gd name="connsiteX34" fmla="*/ 2207418 w 2600325"/>
              <a:gd name="connsiteY34" fmla="*/ 0 h 483394"/>
              <a:gd name="connsiteX35" fmla="*/ 2266950 w 2600325"/>
              <a:gd name="connsiteY35" fmla="*/ 9525 h 483394"/>
              <a:gd name="connsiteX36" fmla="*/ 2386012 w 2600325"/>
              <a:gd name="connsiteY36" fmla="*/ 50006 h 483394"/>
              <a:gd name="connsiteX37" fmla="*/ 2593181 w 2600325"/>
              <a:gd name="connsiteY37" fmla="*/ 145256 h 483394"/>
              <a:gd name="connsiteX38" fmla="*/ 2600325 w 2600325"/>
              <a:gd name="connsiteY38" fmla="*/ 209550 h 483394"/>
              <a:gd name="connsiteX39" fmla="*/ 2574131 w 2600325"/>
              <a:gd name="connsiteY39" fmla="*/ 235744 h 483394"/>
              <a:gd name="connsiteX40" fmla="*/ 2526506 w 2600325"/>
              <a:gd name="connsiteY40" fmla="*/ 252412 h 483394"/>
              <a:gd name="connsiteX41" fmla="*/ 2466975 w 2600325"/>
              <a:gd name="connsiteY41" fmla="*/ 257175 h 483394"/>
              <a:gd name="connsiteX42" fmla="*/ 2402681 w 2600325"/>
              <a:gd name="connsiteY42" fmla="*/ 257175 h 483394"/>
              <a:gd name="connsiteX43" fmla="*/ 2231231 w 2600325"/>
              <a:gd name="connsiteY43" fmla="*/ 252412 h 483394"/>
              <a:gd name="connsiteX44" fmla="*/ 2081212 w 2600325"/>
              <a:gd name="connsiteY44" fmla="*/ 254794 h 483394"/>
              <a:gd name="connsiteX45" fmla="*/ 1845468 w 2600325"/>
              <a:gd name="connsiteY45" fmla="*/ 264319 h 483394"/>
              <a:gd name="connsiteX46" fmla="*/ 1550193 w 2600325"/>
              <a:gd name="connsiteY46" fmla="*/ 297656 h 483394"/>
              <a:gd name="connsiteX47" fmla="*/ 1281112 w 2600325"/>
              <a:gd name="connsiteY47" fmla="*/ 345281 h 483394"/>
              <a:gd name="connsiteX48" fmla="*/ 1104900 w 2600325"/>
              <a:gd name="connsiteY48" fmla="*/ 36671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00325" h="483394">
                <a:moveTo>
                  <a:pt x="1104900" y="366712"/>
                </a:moveTo>
                <a:lnTo>
                  <a:pt x="721518" y="431006"/>
                </a:lnTo>
                <a:lnTo>
                  <a:pt x="521493" y="471487"/>
                </a:lnTo>
                <a:lnTo>
                  <a:pt x="476250" y="481012"/>
                </a:lnTo>
                <a:lnTo>
                  <a:pt x="442912" y="483394"/>
                </a:lnTo>
                <a:lnTo>
                  <a:pt x="390525" y="478631"/>
                </a:lnTo>
                <a:lnTo>
                  <a:pt x="342900" y="471487"/>
                </a:lnTo>
                <a:lnTo>
                  <a:pt x="290512" y="450056"/>
                </a:lnTo>
                <a:lnTo>
                  <a:pt x="245268" y="426244"/>
                </a:lnTo>
                <a:lnTo>
                  <a:pt x="180975" y="385762"/>
                </a:lnTo>
                <a:lnTo>
                  <a:pt x="107156" y="321469"/>
                </a:lnTo>
                <a:lnTo>
                  <a:pt x="54768" y="259556"/>
                </a:lnTo>
                <a:lnTo>
                  <a:pt x="26193" y="226219"/>
                </a:lnTo>
                <a:lnTo>
                  <a:pt x="7143" y="185737"/>
                </a:lnTo>
                <a:lnTo>
                  <a:pt x="0" y="157162"/>
                </a:lnTo>
                <a:lnTo>
                  <a:pt x="0" y="135731"/>
                </a:lnTo>
                <a:lnTo>
                  <a:pt x="4762" y="121444"/>
                </a:lnTo>
                <a:lnTo>
                  <a:pt x="19050" y="116681"/>
                </a:lnTo>
                <a:lnTo>
                  <a:pt x="35718" y="119062"/>
                </a:lnTo>
                <a:lnTo>
                  <a:pt x="85725" y="145256"/>
                </a:lnTo>
                <a:lnTo>
                  <a:pt x="138112" y="183356"/>
                </a:lnTo>
                <a:lnTo>
                  <a:pt x="207168" y="216694"/>
                </a:lnTo>
                <a:lnTo>
                  <a:pt x="290512" y="235744"/>
                </a:lnTo>
                <a:lnTo>
                  <a:pt x="392906" y="247650"/>
                </a:lnTo>
                <a:lnTo>
                  <a:pt x="481012" y="245269"/>
                </a:lnTo>
                <a:lnTo>
                  <a:pt x="633412" y="230981"/>
                </a:lnTo>
                <a:lnTo>
                  <a:pt x="938212" y="202406"/>
                </a:lnTo>
                <a:lnTo>
                  <a:pt x="1273968" y="161925"/>
                </a:lnTo>
                <a:lnTo>
                  <a:pt x="1564481" y="116681"/>
                </a:lnTo>
                <a:lnTo>
                  <a:pt x="1824037" y="90487"/>
                </a:lnTo>
                <a:lnTo>
                  <a:pt x="1945481" y="71437"/>
                </a:lnTo>
                <a:lnTo>
                  <a:pt x="2043112" y="42862"/>
                </a:lnTo>
                <a:lnTo>
                  <a:pt x="2121693" y="9525"/>
                </a:lnTo>
                <a:lnTo>
                  <a:pt x="2159793" y="0"/>
                </a:lnTo>
                <a:lnTo>
                  <a:pt x="2207418" y="0"/>
                </a:lnTo>
                <a:lnTo>
                  <a:pt x="2266950" y="9525"/>
                </a:lnTo>
                <a:lnTo>
                  <a:pt x="2386012" y="50006"/>
                </a:lnTo>
                <a:lnTo>
                  <a:pt x="2593181" y="145256"/>
                </a:lnTo>
                <a:lnTo>
                  <a:pt x="2600325" y="209550"/>
                </a:lnTo>
                <a:lnTo>
                  <a:pt x="2574131" y="235744"/>
                </a:lnTo>
                <a:lnTo>
                  <a:pt x="2526506" y="252412"/>
                </a:lnTo>
                <a:lnTo>
                  <a:pt x="2466975" y="257175"/>
                </a:lnTo>
                <a:lnTo>
                  <a:pt x="2402681" y="257175"/>
                </a:lnTo>
                <a:lnTo>
                  <a:pt x="2231231" y="252412"/>
                </a:lnTo>
                <a:lnTo>
                  <a:pt x="2081212" y="254794"/>
                </a:lnTo>
                <a:lnTo>
                  <a:pt x="1845468" y="264319"/>
                </a:lnTo>
                <a:lnTo>
                  <a:pt x="1550193" y="297656"/>
                </a:lnTo>
                <a:lnTo>
                  <a:pt x="1281112" y="345281"/>
                </a:lnTo>
                <a:lnTo>
                  <a:pt x="1104900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4633C8-97E8-9346-B7CC-66D3A5DAC41E}"/>
              </a:ext>
            </a:extLst>
          </p:cNvPr>
          <p:cNvSpPr/>
          <p:nvPr/>
        </p:nvSpPr>
        <p:spPr>
          <a:xfrm>
            <a:off x="3689350" y="2773363"/>
            <a:ext cx="2762250" cy="1431925"/>
          </a:xfrm>
          <a:custGeom>
            <a:avLst/>
            <a:gdLst>
              <a:gd name="connsiteX0" fmla="*/ 711994 w 2762250"/>
              <a:gd name="connsiteY0" fmla="*/ 371475 h 1431132"/>
              <a:gd name="connsiteX1" fmla="*/ 69057 w 2762250"/>
              <a:gd name="connsiteY1" fmla="*/ 419100 h 1431132"/>
              <a:gd name="connsiteX2" fmla="*/ 0 w 2762250"/>
              <a:gd name="connsiteY2" fmla="*/ 230982 h 1431132"/>
              <a:gd name="connsiteX3" fmla="*/ 111919 w 2762250"/>
              <a:gd name="connsiteY3" fmla="*/ 223838 h 1431132"/>
              <a:gd name="connsiteX4" fmla="*/ 373857 w 2762250"/>
              <a:gd name="connsiteY4" fmla="*/ 214313 h 1431132"/>
              <a:gd name="connsiteX5" fmla="*/ 735807 w 2762250"/>
              <a:gd name="connsiteY5" fmla="*/ 190500 h 1431132"/>
              <a:gd name="connsiteX6" fmla="*/ 1081088 w 2762250"/>
              <a:gd name="connsiteY6" fmla="*/ 159544 h 1431132"/>
              <a:gd name="connsiteX7" fmla="*/ 1343025 w 2762250"/>
              <a:gd name="connsiteY7" fmla="*/ 119063 h 1431132"/>
              <a:gd name="connsiteX8" fmla="*/ 1616869 w 2762250"/>
              <a:gd name="connsiteY8" fmla="*/ 102394 h 1431132"/>
              <a:gd name="connsiteX9" fmla="*/ 1804988 w 2762250"/>
              <a:gd name="connsiteY9" fmla="*/ 88107 h 1431132"/>
              <a:gd name="connsiteX10" fmla="*/ 1993107 w 2762250"/>
              <a:gd name="connsiteY10" fmla="*/ 64294 h 1431132"/>
              <a:gd name="connsiteX11" fmla="*/ 2195513 w 2762250"/>
              <a:gd name="connsiteY11" fmla="*/ 35719 h 1431132"/>
              <a:gd name="connsiteX12" fmla="*/ 2386013 w 2762250"/>
              <a:gd name="connsiteY12" fmla="*/ 2382 h 1431132"/>
              <a:gd name="connsiteX13" fmla="*/ 2412207 w 2762250"/>
              <a:gd name="connsiteY13" fmla="*/ 0 h 1431132"/>
              <a:gd name="connsiteX14" fmla="*/ 2438400 w 2762250"/>
              <a:gd name="connsiteY14" fmla="*/ 7144 h 1431132"/>
              <a:gd name="connsiteX15" fmla="*/ 2497932 w 2762250"/>
              <a:gd name="connsiteY15" fmla="*/ 42863 h 1431132"/>
              <a:gd name="connsiteX16" fmla="*/ 2597944 w 2762250"/>
              <a:gd name="connsiteY16" fmla="*/ 126207 h 1431132"/>
              <a:gd name="connsiteX17" fmla="*/ 2686050 w 2762250"/>
              <a:gd name="connsiteY17" fmla="*/ 209550 h 1431132"/>
              <a:gd name="connsiteX18" fmla="*/ 2724150 w 2762250"/>
              <a:gd name="connsiteY18" fmla="*/ 245269 h 1431132"/>
              <a:gd name="connsiteX19" fmla="*/ 2745582 w 2762250"/>
              <a:gd name="connsiteY19" fmla="*/ 273844 h 1431132"/>
              <a:gd name="connsiteX20" fmla="*/ 2755107 w 2762250"/>
              <a:gd name="connsiteY20" fmla="*/ 290513 h 1431132"/>
              <a:gd name="connsiteX21" fmla="*/ 2762250 w 2762250"/>
              <a:gd name="connsiteY21" fmla="*/ 321469 h 1431132"/>
              <a:gd name="connsiteX22" fmla="*/ 2759869 w 2762250"/>
              <a:gd name="connsiteY22" fmla="*/ 342900 h 1431132"/>
              <a:gd name="connsiteX23" fmla="*/ 2750344 w 2762250"/>
              <a:gd name="connsiteY23" fmla="*/ 359569 h 1431132"/>
              <a:gd name="connsiteX24" fmla="*/ 2719388 w 2762250"/>
              <a:gd name="connsiteY24" fmla="*/ 381000 h 1431132"/>
              <a:gd name="connsiteX25" fmla="*/ 2690813 w 2762250"/>
              <a:gd name="connsiteY25" fmla="*/ 395288 h 1431132"/>
              <a:gd name="connsiteX26" fmla="*/ 2657475 w 2762250"/>
              <a:gd name="connsiteY26" fmla="*/ 454819 h 1431132"/>
              <a:gd name="connsiteX27" fmla="*/ 2609850 w 2762250"/>
              <a:gd name="connsiteY27" fmla="*/ 557213 h 1431132"/>
              <a:gd name="connsiteX28" fmla="*/ 2555082 w 2762250"/>
              <a:gd name="connsiteY28" fmla="*/ 731044 h 1431132"/>
              <a:gd name="connsiteX29" fmla="*/ 2490788 w 2762250"/>
              <a:gd name="connsiteY29" fmla="*/ 959644 h 1431132"/>
              <a:gd name="connsiteX30" fmla="*/ 2452688 w 2762250"/>
              <a:gd name="connsiteY30" fmla="*/ 1119188 h 1431132"/>
              <a:gd name="connsiteX31" fmla="*/ 2431257 w 2762250"/>
              <a:gd name="connsiteY31" fmla="*/ 1243013 h 1431132"/>
              <a:gd name="connsiteX32" fmla="*/ 2412207 w 2762250"/>
              <a:gd name="connsiteY32" fmla="*/ 1312069 h 1431132"/>
              <a:gd name="connsiteX33" fmla="*/ 2395538 w 2762250"/>
              <a:gd name="connsiteY33" fmla="*/ 1350169 h 1431132"/>
              <a:gd name="connsiteX34" fmla="*/ 2357438 w 2762250"/>
              <a:gd name="connsiteY34" fmla="*/ 1395413 h 1431132"/>
              <a:gd name="connsiteX35" fmla="*/ 2324100 w 2762250"/>
              <a:gd name="connsiteY35" fmla="*/ 1419225 h 1431132"/>
              <a:gd name="connsiteX36" fmla="*/ 2297907 w 2762250"/>
              <a:gd name="connsiteY36" fmla="*/ 1428750 h 1431132"/>
              <a:gd name="connsiteX37" fmla="*/ 2271713 w 2762250"/>
              <a:gd name="connsiteY37" fmla="*/ 1431132 h 1431132"/>
              <a:gd name="connsiteX38" fmla="*/ 2238375 w 2762250"/>
              <a:gd name="connsiteY38" fmla="*/ 1428750 h 1431132"/>
              <a:gd name="connsiteX39" fmla="*/ 2193132 w 2762250"/>
              <a:gd name="connsiteY39" fmla="*/ 1416844 h 1431132"/>
              <a:gd name="connsiteX40" fmla="*/ 2188369 w 2762250"/>
              <a:gd name="connsiteY40" fmla="*/ 1390650 h 1431132"/>
              <a:gd name="connsiteX41" fmla="*/ 2221707 w 2762250"/>
              <a:gd name="connsiteY41" fmla="*/ 1178719 h 1431132"/>
              <a:gd name="connsiteX42" fmla="*/ 2305050 w 2762250"/>
              <a:gd name="connsiteY42" fmla="*/ 816769 h 1431132"/>
              <a:gd name="connsiteX43" fmla="*/ 2328863 w 2762250"/>
              <a:gd name="connsiteY43" fmla="*/ 619125 h 1431132"/>
              <a:gd name="connsiteX44" fmla="*/ 2371725 w 2762250"/>
              <a:gd name="connsiteY44" fmla="*/ 354807 h 1431132"/>
              <a:gd name="connsiteX45" fmla="*/ 2374107 w 2762250"/>
              <a:gd name="connsiteY45" fmla="*/ 304800 h 1431132"/>
              <a:gd name="connsiteX46" fmla="*/ 2366963 w 2762250"/>
              <a:gd name="connsiteY46" fmla="*/ 280988 h 1431132"/>
              <a:gd name="connsiteX47" fmla="*/ 2355057 w 2762250"/>
              <a:gd name="connsiteY47" fmla="*/ 264319 h 1431132"/>
              <a:gd name="connsiteX48" fmla="*/ 2321719 w 2762250"/>
              <a:gd name="connsiteY48" fmla="*/ 242888 h 1431132"/>
              <a:gd name="connsiteX49" fmla="*/ 2288382 w 2762250"/>
              <a:gd name="connsiteY49" fmla="*/ 230982 h 1431132"/>
              <a:gd name="connsiteX50" fmla="*/ 2214563 w 2762250"/>
              <a:gd name="connsiteY50" fmla="*/ 233363 h 1431132"/>
              <a:gd name="connsiteX51" fmla="*/ 1966913 w 2762250"/>
              <a:gd name="connsiteY51" fmla="*/ 257175 h 1431132"/>
              <a:gd name="connsiteX52" fmla="*/ 1345407 w 2762250"/>
              <a:gd name="connsiteY52" fmla="*/ 292894 h 1431132"/>
              <a:gd name="connsiteX53" fmla="*/ 1054894 w 2762250"/>
              <a:gd name="connsiteY53" fmla="*/ 345282 h 1431132"/>
              <a:gd name="connsiteX54" fmla="*/ 711994 w 2762250"/>
              <a:gd name="connsiteY54" fmla="*/ 371475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62250" h="1431132">
                <a:moveTo>
                  <a:pt x="711994" y="371475"/>
                </a:moveTo>
                <a:lnTo>
                  <a:pt x="69057" y="419100"/>
                </a:lnTo>
                <a:lnTo>
                  <a:pt x="0" y="230982"/>
                </a:lnTo>
                <a:lnTo>
                  <a:pt x="111919" y="223838"/>
                </a:lnTo>
                <a:lnTo>
                  <a:pt x="373857" y="214313"/>
                </a:lnTo>
                <a:lnTo>
                  <a:pt x="735807" y="190500"/>
                </a:lnTo>
                <a:lnTo>
                  <a:pt x="1081088" y="159544"/>
                </a:lnTo>
                <a:lnTo>
                  <a:pt x="1343025" y="119063"/>
                </a:lnTo>
                <a:lnTo>
                  <a:pt x="1616869" y="102394"/>
                </a:lnTo>
                <a:lnTo>
                  <a:pt x="1804988" y="88107"/>
                </a:lnTo>
                <a:lnTo>
                  <a:pt x="1993107" y="64294"/>
                </a:lnTo>
                <a:lnTo>
                  <a:pt x="2195513" y="35719"/>
                </a:lnTo>
                <a:lnTo>
                  <a:pt x="2386013" y="2382"/>
                </a:lnTo>
                <a:lnTo>
                  <a:pt x="2412207" y="0"/>
                </a:lnTo>
                <a:lnTo>
                  <a:pt x="2438400" y="7144"/>
                </a:lnTo>
                <a:lnTo>
                  <a:pt x="2497932" y="42863"/>
                </a:lnTo>
                <a:lnTo>
                  <a:pt x="2597944" y="126207"/>
                </a:lnTo>
                <a:lnTo>
                  <a:pt x="2686050" y="209550"/>
                </a:lnTo>
                <a:lnTo>
                  <a:pt x="2724150" y="245269"/>
                </a:lnTo>
                <a:lnTo>
                  <a:pt x="2745582" y="273844"/>
                </a:lnTo>
                <a:lnTo>
                  <a:pt x="2755107" y="290513"/>
                </a:lnTo>
                <a:lnTo>
                  <a:pt x="2762250" y="321469"/>
                </a:lnTo>
                <a:lnTo>
                  <a:pt x="2759869" y="342900"/>
                </a:lnTo>
                <a:lnTo>
                  <a:pt x="2750344" y="359569"/>
                </a:lnTo>
                <a:lnTo>
                  <a:pt x="2719388" y="381000"/>
                </a:lnTo>
                <a:lnTo>
                  <a:pt x="2690813" y="395288"/>
                </a:lnTo>
                <a:lnTo>
                  <a:pt x="2657475" y="454819"/>
                </a:lnTo>
                <a:lnTo>
                  <a:pt x="2609850" y="557213"/>
                </a:lnTo>
                <a:lnTo>
                  <a:pt x="2555082" y="731044"/>
                </a:lnTo>
                <a:lnTo>
                  <a:pt x="2490788" y="959644"/>
                </a:lnTo>
                <a:lnTo>
                  <a:pt x="2452688" y="1119188"/>
                </a:lnTo>
                <a:lnTo>
                  <a:pt x="2431257" y="1243013"/>
                </a:lnTo>
                <a:lnTo>
                  <a:pt x="2412207" y="1312069"/>
                </a:lnTo>
                <a:lnTo>
                  <a:pt x="2395538" y="1350169"/>
                </a:lnTo>
                <a:lnTo>
                  <a:pt x="2357438" y="1395413"/>
                </a:lnTo>
                <a:lnTo>
                  <a:pt x="2324100" y="1419225"/>
                </a:lnTo>
                <a:lnTo>
                  <a:pt x="2297907" y="1428750"/>
                </a:lnTo>
                <a:lnTo>
                  <a:pt x="2271713" y="1431132"/>
                </a:lnTo>
                <a:lnTo>
                  <a:pt x="2238375" y="1428750"/>
                </a:lnTo>
                <a:lnTo>
                  <a:pt x="2193132" y="1416844"/>
                </a:lnTo>
                <a:lnTo>
                  <a:pt x="2188369" y="1390650"/>
                </a:lnTo>
                <a:lnTo>
                  <a:pt x="2221707" y="1178719"/>
                </a:lnTo>
                <a:lnTo>
                  <a:pt x="2305050" y="816769"/>
                </a:lnTo>
                <a:lnTo>
                  <a:pt x="2328863" y="619125"/>
                </a:lnTo>
                <a:lnTo>
                  <a:pt x="2371725" y="354807"/>
                </a:lnTo>
                <a:lnTo>
                  <a:pt x="2374107" y="304800"/>
                </a:lnTo>
                <a:lnTo>
                  <a:pt x="2366963" y="280988"/>
                </a:lnTo>
                <a:lnTo>
                  <a:pt x="2355057" y="264319"/>
                </a:lnTo>
                <a:lnTo>
                  <a:pt x="2321719" y="242888"/>
                </a:lnTo>
                <a:lnTo>
                  <a:pt x="2288382" y="230982"/>
                </a:lnTo>
                <a:lnTo>
                  <a:pt x="2214563" y="233363"/>
                </a:lnTo>
                <a:lnTo>
                  <a:pt x="1966913" y="257175"/>
                </a:lnTo>
                <a:lnTo>
                  <a:pt x="1345407" y="292894"/>
                </a:lnTo>
                <a:lnTo>
                  <a:pt x="1054894" y="345282"/>
                </a:lnTo>
                <a:lnTo>
                  <a:pt x="711994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2F2C104-64F8-FA4F-9B97-5DF282A4BC80}"/>
              </a:ext>
            </a:extLst>
          </p:cNvPr>
          <p:cNvSpPr/>
          <p:nvPr/>
        </p:nvSpPr>
        <p:spPr>
          <a:xfrm>
            <a:off x="3798888" y="3381375"/>
            <a:ext cx="2259012" cy="373063"/>
          </a:xfrm>
          <a:custGeom>
            <a:avLst/>
            <a:gdLst>
              <a:gd name="connsiteX0" fmla="*/ 488156 w 2259806"/>
              <a:gd name="connsiteY0" fmla="*/ 333375 h 373856"/>
              <a:gd name="connsiteX1" fmla="*/ 47625 w 2259806"/>
              <a:gd name="connsiteY1" fmla="*/ 373856 h 373856"/>
              <a:gd name="connsiteX2" fmla="*/ 0 w 2259806"/>
              <a:gd name="connsiteY2" fmla="*/ 211931 h 373856"/>
              <a:gd name="connsiteX3" fmla="*/ 242887 w 2259806"/>
              <a:gd name="connsiteY3" fmla="*/ 192881 h 373856"/>
              <a:gd name="connsiteX4" fmla="*/ 483394 w 2259806"/>
              <a:gd name="connsiteY4" fmla="*/ 169069 h 373856"/>
              <a:gd name="connsiteX5" fmla="*/ 738187 w 2259806"/>
              <a:gd name="connsiteY5" fmla="*/ 142875 h 373856"/>
              <a:gd name="connsiteX6" fmla="*/ 962025 w 2259806"/>
              <a:gd name="connsiteY6" fmla="*/ 116681 h 373856"/>
              <a:gd name="connsiteX7" fmla="*/ 1254919 w 2259806"/>
              <a:gd name="connsiteY7" fmla="*/ 92869 h 373856"/>
              <a:gd name="connsiteX8" fmla="*/ 1521619 w 2259806"/>
              <a:gd name="connsiteY8" fmla="*/ 54769 h 373856"/>
              <a:gd name="connsiteX9" fmla="*/ 1714500 w 2259806"/>
              <a:gd name="connsiteY9" fmla="*/ 28575 h 373856"/>
              <a:gd name="connsiteX10" fmla="*/ 1897856 w 2259806"/>
              <a:gd name="connsiteY10" fmla="*/ 0 h 373856"/>
              <a:gd name="connsiteX11" fmla="*/ 2047875 w 2259806"/>
              <a:gd name="connsiteY11" fmla="*/ 4763 h 373856"/>
              <a:gd name="connsiteX12" fmla="*/ 2252662 w 2259806"/>
              <a:gd name="connsiteY12" fmla="*/ 26194 h 373856"/>
              <a:gd name="connsiteX13" fmla="*/ 2259806 w 2259806"/>
              <a:gd name="connsiteY13" fmla="*/ 202406 h 373856"/>
              <a:gd name="connsiteX14" fmla="*/ 1978819 w 2259806"/>
              <a:gd name="connsiteY14" fmla="*/ 204788 h 373856"/>
              <a:gd name="connsiteX15" fmla="*/ 1671637 w 2259806"/>
              <a:gd name="connsiteY15" fmla="*/ 216694 h 373856"/>
              <a:gd name="connsiteX16" fmla="*/ 1364456 w 2259806"/>
              <a:gd name="connsiteY16" fmla="*/ 235744 h 373856"/>
              <a:gd name="connsiteX17" fmla="*/ 1235869 w 2259806"/>
              <a:gd name="connsiteY17" fmla="*/ 250031 h 373856"/>
              <a:gd name="connsiteX18" fmla="*/ 954881 w 2259806"/>
              <a:gd name="connsiteY18" fmla="*/ 295275 h 373856"/>
              <a:gd name="connsiteX19" fmla="*/ 488156 w 2259806"/>
              <a:gd name="connsiteY19" fmla="*/ 333375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59806" h="373856">
                <a:moveTo>
                  <a:pt x="488156" y="333375"/>
                </a:moveTo>
                <a:lnTo>
                  <a:pt x="47625" y="373856"/>
                </a:lnTo>
                <a:lnTo>
                  <a:pt x="0" y="211931"/>
                </a:lnTo>
                <a:lnTo>
                  <a:pt x="242887" y="192881"/>
                </a:lnTo>
                <a:lnTo>
                  <a:pt x="483394" y="169069"/>
                </a:lnTo>
                <a:lnTo>
                  <a:pt x="738187" y="142875"/>
                </a:lnTo>
                <a:lnTo>
                  <a:pt x="962025" y="116681"/>
                </a:lnTo>
                <a:lnTo>
                  <a:pt x="1254919" y="92869"/>
                </a:lnTo>
                <a:lnTo>
                  <a:pt x="1521619" y="54769"/>
                </a:lnTo>
                <a:lnTo>
                  <a:pt x="1714500" y="28575"/>
                </a:lnTo>
                <a:lnTo>
                  <a:pt x="1897856" y="0"/>
                </a:lnTo>
                <a:lnTo>
                  <a:pt x="2047875" y="4763"/>
                </a:lnTo>
                <a:lnTo>
                  <a:pt x="2252662" y="26194"/>
                </a:lnTo>
                <a:lnTo>
                  <a:pt x="2259806" y="202406"/>
                </a:lnTo>
                <a:lnTo>
                  <a:pt x="1978819" y="204788"/>
                </a:lnTo>
                <a:lnTo>
                  <a:pt x="1671637" y="216694"/>
                </a:lnTo>
                <a:lnTo>
                  <a:pt x="1364456" y="235744"/>
                </a:lnTo>
                <a:lnTo>
                  <a:pt x="1235869" y="250031"/>
                </a:lnTo>
                <a:lnTo>
                  <a:pt x="954881" y="295275"/>
                </a:lnTo>
                <a:lnTo>
                  <a:pt x="48815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67BDD4-4181-784D-B69A-7F6A359CDEB7}"/>
              </a:ext>
            </a:extLst>
          </p:cNvPr>
          <p:cNvSpPr/>
          <p:nvPr/>
        </p:nvSpPr>
        <p:spPr>
          <a:xfrm>
            <a:off x="3900488" y="3960813"/>
            <a:ext cx="2066925" cy="352425"/>
          </a:xfrm>
          <a:custGeom>
            <a:avLst/>
            <a:gdLst>
              <a:gd name="connsiteX0" fmla="*/ 533400 w 2066925"/>
              <a:gd name="connsiteY0" fmla="*/ 295275 h 352425"/>
              <a:gd name="connsiteX1" fmla="*/ 40481 w 2066925"/>
              <a:gd name="connsiteY1" fmla="*/ 352425 h 352425"/>
              <a:gd name="connsiteX2" fmla="*/ 0 w 2066925"/>
              <a:gd name="connsiteY2" fmla="*/ 183356 h 352425"/>
              <a:gd name="connsiteX3" fmla="*/ 280987 w 2066925"/>
              <a:gd name="connsiteY3" fmla="*/ 157162 h 352425"/>
              <a:gd name="connsiteX4" fmla="*/ 566737 w 2066925"/>
              <a:gd name="connsiteY4" fmla="*/ 133350 h 352425"/>
              <a:gd name="connsiteX5" fmla="*/ 881062 w 2066925"/>
              <a:gd name="connsiteY5" fmla="*/ 111919 h 352425"/>
              <a:gd name="connsiteX6" fmla="*/ 1159668 w 2066925"/>
              <a:gd name="connsiteY6" fmla="*/ 92869 h 352425"/>
              <a:gd name="connsiteX7" fmla="*/ 1359693 w 2066925"/>
              <a:gd name="connsiteY7" fmla="*/ 80962 h 352425"/>
              <a:gd name="connsiteX8" fmla="*/ 1571625 w 2066925"/>
              <a:gd name="connsiteY8" fmla="*/ 61912 h 352425"/>
              <a:gd name="connsiteX9" fmla="*/ 1802606 w 2066925"/>
              <a:gd name="connsiteY9" fmla="*/ 33337 h 352425"/>
              <a:gd name="connsiteX10" fmla="*/ 2066925 w 2066925"/>
              <a:gd name="connsiteY10" fmla="*/ 0 h 352425"/>
              <a:gd name="connsiteX11" fmla="*/ 2064543 w 2066925"/>
              <a:gd name="connsiteY11" fmla="*/ 226219 h 352425"/>
              <a:gd name="connsiteX12" fmla="*/ 1981200 w 2066925"/>
              <a:gd name="connsiteY12" fmla="*/ 230981 h 352425"/>
              <a:gd name="connsiteX13" fmla="*/ 1966912 w 2066925"/>
              <a:gd name="connsiteY13" fmla="*/ 223837 h 352425"/>
              <a:gd name="connsiteX14" fmla="*/ 1950243 w 2066925"/>
              <a:gd name="connsiteY14" fmla="*/ 214312 h 352425"/>
              <a:gd name="connsiteX15" fmla="*/ 1933575 w 2066925"/>
              <a:gd name="connsiteY15" fmla="*/ 207169 h 352425"/>
              <a:gd name="connsiteX16" fmla="*/ 1714500 w 2066925"/>
              <a:gd name="connsiteY16" fmla="*/ 214312 h 352425"/>
              <a:gd name="connsiteX17" fmla="*/ 1140618 w 2066925"/>
              <a:gd name="connsiteY17" fmla="*/ 250031 h 352425"/>
              <a:gd name="connsiteX18" fmla="*/ 857250 w 2066925"/>
              <a:gd name="connsiteY18" fmla="*/ 271462 h 352425"/>
              <a:gd name="connsiteX19" fmla="*/ 533400 w 2066925"/>
              <a:gd name="connsiteY19" fmla="*/ 29527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352425">
                <a:moveTo>
                  <a:pt x="533400" y="295275"/>
                </a:moveTo>
                <a:lnTo>
                  <a:pt x="40481" y="352425"/>
                </a:lnTo>
                <a:lnTo>
                  <a:pt x="0" y="183356"/>
                </a:lnTo>
                <a:lnTo>
                  <a:pt x="280987" y="157162"/>
                </a:lnTo>
                <a:lnTo>
                  <a:pt x="566737" y="133350"/>
                </a:lnTo>
                <a:lnTo>
                  <a:pt x="881062" y="111919"/>
                </a:lnTo>
                <a:lnTo>
                  <a:pt x="1159668" y="92869"/>
                </a:lnTo>
                <a:lnTo>
                  <a:pt x="1359693" y="80962"/>
                </a:lnTo>
                <a:lnTo>
                  <a:pt x="1571625" y="61912"/>
                </a:lnTo>
                <a:lnTo>
                  <a:pt x="1802606" y="33337"/>
                </a:lnTo>
                <a:lnTo>
                  <a:pt x="2066925" y="0"/>
                </a:lnTo>
                <a:lnTo>
                  <a:pt x="2064543" y="226219"/>
                </a:lnTo>
                <a:lnTo>
                  <a:pt x="1981200" y="230981"/>
                </a:lnTo>
                <a:lnTo>
                  <a:pt x="1966912" y="223837"/>
                </a:lnTo>
                <a:lnTo>
                  <a:pt x="1950243" y="214312"/>
                </a:lnTo>
                <a:lnTo>
                  <a:pt x="1933575" y="207169"/>
                </a:lnTo>
                <a:lnTo>
                  <a:pt x="1714500" y="214312"/>
                </a:lnTo>
                <a:lnTo>
                  <a:pt x="1140618" y="250031"/>
                </a:lnTo>
                <a:lnTo>
                  <a:pt x="857250" y="271462"/>
                </a:lnTo>
                <a:lnTo>
                  <a:pt x="533400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4D76D24-09BC-AA45-946B-EBD4E335A03E}"/>
              </a:ext>
            </a:extLst>
          </p:cNvPr>
          <p:cNvSpPr/>
          <p:nvPr/>
        </p:nvSpPr>
        <p:spPr>
          <a:xfrm>
            <a:off x="2703513" y="4429125"/>
            <a:ext cx="4424362" cy="636588"/>
          </a:xfrm>
          <a:custGeom>
            <a:avLst/>
            <a:gdLst>
              <a:gd name="connsiteX0" fmla="*/ 2655418 w 4425696"/>
              <a:gd name="connsiteY0" fmla="*/ 332841 h 636422"/>
              <a:gd name="connsiteX1" fmla="*/ 2337207 w 4425696"/>
              <a:gd name="connsiteY1" fmla="*/ 358444 h 636422"/>
              <a:gd name="connsiteX2" fmla="*/ 1971447 w 4425696"/>
              <a:gd name="connsiteY2" fmla="*/ 387705 h 636422"/>
              <a:gd name="connsiteX3" fmla="*/ 1708100 w 4425696"/>
              <a:gd name="connsiteY3" fmla="*/ 413308 h 636422"/>
              <a:gd name="connsiteX4" fmla="*/ 1386231 w 4425696"/>
              <a:gd name="connsiteY4" fmla="*/ 449884 h 636422"/>
              <a:gd name="connsiteX5" fmla="*/ 1141172 w 4425696"/>
              <a:gd name="connsiteY5" fmla="*/ 486460 h 636422"/>
              <a:gd name="connsiteX6" fmla="*/ 892455 w 4425696"/>
              <a:gd name="connsiteY6" fmla="*/ 537667 h 636422"/>
              <a:gd name="connsiteX7" fmla="*/ 618135 w 4425696"/>
              <a:gd name="connsiteY7" fmla="*/ 603504 h 636422"/>
              <a:gd name="connsiteX8" fmla="*/ 504749 w 4425696"/>
              <a:gd name="connsiteY8" fmla="*/ 636422 h 636422"/>
              <a:gd name="connsiteX9" fmla="*/ 464516 w 4425696"/>
              <a:gd name="connsiteY9" fmla="*/ 632764 h 636422"/>
              <a:gd name="connsiteX10" fmla="*/ 413309 w 4425696"/>
              <a:gd name="connsiteY10" fmla="*/ 618134 h 636422"/>
              <a:gd name="connsiteX11" fmla="*/ 336500 w 4425696"/>
              <a:gd name="connsiteY11" fmla="*/ 574243 h 636422"/>
              <a:gd name="connsiteX12" fmla="*/ 197511 w 4425696"/>
              <a:gd name="connsiteY12" fmla="*/ 468172 h 636422"/>
              <a:gd name="connsiteX13" fmla="*/ 80468 w 4425696"/>
              <a:gd name="connsiteY13" fmla="*/ 369417 h 636422"/>
              <a:gd name="connsiteX14" fmla="*/ 51207 w 4425696"/>
              <a:gd name="connsiteY14" fmla="*/ 343814 h 636422"/>
              <a:gd name="connsiteX15" fmla="*/ 18288 w 4425696"/>
              <a:gd name="connsiteY15" fmla="*/ 299923 h 636422"/>
              <a:gd name="connsiteX16" fmla="*/ 0 w 4425696"/>
              <a:gd name="connsiteY16" fmla="*/ 248716 h 636422"/>
              <a:gd name="connsiteX17" fmla="*/ 3658 w 4425696"/>
              <a:gd name="connsiteY17" fmla="*/ 226771 h 636422"/>
              <a:gd name="connsiteX18" fmla="*/ 25604 w 4425696"/>
              <a:gd name="connsiteY18" fmla="*/ 219456 h 636422"/>
              <a:gd name="connsiteX19" fmla="*/ 69495 w 4425696"/>
              <a:gd name="connsiteY19" fmla="*/ 223113 h 636422"/>
              <a:gd name="connsiteX20" fmla="*/ 138989 w 4425696"/>
              <a:gd name="connsiteY20" fmla="*/ 252374 h 636422"/>
              <a:gd name="connsiteX21" fmla="*/ 197511 w 4425696"/>
              <a:gd name="connsiteY21" fmla="*/ 288950 h 636422"/>
              <a:gd name="connsiteX22" fmla="*/ 252375 w 4425696"/>
              <a:gd name="connsiteY22" fmla="*/ 307238 h 636422"/>
              <a:gd name="connsiteX23" fmla="*/ 310896 w 4425696"/>
              <a:gd name="connsiteY23" fmla="*/ 325526 h 636422"/>
              <a:gd name="connsiteX24" fmla="*/ 405994 w 4425696"/>
              <a:gd name="connsiteY24" fmla="*/ 343814 h 636422"/>
              <a:gd name="connsiteX25" fmla="*/ 486461 w 4425696"/>
              <a:gd name="connsiteY25" fmla="*/ 343814 h 636422"/>
              <a:gd name="connsiteX26" fmla="*/ 683972 w 4425696"/>
              <a:gd name="connsiteY26" fmla="*/ 336499 h 636422"/>
              <a:gd name="connsiteX27" fmla="*/ 1298448 w 4425696"/>
              <a:gd name="connsiteY27" fmla="*/ 281635 h 636422"/>
              <a:gd name="connsiteX28" fmla="*/ 2055572 w 4425696"/>
              <a:gd name="connsiteY28" fmla="*/ 204825 h 636422"/>
              <a:gd name="connsiteX29" fmla="*/ 2340864 w 4425696"/>
              <a:gd name="connsiteY29" fmla="*/ 182880 h 636422"/>
              <a:gd name="connsiteX30" fmla="*/ 2728570 w 4425696"/>
              <a:gd name="connsiteY30" fmla="*/ 146304 h 636422"/>
              <a:gd name="connsiteX31" fmla="*/ 3171140 w 4425696"/>
              <a:gd name="connsiteY31" fmla="*/ 113385 h 636422"/>
              <a:gd name="connsiteX32" fmla="*/ 3456432 w 4425696"/>
              <a:gd name="connsiteY32" fmla="*/ 91440 h 636422"/>
              <a:gd name="connsiteX33" fmla="*/ 3602736 w 4425696"/>
              <a:gd name="connsiteY33" fmla="*/ 65836 h 636422"/>
              <a:gd name="connsiteX34" fmla="*/ 3774644 w 4425696"/>
              <a:gd name="connsiteY34" fmla="*/ 29260 h 636422"/>
              <a:gd name="connsiteX35" fmla="*/ 3888029 w 4425696"/>
              <a:gd name="connsiteY35" fmla="*/ 0 h 636422"/>
              <a:gd name="connsiteX36" fmla="*/ 3953866 w 4425696"/>
              <a:gd name="connsiteY36" fmla="*/ 7315 h 636422"/>
              <a:gd name="connsiteX37" fmla="*/ 4063594 w 4425696"/>
              <a:gd name="connsiteY37" fmla="*/ 40233 h 636422"/>
              <a:gd name="connsiteX38" fmla="*/ 4187952 w 4425696"/>
              <a:gd name="connsiteY38" fmla="*/ 95097 h 636422"/>
              <a:gd name="connsiteX39" fmla="*/ 4268420 w 4425696"/>
              <a:gd name="connsiteY39" fmla="*/ 135331 h 636422"/>
              <a:gd name="connsiteX40" fmla="*/ 4334256 w 4425696"/>
              <a:gd name="connsiteY40" fmla="*/ 179222 h 636422"/>
              <a:gd name="connsiteX41" fmla="*/ 4389120 w 4425696"/>
              <a:gd name="connsiteY41" fmla="*/ 219456 h 636422"/>
              <a:gd name="connsiteX42" fmla="*/ 4414724 w 4425696"/>
              <a:gd name="connsiteY42" fmla="*/ 252374 h 636422"/>
              <a:gd name="connsiteX43" fmla="*/ 4425696 w 4425696"/>
              <a:gd name="connsiteY43" fmla="*/ 277977 h 636422"/>
              <a:gd name="connsiteX44" fmla="*/ 4414724 w 4425696"/>
              <a:gd name="connsiteY44" fmla="*/ 307238 h 636422"/>
              <a:gd name="connsiteX45" fmla="*/ 4381805 w 4425696"/>
              <a:gd name="connsiteY45" fmla="*/ 329184 h 636422"/>
              <a:gd name="connsiteX46" fmla="*/ 4257447 w 4425696"/>
              <a:gd name="connsiteY46" fmla="*/ 340156 h 636422"/>
              <a:gd name="connsiteX47" fmla="*/ 3972154 w 4425696"/>
              <a:gd name="connsiteY47" fmla="*/ 314553 h 636422"/>
              <a:gd name="connsiteX48" fmla="*/ 3595421 w 4425696"/>
              <a:gd name="connsiteY48" fmla="*/ 307238 h 636422"/>
              <a:gd name="connsiteX49" fmla="*/ 3171140 w 4425696"/>
              <a:gd name="connsiteY49" fmla="*/ 314553 h 636422"/>
              <a:gd name="connsiteX50" fmla="*/ 2655418 w 4425696"/>
              <a:gd name="connsiteY50" fmla="*/ 332841 h 636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425696" h="636422">
                <a:moveTo>
                  <a:pt x="2655418" y="332841"/>
                </a:moveTo>
                <a:lnTo>
                  <a:pt x="2337207" y="358444"/>
                </a:lnTo>
                <a:lnTo>
                  <a:pt x="1971447" y="387705"/>
                </a:lnTo>
                <a:lnTo>
                  <a:pt x="1708100" y="413308"/>
                </a:lnTo>
                <a:lnTo>
                  <a:pt x="1386231" y="449884"/>
                </a:lnTo>
                <a:lnTo>
                  <a:pt x="1141172" y="486460"/>
                </a:lnTo>
                <a:lnTo>
                  <a:pt x="892455" y="537667"/>
                </a:lnTo>
                <a:lnTo>
                  <a:pt x="618135" y="603504"/>
                </a:lnTo>
                <a:lnTo>
                  <a:pt x="504749" y="636422"/>
                </a:lnTo>
                <a:lnTo>
                  <a:pt x="464516" y="632764"/>
                </a:lnTo>
                <a:lnTo>
                  <a:pt x="413309" y="618134"/>
                </a:lnTo>
                <a:lnTo>
                  <a:pt x="336500" y="574243"/>
                </a:lnTo>
                <a:lnTo>
                  <a:pt x="197511" y="468172"/>
                </a:lnTo>
                <a:lnTo>
                  <a:pt x="80468" y="369417"/>
                </a:lnTo>
                <a:lnTo>
                  <a:pt x="51207" y="343814"/>
                </a:lnTo>
                <a:lnTo>
                  <a:pt x="18288" y="299923"/>
                </a:lnTo>
                <a:lnTo>
                  <a:pt x="0" y="248716"/>
                </a:lnTo>
                <a:lnTo>
                  <a:pt x="3658" y="226771"/>
                </a:lnTo>
                <a:lnTo>
                  <a:pt x="25604" y="219456"/>
                </a:lnTo>
                <a:lnTo>
                  <a:pt x="69495" y="223113"/>
                </a:lnTo>
                <a:lnTo>
                  <a:pt x="138989" y="252374"/>
                </a:lnTo>
                <a:lnTo>
                  <a:pt x="197511" y="288950"/>
                </a:lnTo>
                <a:lnTo>
                  <a:pt x="252375" y="307238"/>
                </a:lnTo>
                <a:lnTo>
                  <a:pt x="310896" y="325526"/>
                </a:lnTo>
                <a:lnTo>
                  <a:pt x="405994" y="343814"/>
                </a:lnTo>
                <a:lnTo>
                  <a:pt x="486461" y="343814"/>
                </a:lnTo>
                <a:lnTo>
                  <a:pt x="683972" y="336499"/>
                </a:lnTo>
                <a:lnTo>
                  <a:pt x="1298448" y="281635"/>
                </a:lnTo>
                <a:lnTo>
                  <a:pt x="2055572" y="204825"/>
                </a:lnTo>
                <a:lnTo>
                  <a:pt x="2340864" y="182880"/>
                </a:lnTo>
                <a:lnTo>
                  <a:pt x="2728570" y="146304"/>
                </a:lnTo>
                <a:lnTo>
                  <a:pt x="3171140" y="113385"/>
                </a:lnTo>
                <a:lnTo>
                  <a:pt x="3456432" y="91440"/>
                </a:lnTo>
                <a:lnTo>
                  <a:pt x="3602736" y="65836"/>
                </a:lnTo>
                <a:lnTo>
                  <a:pt x="3774644" y="29260"/>
                </a:lnTo>
                <a:lnTo>
                  <a:pt x="3888029" y="0"/>
                </a:lnTo>
                <a:lnTo>
                  <a:pt x="3953866" y="7315"/>
                </a:lnTo>
                <a:lnTo>
                  <a:pt x="4063594" y="40233"/>
                </a:lnTo>
                <a:lnTo>
                  <a:pt x="4187952" y="95097"/>
                </a:lnTo>
                <a:lnTo>
                  <a:pt x="4268420" y="135331"/>
                </a:lnTo>
                <a:lnTo>
                  <a:pt x="4334256" y="179222"/>
                </a:lnTo>
                <a:lnTo>
                  <a:pt x="4389120" y="219456"/>
                </a:lnTo>
                <a:lnTo>
                  <a:pt x="4414724" y="252374"/>
                </a:lnTo>
                <a:lnTo>
                  <a:pt x="4425696" y="277977"/>
                </a:lnTo>
                <a:lnTo>
                  <a:pt x="4414724" y="307238"/>
                </a:lnTo>
                <a:lnTo>
                  <a:pt x="4381805" y="329184"/>
                </a:lnTo>
                <a:lnTo>
                  <a:pt x="4257447" y="340156"/>
                </a:lnTo>
                <a:lnTo>
                  <a:pt x="3972154" y="314553"/>
                </a:lnTo>
                <a:lnTo>
                  <a:pt x="3595421" y="307238"/>
                </a:lnTo>
                <a:lnTo>
                  <a:pt x="3171140" y="314553"/>
                </a:lnTo>
                <a:lnTo>
                  <a:pt x="2655418" y="33284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1B2370C-E828-C748-B4E3-A6663C798E8F}"/>
              </a:ext>
            </a:extLst>
          </p:cNvPr>
          <p:cNvSpPr/>
          <p:nvPr/>
        </p:nvSpPr>
        <p:spPr>
          <a:xfrm rot="16200000">
            <a:off x="2713832" y="3701256"/>
            <a:ext cx="4297362" cy="498475"/>
          </a:xfrm>
          <a:custGeom>
            <a:avLst/>
            <a:gdLst>
              <a:gd name="connsiteX0" fmla="*/ 2181850 w 4296621"/>
              <a:gd name="connsiteY0" fmla="*/ 420129 h 497800"/>
              <a:gd name="connsiteX1" fmla="*/ 1472220 w 4296621"/>
              <a:gd name="connsiteY1" fmla="*/ 423660 h 497800"/>
              <a:gd name="connsiteX2" fmla="*/ 1274511 w 4296621"/>
              <a:gd name="connsiteY2" fmla="*/ 420129 h 497800"/>
              <a:gd name="connsiteX3" fmla="*/ 995602 w 4296621"/>
              <a:gd name="connsiteY3" fmla="*/ 409538 h 497800"/>
              <a:gd name="connsiteX4" fmla="*/ 790833 w 4296621"/>
              <a:gd name="connsiteY4" fmla="*/ 402477 h 497800"/>
              <a:gd name="connsiteX5" fmla="*/ 614308 w 4296621"/>
              <a:gd name="connsiteY5" fmla="*/ 395416 h 497800"/>
              <a:gd name="connsiteX6" fmla="*/ 356581 w 4296621"/>
              <a:gd name="connsiteY6" fmla="*/ 384824 h 497800"/>
              <a:gd name="connsiteX7" fmla="*/ 204769 w 4296621"/>
              <a:gd name="connsiteY7" fmla="*/ 367172 h 497800"/>
              <a:gd name="connsiteX8" fmla="*/ 123568 w 4296621"/>
              <a:gd name="connsiteY8" fmla="*/ 353050 h 497800"/>
              <a:gd name="connsiteX9" fmla="*/ 63549 w 4296621"/>
              <a:gd name="connsiteY9" fmla="*/ 335397 h 497800"/>
              <a:gd name="connsiteX10" fmla="*/ 28244 w 4296621"/>
              <a:gd name="connsiteY10" fmla="*/ 321275 h 497800"/>
              <a:gd name="connsiteX11" fmla="*/ 10592 w 4296621"/>
              <a:gd name="connsiteY11" fmla="*/ 307153 h 497800"/>
              <a:gd name="connsiteX12" fmla="*/ 0 w 4296621"/>
              <a:gd name="connsiteY12" fmla="*/ 289501 h 497800"/>
              <a:gd name="connsiteX13" fmla="*/ 3531 w 4296621"/>
              <a:gd name="connsiteY13" fmla="*/ 268318 h 497800"/>
              <a:gd name="connsiteX14" fmla="*/ 21183 w 4296621"/>
              <a:gd name="connsiteY14" fmla="*/ 247135 h 497800"/>
              <a:gd name="connsiteX15" fmla="*/ 60019 w 4296621"/>
              <a:gd name="connsiteY15" fmla="*/ 222421 h 497800"/>
              <a:gd name="connsiteX16" fmla="*/ 127098 w 4296621"/>
              <a:gd name="connsiteY16" fmla="*/ 190647 h 497800"/>
              <a:gd name="connsiteX17" fmla="*/ 183586 w 4296621"/>
              <a:gd name="connsiteY17" fmla="*/ 176525 h 497800"/>
              <a:gd name="connsiteX18" fmla="*/ 310684 w 4296621"/>
              <a:gd name="connsiteY18" fmla="*/ 162403 h 497800"/>
              <a:gd name="connsiteX19" fmla="*/ 653143 w 4296621"/>
              <a:gd name="connsiteY19" fmla="*/ 151811 h 497800"/>
              <a:gd name="connsiteX20" fmla="*/ 1292164 w 4296621"/>
              <a:gd name="connsiteY20" fmla="*/ 151811 h 497800"/>
              <a:gd name="connsiteX21" fmla="*/ 1482811 w 4296621"/>
              <a:gd name="connsiteY21" fmla="*/ 158872 h 497800"/>
              <a:gd name="connsiteX22" fmla="*/ 1864105 w 4296621"/>
              <a:gd name="connsiteY22" fmla="*/ 151811 h 497800"/>
              <a:gd name="connsiteX23" fmla="*/ 2022978 w 4296621"/>
              <a:gd name="connsiteY23" fmla="*/ 155342 h 497800"/>
              <a:gd name="connsiteX24" fmla="*/ 2418394 w 4296621"/>
              <a:gd name="connsiteY24" fmla="*/ 155342 h 497800"/>
              <a:gd name="connsiteX25" fmla="*/ 2619633 w 4296621"/>
              <a:gd name="connsiteY25" fmla="*/ 151811 h 497800"/>
              <a:gd name="connsiteX26" fmla="*/ 2983274 w 4296621"/>
              <a:gd name="connsiteY26" fmla="*/ 148281 h 497800"/>
              <a:gd name="connsiteX27" fmla="*/ 3159799 w 4296621"/>
              <a:gd name="connsiteY27" fmla="*/ 155342 h 497800"/>
              <a:gd name="connsiteX28" fmla="*/ 3541094 w 4296621"/>
              <a:gd name="connsiteY28" fmla="*/ 155342 h 497800"/>
              <a:gd name="connsiteX29" fmla="*/ 3699966 w 4296621"/>
              <a:gd name="connsiteY29" fmla="*/ 155342 h 497800"/>
              <a:gd name="connsiteX30" fmla="*/ 4035364 w 4296621"/>
              <a:gd name="connsiteY30" fmla="*/ 155342 h 497800"/>
              <a:gd name="connsiteX31" fmla="*/ 4081260 w 4296621"/>
              <a:gd name="connsiteY31" fmla="*/ 151811 h 497800"/>
              <a:gd name="connsiteX32" fmla="*/ 4130687 w 4296621"/>
              <a:gd name="connsiteY32" fmla="*/ 130628 h 497800"/>
              <a:gd name="connsiteX33" fmla="*/ 4180115 w 4296621"/>
              <a:gd name="connsiteY33" fmla="*/ 81201 h 497800"/>
              <a:gd name="connsiteX34" fmla="*/ 4247194 w 4296621"/>
              <a:gd name="connsiteY34" fmla="*/ 0 h 497800"/>
              <a:gd name="connsiteX35" fmla="*/ 4296621 w 4296621"/>
              <a:gd name="connsiteY35" fmla="*/ 261257 h 497800"/>
              <a:gd name="connsiteX36" fmla="*/ 4190706 w 4296621"/>
              <a:gd name="connsiteY36" fmla="*/ 391885 h 497800"/>
              <a:gd name="connsiteX37" fmla="*/ 4158931 w 4296621"/>
              <a:gd name="connsiteY37" fmla="*/ 441312 h 497800"/>
              <a:gd name="connsiteX38" fmla="*/ 4127157 w 4296621"/>
              <a:gd name="connsiteY38" fmla="*/ 487209 h 497800"/>
              <a:gd name="connsiteX39" fmla="*/ 4098913 w 4296621"/>
              <a:gd name="connsiteY39" fmla="*/ 497800 h 497800"/>
              <a:gd name="connsiteX40" fmla="*/ 4070669 w 4296621"/>
              <a:gd name="connsiteY40" fmla="*/ 494270 h 497800"/>
              <a:gd name="connsiteX41" fmla="*/ 4045955 w 4296621"/>
              <a:gd name="connsiteY41" fmla="*/ 483678 h 497800"/>
              <a:gd name="connsiteX42" fmla="*/ 4003589 w 4296621"/>
              <a:gd name="connsiteY42" fmla="*/ 462495 h 497800"/>
              <a:gd name="connsiteX43" fmla="*/ 3975345 w 4296621"/>
              <a:gd name="connsiteY43" fmla="*/ 437782 h 497800"/>
              <a:gd name="connsiteX44" fmla="*/ 3880022 w 4296621"/>
              <a:gd name="connsiteY44" fmla="*/ 427190 h 497800"/>
              <a:gd name="connsiteX45" fmla="*/ 3742332 w 4296621"/>
              <a:gd name="connsiteY45" fmla="*/ 420129 h 497800"/>
              <a:gd name="connsiteX46" fmla="*/ 3597582 w 4296621"/>
              <a:gd name="connsiteY46" fmla="*/ 420129 h 497800"/>
              <a:gd name="connsiteX47" fmla="*/ 3184513 w 4296621"/>
              <a:gd name="connsiteY47" fmla="*/ 420129 h 497800"/>
              <a:gd name="connsiteX48" fmla="*/ 3025640 w 4296621"/>
              <a:gd name="connsiteY48" fmla="*/ 423660 h 497800"/>
              <a:gd name="connsiteX49" fmla="*/ 2619633 w 4296621"/>
              <a:gd name="connsiteY49" fmla="*/ 420129 h 497800"/>
              <a:gd name="connsiteX50" fmla="*/ 2181850 w 4296621"/>
              <a:gd name="connsiteY50" fmla="*/ 420129 h 4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96621" h="497800">
                <a:moveTo>
                  <a:pt x="2181850" y="420129"/>
                </a:moveTo>
                <a:lnTo>
                  <a:pt x="1472220" y="423660"/>
                </a:lnTo>
                <a:lnTo>
                  <a:pt x="1274511" y="420129"/>
                </a:lnTo>
                <a:lnTo>
                  <a:pt x="995602" y="409538"/>
                </a:lnTo>
                <a:lnTo>
                  <a:pt x="790833" y="402477"/>
                </a:lnTo>
                <a:lnTo>
                  <a:pt x="614308" y="395416"/>
                </a:lnTo>
                <a:lnTo>
                  <a:pt x="356581" y="384824"/>
                </a:lnTo>
                <a:lnTo>
                  <a:pt x="204769" y="367172"/>
                </a:lnTo>
                <a:lnTo>
                  <a:pt x="123568" y="353050"/>
                </a:lnTo>
                <a:lnTo>
                  <a:pt x="63549" y="335397"/>
                </a:lnTo>
                <a:lnTo>
                  <a:pt x="28244" y="321275"/>
                </a:lnTo>
                <a:lnTo>
                  <a:pt x="10592" y="307153"/>
                </a:lnTo>
                <a:lnTo>
                  <a:pt x="0" y="289501"/>
                </a:lnTo>
                <a:lnTo>
                  <a:pt x="3531" y="268318"/>
                </a:lnTo>
                <a:lnTo>
                  <a:pt x="21183" y="247135"/>
                </a:lnTo>
                <a:lnTo>
                  <a:pt x="60019" y="222421"/>
                </a:lnTo>
                <a:lnTo>
                  <a:pt x="127098" y="190647"/>
                </a:lnTo>
                <a:lnTo>
                  <a:pt x="183586" y="176525"/>
                </a:lnTo>
                <a:lnTo>
                  <a:pt x="310684" y="162403"/>
                </a:lnTo>
                <a:lnTo>
                  <a:pt x="653143" y="151811"/>
                </a:lnTo>
                <a:lnTo>
                  <a:pt x="1292164" y="151811"/>
                </a:lnTo>
                <a:lnTo>
                  <a:pt x="1482811" y="158872"/>
                </a:lnTo>
                <a:lnTo>
                  <a:pt x="1864105" y="151811"/>
                </a:lnTo>
                <a:lnTo>
                  <a:pt x="2022978" y="155342"/>
                </a:lnTo>
                <a:lnTo>
                  <a:pt x="2418394" y="155342"/>
                </a:lnTo>
                <a:lnTo>
                  <a:pt x="2619633" y="151811"/>
                </a:lnTo>
                <a:lnTo>
                  <a:pt x="2983274" y="148281"/>
                </a:lnTo>
                <a:lnTo>
                  <a:pt x="3159799" y="155342"/>
                </a:lnTo>
                <a:lnTo>
                  <a:pt x="3541094" y="155342"/>
                </a:lnTo>
                <a:lnTo>
                  <a:pt x="3699966" y="155342"/>
                </a:lnTo>
                <a:lnTo>
                  <a:pt x="4035364" y="155342"/>
                </a:lnTo>
                <a:lnTo>
                  <a:pt x="4081260" y="151811"/>
                </a:lnTo>
                <a:lnTo>
                  <a:pt x="4130687" y="130628"/>
                </a:lnTo>
                <a:lnTo>
                  <a:pt x="4180115" y="81201"/>
                </a:lnTo>
                <a:lnTo>
                  <a:pt x="4247194" y="0"/>
                </a:lnTo>
                <a:lnTo>
                  <a:pt x="4296621" y="261257"/>
                </a:lnTo>
                <a:lnTo>
                  <a:pt x="4190706" y="391885"/>
                </a:lnTo>
                <a:lnTo>
                  <a:pt x="4158931" y="441312"/>
                </a:lnTo>
                <a:lnTo>
                  <a:pt x="4127157" y="487209"/>
                </a:lnTo>
                <a:lnTo>
                  <a:pt x="4098913" y="497800"/>
                </a:lnTo>
                <a:lnTo>
                  <a:pt x="4070669" y="494270"/>
                </a:lnTo>
                <a:lnTo>
                  <a:pt x="4045955" y="483678"/>
                </a:lnTo>
                <a:lnTo>
                  <a:pt x="4003589" y="462495"/>
                </a:lnTo>
                <a:lnTo>
                  <a:pt x="3975345" y="437782"/>
                </a:lnTo>
                <a:lnTo>
                  <a:pt x="3880022" y="427190"/>
                </a:lnTo>
                <a:lnTo>
                  <a:pt x="3742332" y="420129"/>
                </a:lnTo>
                <a:lnTo>
                  <a:pt x="3597582" y="420129"/>
                </a:lnTo>
                <a:lnTo>
                  <a:pt x="3184513" y="420129"/>
                </a:lnTo>
                <a:lnTo>
                  <a:pt x="3025640" y="423660"/>
                </a:lnTo>
                <a:lnTo>
                  <a:pt x="2619633" y="420129"/>
                </a:lnTo>
                <a:lnTo>
                  <a:pt x="2181850" y="4201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ADAA0A-9918-4134-952E-0BFB0434F821}"/>
              </a:ext>
            </a:extLst>
          </p:cNvPr>
          <p:cNvGrpSpPr/>
          <p:nvPr/>
        </p:nvGrpSpPr>
        <p:grpSpPr>
          <a:xfrm>
            <a:off x="2700338" y="1447800"/>
            <a:ext cx="4424362" cy="4613275"/>
            <a:chOff x="2855913" y="1638300"/>
            <a:chExt cx="4424362" cy="4613275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B8F8F857-C5A1-41BE-B669-CEC17FC8DB00}"/>
                </a:ext>
              </a:extLst>
            </p:cNvPr>
            <p:cNvSpPr/>
            <p:nvPr/>
          </p:nvSpPr>
          <p:spPr>
            <a:xfrm>
              <a:off x="3162300" y="17351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5D90CA9E-E27B-4F68-8F65-A5B1CBBFD839}"/>
                </a:ext>
              </a:extLst>
            </p:cNvPr>
            <p:cNvSpPr/>
            <p:nvPr/>
          </p:nvSpPr>
          <p:spPr>
            <a:xfrm>
              <a:off x="3571875" y="31337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0AAE8EE-D3F6-4F4F-855E-BDB3B005C396}"/>
                </a:ext>
              </a:extLst>
            </p:cNvPr>
            <p:cNvSpPr/>
            <p:nvPr/>
          </p:nvSpPr>
          <p:spPr>
            <a:xfrm>
              <a:off x="3444875" y="16383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87EF91F-CE60-453D-9411-2523F390D018}"/>
                </a:ext>
              </a:extLst>
            </p:cNvPr>
            <p:cNvSpPr/>
            <p:nvPr/>
          </p:nvSpPr>
          <p:spPr>
            <a:xfrm>
              <a:off x="6191250" y="18494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D0A17C0-8E7D-4211-87F8-B89EB5833E37}"/>
                </a:ext>
              </a:extLst>
            </p:cNvPr>
            <p:cNvSpPr/>
            <p:nvPr/>
          </p:nvSpPr>
          <p:spPr>
            <a:xfrm>
              <a:off x="3633788" y="23701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2C0C2C1-1384-424D-8C72-817E6435325C}"/>
                </a:ext>
              </a:extLst>
            </p:cNvPr>
            <p:cNvSpPr/>
            <p:nvPr/>
          </p:nvSpPr>
          <p:spPr>
            <a:xfrm>
              <a:off x="3841750" y="29257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0F4E16F4-0BFE-4386-BFBF-EF12301A00D6}"/>
                </a:ext>
              </a:extLst>
            </p:cNvPr>
            <p:cNvSpPr/>
            <p:nvPr/>
          </p:nvSpPr>
          <p:spPr>
            <a:xfrm>
              <a:off x="3951288" y="35337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ABD895B-8295-4CE4-85A8-C349481DD1F1}"/>
                </a:ext>
              </a:extLst>
            </p:cNvPr>
            <p:cNvSpPr/>
            <p:nvPr/>
          </p:nvSpPr>
          <p:spPr>
            <a:xfrm>
              <a:off x="4052888" y="41132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F014BF9-AE91-4D5F-9445-CEF8ABE56E17}"/>
                </a:ext>
              </a:extLst>
            </p:cNvPr>
            <p:cNvSpPr/>
            <p:nvPr/>
          </p:nvSpPr>
          <p:spPr>
            <a:xfrm>
              <a:off x="2855913" y="45815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1844FCFF-0197-47EA-B2FA-2857FF0D445F}"/>
                </a:ext>
              </a:extLst>
            </p:cNvPr>
            <p:cNvSpPr/>
            <p:nvPr/>
          </p:nvSpPr>
          <p:spPr>
            <a:xfrm rot="16200000">
              <a:off x="2866232" y="38536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0FB79136-F035-4353-8854-DE39E76F7DC1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B86B1EF1-4863-47B5-883D-E3A5A12FA5A1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39A3201-6D9A-4C48-8AAF-29A59AADB943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238E752D-87A2-4B24-AB10-7B8BD2DB2727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2BF758C4-E90D-4D16-B526-08BEADD6E3F8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DADE6B00-8205-4062-B4B4-8073F9BB0A52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CB3ED98-BFB6-4549-9D71-363ACB87497E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A7A7BC6D-E608-4563-94CC-C1754BEF2150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12DFF0FE-3BED-4340-88FE-B7984E7D6D78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582AA514-C6AA-4F24-BDCD-AAF6B663EF31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16B5D2A5-DD01-4BE9-839A-A874589A5DF2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0677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312636-1B4D-4C37-A541-F6B0CE08058E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9BDDE85-5AC3-EE47-A532-7B9D7F697905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7A1973-8CFC-E246-ACA1-ABFE549A4BFA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6A1612B-27EC-534C-953B-8E2F15CE491E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F14DC88-9476-034F-9742-AF564153A48F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3F2F413-F79D-EA41-8DF4-B3C09CE9E855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053A76D-8DA5-F041-A22E-B2C6466A27E9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657CB4-AA48-BD4A-8BDD-B72AF89CE768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7BE19A-AC4B-5847-A164-055B01BB4AE7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CF2EC0E-AA24-3F4C-93FF-2C83E127942F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485AA741-C94E-9941-9788-1C8FF2897547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219291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16D65BAF-E83F-5442-B628-D6BD9C257FAB}"/>
              </a:ext>
            </a:extLst>
          </p:cNvPr>
          <p:cNvSpPr/>
          <p:nvPr/>
        </p:nvSpPr>
        <p:spPr>
          <a:xfrm>
            <a:off x="3059113" y="1800225"/>
            <a:ext cx="1217612" cy="385763"/>
          </a:xfrm>
          <a:custGeom>
            <a:avLst/>
            <a:gdLst>
              <a:gd name="connsiteX0" fmla="*/ 297657 w 1216819"/>
              <a:gd name="connsiteY0" fmla="*/ 335756 h 385763"/>
              <a:gd name="connsiteX1" fmla="*/ 400050 w 1216819"/>
              <a:gd name="connsiteY1" fmla="*/ 314325 h 385763"/>
              <a:gd name="connsiteX2" fmla="*/ 528638 w 1216819"/>
              <a:gd name="connsiteY2" fmla="*/ 283369 h 385763"/>
              <a:gd name="connsiteX3" fmla="*/ 654844 w 1216819"/>
              <a:gd name="connsiteY3" fmla="*/ 250031 h 385763"/>
              <a:gd name="connsiteX4" fmla="*/ 742950 w 1216819"/>
              <a:gd name="connsiteY4" fmla="*/ 223838 h 385763"/>
              <a:gd name="connsiteX5" fmla="*/ 764382 w 1216819"/>
              <a:gd name="connsiteY5" fmla="*/ 228600 h 385763"/>
              <a:gd name="connsiteX6" fmla="*/ 778669 w 1216819"/>
              <a:gd name="connsiteY6" fmla="*/ 238125 h 385763"/>
              <a:gd name="connsiteX7" fmla="*/ 785813 w 1216819"/>
              <a:gd name="connsiteY7" fmla="*/ 247650 h 385763"/>
              <a:gd name="connsiteX8" fmla="*/ 795338 w 1216819"/>
              <a:gd name="connsiteY8" fmla="*/ 261938 h 385763"/>
              <a:gd name="connsiteX9" fmla="*/ 1131094 w 1216819"/>
              <a:gd name="connsiteY9" fmla="*/ 328613 h 385763"/>
              <a:gd name="connsiteX10" fmla="*/ 1171575 w 1216819"/>
              <a:gd name="connsiteY10" fmla="*/ 292894 h 385763"/>
              <a:gd name="connsiteX11" fmla="*/ 1197769 w 1216819"/>
              <a:gd name="connsiteY11" fmla="*/ 264319 h 385763"/>
              <a:gd name="connsiteX12" fmla="*/ 1212057 w 1216819"/>
              <a:gd name="connsiteY12" fmla="*/ 240506 h 385763"/>
              <a:gd name="connsiteX13" fmla="*/ 1216819 w 1216819"/>
              <a:gd name="connsiteY13" fmla="*/ 221456 h 385763"/>
              <a:gd name="connsiteX14" fmla="*/ 1216819 w 1216819"/>
              <a:gd name="connsiteY14" fmla="*/ 207169 h 385763"/>
              <a:gd name="connsiteX15" fmla="*/ 1209675 w 1216819"/>
              <a:gd name="connsiteY15" fmla="*/ 190500 h 385763"/>
              <a:gd name="connsiteX16" fmla="*/ 1193007 w 1216819"/>
              <a:gd name="connsiteY16" fmla="*/ 176213 h 385763"/>
              <a:gd name="connsiteX17" fmla="*/ 1121569 w 1216819"/>
              <a:gd name="connsiteY17" fmla="*/ 130969 h 385763"/>
              <a:gd name="connsiteX18" fmla="*/ 1021557 w 1216819"/>
              <a:gd name="connsiteY18" fmla="*/ 73819 h 385763"/>
              <a:gd name="connsiteX19" fmla="*/ 907257 w 1216819"/>
              <a:gd name="connsiteY19" fmla="*/ 14288 h 385763"/>
              <a:gd name="connsiteX20" fmla="*/ 885825 w 1216819"/>
              <a:gd name="connsiteY20" fmla="*/ 2381 h 385763"/>
              <a:gd name="connsiteX21" fmla="*/ 864394 w 1216819"/>
              <a:gd name="connsiteY21" fmla="*/ 0 h 385763"/>
              <a:gd name="connsiteX22" fmla="*/ 831057 w 1216819"/>
              <a:gd name="connsiteY22" fmla="*/ 9525 h 385763"/>
              <a:gd name="connsiteX23" fmla="*/ 800100 w 1216819"/>
              <a:gd name="connsiteY23" fmla="*/ 35719 h 385763"/>
              <a:gd name="connsiteX24" fmla="*/ 783432 w 1216819"/>
              <a:gd name="connsiteY24" fmla="*/ 47625 h 385763"/>
              <a:gd name="connsiteX25" fmla="*/ 697707 w 1216819"/>
              <a:gd name="connsiteY25" fmla="*/ 78581 h 385763"/>
              <a:gd name="connsiteX26" fmla="*/ 509588 w 1216819"/>
              <a:gd name="connsiteY26" fmla="*/ 140494 h 385763"/>
              <a:gd name="connsiteX27" fmla="*/ 373857 w 1216819"/>
              <a:gd name="connsiteY27" fmla="*/ 169069 h 385763"/>
              <a:gd name="connsiteX28" fmla="*/ 230982 w 1216819"/>
              <a:gd name="connsiteY28" fmla="*/ 195263 h 385763"/>
              <a:gd name="connsiteX29" fmla="*/ 150019 w 1216819"/>
              <a:gd name="connsiteY29" fmla="*/ 200025 h 385763"/>
              <a:gd name="connsiteX30" fmla="*/ 64294 w 1216819"/>
              <a:gd name="connsiteY30" fmla="*/ 202406 h 385763"/>
              <a:gd name="connsiteX31" fmla="*/ 0 w 1216819"/>
              <a:gd name="connsiteY31" fmla="*/ 202406 h 385763"/>
              <a:gd name="connsiteX32" fmla="*/ 59532 w 1216819"/>
              <a:gd name="connsiteY32" fmla="*/ 385763 h 385763"/>
              <a:gd name="connsiteX33" fmla="*/ 297657 w 1216819"/>
              <a:gd name="connsiteY33" fmla="*/ 335756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6819" h="385763">
                <a:moveTo>
                  <a:pt x="297657" y="335756"/>
                </a:moveTo>
                <a:lnTo>
                  <a:pt x="400050" y="314325"/>
                </a:lnTo>
                <a:lnTo>
                  <a:pt x="528638" y="283369"/>
                </a:lnTo>
                <a:lnTo>
                  <a:pt x="654844" y="250031"/>
                </a:lnTo>
                <a:lnTo>
                  <a:pt x="742950" y="223838"/>
                </a:lnTo>
                <a:lnTo>
                  <a:pt x="764382" y="228600"/>
                </a:lnTo>
                <a:lnTo>
                  <a:pt x="778669" y="238125"/>
                </a:lnTo>
                <a:lnTo>
                  <a:pt x="785813" y="247650"/>
                </a:lnTo>
                <a:lnTo>
                  <a:pt x="795338" y="261938"/>
                </a:lnTo>
                <a:lnTo>
                  <a:pt x="1131094" y="328613"/>
                </a:lnTo>
                <a:lnTo>
                  <a:pt x="1171575" y="292894"/>
                </a:lnTo>
                <a:lnTo>
                  <a:pt x="1197769" y="264319"/>
                </a:lnTo>
                <a:lnTo>
                  <a:pt x="1212057" y="240506"/>
                </a:lnTo>
                <a:lnTo>
                  <a:pt x="1216819" y="221456"/>
                </a:lnTo>
                <a:lnTo>
                  <a:pt x="1216819" y="207169"/>
                </a:lnTo>
                <a:lnTo>
                  <a:pt x="1209675" y="190500"/>
                </a:lnTo>
                <a:lnTo>
                  <a:pt x="1193007" y="176213"/>
                </a:lnTo>
                <a:lnTo>
                  <a:pt x="1121569" y="130969"/>
                </a:lnTo>
                <a:lnTo>
                  <a:pt x="1021557" y="73819"/>
                </a:lnTo>
                <a:lnTo>
                  <a:pt x="907257" y="14288"/>
                </a:lnTo>
                <a:lnTo>
                  <a:pt x="885825" y="2381"/>
                </a:lnTo>
                <a:lnTo>
                  <a:pt x="864394" y="0"/>
                </a:lnTo>
                <a:lnTo>
                  <a:pt x="831057" y="9525"/>
                </a:lnTo>
                <a:lnTo>
                  <a:pt x="800100" y="35719"/>
                </a:lnTo>
                <a:lnTo>
                  <a:pt x="783432" y="47625"/>
                </a:lnTo>
                <a:lnTo>
                  <a:pt x="697707" y="78581"/>
                </a:lnTo>
                <a:lnTo>
                  <a:pt x="509588" y="140494"/>
                </a:lnTo>
                <a:lnTo>
                  <a:pt x="373857" y="169069"/>
                </a:lnTo>
                <a:lnTo>
                  <a:pt x="230982" y="195263"/>
                </a:lnTo>
                <a:lnTo>
                  <a:pt x="150019" y="200025"/>
                </a:lnTo>
                <a:lnTo>
                  <a:pt x="64294" y="202406"/>
                </a:lnTo>
                <a:lnTo>
                  <a:pt x="0" y="202406"/>
                </a:lnTo>
                <a:lnTo>
                  <a:pt x="59532" y="385763"/>
                </a:lnTo>
                <a:lnTo>
                  <a:pt x="297657" y="335756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7E8B21-1CE5-A94F-864F-53F7B824B7ED}"/>
              </a:ext>
            </a:extLst>
          </p:cNvPr>
          <p:cNvSpPr/>
          <p:nvPr/>
        </p:nvSpPr>
        <p:spPr>
          <a:xfrm>
            <a:off x="4529138" y="1519238"/>
            <a:ext cx="690562" cy="823912"/>
          </a:xfrm>
          <a:custGeom>
            <a:avLst/>
            <a:gdLst>
              <a:gd name="connsiteX0" fmla="*/ 192881 w 690562"/>
              <a:gd name="connsiteY0" fmla="*/ 321468 h 823912"/>
              <a:gd name="connsiteX1" fmla="*/ 116681 w 690562"/>
              <a:gd name="connsiteY1" fmla="*/ 209550 h 823912"/>
              <a:gd name="connsiteX2" fmla="*/ 61912 w 690562"/>
              <a:gd name="connsiteY2" fmla="*/ 128587 h 823912"/>
              <a:gd name="connsiteX3" fmla="*/ 23812 w 690562"/>
              <a:gd name="connsiteY3" fmla="*/ 73818 h 823912"/>
              <a:gd name="connsiteX4" fmla="*/ 11906 w 690562"/>
              <a:gd name="connsiteY4" fmla="*/ 54768 h 823912"/>
              <a:gd name="connsiteX5" fmla="*/ 0 w 690562"/>
              <a:gd name="connsiteY5" fmla="*/ 28575 h 823912"/>
              <a:gd name="connsiteX6" fmla="*/ 0 w 690562"/>
              <a:gd name="connsiteY6" fmla="*/ 11906 h 823912"/>
              <a:gd name="connsiteX7" fmla="*/ 4762 w 690562"/>
              <a:gd name="connsiteY7" fmla="*/ 0 h 823912"/>
              <a:gd name="connsiteX8" fmla="*/ 4762 w 690562"/>
              <a:gd name="connsiteY8" fmla="*/ 0 h 823912"/>
              <a:gd name="connsiteX9" fmla="*/ 35718 w 690562"/>
              <a:gd name="connsiteY9" fmla="*/ 2381 h 823912"/>
              <a:gd name="connsiteX10" fmla="*/ 64293 w 690562"/>
              <a:gd name="connsiteY10" fmla="*/ 14287 h 823912"/>
              <a:gd name="connsiteX11" fmla="*/ 104775 w 690562"/>
              <a:gd name="connsiteY11" fmla="*/ 45243 h 823912"/>
              <a:gd name="connsiteX12" fmla="*/ 190500 w 690562"/>
              <a:gd name="connsiteY12" fmla="*/ 111918 h 823912"/>
              <a:gd name="connsiteX13" fmla="*/ 309562 w 690562"/>
              <a:gd name="connsiteY13" fmla="*/ 211931 h 823912"/>
              <a:gd name="connsiteX14" fmla="*/ 388143 w 690562"/>
              <a:gd name="connsiteY14" fmla="*/ 273843 h 823912"/>
              <a:gd name="connsiteX15" fmla="*/ 433387 w 690562"/>
              <a:gd name="connsiteY15" fmla="*/ 307181 h 823912"/>
              <a:gd name="connsiteX16" fmla="*/ 521493 w 690562"/>
              <a:gd name="connsiteY16" fmla="*/ 366712 h 823912"/>
              <a:gd name="connsiteX17" fmla="*/ 588168 w 690562"/>
              <a:gd name="connsiteY17" fmla="*/ 411956 h 823912"/>
              <a:gd name="connsiteX18" fmla="*/ 619125 w 690562"/>
              <a:gd name="connsiteY18" fmla="*/ 435768 h 823912"/>
              <a:gd name="connsiteX19" fmla="*/ 640556 w 690562"/>
              <a:gd name="connsiteY19" fmla="*/ 478631 h 823912"/>
              <a:gd name="connsiteX20" fmla="*/ 661987 w 690562"/>
              <a:gd name="connsiteY20" fmla="*/ 547687 h 823912"/>
              <a:gd name="connsiteX21" fmla="*/ 678656 w 690562"/>
              <a:gd name="connsiteY21" fmla="*/ 602456 h 823912"/>
              <a:gd name="connsiteX22" fmla="*/ 688181 w 690562"/>
              <a:gd name="connsiteY22" fmla="*/ 650081 h 823912"/>
              <a:gd name="connsiteX23" fmla="*/ 690562 w 690562"/>
              <a:gd name="connsiteY23" fmla="*/ 692943 h 823912"/>
              <a:gd name="connsiteX24" fmla="*/ 685800 w 690562"/>
              <a:gd name="connsiteY24" fmla="*/ 731043 h 823912"/>
              <a:gd name="connsiteX25" fmla="*/ 673893 w 690562"/>
              <a:gd name="connsiteY25" fmla="*/ 771525 h 823912"/>
              <a:gd name="connsiteX26" fmla="*/ 650081 w 690562"/>
              <a:gd name="connsiteY26" fmla="*/ 812006 h 823912"/>
              <a:gd name="connsiteX27" fmla="*/ 633412 w 690562"/>
              <a:gd name="connsiteY27" fmla="*/ 821531 h 823912"/>
              <a:gd name="connsiteX28" fmla="*/ 609600 w 690562"/>
              <a:gd name="connsiteY28" fmla="*/ 823912 h 823912"/>
              <a:gd name="connsiteX29" fmla="*/ 583406 w 690562"/>
              <a:gd name="connsiteY29" fmla="*/ 819150 h 823912"/>
              <a:gd name="connsiteX30" fmla="*/ 547687 w 690562"/>
              <a:gd name="connsiteY30" fmla="*/ 802481 h 823912"/>
              <a:gd name="connsiteX31" fmla="*/ 521493 w 690562"/>
              <a:gd name="connsiteY31" fmla="*/ 785812 h 823912"/>
              <a:gd name="connsiteX32" fmla="*/ 485775 w 690562"/>
              <a:gd name="connsiteY32" fmla="*/ 754856 h 823912"/>
              <a:gd name="connsiteX33" fmla="*/ 457200 w 690562"/>
              <a:gd name="connsiteY33" fmla="*/ 711993 h 823912"/>
              <a:gd name="connsiteX34" fmla="*/ 383381 w 690562"/>
              <a:gd name="connsiteY34" fmla="*/ 602456 h 823912"/>
              <a:gd name="connsiteX35" fmla="*/ 309562 w 690562"/>
              <a:gd name="connsiteY35" fmla="*/ 492918 h 823912"/>
              <a:gd name="connsiteX36" fmla="*/ 192881 w 690562"/>
              <a:gd name="connsiteY36" fmla="*/ 3214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0562" h="823912">
                <a:moveTo>
                  <a:pt x="192881" y="321468"/>
                </a:moveTo>
                <a:lnTo>
                  <a:pt x="116681" y="209550"/>
                </a:lnTo>
                <a:lnTo>
                  <a:pt x="61912" y="128587"/>
                </a:lnTo>
                <a:lnTo>
                  <a:pt x="23812" y="73818"/>
                </a:lnTo>
                <a:lnTo>
                  <a:pt x="11906" y="54768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4762" y="0"/>
                </a:lnTo>
                <a:lnTo>
                  <a:pt x="35718" y="2381"/>
                </a:lnTo>
                <a:lnTo>
                  <a:pt x="64293" y="14287"/>
                </a:lnTo>
                <a:lnTo>
                  <a:pt x="104775" y="45243"/>
                </a:lnTo>
                <a:lnTo>
                  <a:pt x="190500" y="111918"/>
                </a:lnTo>
                <a:lnTo>
                  <a:pt x="309562" y="211931"/>
                </a:lnTo>
                <a:lnTo>
                  <a:pt x="388143" y="273843"/>
                </a:lnTo>
                <a:lnTo>
                  <a:pt x="433387" y="307181"/>
                </a:lnTo>
                <a:lnTo>
                  <a:pt x="521493" y="366712"/>
                </a:lnTo>
                <a:lnTo>
                  <a:pt x="588168" y="411956"/>
                </a:lnTo>
                <a:lnTo>
                  <a:pt x="619125" y="435768"/>
                </a:lnTo>
                <a:lnTo>
                  <a:pt x="640556" y="478631"/>
                </a:lnTo>
                <a:lnTo>
                  <a:pt x="661987" y="547687"/>
                </a:lnTo>
                <a:lnTo>
                  <a:pt x="678656" y="602456"/>
                </a:lnTo>
                <a:lnTo>
                  <a:pt x="688181" y="650081"/>
                </a:lnTo>
                <a:lnTo>
                  <a:pt x="690562" y="692943"/>
                </a:lnTo>
                <a:lnTo>
                  <a:pt x="685800" y="731043"/>
                </a:lnTo>
                <a:lnTo>
                  <a:pt x="673893" y="771525"/>
                </a:lnTo>
                <a:lnTo>
                  <a:pt x="650081" y="812006"/>
                </a:lnTo>
                <a:lnTo>
                  <a:pt x="633412" y="821531"/>
                </a:lnTo>
                <a:lnTo>
                  <a:pt x="609600" y="823912"/>
                </a:lnTo>
                <a:lnTo>
                  <a:pt x="583406" y="819150"/>
                </a:lnTo>
                <a:lnTo>
                  <a:pt x="547687" y="802481"/>
                </a:lnTo>
                <a:lnTo>
                  <a:pt x="521493" y="785812"/>
                </a:lnTo>
                <a:lnTo>
                  <a:pt x="485775" y="754856"/>
                </a:lnTo>
                <a:lnTo>
                  <a:pt x="457200" y="711993"/>
                </a:lnTo>
                <a:lnTo>
                  <a:pt x="383381" y="602456"/>
                </a:lnTo>
                <a:lnTo>
                  <a:pt x="309562" y="492918"/>
                </a:lnTo>
                <a:lnTo>
                  <a:pt x="192881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5421A66-34C8-3745-B04A-E37C04EA787D}"/>
              </a:ext>
            </a:extLst>
          </p:cNvPr>
          <p:cNvSpPr/>
          <p:nvPr/>
        </p:nvSpPr>
        <p:spPr>
          <a:xfrm>
            <a:off x="5548313" y="1350963"/>
            <a:ext cx="974725" cy="1173162"/>
          </a:xfrm>
          <a:custGeom>
            <a:avLst/>
            <a:gdLst>
              <a:gd name="connsiteX0" fmla="*/ 257175 w 973931"/>
              <a:gd name="connsiteY0" fmla="*/ 795337 h 1173956"/>
              <a:gd name="connsiteX1" fmla="*/ 383381 w 973931"/>
              <a:gd name="connsiteY1" fmla="*/ 607219 h 1173956"/>
              <a:gd name="connsiteX2" fmla="*/ 452437 w 973931"/>
              <a:gd name="connsiteY2" fmla="*/ 497681 h 1173956"/>
              <a:gd name="connsiteX3" fmla="*/ 533400 w 973931"/>
              <a:gd name="connsiteY3" fmla="*/ 359569 h 1173956"/>
              <a:gd name="connsiteX4" fmla="*/ 559593 w 973931"/>
              <a:gd name="connsiteY4" fmla="*/ 311944 h 1173956"/>
              <a:gd name="connsiteX5" fmla="*/ 566737 w 973931"/>
              <a:gd name="connsiteY5" fmla="*/ 288131 h 1173956"/>
              <a:gd name="connsiteX6" fmla="*/ 569118 w 973931"/>
              <a:gd name="connsiteY6" fmla="*/ 266700 h 1173956"/>
              <a:gd name="connsiteX7" fmla="*/ 569118 w 973931"/>
              <a:gd name="connsiteY7" fmla="*/ 242887 h 1173956"/>
              <a:gd name="connsiteX8" fmla="*/ 559593 w 973931"/>
              <a:gd name="connsiteY8" fmla="*/ 202406 h 1173956"/>
              <a:gd name="connsiteX9" fmla="*/ 542925 w 973931"/>
              <a:gd name="connsiteY9" fmla="*/ 178594 h 1173956"/>
              <a:gd name="connsiteX10" fmla="*/ 497681 w 973931"/>
              <a:gd name="connsiteY10" fmla="*/ 130969 h 1173956"/>
              <a:gd name="connsiteX11" fmla="*/ 471487 w 973931"/>
              <a:gd name="connsiteY11" fmla="*/ 104775 h 1173956"/>
              <a:gd name="connsiteX12" fmla="*/ 447675 w 973931"/>
              <a:gd name="connsiteY12" fmla="*/ 85725 h 1173956"/>
              <a:gd name="connsiteX13" fmla="*/ 428625 w 973931"/>
              <a:gd name="connsiteY13" fmla="*/ 76200 h 1173956"/>
              <a:gd name="connsiteX14" fmla="*/ 414337 w 973931"/>
              <a:gd name="connsiteY14" fmla="*/ 57150 h 1173956"/>
              <a:gd name="connsiteX15" fmla="*/ 402431 w 973931"/>
              <a:gd name="connsiteY15" fmla="*/ 28575 h 1173956"/>
              <a:gd name="connsiteX16" fmla="*/ 402431 w 973931"/>
              <a:gd name="connsiteY16" fmla="*/ 9525 h 1173956"/>
              <a:gd name="connsiteX17" fmla="*/ 414337 w 973931"/>
              <a:gd name="connsiteY17" fmla="*/ 0 h 1173956"/>
              <a:gd name="connsiteX18" fmla="*/ 435768 w 973931"/>
              <a:gd name="connsiteY18" fmla="*/ 0 h 1173956"/>
              <a:gd name="connsiteX19" fmla="*/ 464343 w 973931"/>
              <a:gd name="connsiteY19" fmla="*/ 4762 h 1173956"/>
              <a:gd name="connsiteX20" fmla="*/ 578643 w 973931"/>
              <a:gd name="connsiteY20" fmla="*/ 40481 h 1173956"/>
              <a:gd name="connsiteX21" fmla="*/ 697706 w 973931"/>
              <a:gd name="connsiteY21" fmla="*/ 88106 h 1173956"/>
              <a:gd name="connsiteX22" fmla="*/ 788193 w 973931"/>
              <a:gd name="connsiteY22" fmla="*/ 130969 h 1173956"/>
              <a:gd name="connsiteX23" fmla="*/ 862012 w 973931"/>
              <a:gd name="connsiteY23" fmla="*/ 171450 h 1173956"/>
              <a:gd name="connsiteX24" fmla="*/ 907256 w 973931"/>
              <a:gd name="connsiteY24" fmla="*/ 204787 h 1173956"/>
              <a:gd name="connsiteX25" fmla="*/ 945356 w 973931"/>
              <a:gd name="connsiteY25" fmla="*/ 238125 h 1173956"/>
              <a:gd name="connsiteX26" fmla="*/ 957262 w 973931"/>
              <a:gd name="connsiteY26" fmla="*/ 252412 h 1173956"/>
              <a:gd name="connsiteX27" fmla="*/ 966787 w 973931"/>
              <a:gd name="connsiteY27" fmla="*/ 269081 h 1173956"/>
              <a:gd name="connsiteX28" fmla="*/ 973931 w 973931"/>
              <a:gd name="connsiteY28" fmla="*/ 285750 h 1173956"/>
              <a:gd name="connsiteX29" fmla="*/ 973931 w 973931"/>
              <a:gd name="connsiteY29" fmla="*/ 307181 h 1173956"/>
              <a:gd name="connsiteX30" fmla="*/ 964406 w 973931"/>
              <a:gd name="connsiteY30" fmla="*/ 333375 h 1173956"/>
              <a:gd name="connsiteX31" fmla="*/ 942975 w 973931"/>
              <a:gd name="connsiteY31" fmla="*/ 359569 h 1173956"/>
              <a:gd name="connsiteX32" fmla="*/ 890587 w 973931"/>
              <a:gd name="connsiteY32" fmla="*/ 400050 h 1173956"/>
              <a:gd name="connsiteX33" fmla="*/ 826293 w 973931"/>
              <a:gd name="connsiteY33" fmla="*/ 447675 h 1173956"/>
              <a:gd name="connsiteX34" fmla="*/ 747712 w 973931"/>
              <a:gd name="connsiteY34" fmla="*/ 514350 h 1173956"/>
              <a:gd name="connsiteX35" fmla="*/ 607218 w 973931"/>
              <a:gd name="connsiteY35" fmla="*/ 633412 h 1173956"/>
              <a:gd name="connsiteX36" fmla="*/ 416718 w 973931"/>
              <a:gd name="connsiteY36" fmla="*/ 819150 h 1173956"/>
              <a:gd name="connsiteX37" fmla="*/ 233362 w 973931"/>
              <a:gd name="connsiteY37" fmla="*/ 1014412 h 1173956"/>
              <a:gd name="connsiteX38" fmla="*/ 85725 w 973931"/>
              <a:gd name="connsiteY38" fmla="*/ 1173956 h 1173956"/>
              <a:gd name="connsiteX39" fmla="*/ 0 w 973931"/>
              <a:gd name="connsiteY39" fmla="*/ 1171575 h 1173956"/>
              <a:gd name="connsiteX40" fmla="*/ 83343 w 973931"/>
              <a:gd name="connsiteY40" fmla="*/ 1042987 h 1173956"/>
              <a:gd name="connsiteX41" fmla="*/ 223837 w 973931"/>
              <a:gd name="connsiteY41" fmla="*/ 842962 h 1173956"/>
              <a:gd name="connsiteX42" fmla="*/ 257175 w 973931"/>
              <a:gd name="connsiteY42" fmla="*/ 795337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3931" h="1173956">
                <a:moveTo>
                  <a:pt x="257175" y="795337"/>
                </a:moveTo>
                <a:lnTo>
                  <a:pt x="383381" y="607219"/>
                </a:lnTo>
                <a:lnTo>
                  <a:pt x="452437" y="497681"/>
                </a:lnTo>
                <a:lnTo>
                  <a:pt x="533400" y="359569"/>
                </a:lnTo>
                <a:lnTo>
                  <a:pt x="559593" y="311944"/>
                </a:lnTo>
                <a:lnTo>
                  <a:pt x="566737" y="288131"/>
                </a:lnTo>
                <a:lnTo>
                  <a:pt x="569118" y="266700"/>
                </a:lnTo>
                <a:lnTo>
                  <a:pt x="569118" y="242887"/>
                </a:lnTo>
                <a:lnTo>
                  <a:pt x="559593" y="202406"/>
                </a:lnTo>
                <a:lnTo>
                  <a:pt x="542925" y="178594"/>
                </a:lnTo>
                <a:lnTo>
                  <a:pt x="497681" y="130969"/>
                </a:lnTo>
                <a:lnTo>
                  <a:pt x="471487" y="104775"/>
                </a:lnTo>
                <a:lnTo>
                  <a:pt x="447675" y="85725"/>
                </a:lnTo>
                <a:lnTo>
                  <a:pt x="428625" y="76200"/>
                </a:lnTo>
                <a:lnTo>
                  <a:pt x="414337" y="57150"/>
                </a:lnTo>
                <a:lnTo>
                  <a:pt x="402431" y="28575"/>
                </a:lnTo>
                <a:lnTo>
                  <a:pt x="402431" y="9525"/>
                </a:lnTo>
                <a:lnTo>
                  <a:pt x="414337" y="0"/>
                </a:lnTo>
                <a:lnTo>
                  <a:pt x="435768" y="0"/>
                </a:lnTo>
                <a:lnTo>
                  <a:pt x="464343" y="4762"/>
                </a:lnTo>
                <a:lnTo>
                  <a:pt x="578643" y="40481"/>
                </a:lnTo>
                <a:lnTo>
                  <a:pt x="697706" y="88106"/>
                </a:lnTo>
                <a:lnTo>
                  <a:pt x="788193" y="130969"/>
                </a:lnTo>
                <a:lnTo>
                  <a:pt x="862012" y="171450"/>
                </a:lnTo>
                <a:lnTo>
                  <a:pt x="907256" y="204787"/>
                </a:lnTo>
                <a:lnTo>
                  <a:pt x="945356" y="238125"/>
                </a:lnTo>
                <a:lnTo>
                  <a:pt x="957262" y="252412"/>
                </a:lnTo>
                <a:lnTo>
                  <a:pt x="966787" y="269081"/>
                </a:lnTo>
                <a:lnTo>
                  <a:pt x="973931" y="285750"/>
                </a:lnTo>
                <a:lnTo>
                  <a:pt x="973931" y="307181"/>
                </a:lnTo>
                <a:lnTo>
                  <a:pt x="964406" y="333375"/>
                </a:lnTo>
                <a:lnTo>
                  <a:pt x="942975" y="359569"/>
                </a:lnTo>
                <a:lnTo>
                  <a:pt x="890587" y="400050"/>
                </a:lnTo>
                <a:lnTo>
                  <a:pt x="826293" y="447675"/>
                </a:lnTo>
                <a:lnTo>
                  <a:pt x="747712" y="514350"/>
                </a:lnTo>
                <a:lnTo>
                  <a:pt x="607218" y="633412"/>
                </a:lnTo>
                <a:lnTo>
                  <a:pt x="416718" y="819150"/>
                </a:lnTo>
                <a:lnTo>
                  <a:pt x="233362" y="1014412"/>
                </a:lnTo>
                <a:lnTo>
                  <a:pt x="85725" y="1173956"/>
                </a:lnTo>
                <a:lnTo>
                  <a:pt x="0" y="1171575"/>
                </a:lnTo>
                <a:lnTo>
                  <a:pt x="83343" y="1042987"/>
                </a:lnTo>
                <a:lnTo>
                  <a:pt x="223837" y="842962"/>
                </a:lnTo>
                <a:lnTo>
                  <a:pt x="257175" y="795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A303E1-2B87-6F46-992D-EEB9E7B765F1}"/>
              </a:ext>
            </a:extLst>
          </p:cNvPr>
          <p:cNvSpPr/>
          <p:nvPr/>
        </p:nvSpPr>
        <p:spPr>
          <a:xfrm>
            <a:off x="5956300" y="2914650"/>
            <a:ext cx="882650" cy="773113"/>
          </a:xfrm>
          <a:custGeom>
            <a:avLst/>
            <a:gdLst>
              <a:gd name="connsiteX0" fmla="*/ 342900 w 883444"/>
              <a:gd name="connsiteY0" fmla="*/ 616744 h 773906"/>
              <a:gd name="connsiteX1" fmla="*/ 559594 w 883444"/>
              <a:gd name="connsiteY1" fmla="*/ 509588 h 773906"/>
              <a:gd name="connsiteX2" fmla="*/ 611982 w 883444"/>
              <a:gd name="connsiteY2" fmla="*/ 488156 h 773906"/>
              <a:gd name="connsiteX3" fmla="*/ 711994 w 883444"/>
              <a:gd name="connsiteY3" fmla="*/ 428625 h 773906"/>
              <a:gd name="connsiteX4" fmla="*/ 790575 w 883444"/>
              <a:gd name="connsiteY4" fmla="*/ 385763 h 773906"/>
              <a:gd name="connsiteX5" fmla="*/ 859632 w 883444"/>
              <a:gd name="connsiteY5" fmla="*/ 347663 h 773906"/>
              <a:gd name="connsiteX6" fmla="*/ 878682 w 883444"/>
              <a:gd name="connsiteY6" fmla="*/ 328613 h 773906"/>
              <a:gd name="connsiteX7" fmla="*/ 883444 w 883444"/>
              <a:gd name="connsiteY7" fmla="*/ 311944 h 773906"/>
              <a:gd name="connsiteX8" fmla="*/ 873919 w 883444"/>
              <a:gd name="connsiteY8" fmla="*/ 280988 h 773906"/>
              <a:gd name="connsiteX9" fmla="*/ 847725 w 883444"/>
              <a:gd name="connsiteY9" fmla="*/ 235744 h 773906"/>
              <a:gd name="connsiteX10" fmla="*/ 812007 w 883444"/>
              <a:gd name="connsiteY10" fmla="*/ 192881 h 773906"/>
              <a:gd name="connsiteX11" fmla="*/ 788194 w 883444"/>
              <a:gd name="connsiteY11" fmla="*/ 171450 h 773906"/>
              <a:gd name="connsiteX12" fmla="*/ 714375 w 883444"/>
              <a:gd name="connsiteY12" fmla="*/ 121444 h 773906"/>
              <a:gd name="connsiteX13" fmla="*/ 650082 w 883444"/>
              <a:gd name="connsiteY13" fmla="*/ 85725 h 773906"/>
              <a:gd name="connsiteX14" fmla="*/ 573882 w 883444"/>
              <a:gd name="connsiteY14" fmla="*/ 47625 h 773906"/>
              <a:gd name="connsiteX15" fmla="*/ 483394 w 883444"/>
              <a:gd name="connsiteY15" fmla="*/ 14288 h 773906"/>
              <a:gd name="connsiteX16" fmla="*/ 416719 w 883444"/>
              <a:gd name="connsiteY16" fmla="*/ 0 h 773906"/>
              <a:gd name="connsiteX17" fmla="*/ 390525 w 883444"/>
              <a:gd name="connsiteY17" fmla="*/ 0 h 773906"/>
              <a:gd name="connsiteX18" fmla="*/ 373857 w 883444"/>
              <a:gd name="connsiteY18" fmla="*/ 4763 h 773906"/>
              <a:gd name="connsiteX19" fmla="*/ 371475 w 883444"/>
              <a:gd name="connsiteY19" fmla="*/ 16669 h 773906"/>
              <a:gd name="connsiteX20" fmla="*/ 373857 w 883444"/>
              <a:gd name="connsiteY20" fmla="*/ 33338 h 773906"/>
              <a:gd name="connsiteX21" fmla="*/ 397669 w 883444"/>
              <a:gd name="connsiteY21" fmla="*/ 64294 h 773906"/>
              <a:gd name="connsiteX22" fmla="*/ 433388 w 883444"/>
              <a:gd name="connsiteY22" fmla="*/ 104775 h 773906"/>
              <a:gd name="connsiteX23" fmla="*/ 447675 w 883444"/>
              <a:gd name="connsiteY23" fmla="*/ 126206 h 773906"/>
              <a:gd name="connsiteX24" fmla="*/ 457200 w 883444"/>
              <a:gd name="connsiteY24" fmla="*/ 154781 h 773906"/>
              <a:gd name="connsiteX25" fmla="*/ 457200 w 883444"/>
              <a:gd name="connsiteY25" fmla="*/ 180975 h 773906"/>
              <a:gd name="connsiteX26" fmla="*/ 445294 w 883444"/>
              <a:gd name="connsiteY26" fmla="*/ 216694 h 773906"/>
              <a:gd name="connsiteX27" fmla="*/ 390525 w 883444"/>
              <a:gd name="connsiteY27" fmla="*/ 304800 h 773906"/>
              <a:gd name="connsiteX28" fmla="*/ 307182 w 883444"/>
              <a:gd name="connsiteY28" fmla="*/ 421481 h 773906"/>
              <a:gd name="connsiteX29" fmla="*/ 216694 w 883444"/>
              <a:gd name="connsiteY29" fmla="*/ 528638 h 773906"/>
              <a:gd name="connsiteX30" fmla="*/ 90488 w 883444"/>
              <a:gd name="connsiteY30" fmla="*/ 654844 h 773906"/>
              <a:gd name="connsiteX31" fmla="*/ 21432 w 883444"/>
              <a:gd name="connsiteY31" fmla="*/ 716756 h 773906"/>
              <a:gd name="connsiteX32" fmla="*/ 9525 w 883444"/>
              <a:gd name="connsiteY32" fmla="*/ 733425 h 773906"/>
              <a:gd name="connsiteX33" fmla="*/ 0 w 883444"/>
              <a:gd name="connsiteY33" fmla="*/ 750094 h 773906"/>
              <a:gd name="connsiteX34" fmla="*/ 2382 w 883444"/>
              <a:gd name="connsiteY34" fmla="*/ 764381 h 773906"/>
              <a:gd name="connsiteX35" fmla="*/ 9525 w 883444"/>
              <a:gd name="connsiteY35" fmla="*/ 771525 h 773906"/>
              <a:gd name="connsiteX36" fmla="*/ 21432 w 883444"/>
              <a:gd name="connsiteY36" fmla="*/ 773906 h 773906"/>
              <a:gd name="connsiteX37" fmla="*/ 59532 w 883444"/>
              <a:gd name="connsiteY37" fmla="*/ 762000 h 773906"/>
              <a:gd name="connsiteX38" fmla="*/ 176213 w 883444"/>
              <a:gd name="connsiteY38" fmla="*/ 700088 h 773906"/>
              <a:gd name="connsiteX39" fmla="*/ 342900 w 883444"/>
              <a:gd name="connsiteY39" fmla="*/ 61674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3444" h="773906">
                <a:moveTo>
                  <a:pt x="342900" y="616744"/>
                </a:moveTo>
                <a:lnTo>
                  <a:pt x="559594" y="509588"/>
                </a:lnTo>
                <a:lnTo>
                  <a:pt x="611982" y="488156"/>
                </a:lnTo>
                <a:lnTo>
                  <a:pt x="711994" y="428625"/>
                </a:lnTo>
                <a:lnTo>
                  <a:pt x="790575" y="385763"/>
                </a:lnTo>
                <a:lnTo>
                  <a:pt x="859632" y="347663"/>
                </a:lnTo>
                <a:lnTo>
                  <a:pt x="878682" y="328613"/>
                </a:lnTo>
                <a:lnTo>
                  <a:pt x="883444" y="311944"/>
                </a:lnTo>
                <a:lnTo>
                  <a:pt x="873919" y="280988"/>
                </a:lnTo>
                <a:lnTo>
                  <a:pt x="847725" y="235744"/>
                </a:lnTo>
                <a:lnTo>
                  <a:pt x="812007" y="192881"/>
                </a:lnTo>
                <a:lnTo>
                  <a:pt x="788194" y="171450"/>
                </a:lnTo>
                <a:lnTo>
                  <a:pt x="714375" y="121444"/>
                </a:lnTo>
                <a:lnTo>
                  <a:pt x="650082" y="85725"/>
                </a:lnTo>
                <a:lnTo>
                  <a:pt x="573882" y="47625"/>
                </a:lnTo>
                <a:lnTo>
                  <a:pt x="483394" y="14288"/>
                </a:lnTo>
                <a:lnTo>
                  <a:pt x="416719" y="0"/>
                </a:lnTo>
                <a:lnTo>
                  <a:pt x="390525" y="0"/>
                </a:lnTo>
                <a:lnTo>
                  <a:pt x="373857" y="4763"/>
                </a:lnTo>
                <a:lnTo>
                  <a:pt x="371475" y="16669"/>
                </a:lnTo>
                <a:lnTo>
                  <a:pt x="373857" y="33338"/>
                </a:lnTo>
                <a:lnTo>
                  <a:pt x="397669" y="64294"/>
                </a:lnTo>
                <a:lnTo>
                  <a:pt x="433388" y="104775"/>
                </a:lnTo>
                <a:lnTo>
                  <a:pt x="447675" y="126206"/>
                </a:lnTo>
                <a:lnTo>
                  <a:pt x="457200" y="154781"/>
                </a:lnTo>
                <a:lnTo>
                  <a:pt x="457200" y="180975"/>
                </a:lnTo>
                <a:lnTo>
                  <a:pt x="445294" y="216694"/>
                </a:lnTo>
                <a:lnTo>
                  <a:pt x="390525" y="304800"/>
                </a:lnTo>
                <a:lnTo>
                  <a:pt x="307182" y="421481"/>
                </a:lnTo>
                <a:lnTo>
                  <a:pt x="216694" y="528638"/>
                </a:lnTo>
                <a:lnTo>
                  <a:pt x="90488" y="654844"/>
                </a:lnTo>
                <a:lnTo>
                  <a:pt x="21432" y="716756"/>
                </a:lnTo>
                <a:lnTo>
                  <a:pt x="9525" y="733425"/>
                </a:lnTo>
                <a:lnTo>
                  <a:pt x="0" y="750094"/>
                </a:lnTo>
                <a:lnTo>
                  <a:pt x="2382" y="764381"/>
                </a:lnTo>
                <a:lnTo>
                  <a:pt x="9525" y="771525"/>
                </a:lnTo>
                <a:lnTo>
                  <a:pt x="21432" y="773906"/>
                </a:lnTo>
                <a:lnTo>
                  <a:pt x="59532" y="762000"/>
                </a:lnTo>
                <a:lnTo>
                  <a:pt x="176213" y="700088"/>
                </a:lnTo>
                <a:lnTo>
                  <a:pt x="342900" y="616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79350CD7-853E-D943-A2B3-BCD81C9E1D8A}"/>
              </a:ext>
            </a:extLst>
          </p:cNvPr>
          <p:cNvSpPr/>
          <p:nvPr/>
        </p:nvSpPr>
        <p:spPr>
          <a:xfrm>
            <a:off x="3592513" y="2028825"/>
            <a:ext cx="636587" cy="1084263"/>
          </a:xfrm>
          <a:custGeom>
            <a:avLst/>
            <a:gdLst>
              <a:gd name="connsiteX0" fmla="*/ 223838 w 635794"/>
              <a:gd name="connsiteY0" fmla="*/ 254794 h 1083469"/>
              <a:gd name="connsiteX1" fmla="*/ 254794 w 635794"/>
              <a:gd name="connsiteY1" fmla="*/ 111919 h 1083469"/>
              <a:gd name="connsiteX2" fmla="*/ 264319 w 635794"/>
              <a:gd name="connsiteY2" fmla="*/ 50006 h 1083469"/>
              <a:gd name="connsiteX3" fmla="*/ 261938 w 635794"/>
              <a:gd name="connsiteY3" fmla="*/ 30956 h 1083469"/>
              <a:gd name="connsiteX4" fmla="*/ 242888 w 635794"/>
              <a:gd name="connsiteY4" fmla="*/ 0 h 1083469"/>
              <a:gd name="connsiteX5" fmla="*/ 635794 w 635794"/>
              <a:gd name="connsiteY5" fmla="*/ 59531 h 1083469"/>
              <a:gd name="connsiteX6" fmla="*/ 600075 w 635794"/>
              <a:gd name="connsiteY6" fmla="*/ 97631 h 1083469"/>
              <a:gd name="connsiteX7" fmla="*/ 566738 w 635794"/>
              <a:gd name="connsiteY7" fmla="*/ 135731 h 1083469"/>
              <a:gd name="connsiteX8" fmla="*/ 528638 w 635794"/>
              <a:gd name="connsiteY8" fmla="*/ 190500 h 1083469"/>
              <a:gd name="connsiteX9" fmla="*/ 488157 w 635794"/>
              <a:gd name="connsiteY9" fmla="*/ 269081 h 1083469"/>
              <a:gd name="connsiteX10" fmla="*/ 402432 w 635794"/>
              <a:gd name="connsiteY10" fmla="*/ 423863 h 1083469"/>
              <a:gd name="connsiteX11" fmla="*/ 273844 w 635794"/>
              <a:gd name="connsiteY11" fmla="*/ 657225 h 1083469"/>
              <a:gd name="connsiteX12" fmla="*/ 157163 w 635794"/>
              <a:gd name="connsiteY12" fmla="*/ 873919 h 1083469"/>
              <a:gd name="connsiteX13" fmla="*/ 69057 w 635794"/>
              <a:gd name="connsiteY13" fmla="*/ 1040606 h 1083469"/>
              <a:gd name="connsiteX14" fmla="*/ 50007 w 635794"/>
              <a:gd name="connsiteY14" fmla="*/ 1066800 h 1083469"/>
              <a:gd name="connsiteX15" fmla="*/ 9525 w 635794"/>
              <a:gd name="connsiteY15" fmla="*/ 1083469 h 1083469"/>
              <a:gd name="connsiteX16" fmla="*/ 0 w 635794"/>
              <a:gd name="connsiteY16" fmla="*/ 1059656 h 1083469"/>
              <a:gd name="connsiteX17" fmla="*/ 2382 w 635794"/>
              <a:gd name="connsiteY17" fmla="*/ 1016794 h 1083469"/>
              <a:gd name="connsiteX18" fmla="*/ 11907 w 635794"/>
              <a:gd name="connsiteY18" fmla="*/ 973931 h 1083469"/>
              <a:gd name="connsiteX19" fmla="*/ 42863 w 635794"/>
              <a:gd name="connsiteY19" fmla="*/ 885825 h 1083469"/>
              <a:gd name="connsiteX20" fmla="*/ 85725 w 635794"/>
              <a:gd name="connsiteY20" fmla="*/ 752475 h 1083469"/>
              <a:gd name="connsiteX21" fmla="*/ 138113 w 635794"/>
              <a:gd name="connsiteY21" fmla="*/ 581025 h 1083469"/>
              <a:gd name="connsiteX22" fmla="*/ 178594 w 635794"/>
              <a:gd name="connsiteY22" fmla="*/ 438150 h 1083469"/>
              <a:gd name="connsiteX23" fmla="*/ 223838 w 635794"/>
              <a:gd name="connsiteY23" fmla="*/ 25479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35794" h="1083469">
                <a:moveTo>
                  <a:pt x="223838" y="254794"/>
                </a:moveTo>
                <a:lnTo>
                  <a:pt x="254794" y="111919"/>
                </a:lnTo>
                <a:lnTo>
                  <a:pt x="264319" y="50006"/>
                </a:lnTo>
                <a:lnTo>
                  <a:pt x="261938" y="30956"/>
                </a:lnTo>
                <a:lnTo>
                  <a:pt x="242888" y="0"/>
                </a:lnTo>
                <a:lnTo>
                  <a:pt x="635794" y="59531"/>
                </a:lnTo>
                <a:lnTo>
                  <a:pt x="600075" y="97631"/>
                </a:lnTo>
                <a:lnTo>
                  <a:pt x="566738" y="135731"/>
                </a:lnTo>
                <a:lnTo>
                  <a:pt x="528638" y="190500"/>
                </a:lnTo>
                <a:lnTo>
                  <a:pt x="488157" y="269081"/>
                </a:lnTo>
                <a:lnTo>
                  <a:pt x="402432" y="423863"/>
                </a:lnTo>
                <a:lnTo>
                  <a:pt x="273844" y="657225"/>
                </a:lnTo>
                <a:lnTo>
                  <a:pt x="157163" y="873919"/>
                </a:lnTo>
                <a:lnTo>
                  <a:pt x="69057" y="1040606"/>
                </a:lnTo>
                <a:lnTo>
                  <a:pt x="50007" y="1066800"/>
                </a:lnTo>
                <a:lnTo>
                  <a:pt x="9525" y="1083469"/>
                </a:lnTo>
                <a:lnTo>
                  <a:pt x="0" y="1059656"/>
                </a:lnTo>
                <a:lnTo>
                  <a:pt x="2382" y="1016794"/>
                </a:lnTo>
                <a:lnTo>
                  <a:pt x="11907" y="973931"/>
                </a:lnTo>
                <a:lnTo>
                  <a:pt x="42863" y="885825"/>
                </a:lnTo>
                <a:lnTo>
                  <a:pt x="85725" y="752475"/>
                </a:lnTo>
                <a:lnTo>
                  <a:pt x="138113" y="581025"/>
                </a:lnTo>
                <a:lnTo>
                  <a:pt x="178594" y="438150"/>
                </a:lnTo>
                <a:lnTo>
                  <a:pt x="223838" y="25479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611695F-B93C-5147-8E12-9EE6C2A3FA88}"/>
              </a:ext>
            </a:extLst>
          </p:cNvPr>
          <p:cNvSpPr/>
          <p:nvPr/>
        </p:nvSpPr>
        <p:spPr>
          <a:xfrm>
            <a:off x="3592513" y="3038475"/>
            <a:ext cx="438150" cy="960438"/>
          </a:xfrm>
          <a:custGeom>
            <a:avLst/>
            <a:gdLst>
              <a:gd name="connsiteX0" fmla="*/ 278607 w 438150"/>
              <a:gd name="connsiteY0" fmla="*/ 311944 h 959644"/>
              <a:gd name="connsiteX1" fmla="*/ 209550 w 438150"/>
              <a:gd name="connsiteY1" fmla="*/ 197644 h 959644"/>
              <a:gd name="connsiteX2" fmla="*/ 123825 w 438150"/>
              <a:gd name="connsiteY2" fmla="*/ 73819 h 959644"/>
              <a:gd name="connsiteX3" fmla="*/ 71438 w 438150"/>
              <a:gd name="connsiteY3" fmla="*/ 0 h 959644"/>
              <a:gd name="connsiteX4" fmla="*/ 4763 w 438150"/>
              <a:gd name="connsiteY4" fmla="*/ 7144 h 959644"/>
              <a:gd name="connsiteX5" fmla="*/ 0 w 438150"/>
              <a:gd name="connsiteY5" fmla="*/ 52388 h 959644"/>
              <a:gd name="connsiteX6" fmla="*/ 7144 w 438150"/>
              <a:gd name="connsiteY6" fmla="*/ 90488 h 959644"/>
              <a:gd name="connsiteX7" fmla="*/ 30957 w 438150"/>
              <a:gd name="connsiteY7" fmla="*/ 142875 h 959644"/>
              <a:gd name="connsiteX8" fmla="*/ 54769 w 438150"/>
              <a:gd name="connsiteY8" fmla="*/ 195263 h 959644"/>
              <a:gd name="connsiteX9" fmla="*/ 80963 w 438150"/>
              <a:gd name="connsiteY9" fmla="*/ 261938 h 959644"/>
              <a:gd name="connsiteX10" fmla="*/ 104775 w 438150"/>
              <a:gd name="connsiteY10" fmla="*/ 328613 h 959644"/>
              <a:gd name="connsiteX11" fmla="*/ 128588 w 438150"/>
              <a:gd name="connsiteY11" fmla="*/ 392906 h 959644"/>
              <a:gd name="connsiteX12" fmla="*/ 154782 w 438150"/>
              <a:gd name="connsiteY12" fmla="*/ 478631 h 959644"/>
              <a:gd name="connsiteX13" fmla="*/ 166688 w 438150"/>
              <a:gd name="connsiteY13" fmla="*/ 531019 h 959644"/>
              <a:gd name="connsiteX14" fmla="*/ 178594 w 438150"/>
              <a:gd name="connsiteY14" fmla="*/ 588169 h 959644"/>
              <a:gd name="connsiteX15" fmla="*/ 185738 w 438150"/>
              <a:gd name="connsiteY15" fmla="*/ 650081 h 959644"/>
              <a:gd name="connsiteX16" fmla="*/ 192882 w 438150"/>
              <a:gd name="connsiteY16" fmla="*/ 735806 h 959644"/>
              <a:gd name="connsiteX17" fmla="*/ 195263 w 438150"/>
              <a:gd name="connsiteY17" fmla="*/ 833438 h 959644"/>
              <a:gd name="connsiteX18" fmla="*/ 435769 w 438150"/>
              <a:gd name="connsiteY18" fmla="*/ 959644 h 959644"/>
              <a:gd name="connsiteX19" fmla="*/ 438150 w 438150"/>
              <a:gd name="connsiteY19" fmla="*/ 890588 h 959644"/>
              <a:gd name="connsiteX20" fmla="*/ 435769 w 438150"/>
              <a:gd name="connsiteY20" fmla="*/ 816769 h 959644"/>
              <a:gd name="connsiteX21" fmla="*/ 428625 w 438150"/>
              <a:gd name="connsiteY21" fmla="*/ 742950 h 959644"/>
              <a:gd name="connsiteX22" fmla="*/ 421482 w 438150"/>
              <a:gd name="connsiteY22" fmla="*/ 681038 h 959644"/>
              <a:gd name="connsiteX23" fmla="*/ 411957 w 438150"/>
              <a:gd name="connsiteY23" fmla="*/ 619125 h 959644"/>
              <a:gd name="connsiteX24" fmla="*/ 390525 w 438150"/>
              <a:gd name="connsiteY24" fmla="*/ 535781 h 959644"/>
              <a:gd name="connsiteX25" fmla="*/ 366713 w 438150"/>
              <a:gd name="connsiteY25" fmla="*/ 473869 h 959644"/>
              <a:gd name="connsiteX26" fmla="*/ 333375 w 438150"/>
              <a:gd name="connsiteY26" fmla="*/ 402431 h 959644"/>
              <a:gd name="connsiteX27" fmla="*/ 278607 w 438150"/>
              <a:gd name="connsiteY27" fmla="*/ 311944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959644">
                <a:moveTo>
                  <a:pt x="278607" y="311944"/>
                </a:moveTo>
                <a:lnTo>
                  <a:pt x="209550" y="197644"/>
                </a:lnTo>
                <a:lnTo>
                  <a:pt x="123825" y="73819"/>
                </a:lnTo>
                <a:lnTo>
                  <a:pt x="71438" y="0"/>
                </a:lnTo>
                <a:lnTo>
                  <a:pt x="4763" y="7144"/>
                </a:lnTo>
                <a:lnTo>
                  <a:pt x="0" y="52388"/>
                </a:lnTo>
                <a:lnTo>
                  <a:pt x="7144" y="90488"/>
                </a:lnTo>
                <a:lnTo>
                  <a:pt x="30957" y="142875"/>
                </a:lnTo>
                <a:lnTo>
                  <a:pt x="54769" y="195263"/>
                </a:lnTo>
                <a:lnTo>
                  <a:pt x="80963" y="261938"/>
                </a:lnTo>
                <a:lnTo>
                  <a:pt x="104775" y="328613"/>
                </a:lnTo>
                <a:lnTo>
                  <a:pt x="128588" y="392906"/>
                </a:lnTo>
                <a:lnTo>
                  <a:pt x="154782" y="478631"/>
                </a:lnTo>
                <a:lnTo>
                  <a:pt x="166688" y="531019"/>
                </a:lnTo>
                <a:lnTo>
                  <a:pt x="178594" y="588169"/>
                </a:lnTo>
                <a:lnTo>
                  <a:pt x="185738" y="650081"/>
                </a:lnTo>
                <a:lnTo>
                  <a:pt x="192882" y="735806"/>
                </a:lnTo>
                <a:cubicBezTo>
                  <a:pt x="193676" y="768350"/>
                  <a:pt x="194469" y="800894"/>
                  <a:pt x="195263" y="833438"/>
                </a:cubicBezTo>
                <a:lnTo>
                  <a:pt x="435769" y="959644"/>
                </a:lnTo>
                <a:cubicBezTo>
                  <a:pt x="436563" y="936625"/>
                  <a:pt x="437356" y="913607"/>
                  <a:pt x="438150" y="890588"/>
                </a:cubicBezTo>
                <a:cubicBezTo>
                  <a:pt x="437356" y="865982"/>
                  <a:pt x="436563" y="841375"/>
                  <a:pt x="435769" y="816769"/>
                </a:cubicBezTo>
                <a:lnTo>
                  <a:pt x="428625" y="742950"/>
                </a:lnTo>
                <a:lnTo>
                  <a:pt x="421482" y="681038"/>
                </a:lnTo>
                <a:lnTo>
                  <a:pt x="411957" y="619125"/>
                </a:lnTo>
                <a:lnTo>
                  <a:pt x="390525" y="535781"/>
                </a:lnTo>
                <a:lnTo>
                  <a:pt x="366713" y="473869"/>
                </a:lnTo>
                <a:lnTo>
                  <a:pt x="333375" y="402431"/>
                </a:lnTo>
                <a:lnTo>
                  <a:pt x="278607" y="31194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622299A-8123-514B-BA9A-EFB816F29700}"/>
              </a:ext>
            </a:extLst>
          </p:cNvPr>
          <p:cNvSpPr/>
          <p:nvPr/>
        </p:nvSpPr>
        <p:spPr>
          <a:xfrm>
            <a:off x="3543300" y="3808413"/>
            <a:ext cx="485775" cy="869950"/>
          </a:xfrm>
          <a:custGeom>
            <a:avLst/>
            <a:gdLst>
              <a:gd name="connsiteX0" fmla="*/ 233363 w 485775"/>
              <a:gd name="connsiteY0" fmla="*/ 233362 h 871537"/>
              <a:gd name="connsiteX1" fmla="*/ 242888 w 485775"/>
              <a:gd name="connsiteY1" fmla="*/ 145256 h 871537"/>
              <a:gd name="connsiteX2" fmla="*/ 245269 w 485775"/>
              <a:gd name="connsiteY2" fmla="*/ 104775 h 871537"/>
              <a:gd name="connsiteX3" fmla="*/ 245269 w 485775"/>
              <a:gd name="connsiteY3" fmla="*/ 59531 h 871537"/>
              <a:gd name="connsiteX4" fmla="*/ 245269 w 485775"/>
              <a:gd name="connsiteY4" fmla="*/ 0 h 871537"/>
              <a:gd name="connsiteX5" fmla="*/ 485775 w 485775"/>
              <a:gd name="connsiteY5" fmla="*/ 107156 h 871537"/>
              <a:gd name="connsiteX6" fmla="*/ 483394 w 485775"/>
              <a:gd name="connsiteY6" fmla="*/ 188119 h 871537"/>
              <a:gd name="connsiteX7" fmla="*/ 478631 w 485775"/>
              <a:gd name="connsiteY7" fmla="*/ 259556 h 871537"/>
              <a:gd name="connsiteX8" fmla="*/ 464344 w 485775"/>
              <a:gd name="connsiteY8" fmla="*/ 340519 h 871537"/>
              <a:gd name="connsiteX9" fmla="*/ 438150 w 485775"/>
              <a:gd name="connsiteY9" fmla="*/ 433387 h 871537"/>
              <a:gd name="connsiteX10" fmla="*/ 409575 w 485775"/>
              <a:gd name="connsiteY10" fmla="*/ 516731 h 871537"/>
              <a:gd name="connsiteX11" fmla="*/ 383381 w 485775"/>
              <a:gd name="connsiteY11" fmla="*/ 583406 h 871537"/>
              <a:gd name="connsiteX12" fmla="*/ 366713 w 485775"/>
              <a:gd name="connsiteY12" fmla="*/ 614362 h 871537"/>
              <a:gd name="connsiteX13" fmla="*/ 338138 w 485775"/>
              <a:gd name="connsiteY13" fmla="*/ 657225 h 871537"/>
              <a:gd name="connsiteX14" fmla="*/ 304800 w 485775"/>
              <a:gd name="connsiteY14" fmla="*/ 702469 h 871537"/>
              <a:gd name="connsiteX15" fmla="*/ 271463 w 485775"/>
              <a:gd name="connsiteY15" fmla="*/ 738187 h 871537"/>
              <a:gd name="connsiteX16" fmla="*/ 226219 w 485775"/>
              <a:gd name="connsiteY16" fmla="*/ 781050 h 871537"/>
              <a:gd name="connsiteX17" fmla="*/ 185738 w 485775"/>
              <a:gd name="connsiteY17" fmla="*/ 809625 h 871537"/>
              <a:gd name="connsiteX18" fmla="*/ 147638 w 485775"/>
              <a:gd name="connsiteY18" fmla="*/ 831056 h 871537"/>
              <a:gd name="connsiteX19" fmla="*/ 102394 w 485775"/>
              <a:gd name="connsiteY19" fmla="*/ 852487 h 871537"/>
              <a:gd name="connsiteX20" fmla="*/ 57150 w 485775"/>
              <a:gd name="connsiteY20" fmla="*/ 869156 h 871537"/>
              <a:gd name="connsiteX21" fmla="*/ 38100 w 485775"/>
              <a:gd name="connsiteY21" fmla="*/ 871537 h 871537"/>
              <a:gd name="connsiteX22" fmla="*/ 21431 w 485775"/>
              <a:gd name="connsiteY22" fmla="*/ 866775 h 871537"/>
              <a:gd name="connsiteX23" fmla="*/ 9525 w 485775"/>
              <a:gd name="connsiteY23" fmla="*/ 852487 h 871537"/>
              <a:gd name="connsiteX24" fmla="*/ 0 w 485775"/>
              <a:gd name="connsiteY24" fmla="*/ 823912 h 871537"/>
              <a:gd name="connsiteX25" fmla="*/ 164306 w 485775"/>
              <a:gd name="connsiteY25" fmla="*/ 447675 h 871537"/>
              <a:gd name="connsiteX26" fmla="*/ 176213 w 485775"/>
              <a:gd name="connsiteY26" fmla="*/ 421481 h 871537"/>
              <a:gd name="connsiteX27" fmla="*/ 200025 w 485775"/>
              <a:gd name="connsiteY27" fmla="*/ 369094 h 871537"/>
              <a:gd name="connsiteX28" fmla="*/ 216694 w 485775"/>
              <a:gd name="connsiteY28" fmla="*/ 321469 h 871537"/>
              <a:gd name="connsiteX29" fmla="*/ 233363 w 485775"/>
              <a:gd name="connsiteY29" fmla="*/ 233362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5775" h="871537">
                <a:moveTo>
                  <a:pt x="233363" y="233362"/>
                </a:moveTo>
                <a:lnTo>
                  <a:pt x="242888" y="145256"/>
                </a:lnTo>
                <a:lnTo>
                  <a:pt x="245269" y="104775"/>
                </a:lnTo>
                <a:lnTo>
                  <a:pt x="245269" y="59531"/>
                </a:lnTo>
                <a:lnTo>
                  <a:pt x="245269" y="0"/>
                </a:lnTo>
                <a:lnTo>
                  <a:pt x="485775" y="107156"/>
                </a:lnTo>
                <a:cubicBezTo>
                  <a:pt x="484981" y="134144"/>
                  <a:pt x="484188" y="161131"/>
                  <a:pt x="483394" y="188119"/>
                </a:cubicBezTo>
                <a:lnTo>
                  <a:pt x="478631" y="259556"/>
                </a:lnTo>
                <a:lnTo>
                  <a:pt x="464344" y="340519"/>
                </a:lnTo>
                <a:lnTo>
                  <a:pt x="438150" y="433387"/>
                </a:lnTo>
                <a:lnTo>
                  <a:pt x="409575" y="516731"/>
                </a:lnTo>
                <a:lnTo>
                  <a:pt x="383381" y="583406"/>
                </a:lnTo>
                <a:lnTo>
                  <a:pt x="366713" y="614362"/>
                </a:lnTo>
                <a:lnTo>
                  <a:pt x="338138" y="657225"/>
                </a:lnTo>
                <a:lnTo>
                  <a:pt x="304800" y="702469"/>
                </a:lnTo>
                <a:lnTo>
                  <a:pt x="271463" y="738187"/>
                </a:lnTo>
                <a:lnTo>
                  <a:pt x="226219" y="781050"/>
                </a:lnTo>
                <a:lnTo>
                  <a:pt x="185738" y="809625"/>
                </a:lnTo>
                <a:lnTo>
                  <a:pt x="147638" y="831056"/>
                </a:lnTo>
                <a:lnTo>
                  <a:pt x="102394" y="852487"/>
                </a:lnTo>
                <a:lnTo>
                  <a:pt x="57150" y="869156"/>
                </a:lnTo>
                <a:lnTo>
                  <a:pt x="38100" y="871537"/>
                </a:lnTo>
                <a:lnTo>
                  <a:pt x="21431" y="866775"/>
                </a:lnTo>
                <a:lnTo>
                  <a:pt x="9525" y="852487"/>
                </a:lnTo>
                <a:lnTo>
                  <a:pt x="0" y="823912"/>
                </a:lnTo>
                <a:lnTo>
                  <a:pt x="164306" y="447675"/>
                </a:lnTo>
                <a:lnTo>
                  <a:pt x="176213" y="421481"/>
                </a:lnTo>
                <a:lnTo>
                  <a:pt x="200025" y="369094"/>
                </a:lnTo>
                <a:lnTo>
                  <a:pt x="216694" y="321469"/>
                </a:lnTo>
                <a:lnTo>
                  <a:pt x="233363" y="23336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2B31269-71C4-DB43-AEB6-8AB6B83060D7}"/>
              </a:ext>
            </a:extLst>
          </p:cNvPr>
          <p:cNvSpPr/>
          <p:nvPr/>
        </p:nvSpPr>
        <p:spPr>
          <a:xfrm>
            <a:off x="3209925" y="4167188"/>
            <a:ext cx="541338" cy="508000"/>
          </a:xfrm>
          <a:custGeom>
            <a:avLst/>
            <a:gdLst>
              <a:gd name="connsiteX0" fmla="*/ 178594 w 540544"/>
              <a:gd name="connsiteY0" fmla="*/ 95250 h 507206"/>
              <a:gd name="connsiteX1" fmla="*/ 278606 w 540544"/>
              <a:gd name="connsiteY1" fmla="*/ 116681 h 507206"/>
              <a:gd name="connsiteX2" fmla="*/ 350044 w 540544"/>
              <a:gd name="connsiteY2" fmla="*/ 133350 h 507206"/>
              <a:gd name="connsiteX3" fmla="*/ 388144 w 540544"/>
              <a:gd name="connsiteY3" fmla="*/ 138112 h 507206"/>
              <a:gd name="connsiteX4" fmla="*/ 409575 w 540544"/>
              <a:gd name="connsiteY4" fmla="*/ 138112 h 507206"/>
              <a:gd name="connsiteX5" fmla="*/ 450056 w 540544"/>
              <a:gd name="connsiteY5" fmla="*/ 130968 h 507206"/>
              <a:gd name="connsiteX6" fmla="*/ 478631 w 540544"/>
              <a:gd name="connsiteY6" fmla="*/ 114300 h 507206"/>
              <a:gd name="connsiteX7" fmla="*/ 502444 w 540544"/>
              <a:gd name="connsiteY7" fmla="*/ 88106 h 507206"/>
              <a:gd name="connsiteX8" fmla="*/ 540544 w 540544"/>
              <a:gd name="connsiteY8" fmla="*/ 0 h 507206"/>
              <a:gd name="connsiteX9" fmla="*/ 383381 w 540544"/>
              <a:gd name="connsiteY9" fmla="*/ 507206 h 507206"/>
              <a:gd name="connsiteX10" fmla="*/ 352425 w 540544"/>
              <a:gd name="connsiteY10" fmla="*/ 502443 h 507206"/>
              <a:gd name="connsiteX11" fmla="*/ 333375 w 540544"/>
              <a:gd name="connsiteY11" fmla="*/ 464343 h 507206"/>
              <a:gd name="connsiteX12" fmla="*/ 326231 w 540544"/>
              <a:gd name="connsiteY12" fmla="*/ 411956 h 507206"/>
              <a:gd name="connsiteX13" fmla="*/ 314325 w 540544"/>
              <a:gd name="connsiteY13" fmla="*/ 364331 h 507206"/>
              <a:gd name="connsiteX14" fmla="*/ 292894 w 540544"/>
              <a:gd name="connsiteY14" fmla="*/ 321468 h 507206"/>
              <a:gd name="connsiteX15" fmla="*/ 269081 w 540544"/>
              <a:gd name="connsiteY15" fmla="*/ 288131 h 507206"/>
              <a:gd name="connsiteX16" fmla="*/ 233363 w 540544"/>
              <a:gd name="connsiteY16" fmla="*/ 250031 h 507206"/>
              <a:gd name="connsiteX17" fmla="*/ 195263 w 540544"/>
              <a:gd name="connsiteY17" fmla="*/ 216693 h 507206"/>
              <a:gd name="connsiteX18" fmla="*/ 150019 w 540544"/>
              <a:gd name="connsiteY18" fmla="*/ 183356 h 507206"/>
              <a:gd name="connsiteX19" fmla="*/ 90488 w 540544"/>
              <a:gd name="connsiteY19" fmla="*/ 150018 h 507206"/>
              <a:gd name="connsiteX20" fmla="*/ 40481 w 540544"/>
              <a:gd name="connsiteY20" fmla="*/ 123825 h 507206"/>
              <a:gd name="connsiteX21" fmla="*/ 9525 w 540544"/>
              <a:gd name="connsiteY21" fmla="*/ 102393 h 507206"/>
              <a:gd name="connsiteX22" fmla="*/ 0 w 540544"/>
              <a:gd name="connsiteY22" fmla="*/ 80962 h 507206"/>
              <a:gd name="connsiteX23" fmla="*/ 2381 w 540544"/>
              <a:gd name="connsiteY23" fmla="*/ 64293 h 507206"/>
              <a:gd name="connsiteX24" fmla="*/ 11906 w 540544"/>
              <a:gd name="connsiteY24" fmla="*/ 54768 h 507206"/>
              <a:gd name="connsiteX25" fmla="*/ 26194 w 540544"/>
              <a:gd name="connsiteY25" fmla="*/ 52387 h 507206"/>
              <a:gd name="connsiteX26" fmla="*/ 45244 w 540544"/>
              <a:gd name="connsiteY26" fmla="*/ 59531 h 507206"/>
              <a:gd name="connsiteX27" fmla="*/ 83344 w 540544"/>
              <a:gd name="connsiteY27" fmla="*/ 71437 h 507206"/>
              <a:gd name="connsiteX28" fmla="*/ 178594 w 540544"/>
              <a:gd name="connsiteY28" fmla="*/ 9525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0544" h="507206">
                <a:moveTo>
                  <a:pt x="178594" y="95250"/>
                </a:moveTo>
                <a:lnTo>
                  <a:pt x="278606" y="116681"/>
                </a:lnTo>
                <a:lnTo>
                  <a:pt x="350044" y="133350"/>
                </a:lnTo>
                <a:lnTo>
                  <a:pt x="388144" y="138112"/>
                </a:lnTo>
                <a:lnTo>
                  <a:pt x="409575" y="138112"/>
                </a:lnTo>
                <a:lnTo>
                  <a:pt x="450056" y="130968"/>
                </a:lnTo>
                <a:lnTo>
                  <a:pt x="478631" y="114300"/>
                </a:lnTo>
                <a:lnTo>
                  <a:pt x="502444" y="88106"/>
                </a:lnTo>
                <a:lnTo>
                  <a:pt x="540544" y="0"/>
                </a:lnTo>
                <a:lnTo>
                  <a:pt x="383381" y="507206"/>
                </a:lnTo>
                <a:lnTo>
                  <a:pt x="352425" y="502443"/>
                </a:lnTo>
                <a:lnTo>
                  <a:pt x="333375" y="464343"/>
                </a:lnTo>
                <a:lnTo>
                  <a:pt x="326231" y="411956"/>
                </a:lnTo>
                <a:lnTo>
                  <a:pt x="314325" y="364331"/>
                </a:lnTo>
                <a:lnTo>
                  <a:pt x="292894" y="321468"/>
                </a:lnTo>
                <a:lnTo>
                  <a:pt x="269081" y="288131"/>
                </a:lnTo>
                <a:lnTo>
                  <a:pt x="233363" y="250031"/>
                </a:lnTo>
                <a:lnTo>
                  <a:pt x="195263" y="216693"/>
                </a:lnTo>
                <a:lnTo>
                  <a:pt x="150019" y="183356"/>
                </a:lnTo>
                <a:lnTo>
                  <a:pt x="90488" y="150018"/>
                </a:lnTo>
                <a:lnTo>
                  <a:pt x="40481" y="123825"/>
                </a:lnTo>
                <a:lnTo>
                  <a:pt x="9525" y="102393"/>
                </a:lnTo>
                <a:lnTo>
                  <a:pt x="0" y="80962"/>
                </a:lnTo>
                <a:lnTo>
                  <a:pt x="2381" y="64293"/>
                </a:lnTo>
                <a:lnTo>
                  <a:pt x="11906" y="54768"/>
                </a:lnTo>
                <a:lnTo>
                  <a:pt x="26194" y="52387"/>
                </a:lnTo>
                <a:lnTo>
                  <a:pt x="45244" y="59531"/>
                </a:lnTo>
                <a:lnTo>
                  <a:pt x="83344" y="71437"/>
                </a:lnTo>
                <a:lnTo>
                  <a:pt x="178594" y="95250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E371CA9-8D05-F64F-8985-8EF68CC92606}"/>
              </a:ext>
            </a:extLst>
          </p:cNvPr>
          <p:cNvSpPr/>
          <p:nvPr/>
        </p:nvSpPr>
        <p:spPr>
          <a:xfrm rot="16200000">
            <a:off x="1023938" y="3657600"/>
            <a:ext cx="4052887" cy="404813"/>
          </a:xfrm>
          <a:custGeom>
            <a:avLst/>
            <a:gdLst>
              <a:gd name="connsiteX0" fmla="*/ 1861692 w 4052305"/>
              <a:gd name="connsiteY0" fmla="*/ 128279 h 404573"/>
              <a:gd name="connsiteX1" fmla="*/ 2361652 w 4052305"/>
              <a:gd name="connsiteY1" fmla="*/ 141436 h 404573"/>
              <a:gd name="connsiteX2" fmla="*/ 2868190 w 4052305"/>
              <a:gd name="connsiteY2" fmla="*/ 151304 h 404573"/>
              <a:gd name="connsiteX3" fmla="*/ 3318812 w 4052305"/>
              <a:gd name="connsiteY3" fmla="*/ 154593 h 404573"/>
              <a:gd name="connsiteX4" fmla="*/ 3588527 w 4052305"/>
              <a:gd name="connsiteY4" fmla="*/ 154593 h 404573"/>
              <a:gd name="connsiteX5" fmla="*/ 3644443 w 4052305"/>
              <a:gd name="connsiteY5" fmla="*/ 154593 h 404573"/>
              <a:gd name="connsiteX6" fmla="*/ 3700360 w 4052305"/>
              <a:gd name="connsiteY6" fmla="*/ 148015 h 404573"/>
              <a:gd name="connsiteX7" fmla="*/ 3756276 w 4052305"/>
              <a:gd name="connsiteY7" fmla="*/ 138147 h 404573"/>
              <a:gd name="connsiteX8" fmla="*/ 3805614 w 4052305"/>
              <a:gd name="connsiteY8" fmla="*/ 124990 h 404573"/>
              <a:gd name="connsiteX9" fmla="*/ 3851663 w 4052305"/>
              <a:gd name="connsiteY9" fmla="*/ 108544 h 404573"/>
              <a:gd name="connsiteX10" fmla="*/ 3897712 w 4052305"/>
              <a:gd name="connsiteY10" fmla="*/ 88809 h 404573"/>
              <a:gd name="connsiteX11" fmla="*/ 3933894 w 4052305"/>
              <a:gd name="connsiteY11" fmla="*/ 62495 h 404573"/>
              <a:gd name="connsiteX12" fmla="*/ 3960207 w 4052305"/>
              <a:gd name="connsiteY12" fmla="*/ 36182 h 404573"/>
              <a:gd name="connsiteX13" fmla="*/ 3976653 w 4052305"/>
              <a:gd name="connsiteY13" fmla="*/ 19736 h 404573"/>
              <a:gd name="connsiteX14" fmla="*/ 3996389 w 4052305"/>
              <a:gd name="connsiteY14" fmla="*/ 6579 h 404573"/>
              <a:gd name="connsiteX15" fmla="*/ 4025991 w 4052305"/>
              <a:gd name="connsiteY15" fmla="*/ 0 h 404573"/>
              <a:gd name="connsiteX16" fmla="*/ 4035859 w 4052305"/>
              <a:gd name="connsiteY16" fmla="*/ 0 h 404573"/>
              <a:gd name="connsiteX17" fmla="*/ 4042437 w 4052305"/>
              <a:gd name="connsiteY17" fmla="*/ 3289 h 404573"/>
              <a:gd name="connsiteX18" fmla="*/ 4049016 w 4052305"/>
              <a:gd name="connsiteY18" fmla="*/ 6579 h 404573"/>
              <a:gd name="connsiteX19" fmla="*/ 4052305 w 4052305"/>
              <a:gd name="connsiteY19" fmla="*/ 19736 h 404573"/>
              <a:gd name="connsiteX20" fmla="*/ 4052305 w 4052305"/>
              <a:gd name="connsiteY20" fmla="*/ 39471 h 404573"/>
              <a:gd name="connsiteX21" fmla="*/ 4042437 w 4052305"/>
              <a:gd name="connsiteY21" fmla="*/ 85520 h 404573"/>
              <a:gd name="connsiteX22" fmla="*/ 4009545 w 4052305"/>
              <a:gd name="connsiteY22" fmla="*/ 144725 h 404573"/>
              <a:gd name="connsiteX23" fmla="*/ 3940472 w 4052305"/>
              <a:gd name="connsiteY23" fmla="*/ 243402 h 404573"/>
              <a:gd name="connsiteX24" fmla="*/ 3868109 w 4052305"/>
              <a:gd name="connsiteY24" fmla="*/ 332210 h 404573"/>
              <a:gd name="connsiteX25" fmla="*/ 3736541 w 4052305"/>
              <a:gd name="connsiteY25" fmla="*/ 404573 h 404573"/>
              <a:gd name="connsiteX26" fmla="*/ 3634576 w 4052305"/>
              <a:gd name="connsiteY26" fmla="*/ 394705 h 404573"/>
              <a:gd name="connsiteX27" fmla="*/ 3460247 w 4052305"/>
              <a:gd name="connsiteY27" fmla="*/ 384838 h 404573"/>
              <a:gd name="connsiteX28" fmla="*/ 3174086 w 4052305"/>
              <a:gd name="connsiteY28" fmla="*/ 371681 h 404573"/>
              <a:gd name="connsiteX29" fmla="*/ 2855033 w 4052305"/>
              <a:gd name="connsiteY29" fmla="*/ 361813 h 404573"/>
              <a:gd name="connsiteX30" fmla="*/ 2516245 w 4052305"/>
              <a:gd name="connsiteY30" fmla="*/ 351946 h 404573"/>
              <a:gd name="connsiteX31" fmla="*/ 2157721 w 4052305"/>
              <a:gd name="connsiteY31" fmla="*/ 342078 h 404573"/>
              <a:gd name="connsiteX32" fmla="*/ 1822222 w 4052305"/>
              <a:gd name="connsiteY32" fmla="*/ 332210 h 404573"/>
              <a:gd name="connsiteX33" fmla="*/ 1473565 w 4052305"/>
              <a:gd name="connsiteY33" fmla="*/ 332210 h 404573"/>
              <a:gd name="connsiteX34" fmla="*/ 1184115 w 4052305"/>
              <a:gd name="connsiteY34" fmla="*/ 332210 h 404573"/>
              <a:gd name="connsiteX35" fmla="*/ 924268 w 4052305"/>
              <a:gd name="connsiteY35" fmla="*/ 325632 h 404573"/>
              <a:gd name="connsiteX36" fmla="*/ 700601 w 4052305"/>
              <a:gd name="connsiteY36" fmla="*/ 325632 h 404573"/>
              <a:gd name="connsiteX37" fmla="*/ 496671 w 4052305"/>
              <a:gd name="connsiteY37" fmla="*/ 315764 h 404573"/>
              <a:gd name="connsiteX38" fmla="*/ 286161 w 4052305"/>
              <a:gd name="connsiteY38" fmla="*/ 305897 h 404573"/>
              <a:gd name="connsiteX39" fmla="*/ 124990 w 4052305"/>
              <a:gd name="connsiteY39" fmla="*/ 286161 h 404573"/>
              <a:gd name="connsiteX40" fmla="*/ 59206 w 4052305"/>
              <a:gd name="connsiteY40" fmla="*/ 273005 h 404573"/>
              <a:gd name="connsiteX41" fmla="*/ 19735 w 4052305"/>
              <a:gd name="connsiteY41" fmla="*/ 253269 h 404573"/>
              <a:gd name="connsiteX42" fmla="*/ 6578 w 4052305"/>
              <a:gd name="connsiteY42" fmla="*/ 240113 h 404573"/>
              <a:gd name="connsiteX43" fmla="*/ 0 w 4052305"/>
              <a:gd name="connsiteY43" fmla="*/ 223666 h 404573"/>
              <a:gd name="connsiteX44" fmla="*/ 3289 w 4052305"/>
              <a:gd name="connsiteY44" fmla="*/ 207220 h 404573"/>
              <a:gd name="connsiteX45" fmla="*/ 16446 w 4052305"/>
              <a:gd name="connsiteY45" fmla="*/ 184196 h 404573"/>
              <a:gd name="connsiteX46" fmla="*/ 39471 w 4052305"/>
              <a:gd name="connsiteY46" fmla="*/ 154593 h 404573"/>
              <a:gd name="connsiteX47" fmla="*/ 62495 w 4052305"/>
              <a:gd name="connsiteY47" fmla="*/ 138147 h 404573"/>
              <a:gd name="connsiteX48" fmla="*/ 95387 w 4052305"/>
              <a:gd name="connsiteY48" fmla="*/ 121701 h 404573"/>
              <a:gd name="connsiteX49" fmla="*/ 184196 w 4052305"/>
              <a:gd name="connsiteY49" fmla="*/ 85520 h 404573"/>
              <a:gd name="connsiteX50" fmla="*/ 282872 w 4052305"/>
              <a:gd name="connsiteY50" fmla="*/ 52628 h 404573"/>
              <a:gd name="connsiteX51" fmla="*/ 404573 w 4052305"/>
              <a:gd name="connsiteY51" fmla="*/ 26314 h 404573"/>
              <a:gd name="connsiteX52" fmla="*/ 467068 w 4052305"/>
              <a:gd name="connsiteY52" fmla="*/ 19736 h 404573"/>
              <a:gd name="connsiteX53" fmla="*/ 519695 w 4052305"/>
              <a:gd name="connsiteY53" fmla="*/ 26314 h 404573"/>
              <a:gd name="connsiteX54" fmla="*/ 582190 w 4052305"/>
              <a:gd name="connsiteY54" fmla="*/ 46049 h 404573"/>
              <a:gd name="connsiteX55" fmla="*/ 700601 w 4052305"/>
              <a:gd name="connsiteY55" fmla="*/ 72363 h 404573"/>
              <a:gd name="connsiteX56" fmla="*/ 855194 w 4052305"/>
              <a:gd name="connsiteY56" fmla="*/ 92098 h 404573"/>
              <a:gd name="connsiteX57" fmla="*/ 1016365 w 4052305"/>
              <a:gd name="connsiteY57" fmla="*/ 95387 h 404573"/>
              <a:gd name="connsiteX58" fmla="*/ 1282791 w 4052305"/>
              <a:gd name="connsiteY58" fmla="*/ 108544 h 404573"/>
              <a:gd name="connsiteX59" fmla="*/ 1532771 w 4052305"/>
              <a:gd name="connsiteY59" fmla="*/ 118412 h 404573"/>
              <a:gd name="connsiteX60" fmla="*/ 1861692 w 4052305"/>
              <a:gd name="connsiteY60" fmla="*/ 128279 h 404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052305" h="404573">
                <a:moveTo>
                  <a:pt x="1861692" y="128279"/>
                </a:moveTo>
                <a:lnTo>
                  <a:pt x="2361652" y="141436"/>
                </a:lnTo>
                <a:lnTo>
                  <a:pt x="2868190" y="151304"/>
                </a:lnTo>
                <a:lnTo>
                  <a:pt x="3318812" y="154593"/>
                </a:lnTo>
                <a:lnTo>
                  <a:pt x="3588527" y="154593"/>
                </a:lnTo>
                <a:lnTo>
                  <a:pt x="3644443" y="154593"/>
                </a:lnTo>
                <a:lnTo>
                  <a:pt x="3700360" y="148015"/>
                </a:lnTo>
                <a:lnTo>
                  <a:pt x="3756276" y="138147"/>
                </a:lnTo>
                <a:lnTo>
                  <a:pt x="3805614" y="124990"/>
                </a:lnTo>
                <a:lnTo>
                  <a:pt x="3851663" y="108544"/>
                </a:lnTo>
                <a:lnTo>
                  <a:pt x="3897712" y="88809"/>
                </a:lnTo>
                <a:lnTo>
                  <a:pt x="3933894" y="62495"/>
                </a:lnTo>
                <a:lnTo>
                  <a:pt x="3960207" y="36182"/>
                </a:lnTo>
                <a:lnTo>
                  <a:pt x="3976653" y="19736"/>
                </a:lnTo>
                <a:lnTo>
                  <a:pt x="3996389" y="6579"/>
                </a:lnTo>
                <a:lnTo>
                  <a:pt x="4025991" y="0"/>
                </a:lnTo>
                <a:lnTo>
                  <a:pt x="4035859" y="0"/>
                </a:lnTo>
                <a:lnTo>
                  <a:pt x="4042437" y="3289"/>
                </a:lnTo>
                <a:lnTo>
                  <a:pt x="4049016" y="6579"/>
                </a:lnTo>
                <a:lnTo>
                  <a:pt x="4052305" y="19736"/>
                </a:lnTo>
                <a:lnTo>
                  <a:pt x="4052305" y="39471"/>
                </a:lnTo>
                <a:lnTo>
                  <a:pt x="4042437" y="85520"/>
                </a:lnTo>
                <a:lnTo>
                  <a:pt x="4009545" y="144725"/>
                </a:lnTo>
                <a:lnTo>
                  <a:pt x="3940472" y="243402"/>
                </a:lnTo>
                <a:lnTo>
                  <a:pt x="3868109" y="332210"/>
                </a:lnTo>
                <a:lnTo>
                  <a:pt x="3736541" y="404573"/>
                </a:lnTo>
                <a:lnTo>
                  <a:pt x="3634576" y="394705"/>
                </a:lnTo>
                <a:lnTo>
                  <a:pt x="3460247" y="384838"/>
                </a:lnTo>
                <a:lnTo>
                  <a:pt x="3174086" y="371681"/>
                </a:lnTo>
                <a:lnTo>
                  <a:pt x="2855033" y="361813"/>
                </a:lnTo>
                <a:lnTo>
                  <a:pt x="2516245" y="351946"/>
                </a:lnTo>
                <a:lnTo>
                  <a:pt x="2157721" y="342078"/>
                </a:lnTo>
                <a:lnTo>
                  <a:pt x="1822222" y="332210"/>
                </a:lnTo>
                <a:lnTo>
                  <a:pt x="1473565" y="332210"/>
                </a:lnTo>
                <a:lnTo>
                  <a:pt x="1184115" y="332210"/>
                </a:lnTo>
                <a:lnTo>
                  <a:pt x="924268" y="325632"/>
                </a:lnTo>
                <a:lnTo>
                  <a:pt x="700601" y="325632"/>
                </a:lnTo>
                <a:lnTo>
                  <a:pt x="496671" y="315764"/>
                </a:lnTo>
                <a:lnTo>
                  <a:pt x="286161" y="305897"/>
                </a:lnTo>
                <a:lnTo>
                  <a:pt x="124990" y="286161"/>
                </a:lnTo>
                <a:lnTo>
                  <a:pt x="59206" y="273005"/>
                </a:lnTo>
                <a:lnTo>
                  <a:pt x="19735" y="253269"/>
                </a:lnTo>
                <a:lnTo>
                  <a:pt x="6578" y="240113"/>
                </a:lnTo>
                <a:lnTo>
                  <a:pt x="0" y="223666"/>
                </a:lnTo>
                <a:lnTo>
                  <a:pt x="3289" y="207220"/>
                </a:lnTo>
                <a:lnTo>
                  <a:pt x="16446" y="184196"/>
                </a:lnTo>
                <a:lnTo>
                  <a:pt x="39471" y="154593"/>
                </a:lnTo>
                <a:lnTo>
                  <a:pt x="62495" y="138147"/>
                </a:lnTo>
                <a:lnTo>
                  <a:pt x="95387" y="121701"/>
                </a:lnTo>
                <a:lnTo>
                  <a:pt x="184196" y="85520"/>
                </a:lnTo>
                <a:lnTo>
                  <a:pt x="282872" y="52628"/>
                </a:lnTo>
                <a:lnTo>
                  <a:pt x="404573" y="26314"/>
                </a:lnTo>
                <a:lnTo>
                  <a:pt x="467068" y="19736"/>
                </a:lnTo>
                <a:lnTo>
                  <a:pt x="519695" y="26314"/>
                </a:lnTo>
                <a:lnTo>
                  <a:pt x="582190" y="46049"/>
                </a:lnTo>
                <a:lnTo>
                  <a:pt x="700601" y="72363"/>
                </a:lnTo>
                <a:lnTo>
                  <a:pt x="855194" y="92098"/>
                </a:lnTo>
                <a:lnTo>
                  <a:pt x="1016365" y="95387"/>
                </a:lnTo>
                <a:lnTo>
                  <a:pt x="1282791" y="108544"/>
                </a:lnTo>
                <a:lnTo>
                  <a:pt x="1532771" y="118412"/>
                </a:lnTo>
                <a:lnTo>
                  <a:pt x="1861692" y="12827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8569A9-8E18-4F47-A9D5-FC527EBB4522}"/>
              </a:ext>
            </a:extLst>
          </p:cNvPr>
          <p:cNvSpPr/>
          <p:nvPr/>
        </p:nvSpPr>
        <p:spPr>
          <a:xfrm>
            <a:off x="4238625" y="2312988"/>
            <a:ext cx="2651125" cy="515937"/>
          </a:xfrm>
          <a:custGeom>
            <a:avLst/>
            <a:gdLst>
              <a:gd name="connsiteX0" fmla="*/ 945356 w 2650331"/>
              <a:gd name="connsiteY0" fmla="*/ 197644 h 516731"/>
              <a:gd name="connsiteX1" fmla="*/ 1364456 w 2650331"/>
              <a:gd name="connsiteY1" fmla="*/ 133350 h 516731"/>
              <a:gd name="connsiteX2" fmla="*/ 1466850 w 2650331"/>
              <a:gd name="connsiteY2" fmla="*/ 135731 h 516731"/>
              <a:gd name="connsiteX3" fmla="*/ 1659731 w 2650331"/>
              <a:gd name="connsiteY3" fmla="*/ 107156 h 516731"/>
              <a:gd name="connsiteX4" fmla="*/ 1890713 w 2650331"/>
              <a:gd name="connsiteY4" fmla="*/ 73819 h 516731"/>
              <a:gd name="connsiteX5" fmla="*/ 2059781 w 2650331"/>
              <a:gd name="connsiteY5" fmla="*/ 52387 h 516731"/>
              <a:gd name="connsiteX6" fmla="*/ 2097881 w 2650331"/>
              <a:gd name="connsiteY6" fmla="*/ 47625 h 516731"/>
              <a:gd name="connsiteX7" fmla="*/ 2131219 w 2650331"/>
              <a:gd name="connsiteY7" fmla="*/ 35719 h 516731"/>
              <a:gd name="connsiteX8" fmla="*/ 2185988 w 2650331"/>
              <a:gd name="connsiteY8" fmla="*/ 11906 h 516731"/>
              <a:gd name="connsiteX9" fmla="*/ 2233613 w 2650331"/>
              <a:gd name="connsiteY9" fmla="*/ 0 h 516731"/>
              <a:gd name="connsiteX10" fmla="*/ 2271713 w 2650331"/>
              <a:gd name="connsiteY10" fmla="*/ 4762 h 516731"/>
              <a:gd name="connsiteX11" fmla="*/ 2324100 w 2650331"/>
              <a:gd name="connsiteY11" fmla="*/ 16669 h 516731"/>
              <a:gd name="connsiteX12" fmla="*/ 2390775 w 2650331"/>
              <a:gd name="connsiteY12" fmla="*/ 40481 h 516731"/>
              <a:gd name="connsiteX13" fmla="*/ 2445544 w 2650331"/>
              <a:gd name="connsiteY13" fmla="*/ 66675 h 516731"/>
              <a:gd name="connsiteX14" fmla="*/ 2502694 w 2650331"/>
              <a:gd name="connsiteY14" fmla="*/ 97631 h 516731"/>
              <a:gd name="connsiteX15" fmla="*/ 2552700 w 2650331"/>
              <a:gd name="connsiteY15" fmla="*/ 128587 h 516731"/>
              <a:gd name="connsiteX16" fmla="*/ 2576513 w 2650331"/>
              <a:gd name="connsiteY16" fmla="*/ 147637 h 516731"/>
              <a:gd name="connsiteX17" fmla="*/ 2609850 w 2650331"/>
              <a:gd name="connsiteY17" fmla="*/ 180975 h 516731"/>
              <a:gd name="connsiteX18" fmla="*/ 2631281 w 2650331"/>
              <a:gd name="connsiteY18" fmla="*/ 207169 h 516731"/>
              <a:gd name="connsiteX19" fmla="*/ 2643188 w 2650331"/>
              <a:gd name="connsiteY19" fmla="*/ 228600 h 516731"/>
              <a:gd name="connsiteX20" fmla="*/ 2650331 w 2650331"/>
              <a:gd name="connsiteY20" fmla="*/ 247650 h 516731"/>
              <a:gd name="connsiteX21" fmla="*/ 2650331 w 2650331"/>
              <a:gd name="connsiteY21" fmla="*/ 259556 h 516731"/>
              <a:gd name="connsiteX22" fmla="*/ 2647950 w 2650331"/>
              <a:gd name="connsiteY22" fmla="*/ 278606 h 516731"/>
              <a:gd name="connsiteX23" fmla="*/ 2631281 w 2650331"/>
              <a:gd name="connsiteY23" fmla="*/ 292894 h 516731"/>
              <a:gd name="connsiteX24" fmla="*/ 2605088 w 2650331"/>
              <a:gd name="connsiteY24" fmla="*/ 304800 h 516731"/>
              <a:gd name="connsiteX25" fmla="*/ 2562225 w 2650331"/>
              <a:gd name="connsiteY25" fmla="*/ 316706 h 516731"/>
              <a:gd name="connsiteX26" fmla="*/ 2531269 w 2650331"/>
              <a:gd name="connsiteY26" fmla="*/ 309562 h 516731"/>
              <a:gd name="connsiteX27" fmla="*/ 2436019 w 2650331"/>
              <a:gd name="connsiteY27" fmla="*/ 292894 h 516731"/>
              <a:gd name="connsiteX28" fmla="*/ 2328863 w 2650331"/>
              <a:gd name="connsiteY28" fmla="*/ 280987 h 516731"/>
              <a:gd name="connsiteX29" fmla="*/ 2178844 w 2650331"/>
              <a:gd name="connsiteY29" fmla="*/ 273844 h 516731"/>
              <a:gd name="connsiteX30" fmla="*/ 1983581 w 2650331"/>
              <a:gd name="connsiteY30" fmla="*/ 276225 h 516731"/>
              <a:gd name="connsiteX31" fmla="*/ 1757363 w 2650331"/>
              <a:gd name="connsiteY31" fmla="*/ 288131 h 516731"/>
              <a:gd name="connsiteX32" fmla="*/ 1414463 w 2650331"/>
              <a:gd name="connsiteY32" fmla="*/ 316706 h 516731"/>
              <a:gd name="connsiteX33" fmla="*/ 1271588 w 2650331"/>
              <a:gd name="connsiteY33" fmla="*/ 330994 h 516731"/>
              <a:gd name="connsiteX34" fmla="*/ 1128713 w 2650331"/>
              <a:gd name="connsiteY34" fmla="*/ 350044 h 516731"/>
              <a:gd name="connsiteX35" fmla="*/ 1059656 w 2650331"/>
              <a:gd name="connsiteY35" fmla="*/ 361950 h 516731"/>
              <a:gd name="connsiteX36" fmla="*/ 900113 w 2650331"/>
              <a:gd name="connsiteY36" fmla="*/ 392906 h 516731"/>
              <a:gd name="connsiteX37" fmla="*/ 735806 w 2650331"/>
              <a:gd name="connsiteY37" fmla="*/ 421481 h 516731"/>
              <a:gd name="connsiteX38" fmla="*/ 583406 w 2650331"/>
              <a:gd name="connsiteY38" fmla="*/ 447675 h 516731"/>
              <a:gd name="connsiteX39" fmla="*/ 488156 w 2650331"/>
              <a:gd name="connsiteY39" fmla="*/ 469106 h 516731"/>
              <a:gd name="connsiteX40" fmla="*/ 409575 w 2650331"/>
              <a:gd name="connsiteY40" fmla="*/ 490537 h 516731"/>
              <a:gd name="connsiteX41" fmla="*/ 366713 w 2650331"/>
              <a:gd name="connsiteY41" fmla="*/ 509587 h 516731"/>
              <a:gd name="connsiteX42" fmla="*/ 342900 w 2650331"/>
              <a:gd name="connsiteY42" fmla="*/ 516731 h 516731"/>
              <a:gd name="connsiteX43" fmla="*/ 314325 w 2650331"/>
              <a:gd name="connsiteY43" fmla="*/ 514350 h 516731"/>
              <a:gd name="connsiteX44" fmla="*/ 271463 w 2650331"/>
              <a:gd name="connsiteY44" fmla="*/ 504825 h 516731"/>
              <a:gd name="connsiteX45" fmla="*/ 223838 w 2650331"/>
              <a:gd name="connsiteY45" fmla="*/ 483394 h 516731"/>
              <a:gd name="connsiteX46" fmla="*/ 178594 w 2650331"/>
              <a:gd name="connsiteY46" fmla="*/ 459581 h 516731"/>
              <a:gd name="connsiteX47" fmla="*/ 130969 w 2650331"/>
              <a:gd name="connsiteY47" fmla="*/ 428625 h 516731"/>
              <a:gd name="connsiteX48" fmla="*/ 95250 w 2650331"/>
              <a:gd name="connsiteY48" fmla="*/ 397669 h 516731"/>
              <a:gd name="connsiteX49" fmla="*/ 59531 w 2650331"/>
              <a:gd name="connsiteY49" fmla="*/ 364331 h 516731"/>
              <a:gd name="connsiteX50" fmla="*/ 21431 w 2650331"/>
              <a:gd name="connsiteY50" fmla="*/ 323850 h 516731"/>
              <a:gd name="connsiteX51" fmla="*/ 7144 w 2650331"/>
              <a:gd name="connsiteY51" fmla="*/ 304800 h 516731"/>
              <a:gd name="connsiteX52" fmla="*/ 0 w 2650331"/>
              <a:gd name="connsiteY52" fmla="*/ 288131 h 516731"/>
              <a:gd name="connsiteX53" fmla="*/ 0 w 2650331"/>
              <a:gd name="connsiteY53" fmla="*/ 266700 h 516731"/>
              <a:gd name="connsiteX54" fmla="*/ 4763 w 2650331"/>
              <a:gd name="connsiteY54" fmla="*/ 257175 h 516731"/>
              <a:gd name="connsiteX55" fmla="*/ 16669 w 2650331"/>
              <a:gd name="connsiteY55" fmla="*/ 257175 h 516731"/>
              <a:gd name="connsiteX56" fmla="*/ 45244 w 2650331"/>
              <a:gd name="connsiteY56" fmla="*/ 266700 h 516731"/>
              <a:gd name="connsiteX57" fmla="*/ 107156 w 2650331"/>
              <a:gd name="connsiteY57" fmla="*/ 283369 h 516731"/>
              <a:gd name="connsiteX58" fmla="*/ 180975 w 2650331"/>
              <a:gd name="connsiteY58" fmla="*/ 295275 h 516731"/>
              <a:gd name="connsiteX59" fmla="*/ 242888 w 2650331"/>
              <a:gd name="connsiteY59" fmla="*/ 300037 h 516731"/>
              <a:gd name="connsiteX60" fmla="*/ 311944 w 2650331"/>
              <a:gd name="connsiteY60" fmla="*/ 297656 h 516731"/>
              <a:gd name="connsiteX61" fmla="*/ 442913 w 2650331"/>
              <a:gd name="connsiteY61" fmla="*/ 278606 h 516731"/>
              <a:gd name="connsiteX62" fmla="*/ 778669 w 2650331"/>
              <a:gd name="connsiteY62" fmla="*/ 223837 h 516731"/>
              <a:gd name="connsiteX63" fmla="*/ 945356 w 2650331"/>
              <a:gd name="connsiteY63" fmla="*/ 1976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50331" h="516731">
                <a:moveTo>
                  <a:pt x="945356" y="197644"/>
                </a:moveTo>
                <a:lnTo>
                  <a:pt x="1364456" y="133350"/>
                </a:lnTo>
                <a:lnTo>
                  <a:pt x="1466850" y="135731"/>
                </a:lnTo>
                <a:lnTo>
                  <a:pt x="1659731" y="107156"/>
                </a:lnTo>
                <a:lnTo>
                  <a:pt x="1890713" y="73819"/>
                </a:lnTo>
                <a:lnTo>
                  <a:pt x="2059781" y="52387"/>
                </a:lnTo>
                <a:lnTo>
                  <a:pt x="2097881" y="47625"/>
                </a:lnTo>
                <a:lnTo>
                  <a:pt x="2131219" y="35719"/>
                </a:lnTo>
                <a:lnTo>
                  <a:pt x="2185988" y="11906"/>
                </a:lnTo>
                <a:lnTo>
                  <a:pt x="2233613" y="0"/>
                </a:lnTo>
                <a:lnTo>
                  <a:pt x="2271713" y="4762"/>
                </a:lnTo>
                <a:lnTo>
                  <a:pt x="2324100" y="16669"/>
                </a:lnTo>
                <a:lnTo>
                  <a:pt x="2390775" y="40481"/>
                </a:lnTo>
                <a:lnTo>
                  <a:pt x="2445544" y="66675"/>
                </a:lnTo>
                <a:lnTo>
                  <a:pt x="2502694" y="97631"/>
                </a:lnTo>
                <a:lnTo>
                  <a:pt x="2552700" y="128587"/>
                </a:lnTo>
                <a:lnTo>
                  <a:pt x="2576513" y="147637"/>
                </a:lnTo>
                <a:lnTo>
                  <a:pt x="2609850" y="180975"/>
                </a:lnTo>
                <a:lnTo>
                  <a:pt x="2631281" y="207169"/>
                </a:lnTo>
                <a:lnTo>
                  <a:pt x="2643188" y="228600"/>
                </a:lnTo>
                <a:lnTo>
                  <a:pt x="2650331" y="247650"/>
                </a:lnTo>
                <a:lnTo>
                  <a:pt x="2650331" y="259556"/>
                </a:lnTo>
                <a:lnTo>
                  <a:pt x="2647950" y="278606"/>
                </a:lnTo>
                <a:lnTo>
                  <a:pt x="2631281" y="292894"/>
                </a:lnTo>
                <a:lnTo>
                  <a:pt x="2605088" y="304800"/>
                </a:lnTo>
                <a:lnTo>
                  <a:pt x="2562225" y="316706"/>
                </a:lnTo>
                <a:lnTo>
                  <a:pt x="2531269" y="309562"/>
                </a:lnTo>
                <a:lnTo>
                  <a:pt x="2436019" y="292894"/>
                </a:lnTo>
                <a:lnTo>
                  <a:pt x="2328863" y="280987"/>
                </a:lnTo>
                <a:lnTo>
                  <a:pt x="2178844" y="273844"/>
                </a:lnTo>
                <a:lnTo>
                  <a:pt x="1983581" y="276225"/>
                </a:lnTo>
                <a:lnTo>
                  <a:pt x="1757363" y="288131"/>
                </a:lnTo>
                <a:lnTo>
                  <a:pt x="1414463" y="316706"/>
                </a:lnTo>
                <a:lnTo>
                  <a:pt x="1271588" y="330994"/>
                </a:lnTo>
                <a:lnTo>
                  <a:pt x="1128713" y="350044"/>
                </a:lnTo>
                <a:lnTo>
                  <a:pt x="1059656" y="361950"/>
                </a:lnTo>
                <a:lnTo>
                  <a:pt x="900113" y="392906"/>
                </a:lnTo>
                <a:lnTo>
                  <a:pt x="735806" y="421481"/>
                </a:lnTo>
                <a:lnTo>
                  <a:pt x="583406" y="447675"/>
                </a:lnTo>
                <a:lnTo>
                  <a:pt x="488156" y="469106"/>
                </a:lnTo>
                <a:lnTo>
                  <a:pt x="409575" y="490537"/>
                </a:lnTo>
                <a:lnTo>
                  <a:pt x="366713" y="509587"/>
                </a:lnTo>
                <a:lnTo>
                  <a:pt x="342900" y="516731"/>
                </a:lnTo>
                <a:lnTo>
                  <a:pt x="314325" y="514350"/>
                </a:lnTo>
                <a:lnTo>
                  <a:pt x="271463" y="504825"/>
                </a:lnTo>
                <a:lnTo>
                  <a:pt x="223838" y="483394"/>
                </a:lnTo>
                <a:lnTo>
                  <a:pt x="178594" y="459581"/>
                </a:lnTo>
                <a:lnTo>
                  <a:pt x="130969" y="428625"/>
                </a:lnTo>
                <a:lnTo>
                  <a:pt x="95250" y="397669"/>
                </a:lnTo>
                <a:lnTo>
                  <a:pt x="59531" y="364331"/>
                </a:lnTo>
                <a:lnTo>
                  <a:pt x="21431" y="323850"/>
                </a:lnTo>
                <a:lnTo>
                  <a:pt x="7144" y="304800"/>
                </a:lnTo>
                <a:lnTo>
                  <a:pt x="0" y="288131"/>
                </a:lnTo>
                <a:lnTo>
                  <a:pt x="0" y="266700"/>
                </a:lnTo>
                <a:lnTo>
                  <a:pt x="4763" y="257175"/>
                </a:lnTo>
                <a:lnTo>
                  <a:pt x="16669" y="257175"/>
                </a:lnTo>
                <a:lnTo>
                  <a:pt x="45244" y="266700"/>
                </a:lnTo>
                <a:lnTo>
                  <a:pt x="107156" y="283369"/>
                </a:lnTo>
                <a:lnTo>
                  <a:pt x="180975" y="295275"/>
                </a:lnTo>
                <a:lnTo>
                  <a:pt x="242888" y="300037"/>
                </a:lnTo>
                <a:lnTo>
                  <a:pt x="311944" y="297656"/>
                </a:lnTo>
                <a:lnTo>
                  <a:pt x="442913" y="278606"/>
                </a:lnTo>
                <a:lnTo>
                  <a:pt x="778669" y="223837"/>
                </a:lnTo>
                <a:lnTo>
                  <a:pt x="945356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9CA19B8-4773-804C-A924-9EB84A27E41A}"/>
              </a:ext>
            </a:extLst>
          </p:cNvPr>
          <p:cNvSpPr/>
          <p:nvPr/>
        </p:nvSpPr>
        <p:spPr>
          <a:xfrm>
            <a:off x="4167188" y="2652713"/>
            <a:ext cx="1436687" cy="1009650"/>
          </a:xfrm>
          <a:custGeom>
            <a:avLst/>
            <a:gdLst>
              <a:gd name="connsiteX0" fmla="*/ 821531 w 1435893"/>
              <a:gd name="connsiteY0" fmla="*/ 323850 h 1009650"/>
              <a:gd name="connsiteX1" fmla="*/ 909637 w 1435893"/>
              <a:gd name="connsiteY1" fmla="*/ 223837 h 1009650"/>
              <a:gd name="connsiteX2" fmla="*/ 985837 w 1435893"/>
              <a:gd name="connsiteY2" fmla="*/ 123825 h 1009650"/>
              <a:gd name="connsiteX3" fmla="*/ 1073943 w 1435893"/>
              <a:gd name="connsiteY3" fmla="*/ 0 h 1009650"/>
              <a:gd name="connsiteX4" fmla="*/ 1150143 w 1435893"/>
              <a:gd name="connsiteY4" fmla="*/ 14287 h 1009650"/>
              <a:gd name="connsiteX5" fmla="*/ 1257300 w 1435893"/>
              <a:gd name="connsiteY5" fmla="*/ 50006 h 1009650"/>
              <a:gd name="connsiteX6" fmla="*/ 1312068 w 1435893"/>
              <a:gd name="connsiteY6" fmla="*/ 69056 h 1009650"/>
              <a:gd name="connsiteX7" fmla="*/ 1362075 w 1435893"/>
              <a:gd name="connsiteY7" fmla="*/ 92868 h 1009650"/>
              <a:gd name="connsiteX8" fmla="*/ 1400175 w 1435893"/>
              <a:gd name="connsiteY8" fmla="*/ 114300 h 1009650"/>
              <a:gd name="connsiteX9" fmla="*/ 1409700 w 1435893"/>
              <a:gd name="connsiteY9" fmla="*/ 123825 h 1009650"/>
              <a:gd name="connsiteX10" fmla="*/ 1416843 w 1435893"/>
              <a:gd name="connsiteY10" fmla="*/ 130968 h 1009650"/>
              <a:gd name="connsiteX11" fmla="*/ 1431131 w 1435893"/>
              <a:gd name="connsiteY11" fmla="*/ 150018 h 1009650"/>
              <a:gd name="connsiteX12" fmla="*/ 1435893 w 1435893"/>
              <a:gd name="connsiteY12" fmla="*/ 166687 h 1009650"/>
              <a:gd name="connsiteX13" fmla="*/ 1431131 w 1435893"/>
              <a:gd name="connsiteY13" fmla="*/ 185737 h 1009650"/>
              <a:gd name="connsiteX14" fmla="*/ 1416843 w 1435893"/>
              <a:gd name="connsiteY14" fmla="*/ 202406 h 1009650"/>
              <a:gd name="connsiteX15" fmla="*/ 1378743 w 1435893"/>
              <a:gd name="connsiteY15" fmla="*/ 223837 h 1009650"/>
              <a:gd name="connsiteX16" fmla="*/ 1331118 w 1435893"/>
              <a:gd name="connsiteY16" fmla="*/ 240506 h 1009650"/>
              <a:gd name="connsiteX17" fmla="*/ 1295400 w 1435893"/>
              <a:gd name="connsiteY17" fmla="*/ 247650 h 1009650"/>
              <a:gd name="connsiteX18" fmla="*/ 1262062 w 1435893"/>
              <a:gd name="connsiteY18" fmla="*/ 261937 h 1009650"/>
              <a:gd name="connsiteX19" fmla="*/ 1207293 w 1435893"/>
              <a:gd name="connsiteY19" fmla="*/ 297656 h 1009650"/>
              <a:gd name="connsiteX20" fmla="*/ 1138237 w 1435893"/>
              <a:gd name="connsiteY20" fmla="*/ 352425 h 1009650"/>
              <a:gd name="connsiteX21" fmla="*/ 1057275 w 1435893"/>
              <a:gd name="connsiteY21" fmla="*/ 409575 h 1009650"/>
              <a:gd name="connsiteX22" fmla="*/ 966787 w 1435893"/>
              <a:gd name="connsiteY22" fmla="*/ 473868 h 1009650"/>
              <a:gd name="connsiteX23" fmla="*/ 854868 w 1435893"/>
              <a:gd name="connsiteY23" fmla="*/ 557212 h 1009650"/>
              <a:gd name="connsiteX24" fmla="*/ 750093 w 1435893"/>
              <a:gd name="connsiteY24" fmla="*/ 628650 h 1009650"/>
              <a:gd name="connsiteX25" fmla="*/ 638175 w 1435893"/>
              <a:gd name="connsiteY25" fmla="*/ 700087 h 1009650"/>
              <a:gd name="connsiteX26" fmla="*/ 485775 w 1435893"/>
              <a:gd name="connsiteY26" fmla="*/ 790575 h 1009650"/>
              <a:gd name="connsiteX27" fmla="*/ 361950 w 1435893"/>
              <a:gd name="connsiteY27" fmla="*/ 859631 h 1009650"/>
              <a:gd name="connsiteX28" fmla="*/ 245268 w 1435893"/>
              <a:gd name="connsiteY28" fmla="*/ 919162 h 1009650"/>
              <a:gd name="connsiteX29" fmla="*/ 159543 w 1435893"/>
              <a:gd name="connsiteY29" fmla="*/ 957262 h 1009650"/>
              <a:gd name="connsiteX30" fmla="*/ 57150 w 1435893"/>
              <a:gd name="connsiteY30" fmla="*/ 1002506 h 1009650"/>
              <a:gd name="connsiteX31" fmla="*/ 19050 w 1435893"/>
              <a:gd name="connsiteY31" fmla="*/ 1009650 h 1009650"/>
              <a:gd name="connsiteX32" fmla="*/ 2381 w 1435893"/>
              <a:gd name="connsiteY32" fmla="*/ 1004887 h 1009650"/>
              <a:gd name="connsiteX33" fmla="*/ 0 w 1435893"/>
              <a:gd name="connsiteY33" fmla="*/ 997743 h 1009650"/>
              <a:gd name="connsiteX34" fmla="*/ 0 w 1435893"/>
              <a:gd name="connsiteY34" fmla="*/ 983456 h 1009650"/>
              <a:gd name="connsiteX35" fmla="*/ 11906 w 1435893"/>
              <a:gd name="connsiteY35" fmla="*/ 959643 h 1009650"/>
              <a:gd name="connsiteX36" fmla="*/ 47625 w 1435893"/>
              <a:gd name="connsiteY36" fmla="*/ 935831 h 1009650"/>
              <a:gd name="connsiteX37" fmla="*/ 176212 w 1435893"/>
              <a:gd name="connsiteY37" fmla="*/ 854868 h 1009650"/>
              <a:gd name="connsiteX38" fmla="*/ 340518 w 1435893"/>
              <a:gd name="connsiteY38" fmla="*/ 740568 h 1009650"/>
              <a:gd name="connsiteX39" fmla="*/ 488156 w 1435893"/>
              <a:gd name="connsiteY39" fmla="*/ 628650 h 1009650"/>
              <a:gd name="connsiteX40" fmla="*/ 619125 w 1435893"/>
              <a:gd name="connsiteY40" fmla="*/ 511968 h 1009650"/>
              <a:gd name="connsiteX41" fmla="*/ 681037 w 1435893"/>
              <a:gd name="connsiteY41" fmla="*/ 452437 h 1009650"/>
              <a:gd name="connsiteX42" fmla="*/ 738187 w 1435893"/>
              <a:gd name="connsiteY42" fmla="*/ 404812 h 1009650"/>
              <a:gd name="connsiteX43" fmla="*/ 821531 w 1435893"/>
              <a:gd name="connsiteY43" fmla="*/ 3238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35893" h="1009650">
                <a:moveTo>
                  <a:pt x="821531" y="323850"/>
                </a:moveTo>
                <a:lnTo>
                  <a:pt x="909637" y="223837"/>
                </a:lnTo>
                <a:lnTo>
                  <a:pt x="985837" y="123825"/>
                </a:lnTo>
                <a:lnTo>
                  <a:pt x="1073943" y="0"/>
                </a:lnTo>
                <a:lnTo>
                  <a:pt x="1150143" y="14287"/>
                </a:lnTo>
                <a:lnTo>
                  <a:pt x="1257300" y="50006"/>
                </a:lnTo>
                <a:lnTo>
                  <a:pt x="1312068" y="69056"/>
                </a:lnTo>
                <a:lnTo>
                  <a:pt x="1362075" y="92868"/>
                </a:lnTo>
                <a:lnTo>
                  <a:pt x="1400175" y="114300"/>
                </a:lnTo>
                <a:lnTo>
                  <a:pt x="1409700" y="123825"/>
                </a:lnTo>
                <a:lnTo>
                  <a:pt x="1416843" y="130968"/>
                </a:lnTo>
                <a:lnTo>
                  <a:pt x="1431131" y="150018"/>
                </a:lnTo>
                <a:lnTo>
                  <a:pt x="1435893" y="166687"/>
                </a:lnTo>
                <a:lnTo>
                  <a:pt x="1431131" y="185737"/>
                </a:lnTo>
                <a:lnTo>
                  <a:pt x="1416843" y="202406"/>
                </a:lnTo>
                <a:lnTo>
                  <a:pt x="1378743" y="223837"/>
                </a:lnTo>
                <a:lnTo>
                  <a:pt x="1331118" y="240506"/>
                </a:lnTo>
                <a:lnTo>
                  <a:pt x="1295400" y="247650"/>
                </a:lnTo>
                <a:lnTo>
                  <a:pt x="1262062" y="261937"/>
                </a:lnTo>
                <a:lnTo>
                  <a:pt x="1207293" y="297656"/>
                </a:lnTo>
                <a:lnTo>
                  <a:pt x="1138237" y="352425"/>
                </a:lnTo>
                <a:lnTo>
                  <a:pt x="1057275" y="409575"/>
                </a:lnTo>
                <a:lnTo>
                  <a:pt x="966787" y="473868"/>
                </a:lnTo>
                <a:lnTo>
                  <a:pt x="854868" y="557212"/>
                </a:lnTo>
                <a:lnTo>
                  <a:pt x="750093" y="628650"/>
                </a:lnTo>
                <a:lnTo>
                  <a:pt x="638175" y="700087"/>
                </a:lnTo>
                <a:lnTo>
                  <a:pt x="485775" y="790575"/>
                </a:lnTo>
                <a:lnTo>
                  <a:pt x="361950" y="859631"/>
                </a:lnTo>
                <a:lnTo>
                  <a:pt x="245268" y="919162"/>
                </a:lnTo>
                <a:lnTo>
                  <a:pt x="159543" y="957262"/>
                </a:lnTo>
                <a:lnTo>
                  <a:pt x="57150" y="1002506"/>
                </a:lnTo>
                <a:lnTo>
                  <a:pt x="19050" y="1009650"/>
                </a:lnTo>
                <a:lnTo>
                  <a:pt x="2381" y="1004887"/>
                </a:lnTo>
                <a:lnTo>
                  <a:pt x="0" y="997743"/>
                </a:lnTo>
                <a:lnTo>
                  <a:pt x="0" y="983456"/>
                </a:lnTo>
                <a:lnTo>
                  <a:pt x="11906" y="959643"/>
                </a:lnTo>
                <a:lnTo>
                  <a:pt x="47625" y="935831"/>
                </a:lnTo>
                <a:lnTo>
                  <a:pt x="176212" y="854868"/>
                </a:lnTo>
                <a:lnTo>
                  <a:pt x="340518" y="740568"/>
                </a:lnTo>
                <a:lnTo>
                  <a:pt x="488156" y="628650"/>
                </a:lnTo>
                <a:lnTo>
                  <a:pt x="619125" y="511968"/>
                </a:lnTo>
                <a:lnTo>
                  <a:pt x="681037" y="452437"/>
                </a:lnTo>
                <a:lnTo>
                  <a:pt x="738187" y="404812"/>
                </a:lnTo>
                <a:lnTo>
                  <a:pt x="821531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D76AB2F-AD72-F447-93BC-FAC5FDC1FAAE}"/>
              </a:ext>
            </a:extLst>
          </p:cNvPr>
          <p:cNvSpPr/>
          <p:nvPr/>
        </p:nvSpPr>
        <p:spPr>
          <a:xfrm>
            <a:off x="5010150" y="3097213"/>
            <a:ext cx="896938" cy="1482725"/>
          </a:xfrm>
          <a:custGeom>
            <a:avLst/>
            <a:gdLst>
              <a:gd name="connsiteX0" fmla="*/ 638175 w 897731"/>
              <a:gd name="connsiteY0" fmla="*/ 1138238 h 1481138"/>
              <a:gd name="connsiteX1" fmla="*/ 626269 w 897731"/>
              <a:gd name="connsiteY1" fmla="*/ 1009650 h 1481138"/>
              <a:gd name="connsiteX2" fmla="*/ 564356 w 897731"/>
              <a:gd name="connsiteY2" fmla="*/ 747713 h 1481138"/>
              <a:gd name="connsiteX3" fmla="*/ 547688 w 897731"/>
              <a:gd name="connsiteY3" fmla="*/ 654844 h 1481138"/>
              <a:gd name="connsiteX4" fmla="*/ 531019 w 897731"/>
              <a:gd name="connsiteY4" fmla="*/ 600075 h 1481138"/>
              <a:gd name="connsiteX5" fmla="*/ 509588 w 897731"/>
              <a:gd name="connsiteY5" fmla="*/ 542925 h 1481138"/>
              <a:gd name="connsiteX6" fmla="*/ 490538 w 897731"/>
              <a:gd name="connsiteY6" fmla="*/ 507207 h 1481138"/>
              <a:gd name="connsiteX7" fmla="*/ 473869 w 897731"/>
              <a:gd name="connsiteY7" fmla="*/ 478632 h 1481138"/>
              <a:gd name="connsiteX8" fmla="*/ 461963 w 897731"/>
              <a:gd name="connsiteY8" fmla="*/ 457200 h 1481138"/>
              <a:gd name="connsiteX9" fmla="*/ 419100 w 897731"/>
              <a:gd name="connsiteY9" fmla="*/ 414338 h 1481138"/>
              <a:gd name="connsiteX10" fmla="*/ 221456 w 897731"/>
              <a:gd name="connsiteY10" fmla="*/ 216694 h 1481138"/>
              <a:gd name="connsiteX11" fmla="*/ 166688 w 897731"/>
              <a:gd name="connsiteY11" fmla="*/ 173832 h 1481138"/>
              <a:gd name="connsiteX12" fmla="*/ 123825 w 897731"/>
              <a:gd name="connsiteY12" fmla="*/ 140494 h 1481138"/>
              <a:gd name="connsiteX13" fmla="*/ 71438 w 897731"/>
              <a:gd name="connsiteY13" fmla="*/ 102394 h 1481138"/>
              <a:gd name="connsiteX14" fmla="*/ 0 w 897731"/>
              <a:gd name="connsiteY14" fmla="*/ 50007 h 1481138"/>
              <a:gd name="connsiteX15" fmla="*/ 90488 w 897731"/>
              <a:gd name="connsiteY15" fmla="*/ 0 h 1481138"/>
              <a:gd name="connsiteX16" fmla="*/ 176213 w 897731"/>
              <a:gd name="connsiteY16" fmla="*/ 35719 h 1481138"/>
              <a:gd name="connsiteX17" fmla="*/ 216694 w 897731"/>
              <a:gd name="connsiteY17" fmla="*/ 54769 h 1481138"/>
              <a:gd name="connsiteX18" fmla="*/ 292894 w 897731"/>
              <a:gd name="connsiteY18" fmla="*/ 97632 h 1481138"/>
              <a:gd name="connsiteX19" fmla="*/ 364331 w 897731"/>
              <a:gd name="connsiteY19" fmla="*/ 140494 h 1481138"/>
              <a:gd name="connsiteX20" fmla="*/ 421481 w 897731"/>
              <a:gd name="connsiteY20" fmla="*/ 180975 h 1481138"/>
              <a:gd name="connsiteX21" fmla="*/ 485775 w 897731"/>
              <a:gd name="connsiteY21" fmla="*/ 230982 h 1481138"/>
              <a:gd name="connsiteX22" fmla="*/ 526256 w 897731"/>
              <a:gd name="connsiteY22" fmla="*/ 269082 h 1481138"/>
              <a:gd name="connsiteX23" fmla="*/ 573881 w 897731"/>
              <a:gd name="connsiteY23" fmla="*/ 319088 h 1481138"/>
              <a:gd name="connsiteX24" fmla="*/ 619125 w 897731"/>
              <a:gd name="connsiteY24" fmla="*/ 371475 h 1481138"/>
              <a:gd name="connsiteX25" fmla="*/ 654844 w 897731"/>
              <a:gd name="connsiteY25" fmla="*/ 419100 h 1481138"/>
              <a:gd name="connsiteX26" fmla="*/ 678656 w 897731"/>
              <a:gd name="connsiteY26" fmla="*/ 457200 h 1481138"/>
              <a:gd name="connsiteX27" fmla="*/ 707231 w 897731"/>
              <a:gd name="connsiteY27" fmla="*/ 507207 h 1481138"/>
              <a:gd name="connsiteX28" fmla="*/ 735806 w 897731"/>
              <a:gd name="connsiteY28" fmla="*/ 566738 h 1481138"/>
              <a:gd name="connsiteX29" fmla="*/ 757238 w 897731"/>
              <a:gd name="connsiteY29" fmla="*/ 614363 h 1481138"/>
              <a:gd name="connsiteX30" fmla="*/ 778669 w 897731"/>
              <a:gd name="connsiteY30" fmla="*/ 678657 h 1481138"/>
              <a:gd name="connsiteX31" fmla="*/ 795338 w 897731"/>
              <a:gd name="connsiteY31" fmla="*/ 735807 h 1481138"/>
              <a:gd name="connsiteX32" fmla="*/ 807244 w 897731"/>
              <a:gd name="connsiteY32" fmla="*/ 788194 h 1481138"/>
              <a:gd name="connsiteX33" fmla="*/ 852488 w 897731"/>
              <a:gd name="connsiteY33" fmla="*/ 959644 h 1481138"/>
              <a:gd name="connsiteX34" fmla="*/ 871538 w 897731"/>
              <a:gd name="connsiteY34" fmla="*/ 1114425 h 1481138"/>
              <a:gd name="connsiteX35" fmla="*/ 883444 w 897731"/>
              <a:gd name="connsiteY35" fmla="*/ 1219200 h 1481138"/>
              <a:gd name="connsiteX36" fmla="*/ 890588 w 897731"/>
              <a:gd name="connsiteY36" fmla="*/ 1288257 h 1481138"/>
              <a:gd name="connsiteX37" fmla="*/ 895350 w 897731"/>
              <a:gd name="connsiteY37" fmla="*/ 1366838 h 1481138"/>
              <a:gd name="connsiteX38" fmla="*/ 897731 w 897731"/>
              <a:gd name="connsiteY38" fmla="*/ 1421607 h 1481138"/>
              <a:gd name="connsiteX39" fmla="*/ 895350 w 897731"/>
              <a:gd name="connsiteY39" fmla="*/ 1481138 h 1481138"/>
              <a:gd name="connsiteX40" fmla="*/ 647700 w 897731"/>
              <a:gd name="connsiteY40" fmla="*/ 1454944 h 1481138"/>
              <a:gd name="connsiteX41" fmla="*/ 650081 w 897731"/>
              <a:gd name="connsiteY41" fmla="*/ 1402557 h 1481138"/>
              <a:gd name="connsiteX42" fmla="*/ 647700 w 897731"/>
              <a:gd name="connsiteY42" fmla="*/ 1297782 h 1481138"/>
              <a:gd name="connsiteX43" fmla="*/ 640556 w 897731"/>
              <a:gd name="connsiteY43" fmla="*/ 1190625 h 1481138"/>
              <a:gd name="connsiteX44" fmla="*/ 638175 w 897731"/>
              <a:gd name="connsiteY44" fmla="*/ 1138238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97731" h="1481138">
                <a:moveTo>
                  <a:pt x="638175" y="1138238"/>
                </a:moveTo>
                <a:lnTo>
                  <a:pt x="626269" y="1009650"/>
                </a:lnTo>
                <a:lnTo>
                  <a:pt x="564356" y="747713"/>
                </a:lnTo>
                <a:lnTo>
                  <a:pt x="547688" y="654844"/>
                </a:lnTo>
                <a:lnTo>
                  <a:pt x="531019" y="600075"/>
                </a:lnTo>
                <a:lnTo>
                  <a:pt x="509588" y="542925"/>
                </a:lnTo>
                <a:lnTo>
                  <a:pt x="490538" y="507207"/>
                </a:lnTo>
                <a:lnTo>
                  <a:pt x="473869" y="478632"/>
                </a:lnTo>
                <a:lnTo>
                  <a:pt x="461963" y="457200"/>
                </a:lnTo>
                <a:lnTo>
                  <a:pt x="419100" y="414338"/>
                </a:lnTo>
                <a:lnTo>
                  <a:pt x="221456" y="216694"/>
                </a:lnTo>
                <a:lnTo>
                  <a:pt x="166688" y="173832"/>
                </a:lnTo>
                <a:lnTo>
                  <a:pt x="123825" y="140494"/>
                </a:lnTo>
                <a:lnTo>
                  <a:pt x="71438" y="102394"/>
                </a:lnTo>
                <a:lnTo>
                  <a:pt x="0" y="50007"/>
                </a:lnTo>
                <a:lnTo>
                  <a:pt x="90488" y="0"/>
                </a:lnTo>
                <a:lnTo>
                  <a:pt x="176213" y="35719"/>
                </a:lnTo>
                <a:lnTo>
                  <a:pt x="216694" y="54769"/>
                </a:lnTo>
                <a:lnTo>
                  <a:pt x="292894" y="97632"/>
                </a:lnTo>
                <a:lnTo>
                  <a:pt x="364331" y="140494"/>
                </a:lnTo>
                <a:lnTo>
                  <a:pt x="421481" y="180975"/>
                </a:lnTo>
                <a:lnTo>
                  <a:pt x="485775" y="230982"/>
                </a:lnTo>
                <a:lnTo>
                  <a:pt x="526256" y="269082"/>
                </a:lnTo>
                <a:lnTo>
                  <a:pt x="573881" y="319088"/>
                </a:lnTo>
                <a:lnTo>
                  <a:pt x="619125" y="371475"/>
                </a:lnTo>
                <a:lnTo>
                  <a:pt x="654844" y="419100"/>
                </a:lnTo>
                <a:lnTo>
                  <a:pt x="678656" y="457200"/>
                </a:lnTo>
                <a:lnTo>
                  <a:pt x="707231" y="507207"/>
                </a:lnTo>
                <a:lnTo>
                  <a:pt x="735806" y="566738"/>
                </a:lnTo>
                <a:lnTo>
                  <a:pt x="757238" y="614363"/>
                </a:lnTo>
                <a:lnTo>
                  <a:pt x="778669" y="678657"/>
                </a:lnTo>
                <a:lnTo>
                  <a:pt x="795338" y="735807"/>
                </a:lnTo>
                <a:lnTo>
                  <a:pt x="807244" y="788194"/>
                </a:lnTo>
                <a:lnTo>
                  <a:pt x="852488" y="959644"/>
                </a:lnTo>
                <a:lnTo>
                  <a:pt x="871538" y="1114425"/>
                </a:lnTo>
                <a:lnTo>
                  <a:pt x="883444" y="1219200"/>
                </a:lnTo>
                <a:lnTo>
                  <a:pt x="890588" y="1288257"/>
                </a:lnTo>
                <a:lnTo>
                  <a:pt x="895350" y="1366838"/>
                </a:lnTo>
                <a:cubicBezTo>
                  <a:pt x="896144" y="1385094"/>
                  <a:pt x="896937" y="1403351"/>
                  <a:pt x="897731" y="1421607"/>
                </a:cubicBezTo>
                <a:cubicBezTo>
                  <a:pt x="896937" y="1441451"/>
                  <a:pt x="896144" y="1461294"/>
                  <a:pt x="895350" y="1481138"/>
                </a:cubicBezTo>
                <a:lnTo>
                  <a:pt x="647700" y="1454944"/>
                </a:lnTo>
                <a:lnTo>
                  <a:pt x="650081" y="1402557"/>
                </a:lnTo>
                <a:cubicBezTo>
                  <a:pt x="649287" y="1367632"/>
                  <a:pt x="648494" y="1332707"/>
                  <a:pt x="647700" y="1297782"/>
                </a:cubicBezTo>
                <a:lnTo>
                  <a:pt x="640556" y="1190625"/>
                </a:lnTo>
                <a:lnTo>
                  <a:pt x="638175" y="11382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C5AAADE-7B48-AC46-B4A1-488B5C358F5A}"/>
              </a:ext>
            </a:extLst>
          </p:cNvPr>
          <p:cNvSpPr/>
          <p:nvPr/>
        </p:nvSpPr>
        <p:spPr>
          <a:xfrm>
            <a:off x="5154613" y="4478338"/>
            <a:ext cx="750887" cy="1436687"/>
          </a:xfrm>
          <a:custGeom>
            <a:avLst/>
            <a:gdLst>
              <a:gd name="connsiteX0" fmla="*/ 464344 w 750094"/>
              <a:gd name="connsiteY0" fmla="*/ 364332 h 1435894"/>
              <a:gd name="connsiteX1" fmla="*/ 483394 w 750094"/>
              <a:gd name="connsiteY1" fmla="*/ 240507 h 1435894"/>
              <a:gd name="connsiteX2" fmla="*/ 495300 w 750094"/>
              <a:gd name="connsiteY2" fmla="*/ 150019 h 1435894"/>
              <a:gd name="connsiteX3" fmla="*/ 500063 w 750094"/>
              <a:gd name="connsiteY3" fmla="*/ 92869 h 1435894"/>
              <a:gd name="connsiteX4" fmla="*/ 502444 w 750094"/>
              <a:gd name="connsiteY4" fmla="*/ 71438 h 1435894"/>
              <a:gd name="connsiteX5" fmla="*/ 507207 w 750094"/>
              <a:gd name="connsiteY5" fmla="*/ 0 h 1435894"/>
              <a:gd name="connsiteX6" fmla="*/ 747713 w 750094"/>
              <a:gd name="connsiteY6" fmla="*/ 16669 h 1435894"/>
              <a:gd name="connsiteX7" fmla="*/ 750094 w 750094"/>
              <a:gd name="connsiteY7" fmla="*/ 100013 h 1435894"/>
              <a:gd name="connsiteX8" fmla="*/ 745332 w 750094"/>
              <a:gd name="connsiteY8" fmla="*/ 152400 h 1435894"/>
              <a:gd name="connsiteX9" fmla="*/ 735807 w 750094"/>
              <a:gd name="connsiteY9" fmla="*/ 238125 h 1435894"/>
              <a:gd name="connsiteX10" fmla="*/ 723900 w 750094"/>
              <a:gd name="connsiteY10" fmla="*/ 333375 h 1435894"/>
              <a:gd name="connsiteX11" fmla="*/ 700088 w 750094"/>
              <a:gd name="connsiteY11" fmla="*/ 452438 h 1435894"/>
              <a:gd name="connsiteX12" fmla="*/ 671513 w 750094"/>
              <a:gd name="connsiteY12" fmla="*/ 576263 h 1435894"/>
              <a:gd name="connsiteX13" fmla="*/ 640557 w 750094"/>
              <a:gd name="connsiteY13" fmla="*/ 669132 h 1435894"/>
              <a:gd name="connsiteX14" fmla="*/ 604838 w 750094"/>
              <a:gd name="connsiteY14" fmla="*/ 769144 h 1435894"/>
              <a:gd name="connsiteX15" fmla="*/ 576263 w 750094"/>
              <a:gd name="connsiteY15" fmla="*/ 838200 h 1435894"/>
              <a:gd name="connsiteX16" fmla="*/ 533400 w 750094"/>
              <a:gd name="connsiteY16" fmla="*/ 931069 h 1435894"/>
              <a:gd name="connsiteX17" fmla="*/ 485775 w 750094"/>
              <a:gd name="connsiteY17" fmla="*/ 1012032 h 1435894"/>
              <a:gd name="connsiteX18" fmla="*/ 438150 w 750094"/>
              <a:gd name="connsiteY18" fmla="*/ 1083469 h 1435894"/>
              <a:gd name="connsiteX19" fmla="*/ 366713 w 750094"/>
              <a:gd name="connsiteY19" fmla="*/ 1173957 h 1435894"/>
              <a:gd name="connsiteX20" fmla="*/ 314325 w 750094"/>
              <a:gd name="connsiteY20" fmla="*/ 1240632 h 1435894"/>
              <a:gd name="connsiteX21" fmla="*/ 245269 w 750094"/>
              <a:gd name="connsiteY21" fmla="*/ 1312069 h 1435894"/>
              <a:gd name="connsiteX22" fmla="*/ 176213 w 750094"/>
              <a:gd name="connsiteY22" fmla="*/ 1369219 h 1435894"/>
              <a:gd name="connsiteX23" fmla="*/ 119063 w 750094"/>
              <a:gd name="connsiteY23" fmla="*/ 1412082 h 1435894"/>
              <a:gd name="connsiteX24" fmla="*/ 88107 w 750094"/>
              <a:gd name="connsiteY24" fmla="*/ 1428750 h 1435894"/>
              <a:gd name="connsiteX25" fmla="*/ 59532 w 750094"/>
              <a:gd name="connsiteY25" fmla="*/ 1435894 h 1435894"/>
              <a:gd name="connsiteX26" fmla="*/ 45244 w 750094"/>
              <a:gd name="connsiteY26" fmla="*/ 1435894 h 1435894"/>
              <a:gd name="connsiteX27" fmla="*/ 21432 w 750094"/>
              <a:gd name="connsiteY27" fmla="*/ 1428750 h 1435894"/>
              <a:gd name="connsiteX28" fmla="*/ 4763 w 750094"/>
              <a:gd name="connsiteY28" fmla="*/ 1412082 h 1435894"/>
              <a:gd name="connsiteX29" fmla="*/ 0 w 750094"/>
              <a:gd name="connsiteY29" fmla="*/ 1402557 h 1435894"/>
              <a:gd name="connsiteX30" fmla="*/ 214313 w 750094"/>
              <a:gd name="connsiteY30" fmla="*/ 945357 h 1435894"/>
              <a:gd name="connsiteX31" fmla="*/ 228600 w 750094"/>
              <a:gd name="connsiteY31" fmla="*/ 923925 h 1435894"/>
              <a:gd name="connsiteX32" fmla="*/ 259557 w 750094"/>
              <a:gd name="connsiteY32" fmla="*/ 890588 h 1435894"/>
              <a:gd name="connsiteX33" fmla="*/ 295275 w 750094"/>
              <a:gd name="connsiteY33" fmla="*/ 838200 h 1435894"/>
              <a:gd name="connsiteX34" fmla="*/ 328613 w 750094"/>
              <a:gd name="connsiteY34" fmla="*/ 781050 h 1435894"/>
              <a:gd name="connsiteX35" fmla="*/ 364332 w 750094"/>
              <a:gd name="connsiteY35" fmla="*/ 707232 h 1435894"/>
              <a:gd name="connsiteX36" fmla="*/ 395288 w 750094"/>
              <a:gd name="connsiteY36" fmla="*/ 623888 h 1435894"/>
              <a:gd name="connsiteX37" fmla="*/ 421482 w 750094"/>
              <a:gd name="connsiteY37" fmla="*/ 542925 h 1435894"/>
              <a:gd name="connsiteX38" fmla="*/ 447675 w 750094"/>
              <a:gd name="connsiteY38" fmla="*/ 438150 h 1435894"/>
              <a:gd name="connsiteX39" fmla="*/ 464344 w 750094"/>
              <a:gd name="connsiteY39" fmla="*/ 364332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0094" h="1435894">
                <a:moveTo>
                  <a:pt x="464344" y="364332"/>
                </a:moveTo>
                <a:lnTo>
                  <a:pt x="483394" y="240507"/>
                </a:lnTo>
                <a:lnTo>
                  <a:pt x="495300" y="150019"/>
                </a:lnTo>
                <a:lnTo>
                  <a:pt x="500063" y="92869"/>
                </a:lnTo>
                <a:lnTo>
                  <a:pt x="502444" y="71438"/>
                </a:lnTo>
                <a:lnTo>
                  <a:pt x="507207" y="0"/>
                </a:lnTo>
                <a:lnTo>
                  <a:pt x="747713" y="16669"/>
                </a:lnTo>
                <a:cubicBezTo>
                  <a:pt x="748507" y="44450"/>
                  <a:pt x="749300" y="72232"/>
                  <a:pt x="750094" y="100013"/>
                </a:cubicBezTo>
                <a:lnTo>
                  <a:pt x="745332" y="152400"/>
                </a:lnTo>
                <a:lnTo>
                  <a:pt x="735807" y="238125"/>
                </a:lnTo>
                <a:lnTo>
                  <a:pt x="723900" y="333375"/>
                </a:lnTo>
                <a:lnTo>
                  <a:pt x="700088" y="452438"/>
                </a:lnTo>
                <a:lnTo>
                  <a:pt x="671513" y="576263"/>
                </a:lnTo>
                <a:lnTo>
                  <a:pt x="640557" y="669132"/>
                </a:lnTo>
                <a:lnTo>
                  <a:pt x="604838" y="769144"/>
                </a:lnTo>
                <a:lnTo>
                  <a:pt x="576263" y="838200"/>
                </a:lnTo>
                <a:lnTo>
                  <a:pt x="533400" y="931069"/>
                </a:lnTo>
                <a:lnTo>
                  <a:pt x="485775" y="1012032"/>
                </a:lnTo>
                <a:lnTo>
                  <a:pt x="438150" y="1083469"/>
                </a:lnTo>
                <a:lnTo>
                  <a:pt x="366713" y="1173957"/>
                </a:lnTo>
                <a:lnTo>
                  <a:pt x="314325" y="1240632"/>
                </a:lnTo>
                <a:lnTo>
                  <a:pt x="245269" y="1312069"/>
                </a:lnTo>
                <a:lnTo>
                  <a:pt x="176213" y="1369219"/>
                </a:lnTo>
                <a:lnTo>
                  <a:pt x="119063" y="1412082"/>
                </a:lnTo>
                <a:lnTo>
                  <a:pt x="88107" y="1428750"/>
                </a:lnTo>
                <a:lnTo>
                  <a:pt x="59532" y="1435894"/>
                </a:lnTo>
                <a:lnTo>
                  <a:pt x="45244" y="1435894"/>
                </a:lnTo>
                <a:lnTo>
                  <a:pt x="21432" y="1428750"/>
                </a:lnTo>
                <a:lnTo>
                  <a:pt x="4763" y="1412082"/>
                </a:lnTo>
                <a:lnTo>
                  <a:pt x="0" y="1402557"/>
                </a:lnTo>
                <a:lnTo>
                  <a:pt x="214313" y="945357"/>
                </a:lnTo>
                <a:lnTo>
                  <a:pt x="228600" y="923925"/>
                </a:lnTo>
                <a:lnTo>
                  <a:pt x="259557" y="890588"/>
                </a:lnTo>
                <a:lnTo>
                  <a:pt x="295275" y="838200"/>
                </a:lnTo>
                <a:lnTo>
                  <a:pt x="328613" y="781050"/>
                </a:lnTo>
                <a:lnTo>
                  <a:pt x="364332" y="707232"/>
                </a:lnTo>
                <a:lnTo>
                  <a:pt x="395288" y="623888"/>
                </a:lnTo>
                <a:lnTo>
                  <a:pt x="421482" y="542925"/>
                </a:lnTo>
                <a:lnTo>
                  <a:pt x="447675" y="438150"/>
                </a:lnTo>
                <a:lnTo>
                  <a:pt x="464344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CD1103A-EEC4-8B44-91EC-9F2B817FA50E}"/>
              </a:ext>
            </a:extLst>
          </p:cNvPr>
          <p:cNvSpPr/>
          <p:nvPr/>
        </p:nvSpPr>
        <p:spPr>
          <a:xfrm>
            <a:off x="4545013" y="5334000"/>
            <a:ext cx="898525" cy="579438"/>
          </a:xfrm>
          <a:custGeom>
            <a:avLst/>
            <a:gdLst>
              <a:gd name="connsiteX0" fmla="*/ 214313 w 897732"/>
              <a:gd name="connsiteY0" fmla="*/ 78581 h 578644"/>
              <a:gd name="connsiteX1" fmla="*/ 359569 w 897732"/>
              <a:gd name="connsiteY1" fmla="*/ 119063 h 578644"/>
              <a:gd name="connsiteX2" fmla="*/ 483394 w 897732"/>
              <a:gd name="connsiteY2" fmla="*/ 152400 h 578644"/>
              <a:gd name="connsiteX3" fmla="*/ 550069 w 897732"/>
              <a:gd name="connsiteY3" fmla="*/ 171450 h 578644"/>
              <a:gd name="connsiteX4" fmla="*/ 566738 w 897732"/>
              <a:gd name="connsiteY4" fmla="*/ 173831 h 578644"/>
              <a:gd name="connsiteX5" fmla="*/ 592932 w 897732"/>
              <a:gd name="connsiteY5" fmla="*/ 173831 h 578644"/>
              <a:gd name="connsiteX6" fmla="*/ 633413 w 897732"/>
              <a:gd name="connsiteY6" fmla="*/ 171450 h 578644"/>
              <a:gd name="connsiteX7" fmla="*/ 664369 w 897732"/>
              <a:gd name="connsiteY7" fmla="*/ 166688 h 578644"/>
              <a:gd name="connsiteX8" fmla="*/ 695325 w 897732"/>
              <a:gd name="connsiteY8" fmla="*/ 159544 h 578644"/>
              <a:gd name="connsiteX9" fmla="*/ 742950 w 897732"/>
              <a:gd name="connsiteY9" fmla="*/ 140494 h 578644"/>
              <a:gd name="connsiteX10" fmla="*/ 788194 w 897732"/>
              <a:gd name="connsiteY10" fmla="*/ 114300 h 578644"/>
              <a:gd name="connsiteX11" fmla="*/ 821532 w 897732"/>
              <a:gd name="connsiteY11" fmla="*/ 88106 h 578644"/>
              <a:gd name="connsiteX12" fmla="*/ 838200 w 897732"/>
              <a:gd name="connsiteY12" fmla="*/ 69056 h 578644"/>
              <a:gd name="connsiteX13" fmla="*/ 869157 w 897732"/>
              <a:gd name="connsiteY13" fmla="*/ 38100 h 578644"/>
              <a:gd name="connsiteX14" fmla="*/ 897732 w 897732"/>
              <a:gd name="connsiteY14" fmla="*/ 0 h 578644"/>
              <a:gd name="connsiteX15" fmla="*/ 666750 w 897732"/>
              <a:gd name="connsiteY15" fmla="*/ 578644 h 578644"/>
              <a:gd name="connsiteX16" fmla="*/ 633413 w 897732"/>
              <a:gd name="connsiteY16" fmla="*/ 569119 h 578644"/>
              <a:gd name="connsiteX17" fmla="*/ 609600 w 897732"/>
              <a:gd name="connsiteY17" fmla="*/ 542925 h 578644"/>
              <a:gd name="connsiteX18" fmla="*/ 592932 w 897732"/>
              <a:gd name="connsiteY18" fmla="*/ 507206 h 578644"/>
              <a:gd name="connsiteX19" fmla="*/ 576263 w 897732"/>
              <a:gd name="connsiteY19" fmla="*/ 473869 h 578644"/>
              <a:gd name="connsiteX20" fmla="*/ 547688 w 897732"/>
              <a:gd name="connsiteY20" fmla="*/ 428625 h 578644"/>
              <a:gd name="connsiteX21" fmla="*/ 516732 w 897732"/>
              <a:gd name="connsiteY21" fmla="*/ 388144 h 578644"/>
              <a:gd name="connsiteX22" fmla="*/ 488157 w 897732"/>
              <a:gd name="connsiteY22" fmla="*/ 350044 h 578644"/>
              <a:gd name="connsiteX23" fmla="*/ 457200 w 897732"/>
              <a:gd name="connsiteY23" fmla="*/ 321469 h 578644"/>
              <a:gd name="connsiteX24" fmla="*/ 407194 w 897732"/>
              <a:gd name="connsiteY24" fmla="*/ 285750 h 578644"/>
              <a:gd name="connsiteX25" fmla="*/ 335757 w 897732"/>
              <a:gd name="connsiteY25" fmla="*/ 242888 h 578644"/>
              <a:gd name="connsiteX26" fmla="*/ 247650 w 897732"/>
              <a:gd name="connsiteY26" fmla="*/ 192881 h 578644"/>
              <a:gd name="connsiteX27" fmla="*/ 140494 w 897732"/>
              <a:gd name="connsiteY27" fmla="*/ 140494 h 578644"/>
              <a:gd name="connsiteX28" fmla="*/ 40482 w 897732"/>
              <a:gd name="connsiteY28" fmla="*/ 92869 h 578644"/>
              <a:gd name="connsiteX29" fmla="*/ 21432 w 897732"/>
              <a:gd name="connsiteY29" fmla="*/ 83344 h 578644"/>
              <a:gd name="connsiteX30" fmla="*/ 7144 w 897732"/>
              <a:gd name="connsiteY30" fmla="*/ 66675 h 578644"/>
              <a:gd name="connsiteX31" fmla="*/ 0 w 897732"/>
              <a:gd name="connsiteY31" fmla="*/ 45244 h 578644"/>
              <a:gd name="connsiteX32" fmla="*/ 0 w 897732"/>
              <a:gd name="connsiteY32" fmla="*/ 35719 h 578644"/>
              <a:gd name="connsiteX33" fmla="*/ 7144 w 897732"/>
              <a:gd name="connsiteY33" fmla="*/ 28575 h 578644"/>
              <a:gd name="connsiteX34" fmla="*/ 30957 w 897732"/>
              <a:gd name="connsiteY34" fmla="*/ 30956 h 578644"/>
              <a:gd name="connsiteX35" fmla="*/ 73819 w 897732"/>
              <a:gd name="connsiteY35" fmla="*/ 40481 h 578644"/>
              <a:gd name="connsiteX36" fmla="*/ 161925 w 897732"/>
              <a:gd name="connsiteY36" fmla="*/ 64294 h 578644"/>
              <a:gd name="connsiteX37" fmla="*/ 214313 w 897732"/>
              <a:gd name="connsiteY37" fmla="*/ 78581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7732" h="578644">
                <a:moveTo>
                  <a:pt x="214313" y="78581"/>
                </a:moveTo>
                <a:lnTo>
                  <a:pt x="359569" y="119063"/>
                </a:lnTo>
                <a:lnTo>
                  <a:pt x="483394" y="152400"/>
                </a:lnTo>
                <a:lnTo>
                  <a:pt x="550069" y="171450"/>
                </a:lnTo>
                <a:lnTo>
                  <a:pt x="566738" y="173831"/>
                </a:lnTo>
                <a:lnTo>
                  <a:pt x="592932" y="173831"/>
                </a:lnTo>
                <a:lnTo>
                  <a:pt x="633413" y="171450"/>
                </a:lnTo>
                <a:lnTo>
                  <a:pt x="664369" y="166688"/>
                </a:lnTo>
                <a:lnTo>
                  <a:pt x="695325" y="159544"/>
                </a:lnTo>
                <a:lnTo>
                  <a:pt x="742950" y="140494"/>
                </a:lnTo>
                <a:lnTo>
                  <a:pt x="788194" y="114300"/>
                </a:lnTo>
                <a:lnTo>
                  <a:pt x="821532" y="88106"/>
                </a:lnTo>
                <a:lnTo>
                  <a:pt x="838200" y="69056"/>
                </a:lnTo>
                <a:lnTo>
                  <a:pt x="869157" y="38100"/>
                </a:lnTo>
                <a:lnTo>
                  <a:pt x="897732" y="0"/>
                </a:lnTo>
                <a:lnTo>
                  <a:pt x="666750" y="578644"/>
                </a:lnTo>
                <a:lnTo>
                  <a:pt x="633413" y="569119"/>
                </a:lnTo>
                <a:lnTo>
                  <a:pt x="609600" y="542925"/>
                </a:lnTo>
                <a:lnTo>
                  <a:pt x="592932" y="507206"/>
                </a:lnTo>
                <a:lnTo>
                  <a:pt x="576263" y="473869"/>
                </a:lnTo>
                <a:lnTo>
                  <a:pt x="547688" y="428625"/>
                </a:lnTo>
                <a:lnTo>
                  <a:pt x="516732" y="388144"/>
                </a:lnTo>
                <a:lnTo>
                  <a:pt x="488157" y="350044"/>
                </a:lnTo>
                <a:lnTo>
                  <a:pt x="457200" y="321469"/>
                </a:lnTo>
                <a:lnTo>
                  <a:pt x="407194" y="285750"/>
                </a:lnTo>
                <a:lnTo>
                  <a:pt x="335757" y="242888"/>
                </a:lnTo>
                <a:lnTo>
                  <a:pt x="247650" y="192881"/>
                </a:lnTo>
                <a:lnTo>
                  <a:pt x="140494" y="140494"/>
                </a:lnTo>
                <a:lnTo>
                  <a:pt x="40482" y="92869"/>
                </a:lnTo>
                <a:lnTo>
                  <a:pt x="21432" y="83344"/>
                </a:lnTo>
                <a:lnTo>
                  <a:pt x="7144" y="66675"/>
                </a:lnTo>
                <a:lnTo>
                  <a:pt x="0" y="45244"/>
                </a:lnTo>
                <a:lnTo>
                  <a:pt x="0" y="35719"/>
                </a:lnTo>
                <a:lnTo>
                  <a:pt x="7144" y="28575"/>
                </a:lnTo>
                <a:lnTo>
                  <a:pt x="30957" y="30956"/>
                </a:lnTo>
                <a:lnTo>
                  <a:pt x="73819" y="40481"/>
                </a:lnTo>
                <a:lnTo>
                  <a:pt x="161925" y="64294"/>
                </a:lnTo>
                <a:lnTo>
                  <a:pt x="214313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767C9D-8FAB-9843-8EDB-58F500F0A5C4}"/>
              </a:ext>
            </a:extLst>
          </p:cNvPr>
          <p:cNvSpPr/>
          <p:nvPr/>
        </p:nvSpPr>
        <p:spPr>
          <a:xfrm>
            <a:off x="4148138" y="3314700"/>
            <a:ext cx="1360487" cy="1066800"/>
          </a:xfrm>
          <a:custGeom>
            <a:avLst/>
            <a:gdLst>
              <a:gd name="connsiteX0" fmla="*/ 742950 w 1359693"/>
              <a:gd name="connsiteY0" fmla="*/ 431006 h 1066800"/>
              <a:gd name="connsiteX1" fmla="*/ 866775 w 1359693"/>
              <a:gd name="connsiteY1" fmla="*/ 316706 h 1066800"/>
              <a:gd name="connsiteX2" fmla="*/ 992981 w 1359693"/>
              <a:gd name="connsiteY2" fmla="*/ 192881 h 1066800"/>
              <a:gd name="connsiteX3" fmla="*/ 1095375 w 1359693"/>
              <a:gd name="connsiteY3" fmla="*/ 88106 h 1066800"/>
              <a:gd name="connsiteX4" fmla="*/ 1169193 w 1359693"/>
              <a:gd name="connsiteY4" fmla="*/ 0 h 1066800"/>
              <a:gd name="connsiteX5" fmla="*/ 1359693 w 1359693"/>
              <a:gd name="connsiteY5" fmla="*/ 197644 h 1066800"/>
              <a:gd name="connsiteX6" fmla="*/ 1250156 w 1359693"/>
              <a:gd name="connsiteY6" fmla="*/ 280988 h 1066800"/>
              <a:gd name="connsiteX7" fmla="*/ 1119187 w 1359693"/>
              <a:gd name="connsiteY7" fmla="*/ 383381 h 1066800"/>
              <a:gd name="connsiteX8" fmla="*/ 1009650 w 1359693"/>
              <a:gd name="connsiteY8" fmla="*/ 473869 h 1066800"/>
              <a:gd name="connsiteX9" fmla="*/ 871537 w 1359693"/>
              <a:gd name="connsiteY9" fmla="*/ 571500 h 1066800"/>
              <a:gd name="connsiteX10" fmla="*/ 714375 w 1359693"/>
              <a:gd name="connsiteY10" fmla="*/ 681038 h 1066800"/>
              <a:gd name="connsiteX11" fmla="*/ 578643 w 1359693"/>
              <a:gd name="connsiteY11" fmla="*/ 766763 h 1066800"/>
              <a:gd name="connsiteX12" fmla="*/ 438150 w 1359693"/>
              <a:gd name="connsiteY12" fmla="*/ 852488 h 1066800"/>
              <a:gd name="connsiteX13" fmla="*/ 254793 w 1359693"/>
              <a:gd name="connsiteY13" fmla="*/ 954881 h 1066800"/>
              <a:gd name="connsiteX14" fmla="*/ 114300 w 1359693"/>
              <a:gd name="connsiteY14" fmla="*/ 1026319 h 1066800"/>
              <a:gd name="connsiteX15" fmla="*/ 33337 w 1359693"/>
              <a:gd name="connsiteY15" fmla="*/ 1064419 h 1066800"/>
              <a:gd name="connsiteX16" fmla="*/ 11906 w 1359693"/>
              <a:gd name="connsiteY16" fmla="*/ 1066800 h 1066800"/>
              <a:gd name="connsiteX17" fmla="*/ 2381 w 1359693"/>
              <a:gd name="connsiteY17" fmla="*/ 1062038 h 1066800"/>
              <a:gd name="connsiteX18" fmla="*/ 0 w 1359693"/>
              <a:gd name="connsiteY18" fmla="*/ 1054894 h 1066800"/>
              <a:gd name="connsiteX19" fmla="*/ 4762 w 1359693"/>
              <a:gd name="connsiteY19" fmla="*/ 1031081 h 1066800"/>
              <a:gd name="connsiteX20" fmla="*/ 16668 w 1359693"/>
              <a:gd name="connsiteY20" fmla="*/ 1007269 h 1066800"/>
              <a:gd name="connsiteX21" fmla="*/ 107156 w 1359693"/>
              <a:gd name="connsiteY21" fmla="*/ 945356 h 1066800"/>
              <a:gd name="connsiteX22" fmla="*/ 350043 w 1359693"/>
              <a:gd name="connsiteY22" fmla="*/ 762000 h 1066800"/>
              <a:gd name="connsiteX23" fmla="*/ 609600 w 1359693"/>
              <a:gd name="connsiteY23" fmla="*/ 552450 h 1066800"/>
              <a:gd name="connsiteX24" fmla="*/ 742950 w 1359693"/>
              <a:gd name="connsiteY24" fmla="*/ 4310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59693" h="1066800">
                <a:moveTo>
                  <a:pt x="742950" y="431006"/>
                </a:moveTo>
                <a:lnTo>
                  <a:pt x="866775" y="316706"/>
                </a:lnTo>
                <a:lnTo>
                  <a:pt x="992981" y="192881"/>
                </a:lnTo>
                <a:lnTo>
                  <a:pt x="1095375" y="88106"/>
                </a:lnTo>
                <a:lnTo>
                  <a:pt x="1169193" y="0"/>
                </a:lnTo>
                <a:lnTo>
                  <a:pt x="1359693" y="197644"/>
                </a:lnTo>
                <a:lnTo>
                  <a:pt x="1250156" y="280988"/>
                </a:lnTo>
                <a:lnTo>
                  <a:pt x="1119187" y="383381"/>
                </a:lnTo>
                <a:lnTo>
                  <a:pt x="1009650" y="473869"/>
                </a:lnTo>
                <a:lnTo>
                  <a:pt x="871537" y="571500"/>
                </a:lnTo>
                <a:lnTo>
                  <a:pt x="714375" y="681038"/>
                </a:lnTo>
                <a:lnTo>
                  <a:pt x="578643" y="766763"/>
                </a:lnTo>
                <a:lnTo>
                  <a:pt x="438150" y="852488"/>
                </a:lnTo>
                <a:lnTo>
                  <a:pt x="254793" y="954881"/>
                </a:lnTo>
                <a:lnTo>
                  <a:pt x="114300" y="1026319"/>
                </a:lnTo>
                <a:lnTo>
                  <a:pt x="33337" y="1064419"/>
                </a:lnTo>
                <a:lnTo>
                  <a:pt x="11906" y="1066800"/>
                </a:lnTo>
                <a:lnTo>
                  <a:pt x="2381" y="1062038"/>
                </a:lnTo>
                <a:lnTo>
                  <a:pt x="0" y="1054894"/>
                </a:lnTo>
                <a:lnTo>
                  <a:pt x="4762" y="1031081"/>
                </a:lnTo>
                <a:lnTo>
                  <a:pt x="16668" y="1007269"/>
                </a:lnTo>
                <a:lnTo>
                  <a:pt x="107156" y="945356"/>
                </a:lnTo>
                <a:lnTo>
                  <a:pt x="350043" y="762000"/>
                </a:lnTo>
                <a:lnTo>
                  <a:pt x="609600" y="552450"/>
                </a:lnTo>
                <a:lnTo>
                  <a:pt x="74295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47C43B-AA7F-D84B-8959-E03C3ECBA73E}"/>
              </a:ext>
            </a:extLst>
          </p:cNvPr>
          <p:cNvSpPr/>
          <p:nvPr/>
        </p:nvSpPr>
        <p:spPr>
          <a:xfrm>
            <a:off x="3767138" y="3752850"/>
            <a:ext cx="1941512" cy="1657350"/>
          </a:xfrm>
          <a:custGeom>
            <a:avLst/>
            <a:gdLst>
              <a:gd name="connsiteX0" fmla="*/ 1328737 w 1940718"/>
              <a:gd name="connsiteY0" fmla="*/ 595313 h 1657350"/>
              <a:gd name="connsiteX1" fmla="*/ 1495425 w 1940718"/>
              <a:gd name="connsiteY1" fmla="*/ 426244 h 1657350"/>
              <a:gd name="connsiteX2" fmla="*/ 1654968 w 1940718"/>
              <a:gd name="connsiteY2" fmla="*/ 254794 h 1657350"/>
              <a:gd name="connsiteX3" fmla="*/ 1874043 w 1940718"/>
              <a:gd name="connsiteY3" fmla="*/ 0 h 1657350"/>
              <a:gd name="connsiteX4" fmla="*/ 1940718 w 1940718"/>
              <a:gd name="connsiteY4" fmla="*/ 311944 h 1657350"/>
              <a:gd name="connsiteX5" fmla="*/ 1809750 w 1940718"/>
              <a:gd name="connsiteY5" fmla="*/ 428625 h 1657350"/>
              <a:gd name="connsiteX6" fmla="*/ 1635918 w 1940718"/>
              <a:gd name="connsiteY6" fmla="*/ 595313 h 1657350"/>
              <a:gd name="connsiteX7" fmla="*/ 1443037 w 1940718"/>
              <a:gd name="connsiteY7" fmla="*/ 757238 h 1657350"/>
              <a:gd name="connsiteX8" fmla="*/ 1243012 w 1940718"/>
              <a:gd name="connsiteY8" fmla="*/ 919163 h 1657350"/>
              <a:gd name="connsiteX9" fmla="*/ 1004887 w 1940718"/>
              <a:gd name="connsiteY9" fmla="*/ 1090613 h 1657350"/>
              <a:gd name="connsiteX10" fmla="*/ 790575 w 1940718"/>
              <a:gd name="connsiteY10" fmla="*/ 1233488 h 1657350"/>
              <a:gd name="connsiteX11" fmla="*/ 547687 w 1940718"/>
              <a:gd name="connsiteY11" fmla="*/ 1383506 h 1657350"/>
              <a:gd name="connsiteX12" fmla="*/ 321468 w 1940718"/>
              <a:gd name="connsiteY12" fmla="*/ 1509713 h 1657350"/>
              <a:gd name="connsiteX13" fmla="*/ 107156 w 1940718"/>
              <a:gd name="connsiteY13" fmla="*/ 1616869 h 1657350"/>
              <a:gd name="connsiteX14" fmla="*/ 30956 w 1940718"/>
              <a:gd name="connsiteY14" fmla="*/ 1654969 h 1657350"/>
              <a:gd name="connsiteX15" fmla="*/ 16668 w 1940718"/>
              <a:gd name="connsiteY15" fmla="*/ 1657350 h 1657350"/>
              <a:gd name="connsiteX16" fmla="*/ 9525 w 1940718"/>
              <a:gd name="connsiteY16" fmla="*/ 1654969 h 1657350"/>
              <a:gd name="connsiteX17" fmla="*/ 2381 w 1940718"/>
              <a:gd name="connsiteY17" fmla="*/ 1650206 h 1657350"/>
              <a:gd name="connsiteX18" fmla="*/ 0 w 1940718"/>
              <a:gd name="connsiteY18" fmla="*/ 1635919 h 1657350"/>
              <a:gd name="connsiteX19" fmla="*/ 7143 w 1940718"/>
              <a:gd name="connsiteY19" fmla="*/ 1607344 h 1657350"/>
              <a:gd name="connsiteX20" fmla="*/ 14287 w 1940718"/>
              <a:gd name="connsiteY20" fmla="*/ 1595438 h 1657350"/>
              <a:gd name="connsiteX21" fmla="*/ 114300 w 1940718"/>
              <a:gd name="connsiteY21" fmla="*/ 1533525 h 1657350"/>
              <a:gd name="connsiteX22" fmla="*/ 304800 w 1940718"/>
              <a:gd name="connsiteY22" fmla="*/ 1412081 h 1657350"/>
              <a:gd name="connsiteX23" fmla="*/ 466725 w 1940718"/>
              <a:gd name="connsiteY23" fmla="*/ 1300163 h 1657350"/>
              <a:gd name="connsiteX24" fmla="*/ 688181 w 1940718"/>
              <a:gd name="connsiteY24" fmla="*/ 1140619 h 1657350"/>
              <a:gd name="connsiteX25" fmla="*/ 852487 w 1940718"/>
              <a:gd name="connsiteY25" fmla="*/ 1012031 h 1657350"/>
              <a:gd name="connsiteX26" fmla="*/ 1021556 w 1940718"/>
              <a:gd name="connsiteY26" fmla="*/ 873919 h 1657350"/>
              <a:gd name="connsiteX27" fmla="*/ 1157287 w 1940718"/>
              <a:gd name="connsiteY27" fmla="*/ 754856 h 1657350"/>
              <a:gd name="connsiteX28" fmla="*/ 1328737 w 1940718"/>
              <a:gd name="connsiteY28" fmla="*/ 59531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8" h="1657350">
                <a:moveTo>
                  <a:pt x="1328737" y="595313"/>
                </a:moveTo>
                <a:lnTo>
                  <a:pt x="1495425" y="426244"/>
                </a:lnTo>
                <a:lnTo>
                  <a:pt x="1654968" y="254794"/>
                </a:lnTo>
                <a:lnTo>
                  <a:pt x="1874043" y="0"/>
                </a:lnTo>
                <a:lnTo>
                  <a:pt x="1940718" y="311944"/>
                </a:lnTo>
                <a:lnTo>
                  <a:pt x="1809750" y="428625"/>
                </a:lnTo>
                <a:lnTo>
                  <a:pt x="1635918" y="595313"/>
                </a:lnTo>
                <a:lnTo>
                  <a:pt x="1443037" y="757238"/>
                </a:lnTo>
                <a:lnTo>
                  <a:pt x="1243012" y="919163"/>
                </a:lnTo>
                <a:lnTo>
                  <a:pt x="1004887" y="1090613"/>
                </a:lnTo>
                <a:lnTo>
                  <a:pt x="790575" y="1233488"/>
                </a:lnTo>
                <a:lnTo>
                  <a:pt x="547687" y="1383506"/>
                </a:lnTo>
                <a:lnTo>
                  <a:pt x="321468" y="1509713"/>
                </a:lnTo>
                <a:lnTo>
                  <a:pt x="107156" y="1616869"/>
                </a:lnTo>
                <a:lnTo>
                  <a:pt x="30956" y="1654969"/>
                </a:lnTo>
                <a:lnTo>
                  <a:pt x="16668" y="1657350"/>
                </a:lnTo>
                <a:lnTo>
                  <a:pt x="9525" y="1654969"/>
                </a:lnTo>
                <a:lnTo>
                  <a:pt x="2381" y="1650206"/>
                </a:lnTo>
                <a:lnTo>
                  <a:pt x="0" y="1635919"/>
                </a:lnTo>
                <a:lnTo>
                  <a:pt x="7143" y="1607344"/>
                </a:lnTo>
                <a:lnTo>
                  <a:pt x="14287" y="1595438"/>
                </a:lnTo>
                <a:lnTo>
                  <a:pt x="114300" y="1533525"/>
                </a:lnTo>
                <a:lnTo>
                  <a:pt x="304800" y="1412081"/>
                </a:lnTo>
                <a:lnTo>
                  <a:pt x="466725" y="1300163"/>
                </a:lnTo>
                <a:lnTo>
                  <a:pt x="688181" y="1140619"/>
                </a:lnTo>
                <a:lnTo>
                  <a:pt x="852487" y="1012031"/>
                </a:lnTo>
                <a:lnTo>
                  <a:pt x="1021556" y="873919"/>
                </a:lnTo>
                <a:lnTo>
                  <a:pt x="1157287" y="754856"/>
                </a:lnTo>
                <a:lnTo>
                  <a:pt x="1328737" y="595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4F739C-B4B1-F840-99B1-12A1544A3F77}"/>
              </a:ext>
            </a:extLst>
          </p:cNvPr>
          <p:cNvSpPr/>
          <p:nvPr/>
        </p:nvSpPr>
        <p:spPr>
          <a:xfrm>
            <a:off x="5746750" y="3827463"/>
            <a:ext cx="1757363" cy="1544637"/>
          </a:xfrm>
          <a:custGeom>
            <a:avLst/>
            <a:gdLst>
              <a:gd name="connsiteX0" fmla="*/ 423863 w 1757363"/>
              <a:gd name="connsiteY0" fmla="*/ 621506 h 1545431"/>
              <a:gd name="connsiteX1" fmla="*/ 357188 w 1757363"/>
              <a:gd name="connsiteY1" fmla="*/ 533400 h 1545431"/>
              <a:gd name="connsiteX2" fmla="*/ 302419 w 1757363"/>
              <a:gd name="connsiteY2" fmla="*/ 461962 h 1545431"/>
              <a:gd name="connsiteX3" fmla="*/ 250032 w 1757363"/>
              <a:gd name="connsiteY3" fmla="*/ 400050 h 1545431"/>
              <a:gd name="connsiteX4" fmla="*/ 209550 w 1757363"/>
              <a:gd name="connsiteY4" fmla="*/ 352425 h 1545431"/>
              <a:gd name="connsiteX5" fmla="*/ 145257 w 1757363"/>
              <a:gd name="connsiteY5" fmla="*/ 280987 h 1545431"/>
              <a:gd name="connsiteX6" fmla="*/ 57150 w 1757363"/>
              <a:gd name="connsiteY6" fmla="*/ 200025 h 1545431"/>
              <a:gd name="connsiteX7" fmla="*/ 0 w 1757363"/>
              <a:gd name="connsiteY7" fmla="*/ 0 h 1545431"/>
              <a:gd name="connsiteX8" fmla="*/ 71438 w 1757363"/>
              <a:gd name="connsiteY8" fmla="*/ 50006 h 1545431"/>
              <a:gd name="connsiteX9" fmla="*/ 130969 w 1757363"/>
              <a:gd name="connsiteY9" fmla="*/ 111919 h 1545431"/>
              <a:gd name="connsiteX10" fmla="*/ 280988 w 1757363"/>
              <a:gd name="connsiteY10" fmla="*/ 271462 h 1545431"/>
              <a:gd name="connsiteX11" fmla="*/ 428625 w 1757363"/>
              <a:gd name="connsiteY11" fmla="*/ 423862 h 1545431"/>
              <a:gd name="connsiteX12" fmla="*/ 583407 w 1757363"/>
              <a:gd name="connsiteY12" fmla="*/ 578644 h 1545431"/>
              <a:gd name="connsiteX13" fmla="*/ 704850 w 1757363"/>
              <a:gd name="connsiteY13" fmla="*/ 700087 h 1545431"/>
              <a:gd name="connsiteX14" fmla="*/ 847725 w 1757363"/>
              <a:gd name="connsiteY14" fmla="*/ 835819 h 1545431"/>
              <a:gd name="connsiteX15" fmla="*/ 1031082 w 1757363"/>
              <a:gd name="connsiteY15" fmla="*/ 1002506 h 1545431"/>
              <a:gd name="connsiteX16" fmla="*/ 1181100 w 1757363"/>
              <a:gd name="connsiteY16" fmla="*/ 1119187 h 1545431"/>
              <a:gd name="connsiteX17" fmla="*/ 1376363 w 1757363"/>
              <a:gd name="connsiteY17" fmla="*/ 1257300 h 1545431"/>
              <a:gd name="connsiteX18" fmla="*/ 1550194 w 1757363"/>
              <a:gd name="connsiteY18" fmla="*/ 1369219 h 1545431"/>
              <a:gd name="connsiteX19" fmla="*/ 1714500 w 1757363"/>
              <a:gd name="connsiteY19" fmla="*/ 1471612 h 1545431"/>
              <a:gd name="connsiteX20" fmla="*/ 1733550 w 1757363"/>
              <a:gd name="connsiteY20" fmla="*/ 1483519 h 1545431"/>
              <a:gd name="connsiteX21" fmla="*/ 1743075 w 1757363"/>
              <a:gd name="connsiteY21" fmla="*/ 1490662 h 1545431"/>
              <a:gd name="connsiteX22" fmla="*/ 1752600 w 1757363"/>
              <a:gd name="connsiteY22" fmla="*/ 1500187 h 1545431"/>
              <a:gd name="connsiteX23" fmla="*/ 1757363 w 1757363"/>
              <a:gd name="connsiteY23" fmla="*/ 1509712 h 1545431"/>
              <a:gd name="connsiteX24" fmla="*/ 1757363 w 1757363"/>
              <a:gd name="connsiteY24" fmla="*/ 1521619 h 1545431"/>
              <a:gd name="connsiteX25" fmla="*/ 1747838 w 1757363"/>
              <a:gd name="connsiteY25" fmla="*/ 1535906 h 1545431"/>
              <a:gd name="connsiteX26" fmla="*/ 1721644 w 1757363"/>
              <a:gd name="connsiteY26" fmla="*/ 1545431 h 1545431"/>
              <a:gd name="connsiteX27" fmla="*/ 1669257 w 1757363"/>
              <a:gd name="connsiteY27" fmla="*/ 1543050 h 1545431"/>
              <a:gd name="connsiteX28" fmla="*/ 1554957 w 1757363"/>
              <a:gd name="connsiteY28" fmla="*/ 1531144 h 1545431"/>
              <a:gd name="connsiteX29" fmla="*/ 1338263 w 1757363"/>
              <a:gd name="connsiteY29" fmla="*/ 1507331 h 1545431"/>
              <a:gd name="connsiteX30" fmla="*/ 1071563 w 1757363"/>
              <a:gd name="connsiteY30" fmla="*/ 1478756 h 1545431"/>
              <a:gd name="connsiteX31" fmla="*/ 1016794 w 1757363"/>
              <a:gd name="connsiteY31" fmla="*/ 1471612 h 1545431"/>
              <a:gd name="connsiteX32" fmla="*/ 985838 w 1757363"/>
              <a:gd name="connsiteY32" fmla="*/ 1462087 h 1545431"/>
              <a:gd name="connsiteX33" fmla="*/ 952500 w 1757363"/>
              <a:gd name="connsiteY33" fmla="*/ 1440656 h 1545431"/>
              <a:gd name="connsiteX34" fmla="*/ 931069 w 1757363"/>
              <a:gd name="connsiteY34" fmla="*/ 1416844 h 1545431"/>
              <a:gd name="connsiteX35" fmla="*/ 907257 w 1757363"/>
              <a:gd name="connsiteY35" fmla="*/ 1373981 h 1545431"/>
              <a:gd name="connsiteX36" fmla="*/ 892969 w 1757363"/>
              <a:gd name="connsiteY36" fmla="*/ 1340644 h 1545431"/>
              <a:gd name="connsiteX37" fmla="*/ 807244 w 1757363"/>
              <a:gd name="connsiteY37" fmla="*/ 1197769 h 1545431"/>
              <a:gd name="connsiteX38" fmla="*/ 714375 w 1757363"/>
              <a:gd name="connsiteY38" fmla="*/ 1047750 h 1545431"/>
              <a:gd name="connsiteX39" fmla="*/ 607219 w 1757363"/>
              <a:gd name="connsiteY39" fmla="*/ 881062 h 1545431"/>
              <a:gd name="connsiteX40" fmla="*/ 492919 w 1757363"/>
              <a:gd name="connsiteY40" fmla="*/ 716756 h 1545431"/>
              <a:gd name="connsiteX41" fmla="*/ 423863 w 1757363"/>
              <a:gd name="connsiteY41" fmla="*/ 621506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7363" h="1545431">
                <a:moveTo>
                  <a:pt x="423863" y="621506"/>
                </a:moveTo>
                <a:lnTo>
                  <a:pt x="357188" y="533400"/>
                </a:lnTo>
                <a:lnTo>
                  <a:pt x="302419" y="461962"/>
                </a:lnTo>
                <a:lnTo>
                  <a:pt x="250032" y="400050"/>
                </a:lnTo>
                <a:lnTo>
                  <a:pt x="209550" y="352425"/>
                </a:lnTo>
                <a:lnTo>
                  <a:pt x="145257" y="280987"/>
                </a:lnTo>
                <a:lnTo>
                  <a:pt x="57150" y="200025"/>
                </a:lnTo>
                <a:lnTo>
                  <a:pt x="0" y="0"/>
                </a:lnTo>
                <a:lnTo>
                  <a:pt x="71438" y="50006"/>
                </a:lnTo>
                <a:lnTo>
                  <a:pt x="130969" y="111919"/>
                </a:lnTo>
                <a:lnTo>
                  <a:pt x="280988" y="271462"/>
                </a:lnTo>
                <a:lnTo>
                  <a:pt x="428625" y="423862"/>
                </a:lnTo>
                <a:lnTo>
                  <a:pt x="583407" y="578644"/>
                </a:lnTo>
                <a:lnTo>
                  <a:pt x="704850" y="700087"/>
                </a:lnTo>
                <a:lnTo>
                  <a:pt x="847725" y="835819"/>
                </a:lnTo>
                <a:lnTo>
                  <a:pt x="1031082" y="1002506"/>
                </a:lnTo>
                <a:lnTo>
                  <a:pt x="1181100" y="1119187"/>
                </a:lnTo>
                <a:lnTo>
                  <a:pt x="1376363" y="1257300"/>
                </a:lnTo>
                <a:lnTo>
                  <a:pt x="1550194" y="1369219"/>
                </a:lnTo>
                <a:lnTo>
                  <a:pt x="1714500" y="1471612"/>
                </a:lnTo>
                <a:lnTo>
                  <a:pt x="1733550" y="1483519"/>
                </a:lnTo>
                <a:lnTo>
                  <a:pt x="1743075" y="1490662"/>
                </a:lnTo>
                <a:lnTo>
                  <a:pt x="1752600" y="1500187"/>
                </a:lnTo>
                <a:lnTo>
                  <a:pt x="1757363" y="1509712"/>
                </a:lnTo>
                <a:lnTo>
                  <a:pt x="1757363" y="1521619"/>
                </a:lnTo>
                <a:lnTo>
                  <a:pt x="1747838" y="1535906"/>
                </a:lnTo>
                <a:lnTo>
                  <a:pt x="1721644" y="1545431"/>
                </a:lnTo>
                <a:lnTo>
                  <a:pt x="1669257" y="1543050"/>
                </a:lnTo>
                <a:lnTo>
                  <a:pt x="1554957" y="1531144"/>
                </a:lnTo>
                <a:lnTo>
                  <a:pt x="1338263" y="1507331"/>
                </a:lnTo>
                <a:lnTo>
                  <a:pt x="1071563" y="1478756"/>
                </a:lnTo>
                <a:lnTo>
                  <a:pt x="1016794" y="1471612"/>
                </a:lnTo>
                <a:lnTo>
                  <a:pt x="985838" y="1462087"/>
                </a:lnTo>
                <a:lnTo>
                  <a:pt x="952500" y="1440656"/>
                </a:lnTo>
                <a:lnTo>
                  <a:pt x="931069" y="1416844"/>
                </a:lnTo>
                <a:lnTo>
                  <a:pt x="907257" y="1373981"/>
                </a:lnTo>
                <a:lnTo>
                  <a:pt x="892969" y="1340644"/>
                </a:lnTo>
                <a:lnTo>
                  <a:pt x="807244" y="1197769"/>
                </a:lnTo>
                <a:lnTo>
                  <a:pt x="714375" y="1047750"/>
                </a:lnTo>
                <a:lnTo>
                  <a:pt x="607219" y="881062"/>
                </a:lnTo>
                <a:lnTo>
                  <a:pt x="492919" y="716756"/>
                </a:lnTo>
                <a:lnTo>
                  <a:pt x="423863" y="621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77BC79-C2B1-4763-BD8A-DD2531E2E3DF}"/>
              </a:ext>
            </a:extLst>
          </p:cNvPr>
          <p:cNvGrpSpPr/>
          <p:nvPr/>
        </p:nvGrpSpPr>
        <p:grpSpPr>
          <a:xfrm>
            <a:off x="2870200" y="1357906"/>
            <a:ext cx="4656138" cy="4564062"/>
            <a:chOff x="3000375" y="1503363"/>
            <a:chExt cx="4656138" cy="4564062"/>
          </a:xfrm>
        </p:grpSpPr>
        <p:sp>
          <p:nvSpPr>
            <p:cNvPr id="21" name="フリーフォーム 2">
              <a:extLst>
                <a:ext uri="{FF2B5EF4-FFF2-40B4-BE49-F238E27FC236}">
                  <a16:creationId xmlns:a16="http://schemas.microsoft.com/office/drawing/2014/main" id="{5998012B-1A3D-41B9-89A9-A0369A5A87B5}"/>
                </a:ext>
              </a:extLst>
            </p:cNvPr>
            <p:cNvSpPr/>
            <p:nvPr/>
          </p:nvSpPr>
          <p:spPr>
            <a:xfrm>
              <a:off x="3211513" y="19526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8A544D3F-CA53-4F43-A870-A08374191A2D}"/>
                </a:ext>
              </a:extLst>
            </p:cNvPr>
            <p:cNvSpPr/>
            <p:nvPr/>
          </p:nvSpPr>
          <p:spPr>
            <a:xfrm>
              <a:off x="4681538" y="16716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A2891936-0815-46BF-832E-C7812A2F3B08}"/>
                </a:ext>
              </a:extLst>
            </p:cNvPr>
            <p:cNvSpPr/>
            <p:nvPr/>
          </p:nvSpPr>
          <p:spPr>
            <a:xfrm>
              <a:off x="5700713" y="15033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94F52CA-CC65-4E77-A6DE-72A881F19F62}"/>
                </a:ext>
              </a:extLst>
            </p:cNvPr>
            <p:cNvSpPr/>
            <p:nvPr/>
          </p:nvSpPr>
          <p:spPr>
            <a:xfrm>
              <a:off x="6108700" y="30670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4824798C-F129-40A6-AAD9-312BC9FF6A6A}"/>
                </a:ext>
              </a:extLst>
            </p:cNvPr>
            <p:cNvSpPr/>
            <p:nvPr/>
          </p:nvSpPr>
          <p:spPr>
            <a:xfrm>
              <a:off x="3744913" y="21812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4D2BD280-1C3D-4279-BAA4-C539019231BE}"/>
                </a:ext>
              </a:extLst>
            </p:cNvPr>
            <p:cNvSpPr/>
            <p:nvPr/>
          </p:nvSpPr>
          <p:spPr>
            <a:xfrm>
              <a:off x="3744913" y="31908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00A8FC5F-1560-4F21-B047-ADEAAE43237E}"/>
                </a:ext>
              </a:extLst>
            </p:cNvPr>
            <p:cNvSpPr/>
            <p:nvPr/>
          </p:nvSpPr>
          <p:spPr>
            <a:xfrm>
              <a:off x="3695700" y="39608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3A704DDF-CA7E-4E60-B535-12D5620D661F}"/>
                </a:ext>
              </a:extLst>
            </p:cNvPr>
            <p:cNvSpPr/>
            <p:nvPr/>
          </p:nvSpPr>
          <p:spPr>
            <a:xfrm>
              <a:off x="3362325" y="43195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FBAE5D3A-B738-42FE-AE6A-A5A85612984E}"/>
                </a:ext>
              </a:extLst>
            </p:cNvPr>
            <p:cNvSpPr/>
            <p:nvPr/>
          </p:nvSpPr>
          <p:spPr>
            <a:xfrm rot="16200000">
              <a:off x="1176338" y="38100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BAC8D31C-3D2E-4518-A9AB-DC8E6571D9AF}"/>
                </a:ext>
              </a:extLst>
            </p:cNvPr>
            <p:cNvSpPr/>
            <p:nvPr/>
          </p:nvSpPr>
          <p:spPr>
            <a:xfrm>
              <a:off x="4391025" y="24653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53F76C0-B4AE-4D7B-8BE9-24F8105A9606}"/>
                </a:ext>
              </a:extLst>
            </p:cNvPr>
            <p:cNvSpPr/>
            <p:nvPr/>
          </p:nvSpPr>
          <p:spPr>
            <a:xfrm>
              <a:off x="4319588" y="28051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4ACCFC75-18A3-498E-AA73-203A2AB1973E}"/>
                </a:ext>
              </a:extLst>
            </p:cNvPr>
            <p:cNvSpPr/>
            <p:nvPr/>
          </p:nvSpPr>
          <p:spPr>
            <a:xfrm>
              <a:off x="5162550" y="32496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820DFE-B63C-485A-9ABC-E402D4C1E094}"/>
                </a:ext>
              </a:extLst>
            </p:cNvPr>
            <p:cNvSpPr/>
            <p:nvPr/>
          </p:nvSpPr>
          <p:spPr>
            <a:xfrm>
              <a:off x="5307013" y="46307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A5DC3E35-C70F-46CC-897F-E11F204AB898}"/>
                </a:ext>
              </a:extLst>
            </p:cNvPr>
            <p:cNvSpPr/>
            <p:nvPr/>
          </p:nvSpPr>
          <p:spPr>
            <a:xfrm>
              <a:off x="4697413" y="54864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63213BA1-71B1-4A9D-9839-DB66698E4963}"/>
                </a:ext>
              </a:extLst>
            </p:cNvPr>
            <p:cNvSpPr/>
            <p:nvPr/>
          </p:nvSpPr>
          <p:spPr>
            <a:xfrm>
              <a:off x="4300538" y="34671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DAE4A140-0D8A-4DE1-A5DC-16C3C5803118}"/>
                </a:ext>
              </a:extLst>
            </p:cNvPr>
            <p:cNvSpPr/>
            <p:nvPr/>
          </p:nvSpPr>
          <p:spPr>
            <a:xfrm>
              <a:off x="3919538" y="39052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DD7B2C39-FD08-408D-B46A-CFB3BE98C128}"/>
                </a:ext>
              </a:extLst>
            </p:cNvPr>
            <p:cNvSpPr/>
            <p:nvPr/>
          </p:nvSpPr>
          <p:spPr>
            <a:xfrm>
              <a:off x="5899150" y="39798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C938D943-6055-4A41-B62E-8738B1A367A2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40" name="フリーフォーム 2">
              <a:extLst>
                <a:ext uri="{FF2B5EF4-FFF2-40B4-BE49-F238E27FC236}">
                  <a16:creationId xmlns:a16="http://schemas.microsoft.com/office/drawing/2014/main" id="{99A38369-EFF8-433F-95C4-15F5947F3287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42F615B6-41A3-4C84-9E7A-04D4017477DE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3409C64B-649B-482E-88E2-AB78F55DA3B6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00AC0997-61FA-49AC-9318-49DE3B10C600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">
              <a:extLst>
                <a:ext uri="{FF2B5EF4-FFF2-40B4-BE49-F238E27FC236}">
                  <a16:creationId xmlns:a16="http://schemas.microsoft.com/office/drawing/2014/main" id="{B323B116-FBC0-4237-924A-13D9DD172175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">
              <a:extLst>
                <a:ext uri="{FF2B5EF4-FFF2-40B4-BE49-F238E27FC236}">
                  <a16:creationId xmlns:a16="http://schemas.microsoft.com/office/drawing/2014/main" id="{037D7096-9AEA-4E98-A510-D61E658924F0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">
              <a:extLst>
                <a:ext uri="{FF2B5EF4-FFF2-40B4-BE49-F238E27FC236}">
                  <a16:creationId xmlns:a16="http://schemas.microsoft.com/office/drawing/2014/main" id="{9FE7F69D-3F42-4999-A554-0F6847473B38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8519A934-BAC8-4255-9501-D34EF4977FF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6">
              <a:extLst>
                <a:ext uri="{FF2B5EF4-FFF2-40B4-BE49-F238E27FC236}">
                  <a16:creationId xmlns:a16="http://schemas.microsoft.com/office/drawing/2014/main" id="{F751FBE6-373F-4818-9622-A62ABABEBBF3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D33C86E9-E93D-4CCE-B8A9-E7F392B6642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14A7C068-049C-4AB4-B5B0-80D9478DA21F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98E000FB-4CC9-468D-9491-D97D22BE9447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84E593BF-7BA5-4495-8C89-A350D72A619A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B1411C9D-8703-4D33-B538-B23C57041CC6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4BD4F225-167E-4C61-B91F-FBDD38B0BBF3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3BACEEDC-0E50-43C5-B1D0-BF79ECBF3C7E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01F37115-E9C2-4AB2-8C4D-90E95607B339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8832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C3F37A0-BD41-4A4A-842F-41AC1F69844A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D8F956A8-F626-AF48-8308-2FEF78E34A52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7B55AB1-DC53-E642-8781-C9D5CFC53312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593A567-50E4-2D48-B1CE-377E3084937C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EB4E1F1-1C5D-154D-899D-336998524678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9878E749-FE26-0D41-997A-9367F324C7A0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A39D6531-A1A8-1248-BD70-9771D446D5B8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585A9CA-B511-8F49-A8B8-1E7DDE9B8400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448307E-2461-4045-A5FD-9830BC6AC70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7C81722-E31A-8D44-815D-E7D659651F58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929BFE8-421B-2E40-9944-C74F90B1D03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68BBD9D-A746-374E-B43D-966CF9D17515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22F3055-E7EF-6843-B21D-11B34E02D61D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CF153B1-D0DC-AA44-8D9B-A537FA9E0EC6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93B3A5-A876-3E4B-B8E9-6D58A9C00D80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6BEC050-A828-3549-9C35-03C81D171B64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F98C5F8-0454-1849-B1F9-42F05F69EE77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9E873E6-4FCB-B64F-94F8-FCE53F0DA830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690351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17C414D-717F-184C-87BB-959E02411086}"/>
              </a:ext>
            </a:extLst>
          </p:cNvPr>
          <p:cNvSpPr/>
          <p:nvPr/>
        </p:nvSpPr>
        <p:spPr>
          <a:xfrm>
            <a:off x="2570163" y="2068513"/>
            <a:ext cx="1849437" cy="450850"/>
          </a:xfrm>
          <a:custGeom>
            <a:avLst/>
            <a:gdLst>
              <a:gd name="connsiteX0" fmla="*/ 704850 w 1850231"/>
              <a:gd name="connsiteY0" fmla="*/ 223838 h 450057"/>
              <a:gd name="connsiteX1" fmla="*/ 862012 w 1850231"/>
              <a:gd name="connsiteY1" fmla="*/ 195263 h 450057"/>
              <a:gd name="connsiteX2" fmla="*/ 966787 w 1850231"/>
              <a:gd name="connsiteY2" fmla="*/ 173832 h 450057"/>
              <a:gd name="connsiteX3" fmla="*/ 1169194 w 1850231"/>
              <a:gd name="connsiteY3" fmla="*/ 135732 h 450057"/>
              <a:gd name="connsiteX4" fmla="*/ 1357312 w 1850231"/>
              <a:gd name="connsiteY4" fmla="*/ 90488 h 450057"/>
              <a:gd name="connsiteX5" fmla="*/ 1457325 w 1850231"/>
              <a:gd name="connsiteY5" fmla="*/ 61913 h 450057"/>
              <a:gd name="connsiteX6" fmla="*/ 1533525 w 1850231"/>
              <a:gd name="connsiteY6" fmla="*/ 33338 h 450057"/>
              <a:gd name="connsiteX7" fmla="*/ 1585912 w 1850231"/>
              <a:gd name="connsiteY7" fmla="*/ 7144 h 450057"/>
              <a:gd name="connsiteX8" fmla="*/ 1595437 w 1850231"/>
              <a:gd name="connsiteY8" fmla="*/ 0 h 450057"/>
              <a:gd name="connsiteX9" fmla="*/ 1607344 w 1850231"/>
              <a:gd name="connsiteY9" fmla="*/ 0 h 450057"/>
              <a:gd name="connsiteX10" fmla="*/ 1654969 w 1850231"/>
              <a:gd name="connsiteY10" fmla="*/ 9525 h 450057"/>
              <a:gd name="connsiteX11" fmla="*/ 1738312 w 1850231"/>
              <a:gd name="connsiteY11" fmla="*/ 38100 h 450057"/>
              <a:gd name="connsiteX12" fmla="*/ 1812131 w 1850231"/>
              <a:gd name="connsiteY12" fmla="*/ 73819 h 450057"/>
              <a:gd name="connsiteX13" fmla="*/ 1838325 w 1850231"/>
              <a:gd name="connsiteY13" fmla="*/ 88107 h 450057"/>
              <a:gd name="connsiteX14" fmla="*/ 1843087 w 1850231"/>
              <a:gd name="connsiteY14" fmla="*/ 92869 h 450057"/>
              <a:gd name="connsiteX15" fmla="*/ 1847850 w 1850231"/>
              <a:gd name="connsiteY15" fmla="*/ 100013 h 450057"/>
              <a:gd name="connsiteX16" fmla="*/ 1850231 w 1850231"/>
              <a:gd name="connsiteY16" fmla="*/ 109538 h 450057"/>
              <a:gd name="connsiteX17" fmla="*/ 1845469 w 1850231"/>
              <a:gd name="connsiteY17" fmla="*/ 133350 h 450057"/>
              <a:gd name="connsiteX18" fmla="*/ 1826419 w 1850231"/>
              <a:gd name="connsiteY18" fmla="*/ 154782 h 450057"/>
              <a:gd name="connsiteX19" fmla="*/ 1802606 w 1850231"/>
              <a:gd name="connsiteY19" fmla="*/ 173832 h 450057"/>
              <a:gd name="connsiteX20" fmla="*/ 1754981 w 1850231"/>
              <a:gd name="connsiteY20" fmla="*/ 188119 h 450057"/>
              <a:gd name="connsiteX21" fmla="*/ 1638300 w 1850231"/>
              <a:gd name="connsiteY21" fmla="*/ 214313 h 450057"/>
              <a:gd name="connsiteX22" fmla="*/ 1409700 w 1850231"/>
              <a:gd name="connsiteY22" fmla="*/ 264319 h 450057"/>
              <a:gd name="connsiteX23" fmla="*/ 1157287 w 1850231"/>
              <a:gd name="connsiteY23" fmla="*/ 314325 h 450057"/>
              <a:gd name="connsiteX24" fmla="*/ 907256 w 1850231"/>
              <a:gd name="connsiteY24" fmla="*/ 361950 h 450057"/>
              <a:gd name="connsiteX25" fmla="*/ 702469 w 1850231"/>
              <a:gd name="connsiteY25" fmla="*/ 400050 h 450057"/>
              <a:gd name="connsiteX26" fmla="*/ 607219 w 1850231"/>
              <a:gd name="connsiteY26" fmla="*/ 416719 h 450057"/>
              <a:gd name="connsiteX27" fmla="*/ 464344 w 1850231"/>
              <a:gd name="connsiteY27" fmla="*/ 438150 h 450057"/>
              <a:gd name="connsiteX28" fmla="*/ 369094 w 1850231"/>
              <a:gd name="connsiteY28" fmla="*/ 450057 h 450057"/>
              <a:gd name="connsiteX29" fmla="*/ 330994 w 1850231"/>
              <a:gd name="connsiteY29" fmla="*/ 450057 h 450057"/>
              <a:gd name="connsiteX30" fmla="*/ 276225 w 1850231"/>
              <a:gd name="connsiteY30" fmla="*/ 438150 h 450057"/>
              <a:gd name="connsiteX31" fmla="*/ 226219 w 1850231"/>
              <a:gd name="connsiteY31" fmla="*/ 419100 h 450057"/>
              <a:gd name="connsiteX32" fmla="*/ 188119 w 1850231"/>
              <a:gd name="connsiteY32" fmla="*/ 400050 h 450057"/>
              <a:gd name="connsiteX33" fmla="*/ 142875 w 1850231"/>
              <a:gd name="connsiteY33" fmla="*/ 371475 h 450057"/>
              <a:gd name="connsiteX34" fmla="*/ 83344 w 1850231"/>
              <a:gd name="connsiteY34" fmla="*/ 321469 h 450057"/>
              <a:gd name="connsiteX35" fmla="*/ 23812 w 1850231"/>
              <a:gd name="connsiteY35" fmla="*/ 261938 h 450057"/>
              <a:gd name="connsiteX36" fmla="*/ 9525 w 1850231"/>
              <a:gd name="connsiteY36" fmla="*/ 240507 h 450057"/>
              <a:gd name="connsiteX37" fmla="*/ 2381 w 1850231"/>
              <a:gd name="connsiteY37" fmla="*/ 226219 h 450057"/>
              <a:gd name="connsiteX38" fmla="*/ 0 w 1850231"/>
              <a:gd name="connsiteY38" fmla="*/ 211932 h 450057"/>
              <a:gd name="connsiteX39" fmla="*/ 0 w 1850231"/>
              <a:gd name="connsiteY39" fmla="*/ 202407 h 450057"/>
              <a:gd name="connsiteX40" fmla="*/ 2381 w 1850231"/>
              <a:gd name="connsiteY40" fmla="*/ 192882 h 450057"/>
              <a:gd name="connsiteX41" fmla="*/ 16669 w 1850231"/>
              <a:gd name="connsiteY41" fmla="*/ 190500 h 450057"/>
              <a:gd name="connsiteX42" fmla="*/ 50006 w 1850231"/>
              <a:gd name="connsiteY42" fmla="*/ 202407 h 450057"/>
              <a:gd name="connsiteX43" fmla="*/ 111919 w 1850231"/>
              <a:gd name="connsiteY43" fmla="*/ 221457 h 450057"/>
              <a:gd name="connsiteX44" fmla="*/ 235744 w 1850231"/>
              <a:gd name="connsiteY44" fmla="*/ 247650 h 450057"/>
              <a:gd name="connsiteX45" fmla="*/ 364331 w 1850231"/>
              <a:gd name="connsiteY45" fmla="*/ 266700 h 450057"/>
              <a:gd name="connsiteX46" fmla="*/ 414337 w 1850231"/>
              <a:gd name="connsiteY46" fmla="*/ 266700 h 450057"/>
              <a:gd name="connsiteX47" fmla="*/ 597694 w 1850231"/>
              <a:gd name="connsiteY47" fmla="*/ 242888 h 450057"/>
              <a:gd name="connsiteX48" fmla="*/ 704850 w 1850231"/>
              <a:gd name="connsiteY48" fmla="*/ 223838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0231" h="450057">
                <a:moveTo>
                  <a:pt x="704850" y="223838"/>
                </a:moveTo>
                <a:lnTo>
                  <a:pt x="862012" y="195263"/>
                </a:lnTo>
                <a:lnTo>
                  <a:pt x="966787" y="173832"/>
                </a:lnTo>
                <a:lnTo>
                  <a:pt x="1169194" y="135732"/>
                </a:lnTo>
                <a:lnTo>
                  <a:pt x="1357312" y="90488"/>
                </a:lnTo>
                <a:lnTo>
                  <a:pt x="1457325" y="61913"/>
                </a:lnTo>
                <a:lnTo>
                  <a:pt x="1533525" y="33338"/>
                </a:lnTo>
                <a:lnTo>
                  <a:pt x="1585912" y="7144"/>
                </a:lnTo>
                <a:lnTo>
                  <a:pt x="1595437" y="0"/>
                </a:lnTo>
                <a:lnTo>
                  <a:pt x="1607344" y="0"/>
                </a:lnTo>
                <a:lnTo>
                  <a:pt x="1654969" y="9525"/>
                </a:lnTo>
                <a:lnTo>
                  <a:pt x="1738312" y="38100"/>
                </a:lnTo>
                <a:lnTo>
                  <a:pt x="1812131" y="73819"/>
                </a:lnTo>
                <a:lnTo>
                  <a:pt x="1838325" y="88107"/>
                </a:lnTo>
                <a:lnTo>
                  <a:pt x="1843087" y="92869"/>
                </a:lnTo>
                <a:lnTo>
                  <a:pt x="1847850" y="100013"/>
                </a:lnTo>
                <a:lnTo>
                  <a:pt x="1850231" y="109538"/>
                </a:lnTo>
                <a:lnTo>
                  <a:pt x="1845469" y="133350"/>
                </a:lnTo>
                <a:lnTo>
                  <a:pt x="1826419" y="154782"/>
                </a:lnTo>
                <a:lnTo>
                  <a:pt x="1802606" y="173832"/>
                </a:lnTo>
                <a:lnTo>
                  <a:pt x="1754981" y="188119"/>
                </a:lnTo>
                <a:lnTo>
                  <a:pt x="1638300" y="214313"/>
                </a:lnTo>
                <a:lnTo>
                  <a:pt x="1409700" y="264319"/>
                </a:lnTo>
                <a:lnTo>
                  <a:pt x="1157287" y="314325"/>
                </a:lnTo>
                <a:lnTo>
                  <a:pt x="907256" y="361950"/>
                </a:lnTo>
                <a:lnTo>
                  <a:pt x="702469" y="400050"/>
                </a:lnTo>
                <a:lnTo>
                  <a:pt x="607219" y="416719"/>
                </a:lnTo>
                <a:lnTo>
                  <a:pt x="464344" y="438150"/>
                </a:lnTo>
                <a:lnTo>
                  <a:pt x="369094" y="450057"/>
                </a:lnTo>
                <a:lnTo>
                  <a:pt x="330994" y="450057"/>
                </a:lnTo>
                <a:lnTo>
                  <a:pt x="276225" y="438150"/>
                </a:lnTo>
                <a:lnTo>
                  <a:pt x="226219" y="419100"/>
                </a:lnTo>
                <a:lnTo>
                  <a:pt x="188119" y="400050"/>
                </a:lnTo>
                <a:lnTo>
                  <a:pt x="142875" y="371475"/>
                </a:lnTo>
                <a:lnTo>
                  <a:pt x="83344" y="321469"/>
                </a:lnTo>
                <a:lnTo>
                  <a:pt x="23812" y="261938"/>
                </a:lnTo>
                <a:lnTo>
                  <a:pt x="9525" y="240507"/>
                </a:lnTo>
                <a:lnTo>
                  <a:pt x="2381" y="226219"/>
                </a:lnTo>
                <a:lnTo>
                  <a:pt x="0" y="211932"/>
                </a:lnTo>
                <a:lnTo>
                  <a:pt x="0" y="202407"/>
                </a:lnTo>
                <a:lnTo>
                  <a:pt x="2381" y="192882"/>
                </a:lnTo>
                <a:lnTo>
                  <a:pt x="16669" y="190500"/>
                </a:lnTo>
                <a:lnTo>
                  <a:pt x="50006" y="202407"/>
                </a:lnTo>
                <a:lnTo>
                  <a:pt x="111919" y="221457"/>
                </a:lnTo>
                <a:lnTo>
                  <a:pt x="235744" y="247650"/>
                </a:lnTo>
                <a:lnTo>
                  <a:pt x="364331" y="266700"/>
                </a:lnTo>
                <a:lnTo>
                  <a:pt x="414337" y="266700"/>
                </a:lnTo>
                <a:lnTo>
                  <a:pt x="597694" y="242888"/>
                </a:lnTo>
                <a:lnTo>
                  <a:pt x="704850" y="223838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9D812622-F024-E944-9A74-2F3FAED83587}"/>
              </a:ext>
            </a:extLst>
          </p:cNvPr>
          <p:cNvSpPr/>
          <p:nvPr/>
        </p:nvSpPr>
        <p:spPr>
          <a:xfrm>
            <a:off x="2498725" y="2897188"/>
            <a:ext cx="533400" cy="1473200"/>
          </a:xfrm>
          <a:custGeom>
            <a:avLst/>
            <a:gdLst>
              <a:gd name="connsiteX0" fmla="*/ 426244 w 533400"/>
              <a:gd name="connsiteY0" fmla="*/ 314325 h 1471613"/>
              <a:gd name="connsiteX1" fmla="*/ 411957 w 533400"/>
              <a:gd name="connsiteY1" fmla="*/ 219075 h 1471613"/>
              <a:gd name="connsiteX2" fmla="*/ 330994 w 533400"/>
              <a:gd name="connsiteY2" fmla="*/ 107157 h 1471613"/>
              <a:gd name="connsiteX3" fmla="*/ 302419 w 533400"/>
              <a:gd name="connsiteY3" fmla="*/ 92869 h 1471613"/>
              <a:gd name="connsiteX4" fmla="*/ 235744 w 533400"/>
              <a:gd name="connsiteY4" fmla="*/ 66675 h 1471613"/>
              <a:gd name="connsiteX5" fmla="*/ 176213 w 533400"/>
              <a:gd name="connsiteY5" fmla="*/ 47625 h 1471613"/>
              <a:gd name="connsiteX6" fmla="*/ 126207 w 533400"/>
              <a:gd name="connsiteY6" fmla="*/ 30957 h 1471613"/>
              <a:gd name="connsiteX7" fmla="*/ 64294 w 533400"/>
              <a:gd name="connsiteY7" fmla="*/ 16669 h 1471613"/>
              <a:gd name="connsiteX8" fmla="*/ 45244 w 533400"/>
              <a:gd name="connsiteY8" fmla="*/ 9525 h 1471613"/>
              <a:gd name="connsiteX9" fmla="*/ 21432 w 533400"/>
              <a:gd name="connsiteY9" fmla="*/ 0 h 1471613"/>
              <a:gd name="connsiteX10" fmla="*/ 2382 w 533400"/>
              <a:gd name="connsiteY10" fmla="*/ 4763 h 1471613"/>
              <a:gd name="connsiteX11" fmla="*/ 0 w 533400"/>
              <a:gd name="connsiteY11" fmla="*/ 19050 h 1471613"/>
              <a:gd name="connsiteX12" fmla="*/ 4763 w 533400"/>
              <a:gd name="connsiteY12" fmla="*/ 45244 h 1471613"/>
              <a:gd name="connsiteX13" fmla="*/ 14288 w 533400"/>
              <a:gd name="connsiteY13" fmla="*/ 64294 h 1471613"/>
              <a:gd name="connsiteX14" fmla="*/ 28575 w 533400"/>
              <a:gd name="connsiteY14" fmla="*/ 76200 h 1471613"/>
              <a:gd name="connsiteX15" fmla="*/ 69057 w 533400"/>
              <a:gd name="connsiteY15" fmla="*/ 114300 h 1471613"/>
              <a:gd name="connsiteX16" fmla="*/ 104775 w 533400"/>
              <a:gd name="connsiteY16" fmla="*/ 159544 h 1471613"/>
              <a:gd name="connsiteX17" fmla="*/ 138113 w 533400"/>
              <a:gd name="connsiteY17" fmla="*/ 209550 h 1471613"/>
              <a:gd name="connsiteX18" fmla="*/ 161925 w 533400"/>
              <a:gd name="connsiteY18" fmla="*/ 259557 h 1471613"/>
              <a:gd name="connsiteX19" fmla="*/ 190500 w 533400"/>
              <a:gd name="connsiteY19" fmla="*/ 338138 h 1471613"/>
              <a:gd name="connsiteX20" fmla="*/ 216694 w 533400"/>
              <a:gd name="connsiteY20" fmla="*/ 450057 h 1471613"/>
              <a:gd name="connsiteX21" fmla="*/ 247650 w 533400"/>
              <a:gd name="connsiteY21" fmla="*/ 590550 h 1471613"/>
              <a:gd name="connsiteX22" fmla="*/ 266700 w 533400"/>
              <a:gd name="connsiteY22" fmla="*/ 697707 h 1471613"/>
              <a:gd name="connsiteX23" fmla="*/ 278607 w 533400"/>
              <a:gd name="connsiteY23" fmla="*/ 792957 h 1471613"/>
              <a:gd name="connsiteX24" fmla="*/ 283369 w 533400"/>
              <a:gd name="connsiteY24" fmla="*/ 883444 h 1471613"/>
              <a:gd name="connsiteX25" fmla="*/ 283369 w 533400"/>
              <a:gd name="connsiteY25" fmla="*/ 1014413 h 1471613"/>
              <a:gd name="connsiteX26" fmla="*/ 285750 w 533400"/>
              <a:gd name="connsiteY26" fmla="*/ 1083469 h 1471613"/>
              <a:gd name="connsiteX27" fmla="*/ 290513 w 533400"/>
              <a:gd name="connsiteY27" fmla="*/ 1166813 h 1471613"/>
              <a:gd name="connsiteX28" fmla="*/ 304800 w 533400"/>
              <a:gd name="connsiteY28" fmla="*/ 1281113 h 1471613"/>
              <a:gd name="connsiteX29" fmla="*/ 319088 w 533400"/>
              <a:gd name="connsiteY29" fmla="*/ 1359694 h 1471613"/>
              <a:gd name="connsiteX30" fmla="*/ 333375 w 533400"/>
              <a:gd name="connsiteY30" fmla="*/ 1390650 h 1471613"/>
              <a:gd name="connsiteX31" fmla="*/ 354807 w 533400"/>
              <a:gd name="connsiteY31" fmla="*/ 1421607 h 1471613"/>
              <a:gd name="connsiteX32" fmla="*/ 371475 w 533400"/>
              <a:gd name="connsiteY32" fmla="*/ 1443038 h 1471613"/>
              <a:gd name="connsiteX33" fmla="*/ 395288 w 533400"/>
              <a:gd name="connsiteY33" fmla="*/ 1462088 h 1471613"/>
              <a:gd name="connsiteX34" fmla="*/ 421482 w 533400"/>
              <a:gd name="connsiteY34" fmla="*/ 1471613 h 1471613"/>
              <a:gd name="connsiteX35" fmla="*/ 452438 w 533400"/>
              <a:gd name="connsiteY35" fmla="*/ 1464469 h 1471613"/>
              <a:gd name="connsiteX36" fmla="*/ 476250 w 533400"/>
              <a:gd name="connsiteY36" fmla="*/ 1440657 h 1471613"/>
              <a:gd name="connsiteX37" fmla="*/ 492919 w 533400"/>
              <a:gd name="connsiteY37" fmla="*/ 1414463 h 1471613"/>
              <a:gd name="connsiteX38" fmla="*/ 509588 w 533400"/>
              <a:gd name="connsiteY38" fmla="*/ 1371600 h 1471613"/>
              <a:gd name="connsiteX39" fmla="*/ 526257 w 533400"/>
              <a:gd name="connsiteY39" fmla="*/ 1302544 h 1471613"/>
              <a:gd name="connsiteX40" fmla="*/ 533400 w 533400"/>
              <a:gd name="connsiteY40" fmla="*/ 1266825 h 1471613"/>
              <a:gd name="connsiteX41" fmla="*/ 533400 w 533400"/>
              <a:gd name="connsiteY41" fmla="*/ 1128713 h 1471613"/>
              <a:gd name="connsiteX42" fmla="*/ 481013 w 533400"/>
              <a:gd name="connsiteY42" fmla="*/ 735807 h 1471613"/>
              <a:gd name="connsiteX43" fmla="*/ 426244 w 533400"/>
              <a:gd name="connsiteY43" fmla="*/ 314325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3400" h="1471613">
                <a:moveTo>
                  <a:pt x="426244" y="314325"/>
                </a:moveTo>
                <a:lnTo>
                  <a:pt x="411957" y="219075"/>
                </a:lnTo>
                <a:lnTo>
                  <a:pt x="330994" y="107157"/>
                </a:lnTo>
                <a:lnTo>
                  <a:pt x="302419" y="92869"/>
                </a:lnTo>
                <a:lnTo>
                  <a:pt x="235744" y="66675"/>
                </a:lnTo>
                <a:lnTo>
                  <a:pt x="176213" y="47625"/>
                </a:lnTo>
                <a:lnTo>
                  <a:pt x="126207" y="30957"/>
                </a:lnTo>
                <a:lnTo>
                  <a:pt x="64294" y="16669"/>
                </a:lnTo>
                <a:lnTo>
                  <a:pt x="45244" y="9525"/>
                </a:lnTo>
                <a:lnTo>
                  <a:pt x="21432" y="0"/>
                </a:lnTo>
                <a:lnTo>
                  <a:pt x="2382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14288" y="64294"/>
                </a:lnTo>
                <a:lnTo>
                  <a:pt x="28575" y="76200"/>
                </a:lnTo>
                <a:lnTo>
                  <a:pt x="69057" y="114300"/>
                </a:lnTo>
                <a:lnTo>
                  <a:pt x="104775" y="159544"/>
                </a:lnTo>
                <a:lnTo>
                  <a:pt x="138113" y="209550"/>
                </a:lnTo>
                <a:lnTo>
                  <a:pt x="161925" y="259557"/>
                </a:lnTo>
                <a:lnTo>
                  <a:pt x="190500" y="338138"/>
                </a:lnTo>
                <a:lnTo>
                  <a:pt x="216694" y="450057"/>
                </a:lnTo>
                <a:lnTo>
                  <a:pt x="247650" y="590550"/>
                </a:lnTo>
                <a:lnTo>
                  <a:pt x="266700" y="697707"/>
                </a:lnTo>
                <a:lnTo>
                  <a:pt x="278607" y="792957"/>
                </a:lnTo>
                <a:lnTo>
                  <a:pt x="283369" y="883444"/>
                </a:lnTo>
                <a:lnTo>
                  <a:pt x="283369" y="1014413"/>
                </a:lnTo>
                <a:cubicBezTo>
                  <a:pt x="284163" y="1037432"/>
                  <a:pt x="284956" y="1060450"/>
                  <a:pt x="285750" y="1083469"/>
                </a:cubicBezTo>
                <a:lnTo>
                  <a:pt x="290513" y="1166813"/>
                </a:lnTo>
                <a:lnTo>
                  <a:pt x="304800" y="1281113"/>
                </a:lnTo>
                <a:lnTo>
                  <a:pt x="319088" y="1359694"/>
                </a:lnTo>
                <a:lnTo>
                  <a:pt x="333375" y="1390650"/>
                </a:lnTo>
                <a:lnTo>
                  <a:pt x="354807" y="1421607"/>
                </a:lnTo>
                <a:lnTo>
                  <a:pt x="371475" y="1443038"/>
                </a:lnTo>
                <a:lnTo>
                  <a:pt x="395288" y="1462088"/>
                </a:lnTo>
                <a:lnTo>
                  <a:pt x="421482" y="1471613"/>
                </a:lnTo>
                <a:lnTo>
                  <a:pt x="452438" y="1464469"/>
                </a:lnTo>
                <a:lnTo>
                  <a:pt x="476250" y="1440657"/>
                </a:lnTo>
                <a:lnTo>
                  <a:pt x="492919" y="1414463"/>
                </a:lnTo>
                <a:lnTo>
                  <a:pt x="509588" y="1371600"/>
                </a:lnTo>
                <a:lnTo>
                  <a:pt x="526257" y="1302544"/>
                </a:lnTo>
                <a:lnTo>
                  <a:pt x="533400" y="1266825"/>
                </a:lnTo>
                <a:lnTo>
                  <a:pt x="533400" y="1128713"/>
                </a:lnTo>
                <a:lnTo>
                  <a:pt x="481013" y="735807"/>
                </a:lnTo>
                <a:lnTo>
                  <a:pt x="426244" y="314325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0A9F797-BF3A-5A44-981F-CED3AF3CAFC8}"/>
              </a:ext>
            </a:extLst>
          </p:cNvPr>
          <p:cNvSpPr/>
          <p:nvPr/>
        </p:nvSpPr>
        <p:spPr>
          <a:xfrm>
            <a:off x="2781300" y="2687638"/>
            <a:ext cx="1817688" cy="1371600"/>
          </a:xfrm>
          <a:custGeom>
            <a:avLst/>
            <a:gdLst>
              <a:gd name="connsiteX0" fmla="*/ 528638 w 1816894"/>
              <a:gd name="connsiteY0" fmla="*/ 378619 h 1371600"/>
              <a:gd name="connsiteX1" fmla="*/ 83344 w 1816894"/>
              <a:gd name="connsiteY1" fmla="*/ 461963 h 1371600"/>
              <a:gd name="connsiteX2" fmla="*/ 0 w 1816894"/>
              <a:gd name="connsiteY2" fmla="*/ 328613 h 1371600"/>
              <a:gd name="connsiteX3" fmla="*/ 142875 w 1816894"/>
              <a:gd name="connsiteY3" fmla="*/ 300038 h 1371600"/>
              <a:gd name="connsiteX4" fmla="*/ 340519 w 1816894"/>
              <a:gd name="connsiteY4" fmla="*/ 259557 h 1371600"/>
              <a:gd name="connsiteX5" fmla="*/ 766763 w 1816894"/>
              <a:gd name="connsiteY5" fmla="*/ 178594 h 1371600"/>
              <a:gd name="connsiteX6" fmla="*/ 931069 w 1816894"/>
              <a:gd name="connsiteY6" fmla="*/ 121444 h 1371600"/>
              <a:gd name="connsiteX7" fmla="*/ 1104900 w 1816894"/>
              <a:gd name="connsiteY7" fmla="*/ 97632 h 1371600"/>
              <a:gd name="connsiteX8" fmla="*/ 1200150 w 1816894"/>
              <a:gd name="connsiteY8" fmla="*/ 78582 h 1371600"/>
              <a:gd name="connsiteX9" fmla="*/ 1273969 w 1816894"/>
              <a:gd name="connsiteY9" fmla="*/ 61913 h 1371600"/>
              <a:gd name="connsiteX10" fmla="*/ 1364456 w 1816894"/>
              <a:gd name="connsiteY10" fmla="*/ 35719 h 1371600"/>
              <a:gd name="connsiteX11" fmla="*/ 1414463 w 1816894"/>
              <a:gd name="connsiteY11" fmla="*/ 19050 h 1371600"/>
              <a:gd name="connsiteX12" fmla="*/ 1454944 w 1816894"/>
              <a:gd name="connsiteY12" fmla="*/ 4763 h 1371600"/>
              <a:gd name="connsiteX13" fmla="*/ 1471613 w 1816894"/>
              <a:gd name="connsiteY13" fmla="*/ 0 h 1371600"/>
              <a:gd name="connsiteX14" fmla="*/ 1490663 w 1816894"/>
              <a:gd name="connsiteY14" fmla="*/ 0 h 1371600"/>
              <a:gd name="connsiteX15" fmla="*/ 1500188 w 1816894"/>
              <a:gd name="connsiteY15" fmla="*/ 0 h 1371600"/>
              <a:gd name="connsiteX16" fmla="*/ 1521619 w 1816894"/>
              <a:gd name="connsiteY16" fmla="*/ 2382 h 1371600"/>
              <a:gd name="connsiteX17" fmla="*/ 1535906 w 1816894"/>
              <a:gd name="connsiteY17" fmla="*/ 9525 h 1371600"/>
              <a:gd name="connsiteX18" fmla="*/ 1564481 w 1816894"/>
              <a:gd name="connsiteY18" fmla="*/ 23813 h 1371600"/>
              <a:gd name="connsiteX19" fmla="*/ 1597819 w 1816894"/>
              <a:gd name="connsiteY19" fmla="*/ 42863 h 1371600"/>
              <a:gd name="connsiteX20" fmla="*/ 1624013 w 1816894"/>
              <a:gd name="connsiteY20" fmla="*/ 54769 h 1371600"/>
              <a:gd name="connsiteX21" fmla="*/ 1659731 w 1816894"/>
              <a:gd name="connsiteY21" fmla="*/ 73819 h 1371600"/>
              <a:gd name="connsiteX22" fmla="*/ 1712119 w 1816894"/>
              <a:gd name="connsiteY22" fmla="*/ 102394 h 1371600"/>
              <a:gd name="connsiteX23" fmla="*/ 1759744 w 1816894"/>
              <a:gd name="connsiteY23" fmla="*/ 130969 h 1371600"/>
              <a:gd name="connsiteX24" fmla="*/ 1783556 w 1816894"/>
              <a:gd name="connsiteY24" fmla="*/ 150019 h 1371600"/>
              <a:gd name="connsiteX25" fmla="*/ 1797844 w 1816894"/>
              <a:gd name="connsiteY25" fmla="*/ 164307 h 1371600"/>
              <a:gd name="connsiteX26" fmla="*/ 1804988 w 1816894"/>
              <a:gd name="connsiteY26" fmla="*/ 173832 h 1371600"/>
              <a:gd name="connsiteX27" fmla="*/ 1812131 w 1816894"/>
              <a:gd name="connsiteY27" fmla="*/ 185738 h 1371600"/>
              <a:gd name="connsiteX28" fmla="*/ 1814513 w 1816894"/>
              <a:gd name="connsiteY28" fmla="*/ 192882 h 1371600"/>
              <a:gd name="connsiteX29" fmla="*/ 1816894 w 1816894"/>
              <a:gd name="connsiteY29" fmla="*/ 204788 h 1371600"/>
              <a:gd name="connsiteX30" fmla="*/ 1812131 w 1816894"/>
              <a:gd name="connsiteY30" fmla="*/ 226219 h 1371600"/>
              <a:gd name="connsiteX31" fmla="*/ 1797844 w 1816894"/>
              <a:gd name="connsiteY31" fmla="*/ 330994 h 1371600"/>
              <a:gd name="connsiteX32" fmla="*/ 1781175 w 1816894"/>
              <a:gd name="connsiteY32" fmla="*/ 411957 h 1371600"/>
              <a:gd name="connsiteX33" fmla="*/ 1759744 w 1816894"/>
              <a:gd name="connsiteY33" fmla="*/ 557213 h 1371600"/>
              <a:gd name="connsiteX34" fmla="*/ 1726406 w 1816894"/>
              <a:gd name="connsiteY34" fmla="*/ 719138 h 1371600"/>
              <a:gd name="connsiteX35" fmla="*/ 1690688 w 1816894"/>
              <a:gd name="connsiteY35" fmla="*/ 890588 h 1371600"/>
              <a:gd name="connsiteX36" fmla="*/ 1664494 w 1816894"/>
              <a:gd name="connsiteY36" fmla="*/ 1038225 h 1371600"/>
              <a:gd name="connsiteX37" fmla="*/ 1652588 w 1816894"/>
              <a:gd name="connsiteY37" fmla="*/ 1126332 h 1371600"/>
              <a:gd name="connsiteX38" fmla="*/ 1643063 w 1816894"/>
              <a:gd name="connsiteY38" fmla="*/ 1204913 h 1371600"/>
              <a:gd name="connsiteX39" fmla="*/ 1628775 w 1816894"/>
              <a:gd name="connsiteY39" fmla="*/ 1266825 h 1371600"/>
              <a:gd name="connsiteX40" fmla="*/ 1609725 w 1816894"/>
              <a:gd name="connsiteY40" fmla="*/ 1312069 h 1371600"/>
              <a:gd name="connsiteX41" fmla="*/ 1593056 w 1816894"/>
              <a:gd name="connsiteY41" fmla="*/ 1340644 h 1371600"/>
              <a:gd name="connsiteX42" fmla="*/ 1574006 w 1816894"/>
              <a:gd name="connsiteY42" fmla="*/ 1362075 h 1371600"/>
              <a:gd name="connsiteX43" fmla="*/ 1547813 w 1816894"/>
              <a:gd name="connsiteY43" fmla="*/ 1371600 h 1371600"/>
              <a:gd name="connsiteX44" fmla="*/ 1512094 w 1816894"/>
              <a:gd name="connsiteY44" fmla="*/ 1371600 h 1371600"/>
              <a:gd name="connsiteX45" fmla="*/ 1481138 w 1816894"/>
              <a:gd name="connsiteY45" fmla="*/ 1364457 h 1371600"/>
              <a:gd name="connsiteX46" fmla="*/ 1462088 w 1816894"/>
              <a:gd name="connsiteY46" fmla="*/ 1352550 h 1371600"/>
              <a:gd name="connsiteX47" fmla="*/ 1435894 w 1816894"/>
              <a:gd name="connsiteY47" fmla="*/ 1333500 h 1371600"/>
              <a:gd name="connsiteX48" fmla="*/ 1419225 w 1816894"/>
              <a:gd name="connsiteY48" fmla="*/ 1316832 h 1371600"/>
              <a:gd name="connsiteX49" fmla="*/ 1407319 w 1816894"/>
              <a:gd name="connsiteY49" fmla="*/ 1300163 h 1371600"/>
              <a:gd name="connsiteX50" fmla="*/ 1435894 w 1816894"/>
              <a:gd name="connsiteY50" fmla="*/ 1047750 h 1371600"/>
              <a:gd name="connsiteX51" fmla="*/ 1473994 w 1816894"/>
              <a:gd name="connsiteY51" fmla="*/ 695325 h 1371600"/>
              <a:gd name="connsiteX52" fmla="*/ 1493044 w 1816894"/>
              <a:gd name="connsiteY52" fmla="*/ 585788 h 1371600"/>
              <a:gd name="connsiteX53" fmla="*/ 1502569 w 1816894"/>
              <a:gd name="connsiteY53" fmla="*/ 488157 h 1371600"/>
              <a:gd name="connsiteX54" fmla="*/ 1512094 w 1816894"/>
              <a:gd name="connsiteY54" fmla="*/ 402432 h 1371600"/>
              <a:gd name="connsiteX55" fmla="*/ 1514475 w 1816894"/>
              <a:gd name="connsiteY55" fmla="*/ 333375 h 1371600"/>
              <a:gd name="connsiteX56" fmla="*/ 1516856 w 1816894"/>
              <a:gd name="connsiteY56" fmla="*/ 280988 h 1371600"/>
              <a:gd name="connsiteX57" fmla="*/ 1509713 w 1816894"/>
              <a:gd name="connsiteY57" fmla="*/ 247650 h 1371600"/>
              <a:gd name="connsiteX58" fmla="*/ 1493044 w 1816894"/>
              <a:gd name="connsiteY58" fmla="*/ 230982 h 1371600"/>
              <a:gd name="connsiteX59" fmla="*/ 1459706 w 1816894"/>
              <a:gd name="connsiteY59" fmla="*/ 221457 h 1371600"/>
              <a:gd name="connsiteX60" fmla="*/ 1431131 w 1816894"/>
              <a:gd name="connsiteY60" fmla="*/ 223838 h 1371600"/>
              <a:gd name="connsiteX61" fmla="*/ 1338263 w 1816894"/>
              <a:gd name="connsiteY61" fmla="*/ 238125 h 1371600"/>
              <a:gd name="connsiteX62" fmla="*/ 1073944 w 1816894"/>
              <a:gd name="connsiteY62" fmla="*/ 278607 h 1371600"/>
              <a:gd name="connsiteX63" fmla="*/ 921544 w 1816894"/>
              <a:gd name="connsiteY63" fmla="*/ 302419 h 1371600"/>
              <a:gd name="connsiteX64" fmla="*/ 757238 w 1816894"/>
              <a:gd name="connsiteY64" fmla="*/ 338138 h 1371600"/>
              <a:gd name="connsiteX65" fmla="*/ 528638 w 1816894"/>
              <a:gd name="connsiteY65" fmla="*/ 378619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6894" h="1371600">
                <a:moveTo>
                  <a:pt x="528638" y="378619"/>
                </a:moveTo>
                <a:lnTo>
                  <a:pt x="83344" y="461963"/>
                </a:lnTo>
                <a:lnTo>
                  <a:pt x="0" y="328613"/>
                </a:lnTo>
                <a:lnTo>
                  <a:pt x="142875" y="300038"/>
                </a:lnTo>
                <a:lnTo>
                  <a:pt x="340519" y="259557"/>
                </a:lnTo>
                <a:lnTo>
                  <a:pt x="766763" y="178594"/>
                </a:lnTo>
                <a:lnTo>
                  <a:pt x="931069" y="121444"/>
                </a:lnTo>
                <a:lnTo>
                  <a:pt x="1104900" y="97632"/>
                </a:lnTo>
                <a:lnTo>
                  <a:pt x="1200150" y="78582"/>
                </a:lnTo>
                <a:lnTo>
                  <a:pt x="1273969" y="61913"/>
                </a:lnTo>
                <a:lnTo>
                  <a:pt x="1364456" y="35719"/>
                </a:lnTo>
                <a:lnTo>
                  <a:pt x="1414463" y="19050"/>
                </a:lnTo>
                <a:lnTo>
                  <a:pt x="1454944" y="4763"/>
                </a:lnTo>
                <a:lnTo>
                  <a:pt x="1471613" y="0"/>
                </a:lnTo>
                <a:lnTo>
                  <a:pt x="1490663" y="0"/>
                </a:lnTo>
                <a:lnTo>
                  <a:pt x="1500188" y="0"/>
                </a:lnTo>
                <a:lnTo>
                  <a:pt x="1521619" y="2382"/>
                </a:lnTo>
                <a:lnTo>
                  <a:pt x="1535906" y="9525"/>
                </a:lnTo>
                <a:lnTo>
                  <a:pt x="1564481" y="23813"/>
                </a:lnTo>
                <a:lnTo>
                  <a:pt x="1597819" y="42863"/>
                </a:lnTo>
                <a:lnTo>
                  <a:pt x="1624013" y="54769"/>
                </a:lnTo>
                <a:lnTo>
                  <a:pt x="1659731" y="73819"/>
                </a:lnTo>
                <a:lnTo>
                  <a:pt x="1712119" y="102394"/>
                </a:lnTo>
                <a:lnTo>
                  <a:pt x="1759744" y="130969"/>
                </a:lnTo>
                <a:lnTo>
                  <a:pt x="1783556" y="150019"/>
                </a:lnTo>
                <a:lnTo>
                  <a:pt x="1797844" y="164307"/>
                </a:lnTo>
                <a:lnTo>
                  <a:pt x="1804988" y="173832"/>
                </a:lnTo>
                <a:lnTo>
                  <a:pt x="1812131" y="185738"/>
                </a:lnTo>
                <a:lnTo>
                  <a:pt x="1814513" y="192882"/>
                </a:lnTo>
                <a:lnTo>
                  <a:pt x="1816894" y="204788"/>
                </a:lnTo>
                <a:lnTo>
                  <a:pt x="1812131" y="226219"/>
                </a:lnTo>
                <a:lnTo>
                  <a:pt x="1797844" y="330994"/>
                </a:lnTo>
                <a:lnTo>
                  <a:pt x="1781175" y="411957"/>
                </a:lnTo>
                <a:lnTo>
                  <a:pt x="1759744" y="557213"/>
                </a:lnTo>
                <a:lnTo>
                  <a:pt x="1726406" y="719138"/>
                </a:lnTo>
                <a:lnTo>
                  <a:pt x="1690688" y="890588"/>
                </a:lnTo>
                <a:lnTo>
                  <a:pt x="1664494" y="1038225"/>
                </a:lnTo>
                <a:lnTo>
                  <a:pt x="1652588" y="1126332"/>
                </a:lnTo>
                <a:lnTo>
                  <a:pt x="1643063" y="1204913"/>
                </a:lnTo>
                <a:lnTo>
                  <a:pt x="1628775" y="1266825"/>
                </a:lnTo>
                <a:lnTo>
                  <a:pt x="1609725" y="1312069"/>
                </a:lnTo>
                <a:lnTo>
                  <a:pt x="1593056" y="1340644"/>
                </a:lnTo>
                <a:lnTo>
                  <a:pt x="1574006" y="1362075"/>
                </a:lnTo>
                <a:lnTo>
                  <a:pt x="1547813" y="1371600"/>
                </a:lnTo>
                <a:lnTo>
                  <a:pt x="1512094" y="1371600"/>
                </a:lnTo>
                <a:lnTo>
                  <a:pt x="1481138" y="1364457"/>
                </a:lnTo>
                <a:lnTo>
                  <a:pt x="1462088" y="1352550"/>
                </a:lnTo>
                <a:lnTo>
                  <a:pt x="1435894" y="1333500"/>
                </a:lnTo>
                <a:lnTo>
                  <a:pt x="1419225" y="1316832"/>
                </a:lnTo>
                <a:lnTo>
                  <a:pt x="1407319" y="1300163"/>
                </a:lnTo>
                <a:lnTo>
                  <a:pt x="1435894" y="1047750"/>
                </a:lnTo>
                <a:lnTo>
                  <a:pt x="1473994" y="695325"/>
                </a:lnTo>
                <a:lnTo>
                  <a:pt x="1493044" y="585788"/>
                </a:lnTo>
                <a:lnTo>
                  <a:pt x="1502569" y="488157"/>
                </a:lnTo>
                <a:lnTo>
                  <a:pt x="1512094" y="402432"/>
                </a:lnTo>
                <a:cubicBezTo>
                  <a:pt x="1512888" y="379413"/>
                  <a:pt x="1513681" y="356394"/>
                  <a:pt x="1514475" y="333375"/>
                </a:cubicBezTo>
                <a:lnTo>
                  <a:pt x="1516856" y="280988"/>
                </a:lnTo>
                <a:lnTo>
                  <a:pt x="1509713" y="247650"/>
                </a:lnTo>
                <a:lnTo>
                  <a:pt x="1493044" y="230982"/>
                </a:lnTo>
                <a:lnTo>
                  <a:pt x="1459706" y="221457"/>
                </a:lnTo>
                <a:lnTo>
                  <a:pt x="1431131" y="223838"/>
                </a:lnTo>
                <a:lnTo>
                  <a:pt x="1338263" y="238125"/>
                </a:lnTo>
                <a:lnTo>
                  <a:pt x="1073944" y="278607"/>
                </a:lnTo>
                <a:lnTo>
                  <a:pt x="921544" y="302419"/>
                </a:lnTo>
                <a:lnTo>
                  <a:pt x="757238" y="338138"/>
                </a:lnTo>
                <a:lnTo>
                  <a:pt x="528638" y="378619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5956BEBA-5559-754A-B33E-E884DF1F9A85}"/>
              </a:ext>
            </a:extLst>
          </p:cNvPr>
          <p:cNvSpPr/>
          <p:nvPr/>
        </p:nvSpPr>
        <p:spPr>
          <a:xfrm>
            <a:off x="2922588" y="3243263"/>
            <a:ext cx="1406525" cy="415925"/>
          </a:xfrm>
          <a:custGeom>
            <a:avLst/>
            <a:gdLst>
              <a:gd name="connsiteX0" fmla="*/ 288131 w 1407319"/>
              <a:gd name="connsiteY0" fmla="*/ 204787 h 416718"/>
              <a:gd name="connsiteX1" fmla="*/ 621506 w 1407319"/>
              <a:gd name="connsiteY1" fmla="*/ 138112 h 416718"/>
              <a:gd name="connsiteX2" fmla="*/ 797719 w 1407319"/>
              <a:gd name="connsiteY2" fmla="*/ 102393 h 416718"/>
              <a:gd name="connsiteX3" fmla="*/ 1126331 w 1407319"/>
              <a:gd name="connsiteY3" fmla="*/ 47625 h 416718"/>
              <a:gd name="connsiteX4" fmla="*/ 1407319 w 1407319"/>
              <a:gd name="connsiteY4" fmla="*/ 0 h 416718"/>
              <a:gd name="connsiteX5" fmla="*/ 1381125 w 1407319"/>
              <a:gd name="connsiteY5" fmla="*/ 152400 h 416718"/>
              <a:gd name="connsiteX6" fmla="*/ 1240631 w 1407319"/>
              <a:gd name="connsiteY6" fmla="*/ 180975 h 416718"/>
              <a:gd name="connsiteX7" fmla="*/ 1007269 w 1407319"/>
              <a:gd name="connsiteY7" fmla="*/ 221456 h 416718"/>
              <a:gd name="connsiteX8" fmla="*/ 790575 w 1407319"/>
              <a:gd name="connsiteY8" fmla="*/ 259556 h 416718"/>
              <a:gd name="connsiteX9" fmla="*/ 464344 w 1407319"/>
              <a:gd name="connsiteY9" fmla="*/ 326231 h 416718"/>
              <a:gd name="connsiteX10" fmla="*/ 107156 w 1407319"/>
              <a:gd name="connsiteY10" fmla="*/ 400050 h 416718"/>
              <a:gd name="connsiteX11" fmla="*/ 16669 w 1407319"/>
              <a:gd name="connsiteY11" fmla="*/ 416718 h 416718"/>
              <a:gd name="connsiteX12" fmla="*/ 0 w 1407319"/>
              <a:gd name="connsiteY12" fmla="*/ 259556 h 416718"/>
              <a:gd name="connsiteX13" fmla="*/ 288131 w 1407319"/>
              <a:gd name="connsiteY13" fmla="*/ 204787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7319" h="416718">
                <a:moveTo>
                  <a:pt x="288131" y="204787"/>
                </a:moveTo>
                <a:lnTo>
                  <a:pt x="621506" y="138112"/>
                </a:lnTo>
                <a:lnTo>
                  <a:pt x="797719" y="102393"/>
                </a:lnTo>
                <a:lnTo>
                  <a:pt x="1126331" y="47625"/>
                </a:lnTo>
                <a:lnTo>
                  <a:pt x="1407319" y="0"/>
                </a:lnTo>
                <a:lnTo>
                  <a:pt x="1381125" y="152400"/>
                </a:lnTo>
                <a:lnTo>
                  <a:pt x="1240631" y="180975"/>
                </a:lnTo>
                <a:lnTo>
                  <a:pt x="1007269" y="221456"/>
                </a:lnTo>
                <a:lnTo>
                  <a:pt x="790575" y="259556"/>
                </a:lnTo>
                <a:lnTo>
                  <a:pt x="464344" y="326231"/>
                </a:lnTo>
                <a:lnTo>
                  <a:pt x="107156" y="400050"/>
                </a:lnTo>
                <a:lnTo>
                  <a:pt x="16669" y="416718"/>
                </a:lnTo>
                <a:lnTo>
                  <a:pt x="0" y="259556"/>
                </a:lnTo>
                <a:lnTo>
                  <a:pt x="288131" y="20478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72FE58CC-391B-3843-B1BB-A50B6EB1DDE4}"/>
              </a:ext>
            </a:extLst>
          </p:cNvPr>
          <p:cNvSpPr/>
          <p:nvPr/>
        </p:nvSpPr>
        <p:spPr>
          <a:xfrm>
            <a:off x="2989263" y="3800475"/>
            <a:ext cx="1285875" cy="395288"/>
          </a:xfrm>
          <a:custGeom>
            <a:avLst/>
            <a:gdLst>
              <a:gd name="connsiteX0" fmla="*/ 276225 w 1285875"/>
              <a:gd name="connsiteY0" fmla="*/ 178594 h 395288"/>
              <a:gd name="connsiteX1" fmla="*/ 554831 w 1285875"/>
              <a:gd name="connsiteY1" fmla="*/ 140494 h 395288"/>
              <a:gd name="connsiteX2" fmla="*/ 723900 w 1285875"/>
              <a:gd name="connsiteY2" fmla="*/ 78581 h 395288"/>
              <a:gd name="connsiteX3" fmla="*/ 1285875 w 1285875"/>
              <a:gd name="connsiteY3" fmla="*/ 0 h 395288"/>
              <a:gd name="connsiteX4" fmla="*/ 1243012 w 1285875"/>
              <a:gd name="connsiteY4" fmla="*/ 180975 h 395288"/>
              <a:gd name="connsiteX5" fmla="*/ 969169 w 1285875"/>
              <a:gd name="connsiteY5" fmla="*/ 221456 h 395288"/>
              <a:gd name="connsiteX6" fmla="*/ 723900 w 1285875"/>
              <a:gd name="connsiteY6" fmla="*/ 259556 h 395288"/>
              <a:gd name="connsiteX7" fmla="*/ 554831 w 1285875"/>
              <a:gd name="connsiteY7" fmla="*/ 295275 h 395288"/>
              <a:gd name="connsiteX8" fmla="*/ 314325 w 1285875"/>
              <a:gd name="connsiteY8" fmla="*/ 338138 h 395288"/>
              <a:gd name="connsiteX9" fmla="*/ 0 w 1285875"/>
              <a:gd name="connsiteY9" fmla="*/ 395288 h 395288"/>
              <a:gd name="connsiteX10" fmla="*/ 0 w 1285875"/>
              <a:gd name="connsiteY10" fmla="*/ 211931 h 395288"/>
              <a:gd name="connsiteX11" fmla="*/ 276225 w 1285875"/>
              <a:gd name="connsiteY11" fmla="*/ 17859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5875" h="395288">
                <a:moveTo>
                  <a:pt x="276225" y="178594"/>
                </a:moveTo>
                <a:lnTo>
                  <a:pt x="554831" y="140494"/>
                </a:lnTo>
                <a:lnTo>
                  <a:pt x="723900" y="78581"/>
                </a:lnTo>
                <a:lnTo>
                  <a:pt x="1285875" y="0"/>
                </a:lnTo>
                <a:lnTo>
                  <a:pt x="1243012" y="180975"/>
                </a:lnTo>
                <a:lnTo>
                  <a:pt x="969169" y="221456"/>
                </a:lnTo>
                <a:lnTo>
                  <a:pt x="723900" y="259556"/>
                </a:lnTo>
                <a:lnTo>
                  <a:pt x="554831" y="295275"/>
                </a:lnTo>
                <a:lnTo>
                  <a:pt x="314325" y="338138"/>
                </a:lnTo>
                <a:lnTo>
                  <a:pt x="0" y="395288"/>
                </a:lnTo>
                <a:lnTo>
                  <a:pt x="0" y="211931"/>
                </a:lnTo>
                <a:lnTo>
                  <a:pt x="276225" y="178594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D057BBC1-0C36-6C42-9BB5-54BDEEE2636B}"/>
              </a:ext>
            </a:extLst>
          </p:cNvPr>
          <p:cNvSpPr/>
          <p:nvPr/>
        </p:nvSpPr>
        <p:spPr>
          <a:xfrm>
            <a:off x="2427288" y="4414838"/>
            <a:ext cx="2139950" cy="600075"/>
          </a:xfrm>
          <a:custGeom>
            <a:avLst/>
            <a:gdLst>
              <a:gd name="connsiteX0" fmla="*/ 783431 w 2140744"/>
              <a:gd name="connsiteY0" fmla="*/ 266700 h 600075"/>
              <a:gd name="connsiteX1" fmla="*/ 1121569 w 2140744"/>
              <a:gd name="connsiteY1" fmla="*/ 166687 h 600075"/>
              <a:gd name="connsiteX2" fmla="*/ 1288256 w 2140744"/>
              <a:gd name="connsiteY2" fmla="*/ 135731 h 600075"/>
              <a:gd name="connsiteX3" fmla="*/ 1485900 w 2140744"/>
              <a:gd name="connsiteY3" fmla="*/ 97631 h 600075"/>
              <a:gd name="connsiteX4" fmla="*/ 1707356 w 2140744"/>
              <a:gd name="connsiteY4" fmla="*/ 42862 h 600075"/>
              <a:gd name="connsiteX5" fmla="*/ 1843087 w 2140744"/>
              <a:gd name="connsiteY5" fmla="*/ 0 h 600075"/>
              <a:gd name="connsiteX6" fmla="*/ 1874044 w 2140744"/>
              <a:gd name="connsiteY6" fmla="*/ 0 h 600075"/>
              <a:gd name="connsiteX7" fmla="*/ 1914525 w 2140744"/>
              <a:gd name="connsiteY7" fmla="*/ 2381 h 600075"/>
              <a:gd name="connsiteX8" fmla="*/ 1971675 w 2140744"/>
              <a:gd name="connsiteY8" fmla="*/ 14287 h 600075"/>
              <a:gd name="connsiteX9" fmla="*/ 2009775 w 2140744"/>
              <a:gd name="connsiteY9" fmla="*/ 28575 h 600075"/>
              <a:gd name="connsiteX10" fmla="*/ 2043112 w 2140744"/>
              <a:gd name="connsiteY10" fmla="*/ 45243 h 600075"/>
              <a:gd name="connsiteX11" fmla="*/ 2066925 w 2140744"/>
              <a:gd name="connsiteY11" fmla="*/ 59531 h 600075"/>
              <a:gd name="connsiteX12" fmla="*/ 2097881 w 2140744"/>
              <a:gd name="connsiteY12" fmla="*/ 85725 h 600075"/>
              <a:gd name="connsiteX13" fmla="*/ 2124075 w 2140744"/>
              <a:gd name="connsiteY13" fmla="*/ 111918 h 600075"/>
              <a:gd name="connsiteX14" fmla="*/ 2135981 w 2140744"/>
              <a:gd name="connsiteY14" fmla="*/ 128587 h 600075"/>
              <a:gd name="connsiteX15" fmla="*/ 2140744 w 2140744"/>
              <a:gd name="connsiteY15" fmla="*/ 147637 h 600075"/>
              <a:gd name="connsiteX16" fmla="*/ 2135981 w 2140744"/>
              <a:gd name="connsiteY16" fmla="*/ 173831 h 600075"/>
              <a:gd name="connsiteX17" fmla="*/ 2121694 w 2140744"/>
              <a:gd name="connsiteY17" fmla="*/ 190500 h 600075"/>
              <a:gd name="connsiteX18" fmla="*/ 2081212 w 2140744"/>
              <a:gd name="connsiteY18" fmla="*/ 211931 h 600075"/>
              <a:gd name="connsiteX19" fmla="*/ 2050256 w 2140744"/>
              <a:gd name="connsiteY19" fmla="*/ 221456 h 600075"/>
              <a:gd name="connsiteX20" fmla="*/ 2000250 w 2140744"/>
              <a:gd name="connsiteY20" fmla="*/ 223837 h 600075"/>
              <a:gd name="connsiteX21" fmla="*/ 1843087 w 2140744"/>
              <a:gd name="connsiteY21" fmla="*/ 230981 h 600075"/>
              <a:gd name="connsiteX22" fmla="*/ 1664494 w 2140744"/>
              <a:gd name="connsiteY22" fmla="*/ 247650 h 600075"/>
              <a:gd name="connsiteX23" fmla="*/ 1507331 w 2140744"/>
              <a:gd name="connsiteY23" fmla="*/ 269081 h 600075"/>
              <a:gd name="connsiteX24" fmla="*/ 1390650 w 2140744"/>
              <a:gd name="connsiteY24" fmla="*/ 290512 h 600075"/>
              <a:gd name="connsiteX25" fmla="*/ 1283494 w 2140744"/>
              <a:gd name="connsiteY25" fmla="*/ 316706 h 600075"/>
              <a:gd name="connsiteX26" fmla="*/ 1073944 w 2140744"/>
              <a:gd name="connsiteY26" fmla="*/ 359568 h 600075"/>
              <a:gd name="connsiteX27" fmla="*/ 847725 w 2140744"/>
              <a:gd name="connsiteY27" fmla="*/ 433387 h 600075"/>
              <a:gd name="connsiteX28" fmla="*/ 640556 w 2140744"/>
              <a:gd name="connsiteY28" fmla="*/ 511968 h 600075"/>
              <a:gd name="connsiteX29" fmla="*/ 523875 w 2140744"/>
              <a:gd name="connsiteY29" fmla="*/ 557212 h 600075"/>
              <a:gd name="connsiteX30" fmla="*/ 442912 w 2140744"/>
              <a:gd name="connsiteY30" fmla="*/ 585787 h 600075"/>
              <a:gd name="connsiteX31" fmla="*/ 397669 w 2140744"/>
              <a:gd name="connsiteY31" fmla="*/ 597693 h 600075"/>
              <a:gd name="connsiteX32" fmla="*/ 376237 w 2140744"/>
              <a:gd name="connsiteY32" fmla="*/ 600075 h 600075"/>
              <a:gd name="connsiteX33" fmla="*/ 338137 w 2140744"/>
              <a:gd name="connsiteY33" fmla="*/ 600075 h 600075"/>
              <a:gd name="connsiteX34" fmla="*/ 311944 w 2140744"/>
              <a:gd name="connsiteY34" fmla="*/ 595312 h 600075"/>
              <a:gd name="connsiteX35" fmla="*/ 266700 w 2140744"/>
              <a:gd name="connsiteY35" fmla="*/ 585787 h 600075"/>
              <a:gd name="connsiteX36" fmla="*/ 190500 w 2140744"/>
              <a:gd name="connsiteY36" fmla="*/ 557212 h 600075"/>
              <a:gd name="connsiteX37" fmla="*/ 121444 w 2140744"/>
              <a:gd name="connsiteY37" fmla="*/ 519112 h 600075"/>
              <a:gd name="connsiteX38" fmla="*/ 88106 w 2140744"/>
              <a:gd name="connsiteY38" fmla="*/ 497681 h 600075"/>
              <a:gd name="connsiteX39" fmla="*/ 52387 w 2140744"/>
              <a:gd name="connsiteY39" fmla="*/ 466725 h 600075"/>
              <a:gd name="connsiteX40" fmla="*/ 26194 w 2140744"/>
              <a:gd name="connsiteY40" fmla="*/ 440531 h 600075"/>
              <a:gd name="connsiteX41" fmla="*/ 14287 w 2140744"/>
              <a:gd name="connsiteY41" fmla="*/ 423862 h 600075"/>
              <a:gd name="connsiteX42" fmla="*/ 7144 w 2140744"/>
              <a:gd name="connsiteY42" fmla="*/ 411956 h 600075"/>
              <a:gd name="connsiteX43" fmla="*/ 0 w 2140744"/>
              <a:gd name="connsiteY43" fmla="*/ 390525 h 600075"/>
              <a:gd name="connsiteX44" fmla="*/ 4762 w 2140744"/>
              <a:gd name="connsiteY44" fmla="*/ 378618 h 600075"/>
              <a:gd name="connsiteX45" fmla="*/ 23812 w 2140744"/>
              <a:gd name="connsiteY45" fmla="*/ 373856 h 600075"/>
              <a:gd name="connsiteX46" fmla="*/ 47625 w 2140744"/>
              <a:gd name="connsiteY46" fmla="*/ 373856 h 600075"/>
              <a:gd name="connsiteX47" fmla="*/ 71437 w 2140744"/>
              <a:gd name="connsiteY47" fmla="*/ 376237 h 600075"/>
              <a:gd name="connsiteX48" fmla="*/ 107156 w 2140744"/>
              <a:gd name="connsiteY48" fmla="*/ 381000 h 600075"/>
              <a:gd name="connsiteX49" fmla="*/ 140494 w 2140744"/>
              <a:gd name="connsiteY49" fmla="*/ 390525 h 600075"/>
              <a:gd name="connsiteX50" fmla="*/ 197644 w 2140744"/>
              <a:gd name="connsiteY50" fmla="*/ 395287 h 600075"/>
              <a:gd name="connsiteX51" fmla="*/ 269081 w 2140744"/>
              <a:gd name="connsiteY51" fmla="*/ 395287 h 600075"/>
              <a:gd name="connsiteX52" fmla="*/ 350044 w 2140744"/>
              <a:gd name="connsiteY52" fmla="*/ 385762 h 600075"/>
              <a:gd name="connsiteX53" fmla="*/ 466725 w 2140744"/>
              <a:gd name="connsiteY53" fmla="*/ 359568 h 600075"/>
              <a:gd name="connsiteX54" fmla="*/ 783431 w 2140744"/>
              <a:gd name="connsiteY54" fmla="*/ 2667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600075">
                <a:moveTo>
                  <a:pt x="783431" y="266700"/>
                </a:moveTo>
                <a:lnTo>
                  <a:pt x="1121569" y="166687"/>
                </a:lnTo>
                <a:lnTo>
                  <a:pt x="1288256" y="135731"/>
                </a:lnTo>
                <a:lnTo>
                  <a:pt x="1485900" y="97631"/>
                </a:lnTo>
                <a:lnTo>
                  <a:pt x="1707356" y="42862"/>
                </a:lnTo>
                <a:lnTo>
                  <a:pt x="1843087" y="0"/>
                </a:lnTo>
                <a:lnTo>
                  <a:pt x="1874044" y="0"/>
                </a:lnTo>
                <a:lnTo>
                  <a:pt x="1914525" y="2381"/>
                </a:lnTo>
                <a:lnTo>
                  <a:pt x="1971675" y="14287"/>
                </a:lnTo>
                <a:lnTo>
                  <a:pt x="2009775" y="28575"/>
                </a:lnTo>
                <a:lnTo>
                  <a:pt x="2043112" y="45243"/>
                </a:lnTo>
                <a:lnTo>
                  <a:pt x="2066925" y="59531"/>
                </a:lnTo>
                <a:lnTo>
                  <a:pt x="2097881" y="85725"/>
                </a:lnTo>
                <a:lnTo>
                  <a:pt x="2124075" y="111918"/>
                </a:lnTo>
                <a:lnTo>
                  <a:pt x="2135981" y="128587"/>
                </a:lnTo>
                <a:lnTo>
                  <a:pt x="2140744" y="147637"/>
                </a:lnTo>
                <a:lnTo>
                  <a:pt x="2135981" y="173831"/>
                </a:lnTo>
                <a:lnTo>
                  <a:pt x="2121694" y="190500"/>
                </a:lnTo>
                <a:lnTo>
                  <a:pt x="2081212" y="211931"/>
                </a:lnTo>
                <a:lnTo>
                  <a:pt x="2050256" y="221456"/>
                </a:lnTo>
                <a:lnTo>
                  <a:pt x="2000250" y="223837"/>
                </a:lnTo>
                <a:lnTo>
                  <a:pt x="1843087" y="230981"/>
                </a:lnTo>
                <a:lnTo>
                  <a:pt x="1664494" y="247650"/>
                </a:lnTo>
                <a:lnTo>
                  <a:pt x="1507331" y="269081"/>
                </a:lnTo>
                <a:lnTo>
                  <a:pt x="1390650" y="290512"/>
                </a:lnTo>
                <a:lnTo>
                  <a:pt x="1283494" y="316706"/>
                </a:lnTo>
                <a:lnTo>
                  <a:pt x="1073944" y="359568"/>
                </a:lnTo>
                <a:lnTo>
                  <a:pt x="847725" y="433387"/>
                </a:lnTo>
                <a:lnTo>
                  <a:pt x="640556" y="511968"/>
                </a:lnTo>
                <a:lnTo>
                  <a:pt x="523875" y="557212"/>
                </a:lnTo>
                <a:lnTo>
                  <a:pt x="442912" y="585787"/>
                </a:lnTo>
                <a:lnTo>
                  <a:pt x="397669" y="597693"/>
                </a:lnTo>
                <a:lnTo>
                  <a:pt x="376237" y="600075"/>
                </a:lnTo>
                <a:lnTo>
                  <a:pt x="338137" y="600075"/>
                </a:lnTo>
                <a:lnTo>
                  <a:pt x="311944" y="595312"/>
                </a:lnTo>
                <a:lnTo>
                  <a:pt x="266700" y="585787"/>
                </a:lnTo>
                <a:lnTo>
                  <a:pt x="190500" y="557212"/>
                </a:lnTo>
                <a:lnTo>
                  <a:pt x="121444" y="519112"/>
                </a:lnTo>
                <a:lnTo>
                  <a:pt x="88106" y="497681"/>
                </a:lnTo>
                <a:lnTo>
                  <a:pt x="52387" y="466725"/>
                </a:lnTo>
                <a:lnTo>
                  <a:pt x="26194" y="440531"/>
                </a:lnTo>
                <a:lnTo>
                  <a:pt x="14287" y="423862"/>
                </a:lnTo>
                <a:lnTo>
                  <a:pt x="7144" y="411956"/>
                </a:lnTo>
                <a:lnTo>
                  <a:pt x="0" y="390525"/>
                </a:lnTo>
                <a:lnTo>
                  <a:pt x="4762" y="378618"/>
                </a:lnTo>
                <a:lnTo>
                  <a:pt x="23812" y="373856"/>
                </a:lnTo>
                <a:lnTo>
                  <a:pt x="47625" y="373856"/>
                </a:lnTo>
                <a:lnTo>
                  <a:pt x="71437" y="376237"/>
                </a:lnTo>
                <a:lnTo>
                  <a:pt x="107156" y="381000"/>
                </a:lnTo>
                <a:lnTo>
                  <a:pt x="140494" y="390525"/>
                </a:lnTo>
                <a:lnTo>
                  <a:pt x="197644" y="395287"/>
                </a:lnTo>
                <a:lnTo>
                  <a:pt x="269081" y="395287"/>
                </a:lnTo>
                <a:lnTo>
                  <a:pt x="350044" y="385762"/>
                </a:lnTo>
                <a:lnTo>
                  <a:pt x="466725" y="359568"/>
                </a:lnTo>
                <a:lnTo>
                  <a:pt x="783431" y="266700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6ADCF10D-CB30-734E-AD2E-A452867E274F}"/>
              </a:ext>
            </a:extLst>
          </p:cNvPr>
          <p:cNvSpPr/>
          <p:nvPr/>
        </p:nvSpPr>
        <p:spPr>
          <a:xfrm rot="16200000">
            <a:off x="1370807" y="3466306"/>
            <a:ext cx="4395788" cy="473075"/>
          </a:xfrm>
          <a:custGeom>
            <a:avLst/>
            <a:gdLst>
              <a:gd name="connsiteX0" fmla="*/ 2072405 w 4395475"/>
              <a:gd name="connsiteY0" fmla="*/ 187117 h 473088"/>
              <a:gd name="connsiteX1" fmla="*/ 3488136 w 4395475"/>
              <a:gd name="connsiteY1" fmla="*/ 187117 h 473088"/>
              <a:gd name="connsiteX2" fmla="*/ 3968284 w 4395475"/>
              <a:gd name="connsiteY2" fmla="*/ 180056 h 473088"/>
              <a:gd name="connsiteX3" fmla="*/ 4042425 w 4395475"/>
              <a:gd name="connsiteY3" fmla="*/ 172995 h 473088"/>
              <a:gd name="connsiteX4" fmla="*/ 4113035 w 4395475"/>
              <a:gd name="connsiteY4" fmla="*/ 165934 h 473088"/>
              <a:gd name="connsiteX5" fmla="*/ 4158932 w 4395475"/>
              <a:gd name="connsiteY5" fmla="*/ 158873 h 473088"/>
              <a:gd name="connsiteX6" fmla="*/ 4233072 w 4395475"/>
              <a:gd name="connsiteY6" fmla="*/ 116507 h 473088"/>
              <a:gd name="connsiteX7" fmla="*/ 4271908 w 4395475"/>
              <a:gd name="connsiteY7" fmla="*/ 88263 h 473088"/>
              <a:gd name="connsiteX8" fmla="*/ 4300152 w 4395475"/>
              <a:gd name="connsiteY8" fmla="*/ 63549 h 473088"/>
              <a:gd name="connsiteX9" fmla="*/ 4324865 w 4395475"/>
              <a:gd name="connsiteY9" fmla="*/ 35305 h 473088"/>
              <a:gd name="connsiteX10" fmla="*/ 4342518 w 4395475"/>
              <a:gd name="connsiteY10" fmla="*/ 14122 h 473088"/>
              <a:gd name="connsiteX11" fmla="*/ 4360170 w 4395475"/>
              <a:gd name="connsiteY11" fmla="*/ 0 h 473088"/>
              <a:gd name="connsiteX12" fmla="*/ 4381353 w 4395475"/>
              <a:gd name="connsiteY12" fmla="*/ 0 h 473088"/>
              <a:gd name="connsiteX13" fmla="*/ 4391945 w 4395475"/>
              <a:gd name="connsiteY13" fmla="*/ 10592 h 473088"/>
              <a:gd name="connsiteX14" fmla="*/ 4395475 w 4395475"/>
              <a:gd name="connsiteY14" fmla="*/ 28244 h 473088"/>
              <a:gd name="connsiteX15" fmla="*/ 4395475 w 4395475"/>
              <a:gd name="connsiteY15" fmla="*/ 56488 h 473088"/>
              <a:gd name="connsiteX16" fmla="*/ 4388414 w 4395475"/>
              <a:gd name="connsiteY16" fmla="*/ 102385 h 473088"/>
              <a:gd name="connsiteX17" fmla="*/ 4363701 w 4395475"/>
              <a:gd name="connsiteY17" fmla="*/ 169465 h 473088"/>
              <a:gd name="connsiteX18" fmla="*/ 4314274 w 4395475"/>
              <a:gd name="connsiteY18" fmla="*/ 264788 h 473088"/>
              <a:gd name="connsiteX19" fmla="*/ 4257786 w 4395475"/>
              <a:gd name="connsiteY19" fmla="*/ 345990 h 473088"/>
              <a:gd name="connsiteX20" fmla="*/ 4215420 w 4395475"/>
              <a:gd name="connsiteY20" fmla="*/ 395417 h 473088"/>
              <a:gd name="connsiteX21" fmla="*/ 4151871 w 4395475"/>
              <a:gd name="connsiteY21" fmla="*/ 451905 h 473088"/>
              <a:gd name="connsiteX22" fmla="*/ 4134218 w 4395475"/>
              <a:gd name="connsiteY22" fmla="*/ 466027 h 473088"/>
              <a:gd name="connsiteX23" fmla="*/ 4105974 w 4395475"/>
              <a:gd name="connsiteY23" fmla="*/ 473088 h 473088"/>
              <a:gd name="connsiteX24" fmla="*/ 4056547 w 4395475"/>
              <a:gd name="connsiteY24" fmla="*/ 469557 h 473088"/>
              <a:gd name="connsiteX25" fmla="*/ 4014181 w 4395475"/>
              <a:gd name="connsiteY25" fmla="*/ 458966 h 473088"/>
              <a:gd name="connsiteX26" fmla="*/ 3978876 w 4395475"/>
              <a:gd name="connsiteY26" fmla="*/ 441313 h 473088"/>
              <a:gd name="connsiteX27" fmla="*/ 3961223 w 4395475"/>
              <a:gd name="connsiteY27" fmla="*/ 430722 h 473088"/>
              <a:gd name="connsiteX28" fmla="*/ 3876491 w 4395475"/>
              <a:gd name="connsiteY28" fmla="*/ 416600 h 473088"/>
              <a:gd name="connsiteX29" fmla="*/ 3678783 w 4395475"/>
              <a:gd name="connsiteY29" fmla="*/ 406008 h 473088"/>
              <a:gd name="connsiteX30" fmla="*/ 3071537 w 4395475"/>
              <a:gd name="connsiteY30" fmla="*/ 409539 h 473088"/>
              <a:gd name="connsiteX31" fmla="*/ 766119 w 4395475"/>
              <a:gd name="connsiteY31" fmla="*/ 406008 h 473088"/>
              <a:gd name="connsiteX32" fmla="*/ 434252 w 4395475"/>
              <a:gd name="connsiteY32" fmla="*/ 409539 h 473088"/>
              <a:gd name="connsiteX33" fmla="*/ 275379 w 4395475"/>
              <a:gd name="connsiteY33" fmla="*/ 406008 h 473088"/>
              <a:gd name="connsiteX34" fmla="*/ 236544 w 4395475"/>
              <a:gd name="connsiteY34" fmla="*/ 406008 h 473088"/>
              <a:gd name="connsiteX35" fmla="*/ 144751 w 4395475"/>
              <a:gd name="connsiteY35" fmla="*/ 384825 h 473088"/>
              <a:gd name="connsiteX36" fmla="*/ 98854 w 4395475"/>
              <a:gd name="connsiteY36" fmla="*/ 370703 h 473088"/>
              <a:gd name="connsiteX37" fmla="*/ 38836 w 4395475"/>
              <a:gd name="connsiteY37" fmla="*/ 345990 h 473088"/>
              <a:gd name="connsiteX38" fmla="*/ 14122 w 4395475"/>
              <a:gd name="connsiteY38" fmla="*/ 328337 h 473088"/>
              <a:gd name="connsiteX39" fmla="*/ 3531 w 4395475"/>
              <a:gd name="connsiteY39" fmla="*/ 314215 h 473088"/>
              <a:gd name="connsiteX40" fmla="*/ 0 w 4395475"/>
              <a:gd name="connsiteY40" fmla="*/ 303624 h 473088"/>
              <a:gd name="connsiteX41" fmla="*/ 3531 w 4395475"/>
              <a:gd name="connsiteY41" fmla="*/ 278910 h 473088"/>
              <a:gd name="connsiteX42" fmla="*/ 14122 w 4395475"/>
              <a:gd name="connsiteY42" fmla="*/ 264788 h 473088"/>
              <a:gd name="connsiteX43" fmla="*/ 45897 w 4395475"/>
              <a:gd name="connsiteY43" fmla="*/ 236544 h 473088"/>
              <a:gd name="connsiteX44" fmla="*/ 77671 w 4395475"/>
              <a:gd name="connsiteY44" fmla="*/ 218892 h 473088"/>
              <a:gd name="connsiteX45" fmla="*/ 137690 w 4395475"/>
              <a:gd name="connsiteY45" fmla="*/ 187117 h 473088"/>
              <a:gd name="connsiteX46" fmla="*/ 201239 w 4395475"/>
              <a:gd name="connsiteY46" fmla="*/ 165934 h 473088"/>
              <a:gd name="connsiteX47" fmla="*/ 289501 w 4395475"/>
              <a:gd name="connsiteY47" fmla="*/ 144751 h 473088"/>
              <a:gd name="connsiteX48" fmla="*/ 370703 w 4395475"/>
              <a:gd name="connsiteY48" fmla="*/ 137690 h 473088"/>
              <a:gd name="connsiteX49" fmla="*/ 427191 w 4395475"/>
              <a:gd name="connsiteY49" fmla="*/ 158873 h 473088"/>
              <a:gd name="connsiteX50" fmla="*/ 501332 w 4395475"/>
              <a:gd name="connsiteY50" fmla="*/ 172995 h 473088"/>
              <a:gd name="connsiteX51" fmla="*/ 642552 w 4395475"/>
              <a:gd name="connsiteY51" fmla="*/ 187117 h 473088"/>
              <a:gd name="connsiteX52" fmla="*/ 864973 w 4395475"/>
              <a:gd name="connsiteY52" fmla="*/ 187117 h 473088"/>
              <a:gd name="connsiteX53" fmla="*/ 2072405 w 4395475"/>
              <a:gd name="connsiteY53" fmla="*/ 187117 h 47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95475" h="473088">
                <a:moveTo>
                  <a:pt x="2072405" y="187117"/>
                </a:moveTo>
                <a:lnTo>
                  <a:pt x="3488136" y="187117"/>
                </a:lnTo>
                <a:lnTo>
                  <a:pt x="3968284" y="180056"/>
                </a:lnTo>
                <a:lnTo>
                  <a:pt x="4042425" y="172995"/>
                </a:lnTo>
                <a:lnTo>
                  <a:pt x="4113035" y="165934"/>
                </a:lnTo>
                <a:lnTo>
                  <a:pt x="4158932" y="158873"/>
                </a:lnTo>
                <a:lnTo>
                  <a:pt x="4233072" y="116507"/>
                </a:lnTo>
                <a:lnTo>
                  <a:pt x="4271908" y="88263"/>
                </a:lnTo>
                <a:lnTo>
                  <a:pt x="4300152" y="63549"/>
                </a:lnTo>
                <a:lnTo>
                  <a:pt x="4324865" y="35305"/>
                </a:lnTo>
                <a:lnTo>
                  <a:pt x="4342518" y="14122"/>
                </a:lnTo>
                <a:lnTo>
                  <a:pt x="4360170" y="0"/>
                </a:lnTo>
                <a:lnTo>
                  <a:pt x="4381353" y="0"/>
                </a:lnTo>
                <a:lnTo>
                  <a:pt x="4391945" y="10592"/>
                </a:lnTo>
                <a:lnTo>
                  <a:pt x="4395475" y="28244"/>
                </a:lnTo>
                <a:lnTo>
                  <a:pt x="4395475" y="56488"/>
                </a:lnTo>
                <a:lnTo>
                  <a:pt x="4388414" y="102385"/>
                </a:lnTo>
                <a:lnTo>
                  <a:pt x="4363701" y="169465"/>
                </a:lnTo>
                <a:lnTo>
                  <a:pt x="4314274" y="264788"/>
                </a:lnTo>
                <a:lnTo>
                  <a:pt x="4257786" y="345990"/>
                </a:lnTo>
                <a:lnTo>
                  <a:pt x="4215420" y="395417"/>
                </a:lnTo>
                <a:lnTo>
                  <a:pt x="4151871" y="451905"/>
                </a:lnTo>
                <a:lnTo>
                  <a:pt x="4134218" y="466027"/>
                </a:lnTo>
                <a:lnTo>
                  <a:pt x="4105974" y="473088"/>
                </a:lnTo>
                <a:lnTo>
                  <a:pt x="4056547" y="469557"/>
                </a:lnTo>
                <a:lnTo>
                  <a:pt x="4014181" y="458966"/>
                </a:lnTo>
                <a:lnTo>
                  <a:pt x="3978876" y="441313"/>
                </a:lnTo>
                <a:lnTo>
                  <a:pt x="3961223" y="430722"/>
                </a:lnTo>
                <a:lnTo>
                  <a:pt x="3876491" y="416600"/>
                </a:lnTo>
                <a:lnTo>
                  <a:pt x="3678783" y="406008"/>
                </a:lnTo>
                <a:lnTo>
                  <a:pt x="3071537" y="409539"/>
                </a:lnTo>
                <a:lnTo>
                  <a:pt x="766119" y="406008"/>
                </a:lnTo>
                <a:lnTo>
                  <a:pt x="434252" y="409539"/>
                </a:lnTo>
                <a:lnTo>
                  <a:pt x="275379" y="406008"/>
                </a:lnTo>
                <a:lnTo>
                  <a:pt x="236544" y="406008"/>
                </a:lnTo>
                <a:lnTo>
                  <a:pt x="144751" y="384825"/>
                </a:lnTo>
                <a:lnTo>
                  <a:pt x="98854" y="370703"/>
                </a:lnTo>
                <a:lnTo>
                  <a:pt x="38836" y="345990"/>
                </a:lnTo>
                <a:lnTo>
                  <a:pt x="14122" y="328337"/>
                </a:lnTo>
                <a:lnTo>
                  <a:pt x="3531" y="314215"/>
                </a:lnTo>
                <a:lnTo>
                  <a:pt x="0" y="303624"/>
                </a:lnTo>
                <a:lnTo>
                  <a:pt x="3531" y="278910"/>
                </a:lnTo>
                <a:lnTo>
                  <a:pt x="14122" y="264788"/>
                </a:lnTo>
                <a:lnTo>
                  <a:pt x="45897" y="236544"/>
                </a:lnTo>
                <a:lnTo>
                  <a:pt x="77671" y="218892"/>
                </a:lnTo>
                <a:lnTo>
                  <a:pt x="137690" y="187117"/>
                </a:lnTo>
                <a:lnTo>
                  <a:pt x="201239" y="165934"/>
                </a:lnTo>
                <a:lnTo>
                  <a:pt x="289501" y="144751"/>
                </a:lnTo>
                <a:lnTo>
                  <a:pt x="370703" y="137690"/>
                </a:lnTo>
                <a:lnTo>
                  <a:pt x="427191" y="158873"/>
                </a:lnTo>
                <a:lnTo>
                  <a:pt x="501332" y="172995"/>
                </a:lnTo>
                <a:lnTo>
                  <a:pt x="642552" y="187117"/>
                </a:lnTo>
                <a:lnTo>
                  <a:pt x="864973" y="187117"/>
                </a:lnTo>
                <a:lnTo>
                  <a:pt x="2072405" y="18711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ADE0BB76-8978-E246-9C9F-21CB577A5154}"/>
              </a:ext>
            </a:extLst>
          </p:cNvPr>
          <p:cNvSpPr/>
          <p:nvPr/>
        </p:nvSpPr>
        <p:spPr>
          <a:xfrm>
            <a:off x="4475163" y="1560513"/>
            <a:ext cx="1387475" cy="1701800"/>
          </a:xfrm>
          <a:custGeom>
            <a:avLst/>
            <a:gdLst>
              <a:gd name="connsiteX0" fmla="*/ 878681 w 1388269"/>
              <a:gd name="connsiteY0" fmla="*/ 916781 h 1702594"/>
              <a:gd name="connsiteX1" fmla="*/ 1133475 w 1388269"/>
              <a:gd name="connsiteY1" fmla="*/ 614362 h 1702594"/>
              <a:gd name="connsiteX2" fmla="*/ 1271587 w 1388269"/>
              <a:gd name="connsiteY2" fmla="*/ 440531 h 1702594"/>
              <a:gd name="connsiteX3" fmla="*/ 1335881 w 1388269"/>
              <a:gd name="connsiteY3" fmla="*/ 357187 h 1702594"/>
              <a:gd name="connsiteX4" fmla="*/ 1354931 w 1388269"/>
              <a:gd name="connsiteY4" fmla="*/ 340519 h 1702594"/>
              <a:gd name="connsiteX5" fmla="*/ 1373981 w 1388269"/>
              <a:gd name="connsiteY5" fmla="*/ 314325 h 1702594"/>
              <a:gd name="connsiteX6" fmla="*/ 1385887 w 1388269"/>
              <a:gd name="connsiteY6" fmla="*/ 290512 h 1702594"/>
              <a:gd name="connsiteX7" fmla="*/ 1388269 w 1388269"/>
              <a:gd name="connsiteY7" fmla="*/ 271462 h 1702594"/>
              <a:gd name="connsiteX8" fmla="*/ 1388269 w 1388269"/>
              <a:gd name="connsiteY8" fmla="*/ 259556 h 1702594"/>
              <a:gd name="connsiteX9" fmla="*/ 1381125 w 1388269"/>
              <a:gd name="connsiteY9" fmla="*/ 235744 h 1702594"/>
              <a:gd name="connsiteX10" fmla="*/ 1371600 w 1388269"/>
              <a:gd name="connsiteY10" fmla="*/ 219075 h 1702594"/>
              <a:gd name="connsiteX11" fmla="*/ 1359694 w 1388269"/>
              <a:gd name="connsiteY11" fmla="*/ 209550 h 1702594"/>
              <a:gd name="connsiteX12" fmla="*/ 1314450 w 1388269"/>
              <a:gd name="connsiteY12" fmla="*/ 173831 h 1702594"/>
              <a:gd name="connsiteX13" fmla="*/ 1247775 w 1388269"/>
              <a:gd name="connsiteY13" fmla="*/ 130969 h 1702594"/>
              <a:gd name="connsiteX14" fmla="*/ 1195387 w 1388269"/>
              <a:gd name="connsiteY14" fmla="*/ 100012 h 1702594"/>
              <a:gd name="connsiteX15" fmla="*/ 1143000 w 1388269"/>
              <a:gd name="connsiteY15" fmla="*/ 71437 h 1702594"/>
              <a:gd name="connsiteX16" fmla="*/ 1085850 w 1388269"/>
              <a:gd name="connsiteY16" fmla="*/ 42862 h 1702594"/>
              <a:gd name="connsiteX17" fmla="*/ 1021556 w 1388269"/>
              <a:gd name="connsiteY17" fmla="*/ 16669 h 1702594"/>
              <a:gd name="connsiteX18" fmla="*/ 964406 w 1388269"/>
              <a:gd name="connsiteY18" fmla="*/ 0 h 1702594"/>
              <a:gd name="connsiteX19" fmla="*/ 947737 w 1388269"/>
              <a:gd name="connsiteY19" fmla="*/ 0 h 1702594"/>
              <a:gd name="connsiteX20" fmla="*/ 931069 w 1388269"/>
              <a:gd name="connsiteY20" fmla="*/ 4762 h 1702594"/>
              <a:gd name="connsiteX21" fmla="*/ 926306 w 1388269"/>
              <a:gd name="connsiteY21" fmla="*/ 14287 h 1702594"/>
              <a:gd name="connsiteX22" fmla="*/ 928687 w 1388269"/>
              <a:gd name="connsiteY22" fmla="*/ 35719 h 1702594"/>
              <a:gd name="connsiteX23" fmla="*/ 938212 w 1388269"/>
              <a:gd name="connsiteY23" fmla="*/ 54769 h 1702594"/>
              <a:gd name="connsiteX24" fmla="*/ 952500 w 1388269"/>
              <a:gd name="connsiteY24" fmla="*/ 73819 h 1702594"/>
              <a:gd name="connsiteX25" fmla="*/ 973931 w 1388269"/>
              <a:gd name="connsiteY25" fmla="*/ 100012 h 1702594"/>
              <a:gd name="connsiteX26" fmla="*/ 983456 w 1388269"/>
              <a:gd name="connsiteY26" fmla="*/ 114300 h 1702594"/>
              <a:gd name="connsiteX27" fmla="*/ 1000125 w 1388269"/>
              <a:gd name="connsiteY27" fmla="*/ 152400 h 1702594"/>
              <a:gd name="connsiteX28" fmla="*/ 1007269 w 1388269"/>
              <a:gd name="connsiteY28" fmla="*/ 197644 h 1702594"/>
              <a:gd name="connsiteX29" fmla="*/ 1009650 w 1388269"/>
              <a:gd name="connsiteY29" fmla="*/ 250031 h 1702594"/>
              <a:gd name="connsiteX30" fmla="*/ 1002506 w 1388269"/>
              <a:gd name="connsiteY30" fmla="*/ 295275 h 1702594"/>
              <a:gd name="connsiteX31" fmla="*/ 952500 w 1388269"/>
              <a:gd name="connsiteY31" fmla="*/ 411956 h 1702594"/>
              <a:gd name="connsiteX32" fmla="*/ 873919 w 1388269"/>
              <a:gd name="connsiteY32" fmla="*/ 564356 h 1702594"/>
              <a:gd name="connsiteX33" fmla="*/ 759619 w 1388269"/>
              <a:gd name="connsiteY33" fmla="*/ 747712 h 1702594"/>
              <a:gd name="connsiteX34" fmla="*/ 616744 w 1388269"/>
              <a:gd name="connsiteY34" fmla="*/ 938212 h 1702594"/>
              <a:gd name="connsiteX35" fmla="*/ 459581 w 1388269"/>
              <a:gd name="connsiteY35" fmla="*/ 1133475 h 1702594"/>
              <a:gd name="connsiteX36" fmla="*/ 321469 w 1388269"/>
              <a:gd name="connsiteY36" fmla="*/ 1283494 h 1702594"/>
              <a:gd name="connsiteX37" fmla="*/ 219075 w 1388269"/>
              <a:gd name="connsiteY37" fmla="*/ 1390650 h 1702594"/>
              <a:gd name="connsiteX38" fmla="*/ 100012 w 1388269"/>
              <a:gd name="connsiteY38" fmla="*/ 1500187 h 1702594"/>
              <a:gd name="connsiteX39" fmla="*/ 0 w 1388269"/>
              <a:gd name="connsiteY39" fmla="*/ 1600200 h 1702594"/>
              <a:gd name="connsiteX40" fmla="*/ 19050 w 1388269"/>
              <a:gd name="connsiteY40" fmla="*/ 1702594 h 1702594"/>
              <a:gd name="connsiteX41" fmla="*/ 161925 w 1388269"/>
              <a:gd name="connsiteY41" fmla="*/ 1602581 h 1702594"/>
              <a:gd name="connsiteX42" fmla="*/ 309562 w 1388269"/>
              <a:gd name="connsiteY42" fmla="*/ 1488281 h 1702594"/>
              <a:gd name="connsiteX43" fmla="*/ 488156 w 1388269"/>
              <a:gd name="connsiteY43" fmla="*/ 1333500 h 1702594"/>
              <a:gd name="connsiteX44" fmla="*/ 614362 w 1388269"/>
              <a:gd name="connsiteY44" fmla="*/ 1212056 h 1702594"/>
              <a:gd name="connsiteX45" fmla="*/ 752475 w 1388269"/>
              <a:gd name="connsiteY45" fmla="*/ 1064419 h 1702594"/>
              <a:gd name="connsiteX46" fmla="*/ 878681 w 1388269"/>
              <a:gd name="connsiteY46" fmla="*/ 916781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88269" h="1702594">
                <a:moveTo>
                  <a:pt x="878681" y="916781"/>
                </a:moveTo>
                <a:lnTo>
                  <a:pt x="1133475" y="614362"/>
                </a:lnTo>
                <a:lnTo>
                  <a:pt x="1271587" y="440531"/>
                </a:lnTo>
                <a:lnTo>
                  <a:pt x="1335881" y="357187"/>
                </a:lnTo>
                <a:lnTo>
                  <a:pt x="1354931" y="340519"/>
                </a:lnTo>
                <a:lnTo>
                  <a:pt x="1373981" y="314325"/>
                </a:lnTo>
                <a:lnTo>
                  <a:pt x="1385887" y="290512"/>
                </a:lnTo>
                <a:lnTo>
                  <a:pt x="1388269" y="271462"/>
                </a:lnTo>
                <a:lnTo>
                  <a:pt x="1388269" y="259556"/>
                </a:lnTo>
                <a:lnTo>
                  <a:pt x="1381125" y="235744"/>
                </a:lnTo>
                <a:lnTo>
                  <a:pt x="1371600" y="219075"/>
                </a:lnTo>
                <a:lnTo>
                  <a:pt x="1359694" y="209550"/>
                </a:lnTo>
                <a:lnTo>
                  <a:pt x="1314450" y="173831"/>
                </a:lnTo>
                <a:lnTo>
                  <a:pt x="1247775" y="130969"/>
                </a:lnTo>
                <a:lnTo>
                  <a:pt x="1195387" y="100012"/>
                </a:lnTo>
                <a:lnTo>
                  <a:pt x="1143000" y="71437"/>
                </a:lnTo>
                <a:lnTo>
                  <a:pt x="1085850" y="42862"/>
                </a:lnTo>
                <a:lnTo>
                  <a:pt x="1021556" y="16669"/>
                </a:lnTo>
                <a:lnTo>
                  <a:pt x="964406" y="0"/>
                </a:lnTo>
                <a:lnTo>
                  <a:pt x="947737" y="0"/>
                </a:lnTo>
                <a:lnTo>
                  <a:pt x="931069" y="4762"/>
                </a:lnTo>
                <a:lnTo>
                  <a:pt x="926306" y="14287"/>
                </a:lnTo>
                <a:lnTo>
                  <a:pt x="928687" y="35719"/>
                </a:lnTo>
                <a:lnTo>
                  <a:pt x="938212" y="54769"/>
                </a:lnTo>
                <a:lnTo>
                  <a:pt x="952500" y="73819"/>
                </a:lnTo>
                <a:lnTo>
                  <a:pt x="973931" y="100012"/>
                </a:lnTo>
                <a:lnTo>
                  <a:pt x="983456" y="114300"/>
                </a:lnTo>
                <a:lnTo>
                  <a:pt x="1000125" y="152400"/>
                </a:lnTo>
                <a:lnTo>
                  <a:pt x="1007269" y="197644"/>
                </a:lnTo>
                <a:lnTo>
                  <a:pt x="1009650" y="250031"/>
                </a:lnTo>
                <a:lnTo>
                  <a:pt x="1002506" y="295275"/>
                </a:lnTo>
                <a:lnTo>
                  <a:pt x="952500" y="411956"/>
                </a:lnTo>
                <a:lnTo>
                  <a:pt x="873919" y="564356"/>
                </a:lnTo>
                <a:lnTo>
                  <a:pt x="759619" y="747712"/>
                </a:lnTo>
                <a:lnTo>
                  <a:pt x="616744" y="938212"/>
                </a:lnTo>
                <a:lnTo>
                  <a:pt x="459581" y="1133475"/>
                </a:lnTo>
                <a:lnTo>
                  <a:pt x="321469" y="1283494"/>
                </a:lnTo>
                <a:lnTo>
                  <a:pt x="219075" y="1390650"/>
                </a:lnTo>
                <a:lnTo>
                  <a:pt x="100012" y="1500187"/>
                </a:lnTo>
                <a:lnTo>
                  <a:pt x="0" y="1600200"/>
                </a:lnTo>
                <a:lnTo>
                  <a:pt x="19050" y="1702594"/>
                </a:lnTo>
                <a:lnTo>
                  <a:pt x="161925" y="1602581"/>
                </a:lnTo>
                <a:lnTo>
                  <a:pt x="309562" y="1488281"/>
                </a:lnTo>
                <a:lnTo>
                  <a:pt x="488156" y="1333500"/>
                </a:lnTo>
                <a:lnTo>
                  <a:pt x="614362" y="1212056"/>
                </a:lnTo>
                <a:lnTo>
                  <a:pt x="752475" y="1064419"/>
                </a:lnTo>
                <a:lnTo>
                  <a:pt x="878681" y="916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2495A94-9B7C-614A-961C-9E7586F0EDD7}"/>
              </a:ext>
            </a:extLst>
          </p:cNvPr>
          <p:cNvSpPr/>
          <p:nvPr/>
        </p:nvSpPr>
        <p:spPr>
          <a:xfrm>
            <a:off x="5667375" y="1874838"/>
            <a:ext cx="1836738" cy="1196975"/>
          </a:xfrm>
          <a:custGeom>
            <a:avLst/>
            <a:gdLst>
              <a:gd name="connsiteX0" fmla="*/ 500063 w 1835944"/>
              <a:gd name="connsiteY0" fmla="*/ 566737 h 1197769"/>
              <a:gd name="connsiteX1" fmla="*/ 357188 w 1835944"/>
              <a:gd name="connsiteY1" fmla="*/ 433387 h 1197769"/>
              <a:gd name="connsiteX2" fmla="*/ 238125 w 1835944"/>
              <a:gd name="connsiteY2" fmla="*/ 323850 h 1197769"/>
              <a:gd name="connsiteX3" fmla="*/ 107156 w 1835944"/>
              <a:gd name="connsiteY3" fmla="*/ 197644 h 1197769"/>
              <a:gd name="connsiteX4" fmla="*/ 0 w 1835944"/>
              <a:gd name="connsiteY4" fmla="*/ 97631 h 1197769"/>
              <a:gd name="connsiteX5" fmla="*/ 104775 w 1835944"/>
              <a:gd name="connsiteY5" fmla="*/ 0 h 1197769"/>
              <a:gd name="connsiteX6" fmla="*/ 233363 w 1835944"/>
              <a:gd name="connsiteY6" fmla="*/ 109537 h 1197769"/>
              <a:gd name="connsiteX7" fmla="*/ 392906 w 1835944"/>
              <a:gd name="connsiteY7" fmla="*/ 240506 h 1197769"/>
              <a:gd name="connsiteX8" fmla="*/ 571500 w 1835944"/>
              <a:gd name="connsiteY8" fmla="*/ 383381 h 1197769"/>
              <a:gd name="connsiteX9" fmla="*/ 740569 w 1835944"/>
              <a:gd name="connsiteY9" fmla="*/ 514350 h 1197769"/>
              <a:gd name="connsiteX10" fmla="*/ 895350 w 1835944"/>
              <a:gd name="connsiteY10" fmla="*/ 631031 h 1197769"/>
              <a:gd name="connsiteX11" fmla="*/ 1007269 w 1835944"/>
              <a:gd name="connsiteY11" fmla="*/ 707231 h 1197769"/>
              <a:gd name="connsiteX12" fmla="*/ 1159669 w 1835944"/>
              <a:gd name="connsiteY12" fmla="*/ 802481 h 1197769"/>
              <a:gd name="connsiteX13" fmla="*/ 1364456 w 1835944"/>
              <a:gd name="connsiteY13" fmla="*/ 914400 h 1197769"/>
              <a:gd name="connsiteX14" fmla="*/ 1593056 w 1835944"/>
              <a:gd name="connsiteY14" fmla="*/ 1019175 h 1197769"/>
              <a:gd name="connsiteX15" fmla="*/ 1785938 w 1835944"/>
              <a:gd name="connsiteY15" fmla="*/ 1090612 h 1197769"/>
              <a:gd name="connsiteX16" fmla="*/ 1821656 w 1835944"/>
              <a:gd name="connsiteY16" fmla="*/ 1102519 h 1197769"/>
              <a:gd name="connsiteX17" fmla="*/ 1833563 w 1835944"/>
              <a:gd name="connsiteY17" fmla="*/ 1112044 h 1197769"/>
              <a:gd name="connsiteX18" fmla="*/ 1835944 w 1835944"/>
              <a:gd name="connsiteY18" fmla="*/ 1119187 h 1197769"/>
              <a:gd name="connsiteX19" fmla="*/ 1828800 w 1835944"/>
              <a:gd name="connsiteY19" fmla="*/ 1133475 h 1197769"/>
              <a:gd name="connsiteX20" fmla="*/ 1812131 w 1835944"/>
              <a:gd name="connsiteY20" fmla="*/ 1147762 h 1197769"/>
              <a:gd name="connsiteX21" fmla="*/ 1771650 w 1835944"/>
              <a:gd name="connsiteY21" fmla="*/ 1154906 h 1197769"/>
              <a:gd name="connsiteX22" fmla="*/ 1643063 w 1835944"/>
              <a:gd name="connsiteY22" fmla="*/ 1164431 h 1197769"/>
              <a:gd name="connsiteX23" fmla="*/ 1383506 w 1835944"/>
              <a:gd name="connsiteY23" fmla="*/ 1183481 h 1197769"/>
              <a:gd name="connsiteX24" fmla="*/ 1209675 w 1835944"/>
              <a:gd name="connsiteY24" fmla="*/ 1197769 h 1197769"/>
              <a:gd name="connsiteX25" fmla="*/ 1183481 w 1835944"/>
              <a:gd name="connsiteY25" fmla="*/ 1197769 h 1197769"/>
              <a:gd name="connsiteX26" fmla="*/ 1150144 w 1835944"/>
              <a:gd name="connsiteY26" fmla="*/ 1190625 h 1197769"/>
              <a:gd name="connsiteX27" fmla="*/ 1119188 w 1835944"/>
              <a:gd name="connsiteY27" fmla="*/ 1181100 h 1197769"/>
              <a:gd name="connsiteX28" fmla="*/ 1092994 w 1835944"/>
              <a:gd name="connsiteY28" fmla="*/ 1164431 h 1197769"/>
              <a:gd name="connsiteX29" fmla="*/ 1066800 w 1835944"/>
              <a:gd name="connsiteY29" fmla="*/ 1138237 h 1197769"/>
              <a:gd name="connsiteX30" fmla="*/ 964406 w 1835944"/>
              <a:gd name="connsiteY30" fmla="*/ 1031081 h 1197769"/>
              <a:gd name="connsiteX31" fmla="*/ 845344 w 1835944"/>
              <a:gd name="connsiteY31" fmla="*/ 912019 h 1197769"/>
              <a:gd name="connsiteX32" fmla="*/ 671513 w 1835944"/>
              <a:gd name="connsiteY32" fmla="*/ 738187 h 1197769"/>
              <a:gd name="connsiteX33" fmla="*/ 500063 w 1835944"/>
              <a:gd name="connsiteY33" fmla="*/ 566737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35944" h="1197769">
                <a:moveTo>
                  <a:pt x="500063" y="566737"/>
                </a:moveTo>
                <a:lnTo>
                  <a:pt x="357188" y="433387"/>
                </a:lnTo>
                <a:lnTo>
                  <a:pt x="238125" y="323850"/>
                </a:lnTo>
                <a:lnTo>
                  <a:pt x="107156" y="197644"/>
                </a:lnTo>
                <a:lnTo>
                  <a:pt x="0" y="97631"/>
                </a:lnTo>
                <a:lnTo>
                  <a:pt x="104775" y="0"/>
                </a:lnTo>
                <a:lnTo>
                  <a:pt x="233363" y="109537"/>
                </a:lnTo>
                <a:lnTo>
                  <a:pt x="392906" y="240506"/>
                </a:lnTo>
                <a:lnTo>
                  <a:pt x="571500" y="383381"/>
                </a:lnTo>
                <a:lnTo>
                  <a:pt x="740569" y="514350"/>
                </a:lnTo>
                <a:lnTo>
                  <a:pt x="895350" y="631031"/>
                </a:lnTo>
                <a:lnTo>
                  <a:pt x="1007269" y="707231"/>
                </a:lnTo>
                <a:lnTo>
                  <a:pt x="1159669" y="802481"/>
                </a:lnTo>
                <a:lnTo>
                  <a:pt x="1364456" y="914400"/>
                </a:lnTo>
                <a:lnTo>
                  <a:pt x="1593056" y="1019175"/>
                </a:lnTo>
                <a:lnTo>
                  <a:pt x="1785938" y="1090612"/>
                </a:lnTo>
                <a:lnTo>
                  <a:pt x="1821656" y="1102519"/>
                </a:lnTo>
                <a:lnTo>
                  <a:pt x="1833563" y="1112044"/>
                </a:lnTo>
                <a:lnTo>
                  <a:pt x="1835944" y="1119187"/>
                </a:lnTo>
                <a:lnTo>
                  <a:pt x="1828800" y="1133475"/>
                </a:lnTo>
                <a:lnTo>
                  <a:pt x="1812131" y="1147762"/>
                </a:lnTo>
                <a:lnTo>
                  <a:pt x="1771650" y="1154906"/>
                </a:lnTo>
                <a:lnTo>
                  <a:pt x="1643063" y="1164431"/>
                </a:lnTo>
                <a:lnTo>
                  <a:pt x="1383506" y="1183481"/>
                </a:lnTo>
                <a:lnTo>
                  <a:pt x="1209675" y="1197769"/>
                </a:lnTo>
                <a:lnTo>
                  <a:pt x="1183481" y="1197769"/>
                </a:lnTo>
                <a:lnTo>
                  <a:pt x="1150144" y="1190625"/>
                </a:lnTo>
                <a:lnTo>
                  <a:pt x="1119188" y="1181100"/>
                </a:lnTo>
                <a:lnTo>
                  <a:pt x="1092994" y="1164431"/>
                </a:lnTo>
                <a:lnTo>
                  <a:pt x="1066800" y="1138237"/>
                </a:lnTo>
                <a:lnTo>
                  <a:pt x="964406" y="1031081"/>
                </a:lnTo>
                <a:lnTo>
                  <a:pt x="845344" y="912019"/>
                </a:lnTo>
                <a:lnTo>
                  <a:pt x="671513" y="738187"/>
                </a:lnTo>
                <a:lnTo>
                  <a:pt x="500063" y="566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663C3D5-7CC3-E842-BCD9-F1A637929636}"/>
              </a:ext>
            </a:extLst>
          </p:cNvPr>
          <p:cNvSpPr/>
          <p:nvPr/>
        </p:nvSpPr>
        <p:spPr>
          <a:xfrm>
            <a:off x="4862513" y="2871788"/>
            <a:ext cx="1489075" cy="357187"/>
          </a:xfrm>
          <a:custGeom>
            <a:avLst/>
            <a:gdLst>
              <a:gd name="connsiteX0" fmla="*/ 645318 w 1488281"/>
              <a:gd name="connsiteY0" fmla="*/ 140493 h 357187"/>
              <a:gd name="connsiteX1" fmla="*/ 773906 w 1488281"/>
              <a:gd name="connsiteY1" fmla="*/ 114300 h 357187"/>
              <a:gd name="connsiteX2" fmla="*/ 959643 w 1488281"/>
              <a:gd name="connsiteY2" fmla="*/ 69056 h 357187"/>
              <a:gd name="connsiteX3" fmla="*/ 1097756 w 1488281"/>
              <a:gd name="connsiteY3" fmla="*/ 30956 h 357187"/>
              <a:gd name="connsiteX4" fmla="*/ 1183481 w 1488281"/>
              <a:gd name="connsiteY4" fmla="*/ 4762 h 357187"/>
              <a:gd name="connsiteX5" fmla="*/ 1197768 w 1488281"/>
              <a:gd name="connsiteY5" fmla="*/ 0 h 357187"/>
              <a:gd name="connsiteX6" fmla="*/ 1226343 w 1488281"/>
              <a:gd name="connsiteY6" fmla="*/ 4762 h 357187"/>
              <a:gd name="connsiteX7" fmla="*/ 1271587 w 1488281"/>
              <a:gd name="connsiteY7" fmla="*/ 16668 h 357187"/>
              <a:gd name="connsiteX8" fmla="*/ 1326356 w 1488281"/>
              <a:gd name="connsiteY8" fmla="*/ 33337 h 357187"/>
              <a:gd name="connsiteX9" fmla="*/ 1366837 w 1488281"/>
              <a:gd name="connsiteY9" fmla="*/ 47625 h 357187"/>
              <a:gd name="connsiteX10" fmla="*/ 1409700 w 1488281"/>
              <a:gd name="connsiteY10" fmla="*/ 66675 h 357187"/>
              <a:gd name="connsiteX11" fmla="*/ 1435893 w 1488281"/>
              <a:gd name="connsiteY11" fmla="*/ 80962 h 357187"/>
              <a:gd name="connsiteX12" fmla="*/ 1452562 w 1488281"/>
              <a:gd name="connsiteY12" fmla="*/ 90487 h 357187"/>
              <a:gd name="connsiteX13" fmla="*/ 1466850 w 1488281"/>
              <a:gd name="connsiteY13" fmla="*/ 104775 h 357187"/>
              <a:gd name="connsiteX14" fmla="*/ 1481137 w 1488281"/>
              <a:gd name="connsiteY14" fmla="*/ 128587 h 357187"/>
              <a:gd name="connsiteX15" fmla="*/ 1488281 w 1488281"/>
              <a:gd name="connsiteY15" fmla="*/ 142875 h 357187"/>
              <a:gd name="connsiteX16" fmla="*/ 1481137 w 1488281"/>
              <a:gd name="connsiteY16" fmla="*/ 161925 h 357187"/>
              <a:gd name="connsiteX17" fmla="*/ 1471612 w 1488281"/>
              <a:gd name="connsiteY17" fmla="*/ 176212 h 357187"/>
              <a:gd name="connsiteX18" fmla="*/ 1438275 w 1488281"/>
              <a:gd name="connsiteY18" fmla="*/ 197643 h 357187"/>
              <a:gd name="connsiteX19" fmla="*/ 1376362 w 1488281"/>
              <a:gd name="connsiteY19" fmla="*/ 219075 h 357187"/>
              <a:gd name="connsiteX20" fmla="*/ 1307306 w 1488281"/>
              <a:gd name="connsiteY20" fmla="*/ 230981 h 357187"/>
              <a:gd name="connsiteX21" fmla="*/ 1159668 w 1488281"/>
              <a:gd name="connsiteY21" fmla="*/ 254793 h 357187"/>
              <a:gd name="connsiteX22" fmla="*/ 988218 w 1488281"/>
              <a:gd name="connsiteY22" fmla="*/ 285750 h 357187"/>
              <a:gd name="connsiteX23" fmla="*/ 738187 w 1488281"/>
              <a:gd name="connsiteY23" fmla="*/ 326231 h 357187"/>
              <a:gd name="connsiteX24" fmla="*/ 595312 w 1488281"/>
              <a:gd name="connsiteY24" fmla="*/ 347662 h 357187"/>
              <a:gd name="connsiteX25" fmla="*/ 485775 w 1488281"/>
              <a:gd name="connsiteY25" fmla="*/ 354806 h 357187"/>
              <a:gd name="connsiteX26" fmla="*/ 397668 w 1488281"/>
              <a:gd name="connsiteY26" fmla="*/ 357187 h 357187"/>
              <a:gd name="connsiteX27" fmla="*/ 295275 w 1488281"/>
              <a:gd name="connsiteY27" fmla="*/ 354806 h 357187"/>
              <a:gd name="connsiteX28" fmla="*/ 233362 w 1488281"/>
              <a:gd name="connsiteY28" fmla="*/ 350043 h 357187"/>
              <a:gd name="connsiteX29" fmla="*/ 180975 w 1488281"/>
              <a:gd name="connsiteY29" fmla="*/ 338137 h 357187"/>
              <a:gd name="connsiteX30" fmla="*/ 145256 w 1488281"/>
              <a:gd name="connsiteY30" fmla="*/ 323850 h 357187"/>
              <a:gd name="connsiteX31" fmla="*/ 102393 w 1488281"/>
              <a:gd name="connsiteY31" fmla="*/ 295275 h 357187"/>
              <a:gd name="connsiteX32" fmla="*/ 76200 w 1488281"/>
              <a:gd name="connsiteY32" fmla="*/ 273843 h 357187"/>
              <a:gd name="connsiteX33" fmla="*/ 52387 w 1488281"/>
              <a:gd name="connsiteY33" fmla="*/ 247650 h 357187"/>
              <a:gd name="connsiteX34" fmla="*/ 33337 w 1488281"/>
              <a:gd name="connsiteY34" fmla="*/ 221456 h 357187"/>
              <a:gd name="connsiteX35" fmla="*/ 14287 w 1488281"/>
              <a:gd name="connsiteY35" fmla="*/ 180975 h 357187"/>
              <a:gd name="connsiteX36" fmla="*/ 0 w 1488281"/>
              <a:gd name="connsiteY36" fmla="*/ 135731 h 357187"/>
              <a:gd name="connsiteX37" fmla="*/ 0 w 1488281"/>
              <a:gd name="connsiteY37" fmla="*/ 114300 h 357187"/>
              <a:gd name="connsiteX38" fmla="*/ 61912 w 1488281"/>
              <a:gd name="connsiteY38" fmla="*/ 135731 h 357187"/>
              <a:gd name="connsiteX39" fmla="*/ 116681 w 1488281"/>
              <a:gd name="connsiteY39" fmla="*/ 152400 h 357187"/>
              <a:gd name="connsiteX40" fmla="*/ 176212 w 1488281"/>
              <a:gd name="connsiteY40" fmla="*/ 166687 h 357187"/>
              <a:gd name="connsiteX41" fmla="*/ 257175 w 1488281"/>
              <a:gd name="connsiteY41" fmla="*/ 176212 h 357187"/>
              <a:gd name="connsiteX42" fmla="*/ 340518 w 1488281"/>
              <a:gd name="connsiteY42" fmla="*/ 180975 h 357187"/>
              <a:gd name="connsiteX43" fmla="*/ 507206 w 1488281"/>
              <a:gd name="connsiteY43" fmla="*/ 164306 h 357187"/>
              <a:gd name="connsiteX44" fmla="*/ 645318 w 1488281"/>
              <a:gd name="connsiteY44" fmla="*/ 140493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88281" h="357187">
                <a:moveTo>
                  <a:pt x="645318" y="140493"/>
                </a:moveTo>
                <a:lnTo>
                  <a:pt x="773906" y="114300"/>
                </a:lnTo>
                <a:lnTo>
                  <a:pt x="959643" y="69056"/>
                </a:lnTo>
                <a:lnTo>
                  <a:pt x="1097756" y="30956"/>
                </a:lnTo>
                <a:lnTo>
                  <a:pt x="1183481" y="4762"/>
                </a:lnTo>
                <a:lnTo>
                  <a:pt x="1197768" y="0"/>
                </a:lnTo>
                <a:lnTo>
                  <a:pt x="1226343" y="4762"/>
                </a:lnTo>
                <a:lnTo>
                  <a:pt x="1271587" y="16668"/>
                </a:lnTo>
                <a:lnTo>
                  <a:pt x="1326356" y="33337"/>
                </a:lnTo>
                <a:lnTo>
                  <a:pt x="1366837" y="47625"/>
                </a:lnTo>
                <a:lnTo>
                  <a:pt x="1409700" y="66675"/>
                </a:lnTo>
                <a:lnTo>
                  <a:pt x="1435893" y="80962"/>
                </a:lnTo>
                <a:lnTo>
                  <a:pt x="1452562" y="90487"/>
                </a:lnTo>
                <a:lnTo>
                  <a:pt x="1466850" y="104775"/>
                </a:lnTo>
                <a:lnTo>
                  <a:pt x="1481137" y="128587"/>
                </a:lnTo>
                <a:lnTo>
                  <a:pt x="1488281" y="142875"/>
                </a:lnTo>
                <a:lnTo>
                  <a:pt x="1481137" y="161925"/>
                </a:lnTo>
                <a:lnTo>
                  <a:pt x="1471612" y="176212"/>
                </a:lnTo>
                <a:lnTo>
                  <a:pt x="1438275" y="197643"/>
                </a:lnTo>
                <a:lnTo>
                  <a:pt x="1376362" y="219075"/>
                </a:lnTo>
                <a:lnTo>
                  <a:pt x="1307306" y="230981"/>
                </a:lnTo>
                <a:lnTo>
                  <a:pt x="1159668" y="254793"/>
                </a:lnTo>
                <a:lnTo>
                  <a:pt x="988218" y="285750"/>
                </a:lnTo>
                <a:lnTo>
                  <a:pt x="738187" y="326231"/>
                </a:lnTo>
                <a:lnTo>
                  <a:pt x="595312" y="347662"/>
                </a:lnTo>
                <a:lnTo>
                  <a:pt x="485775" y="354806"/>
                </a:lnTo>
                <a:lnTo>
                  <a:pt x="397668" y="357187"/>
                </a:lnTo>
                <a:lnTo>
                  <a:pt x="295275" y="354806"/>
                </a:lnTo>
                <a:lnTo>
                  <a:pt x="233362" y="350043"/>
                </a:lnTo>
                <a:lnTo>
                  <a:pt x="180975" y="338137"/>
                </a:lnTo>
                <a:lnTo>
                  <a:pt x="145256" y="323850"/>
                </a:lnTo>
                <a:lnTo>
                  <a:pt x="102393" y="295275"/>
                </a:lnTo>
                <a:lnTo>
                  <a:pt x="76200" y="273843"/>
                </a:lnTo>
                <a:lnTo>
                  <a:pt x="52387" y="247650"/>
                </a:lnTo>
                <a:lnTo>
                  <a:pt x="33337" y="221456"/>
                </a:lnTo>
                <a:lnTo>
                  <a:pt x="14287" y="180975"/>
                </a:lnTo>
                <a:lnTo>
                  <a:pt x="0" y="135731"/>
                </a:lnTo>
                <a:lnTo>
                  <a:pt x="0" y="114300"/>
                </a:lnTo>
                <a:lnTo>
                  <a:pt x="61912" y="135731"/>
                </a:lnTo>
                <a:lnTo>
                  <a:pt x="116681" y="152400"/>
                </a:lnTo>
                <a:lnTo>
                  <a:pt x="176212" y="166687"/>
                </a:lnTo>
                <a:lnTo>
                  <a:pt x="257175" y="176212"/>
                </a:lnTo>
                <a:lnTo>
                  <a:pt x="340518" y="180975"/>
                </a:lnTo>
                <a:lnTo>
                  <a:pt x="507206" y="164306"/>
                </a:lnTo>
                <a:lnTo>
                  <a:pt x="645318" y="1404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4A75230-D282-7048-BD01-A07F5B623CDB}"/>
              </a:ext>
            </a:extLst>
          </p:cNvPr>
          <p:cNvSpPr/>
          <p:nvPr/>
        </p:nvSpPr>
        <p:spPr>
          <a:xfrm>
            <a:off x="4527550" y="3827463"/>
            <a:ext cx="420688" cy="1908175"/>
          </a:xfrm>
          <a:custGeom>
            <a:avLst/>
            <a:gdLst>
              <a:gd name="connsiteX0" fmla="*/ 401821 w 419851"/>
              <a:gd name="connsiteY0" fmla="*/ 396669 h 1908649"/>
              <a:gd name="connsiteX1" fmla="*/ 394093 w 419851"/>
              <a:gd name="connsiteY1" fmla="*/ 224093 h 1908649"/>
              <a:gd name="connsiteX2" fmla="*/ 301365 w 419851"/>
              <a:gd name="connsiteY2" fmla="*/ 69546 h 1908649"/>
              <a:gd name="connsiteX3" fmla="*/ 229244 w 419851"/>
              <a:gd name="connsiteY3" fmla="*/ 48940 h 1908649"/>
              <a:gd name="connsiteX4" fmla="*/ 108182 w 419851"/>
              <a:gd name="connsiteY4" fmla="*/ 12879 h 1908649"/>
              <a:gd name="connsiteX5" fmla="*/ 54091 w 419851"/>
              <a:gd name="connsiteY5" fmla="*/ 0 h 1908649"/>
              <a:gd name="connsiteX6" fmla="*/ 30909 w 419851"/>
              <a:gd name="connsiteY6" fmla="*/ 0 h 1908649"/>
              <a:gd name="connsiteX7" fmla="*/ 10303 w 419851"/>
              <a:gd name="connsiteY7" fmla="*/ 2576 h 1908649"/>
              <a:gd name="connsiteX8" fmla="*/ 0 w 419851"/>
              <a:gd name="connsiteY8" fmla="*/ 10303 h 1908649"/>
              <a:gd name="connsiteX9" fmla="*/ 0 w 419851"/>
              <a:gd name="connsiteY9" fmla="*/ 23182 h 1908649"/>
              <a:gd name="connsiteX10" fmla="*/ 12879 w 419851"/>
              <a:gd name="connsiteY10" fmla="*/ 46364 h 1908649"/>
              <a:gd name="connsiteX11" fmla="*/ 30909 w 419851"/>
              <a:gd name="connsiteY11" fmla="*/ 61819 h 1908649"/>
              <a:gd name="connsiteX12" fmla="*/ 61818 w 419851"/>
              <a:gd name="connsiteY12" fmla="*/ 90152 h 1908649"/>
              <a:gd name="connsiteX13" fmla="*/ 85000 w 419851"/>
              <a:gd name="connsiteY13" fmla="*/ 115910 h 1908649"/>
              <a:gd name="connsiteX14" fmla="*/ 115910 w 419851"/>
              <a:gd name="connsiteY14" fmla="*/ 157122 h 1908649"/>
              <a:gd name="connsiteX15" fmla="*/ 136516 w 419851"/>
              <a:gd name="connsiteY15" fmla="*/ 198335 h 1908649"/>
              <a:gd name="connsiteX16" fmla="*/ 154546 w 419851"/>
              <a:gd name="connsiteY16" fmla="*/ 247274 h 1908649"/>
              <a:gd name="connsiteX17" fmla="*/ 172577 w 419851"/>
              <a:gd name="connsiteY17" fmla="*/ 324548 h 1908649"/>
              <a:gd name="connsiteX18" fmla="*/ 182880 w 419851"/>
              <a:gd name="connsiteY18" fmla="*/ 401821 h 1908649"/>
              <a:gd name="connsiteX19" fmla="*/ 193183 w 419851"/>
              <a:gd name="connsiteY19" fmla="*/ 517731 h 1908649"/>
              <a:gd name="connsiteX20" fmla="*/ 198334 w 419851"/>
              <a:gd name="connsiteY20" fmla="*/ 638792 h 1908649"/>
              <a:gd name="connsiteX21" fmla="*/ 200910 w 419851"/>
              <a:gd name="connsiteY21" fmla="*/ 819096 h 1908649"/>
              <a:gd name="connsiteX22" fmla="*/ 198334 w 419851"/>
              <a:gd name="connsiteY22" fmla="*/ 953037 h 1908649"/>
              <a:gd name="connsiteX23" fmla="*/ 195759 w 419851"/>
              <a:gd name="connsiteY23" fmla="*/ 1107583 h 1908649"/>
              <a:gd name="connsiteX24" fmla="*/ 195759 w 419851"/>
              <a:gd name="connsiteY24" fmla="*/ 1151371 h 1908649"/>
              <a:gd name="connsiteX25" fmla="*/ 188031 w 419851"/>
              <a:gd name="connsiteY25" fmla="*/ 1287887 h 1908649"/>
              <a:gd name="connsiteX26" fmla="*/ 182880 w 419851"/>
              <a:gd name="connsiteY26" fmla="*/ 1349706 h 1908649"/>
              <a:gd name="connsiteX27" fmla="*/ 164849 w 419851"/>
              <a:gd name="connsiteY27" fmla="*/ 1457889 h 1908649"/>
              <a:gd name="connsiteX28" fmla="*/ 136516 w 419851"/>
              <a:gd name="connsiteY28" fmla="*/ 1563495 h 1908649"/>
              <a:gd name="connsiteX29" fmla="*/ 126213 w 419851"/>
              <a:gd name="connsiteY29" fmla="*/ 1596980 h 1908649"/>
              <a:gd name="connsiteX30" fmla="*/ 128789 w 419851"/>
              <a:gd name="connsiteY30" fmla="*/ 1653647 h 1908649"/>
              <a:gd name="connsiteX31" fmla="*/ 146819 w 419851"/>
              <a:gd name="connsiteY31" fmla="*/ 1756678 h 1908649"/>
              <a:gd name="connsiteX32" fmla="*/ 164849 w 419851"/>
              <a:gd name="connsiteY32" fmla="*/ 1810770 h 1908649"/>
              <a:gd name="connsiteX33" fmla="*/ 188031 w 419851"/>
              <a:gd name="connsiteY33" fmla="*/ 1864861 h 1908649"/>
              <a:gd name="connsiteX34" fmla="*/ 203486 w 419851"/>
              <a:gd name="connsiteY34" fmla="*/ 1888043 h 1908649"/>
              <a:gd name="connsiteX35" fmla="*/ 218941 w 419851"/>
              <a:gd name="connsiteY35" fmla="*/ 1900922 h 1908649"/>
              <a:gd name="connsiteX36" fmla="*/ 234395 w 419851"/>
              <a:gd name="connsiteY36" fmla="*/ 1908649 h 1908649"/>
              <a:gd name="connsiteX37" fmla="*/ 249850 w 419851"/>
              <a:gd name="connsiteY37" fmla="*/ 1908649 h 1908649"/>
              <a:gd name="connsiteX38" fmla="*/ 275608 w 419851"/>
              <a:gd name="connsiteY38" fmla="*/ 1893194 h 1908649"/>
              <a:gd name="connsiteX39" fmla="*/ 293638 w 419851"/>
              <a:gd name="connsiteY39" fmla="*/ 1870013 h 1908649"/>
              <a:gd name="connsiteX40" fmla="*/ 314244 w 419851"/>
              <a:gd name="connsiteY40" fmla="*/ 1839103 h 1908649"/>
              <a:gd name="connsiteX41" fmla="*/ 340002 w 419851"/>
              <a:gd name="connsiteY41" fmla="*/ 1779860 h 1908649"/>
              <a:gd name="connsiteX42" fmla="*/ 350305 w 419851"/>
              <a:gd name="connsiteY42" fmla="*/ 1746375 h 1908649"/>
              <a:gd name="connsiteX43" fmla="*/ 358033 w 419851"/>
              <a:gd name="connsiteY43" fmla="*/ 1658799 h 1908649"/>
              <a:gd name="connsiteX44" fmla="*/ 373487 w 419851"/>
              <a:gd name="connsiteY44" fmla="*/ 1393494 h 1908649"/>
              <a:gd name="connsiteX45" fmla="*/ 391518 w 419851"/>
              <a:gd name="connsiteY45" fmla="*/ 1040613 h 1908649"/>
              <a:gd name="connsiteX46" fmla="*/ 399245 w 419851"/>
              <a:gd name="connsiteY46" fmla="*/ 963340 h 1908649"/>
              <a:gd name="connsiteX47" fmla="*/ 419851 w 419851"/>
              <a:gd name="connsiteY47" fmla="*/ 829400 h 1908649"/>
              <a:gd name="connsiteX48" fmla="*/ 401821 w 419851"/>
              <a:gd name="connsiteY48" fmla="*/ 396669 h 1908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19851" h="1908649">
                <a:moveTo>
                  <a:pt x="401821" y="396669"/>
                </a:moveTo>
                <a:lnTo>
                  <a:pt x="394093" y="224093"/>
                </a:lnTo>
                <a:lnTo>
                  <a:pt x="301365" y="69546"/>
                </a:lnTo>
                <a:lnTo>
                  <a:pt x="229244" y="48940"/>
                </a:lnTo>
                <a:lnTo>
                  <a:pt x="108182" y="12879"/>
                </a:lnTo>
                <a:lnTo>
                  <a:pt x="54091" y="0"/>
                </a:lnTo>
                <a:lnTo>
                  <a:pt x="30909" y="0"/>
                </a:lnTo>
                <a:lnTo>
                  <a:pt x="10303" y="2576"/>
                </a:lnTo>
                <a:lnTo>
                  <a:pt x="0" y="10303"/>
                </a:lnTo>
                <a:lnTo>
                  <a:pt x="0" y="23182"/>
                </a:lnTo>
                <a:lnTo>
                  <a:pt x="12879" y="46364"/>
                </a:lnTo>
                <a:lnTo>
                  <a:pt x="30909" y="61819"/>
                </a:lnTo>
                <a:lnTo>
                  <a:pt x="61818" y="90152"/>
                </a:lnTo>
                <a:lnTo>
                  <a:pt x="85000" y="115910"/>
                </a:lnTo>
                <a:lnTo>
                  <a:pt x="115910" y="157122"/>
                </a:lnTo>
                <a:lnTo>
                  <a:pt x="136516" y="198335"/>
                </a:lnTo>
                <a:lnTo>
                  <a:pt x="154546" y="247274"/>
                </a:lnTo>
                <a:lnTo>
                  <a:pt x="172577" y="324548"/>
                </a:lnTo>
                <a:lnTo>
                  <a:pt x="182880" y="401821"/>
                </a:lnTo>
                <a:lnTo>
                  <a:pt x="193183" y="517731"/>
                </a:lnTo>
                <a:lnTo>
                  <a:pt x="198334" y="638792"/>
                </a:lnTo>
                <a:cubicBezTo>
                  <a:pt x="199193" y="698893"/>
                  <a:pt x="200051" y="758995"/>
                  <a:pt x="200910" y="819096"/>
                </a:cubicBezTo>
                <a:cubicBezTo>
                  <a:pt x="200051" y="863743"/>
                  <a:pt x="199193" y="908390"/>
                  <a:pt x="198334" y="953037"/>
                </a:cubicBezTo>
                <a:cubicBezTo>
                  <a:pt x="197476" y="1004552"/>
                  <a:pt x="196617" y="1056068"/>
                  <a:pt x="195759" y="1107583"/>
                </a:cubicBezTo>
                <a:lnTo>
                  <a:pt x="195759" y="1151371"/>
                </a:lnTo>
                <a:lnTo>
                  <a:pt x="188031" y="1287887"/>
                </a:lnTo>
                <a:lnTo>
                  <a:pt x="182880" y="1349706"/>
                </a:lnTo>
                <a:lnTo>
                  <a:pt x="164849" y="1457889"/>
                </a:lnTo>
                <a:lnTo>
                  <a:pt x="136516" y="1563495"/>
                </a:lnTo>
                <a:lnTo>
                  <a:pt x="126213" y="1596980"/>
                </a:lnTo>
                <a:lnTo>
                  <a:pt x="128789" y="1653647"/>
                </a:lnTo>
                <a:lnTo>
                  <a:pt x="146819" y="1756678"/>
                </a:lnTo>
                <a:lnTo>
                  <a:pt x="164849" y="1810770"/>
                </a:lnTo>
                <a:lnTo>
                  <a:pt x="188031" y="1864861"/>
                </a:lnTo>
                <a:lnTo>
                  <a:pt x="203486" y="1888043"/>
                </a:lnTo>
                <a:lnTo>
                  <a:pt x="218941" y="1900922"/>
                </a:lnTo>
                <a:lnTo>
                  <a:pt x="234395" y="1908649"/>
                </a:lnTo>
                <a:lnTo>
                  <a:pt x="249850" y="1908649"/>
                </a:lnTo>
                <a:lnTo>
                  <a:pt x="275608" y="1893194"/>
                </a:lnTo>
                <a:lnTo>
                  <a:pt x="293638" y="1870013"/>
                </a:lnTo>
                <a:lnTo>
                  <a:pt x="314244" y="1839103"/>
                </a:lnTo>
                <a:lnTo>
                  <a:pt x="340002" y="1779860"/>
                </a:lnTo>
                <a:lnTo>
                  <a:pt x="350305" y="1746375"/>
                </a:lnTo>
                <a:lnTo>
                  <a:pt x="358033" y="1658799"/>
                </a:lnTo>
                <a:lnTo>
                  <a:pt x="373487" y="1393494"/>
                </a:lnTo>
                <a:lnTo>
                  <a:pt x="391518" y="1040613"/>
                </a:lnTo>
                <a:lnTo>
                  <a:pt x="399245" y="963340"/>
                </a:lnTo>
                <a:lnTo>
                  <a:pt x="419851" y="829400"/>
                </a:lnTo>
                <a:lnTo>
                  <a:pt x="401821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72E57A1-6F40-7F45-8AC3-4F6035D63A7F}"/>
              </a:ext>
            </a:extLst>
          </p:cNvPr>
          <p:cNvSpPr/>
          <p:nvPr/>
        </p:nvSpPr>
        <p:spPr>
          <a:xfrm>
            <a:off x="4768850" y="3627438"/>
            <a:ext cx="2319338" cy="2351087"/>
          </a:xfrm>
          <a:custGeom>
            <a:avLst/>
            <a:gdLst>
              <a:gd name="connsiteX0" fmla="*/ 816110 w 2320253"/>
              <a:gd name="connsiteY0" fmla="*/ 151904 h 2350038"/>
              <a:gd name="connsiteX1" fmla="*/ 539109 w 2320253"/>
              <a:gd name="connsiteY1" fmla="*/ 193603 h 2350038"/>
              <a:gd name="connsiteX2" fmla="*/ 321678 w 2320253"/>
              <a:gd name="connsiteY2" fmla="*/ 229345 h 2350038"/>
              <a:gd name="connsiteX3" fmla="*/ 47656 w 2320253"/>
              <a:gd name="connsiteY3" fmla="*/ 277001 h 2350038"/>
              <a:gd name="connsiteX4" fmla="*/ 0 w 2320253"/>
              <a:gd name="connsiteY4" fmla="*/ 288915 h 2350038"/>
              <a:gd name="connsiteX5" fmla="*/ 98291 w 2320253"/>
              <a:gd name="connsiteY5" fmla="*/ 464646 h 2350038"/>
              <a:gd name="connsiteX6" fmla="*/ 282958 w 2320253"/>
              <a:gd name="connsiteY6" fmla="*/ 422947 h 2350038"/>
              <a:gd name="connsiteX7" fmla="*/ 449754 w 2320253"/>
              <a:gd name="connsiteY7" fmla="*/ 387205 h 2350038"/>
              <a:gd name="connsiteX8" fmla="*/ 741647 w 2320253"/>
              <a:gd name="connsiteY8" fmla="*/ 333592 h 2350038"/>
              <a:gd name="connsiteX9" fmla="*/ 917379 w 2320253"/>
              <a:gd name="connsiteY9" fmla="*/ 303807 h 2350038"/>
              <a:gd name="connsiteX10" fmla="*/ 1113960 w 2320253"/>
              <a:gd name="connsiteY10" fmla="*/ 271044 h 2350038"/>
              <a:gd name="connsiteX11" fmla="*/ 1277777 w 2320253"/>
              <a:gd name="connsiteY11" fmla="*/ 250194 h 2350038"/>
              <a:gd name="connsiteX12" fmla="*/ 1489251 w 2320253"/>
              <a:gd name="connsiteY12" fmla="*/ 241259 h 2350038"/>
              <a:gd name="connsiteX13" fmla="*/ 1709660 w 2320253"/>
              <a:gd name="connsiteY13" fmla="*/ 232323 h 2350038"/>
              <a:gd name="connsiteX14" fmla="*/ 1813908 w 2320253"/>
              <a:gd name="connsiteY14" fmla="*/ 229345 h 2350038"/>
              <a:gd name="connsiteX15" fmla="*/ 1876456 w 2320253"/>
              <a:gd name="connsiteY15" fmla="*/ 223388 h 2350038"/>
              <a:gd name="connsiteX16" fmla="*/ 1891349 w 2320253"/>
              <a:gd name="connsiteY16" fmla="*/ 223388 h 2350038"/>
              <a:gd name="connsiteX17" fmla="*/ 1912198 w 2320253"/>
              <a:gd name="connsiteY17" fmla="*/ 226366 h 2350038"/>
              <a:gd name="connsiteX18" fmla="*/ 1933048 w 2320253"/>
              <a:gd name="connsiteY18" fmla="*/ 235302 h 2350038"/>
              <a:gd name="connsiteX19" fmla="*/ 1950919 w 2320253"/>
              <a:gd name="connsiteY19" fmla="*/ 250194 h 2350038"/>
              <a:gd name="connsiteX20" fmla="*/ 1962833 w 2320253"/>
              <a:gd name="connsiteY20" fmla="*/ 268065 h 2350038"/>
              <a:gd name="connsiteX21" fmla="*/ 1977725 w 2320253"/>
              <a:gd name="connsiteY21" fmla="*/ 297850 h 2350038"/>
              <a:gd name="connsiteX22" fmla="*/ 1983682 w 2320253"/>
              <a:gd name="connsiteY22" fmla="*/ 330614 h 2350038"/>
              <a:gd name="connsiteX23" fmla="*/ 1986661 w 2320253"/>
              <a:gd name="connsiteY23" fmla="*/ 813131 h 2350038"/>
              <a:gd name="connsiteX24" fmla="*/ 1962833 w 2320253"/>
              <a:gd name="connsiteY24" fmla="*/ 968013 h 2350038"/>
              <a:gd name="connsiteX25" fmla="*/ 1939005 w 2320253"/>
              <a:gd name="connsiteY25" fmla="*/ 1760294 h 2350038"/>
              <a:gd name="connsiteX26" fmla="*/ 1933048 w 2320253"/>
              <a:gd name="connsiteY26" fmla="*/ 1793058 h 2350038"/>
              <a:gd name="connsiteX27" fmla="*/ 1921134 w 2320253"/>
              <a:gd name="connsiteY27" fmla="*/ 1819864 h 2350038"/>
              <a:gd name="connsiteX28" fmla="*/ 1903263 w 2320253"/>
              <a:gd name="connsiteY28" fmla="*/ 1843692 h 2350038"/>
              <a:gd name="connsiteX29" fmla="*/ 1936026 w 2320253"/>
              <a:gd name="connsiteY29" fmla="*/ 2341102 h 2350038"/>
              <a:gd name="connsiteX30" fmla="*/ 1959854 w 2320253"/>
              <a:gd name="connsiteY30" fmla="*/ 2350038 h 2350038"/>
              <a:gd name="connsiteX31" fmla="*/ 1983682 w 2320253"/>
              <a:gd name="connsiteY31" fmla="*/ 2344081 h 2350038"/>
              <a:gd name="connsiteX32" fmla="*/ 2007510 w 2320253"/>
              <a:gd name="connsiteY32" fmla="*/ 2329188 h 2350038"/>
              <a:gd name="connsiteX33" fmla="*/ 2019424 w 2320253"/>
              <a:gd name="connsiteY33" fmla="*/ 2314296 h 2350038"/>
              <a:gd name="connsiteX34" fmla="*/ 2040274 w 2320253"/>
              <a:gd name="connsiteY34" fmla="*/ 2287489 h 2350038"/>
              <a:gd name="connsiteX35" fmla="*/ 2064102 w 2320253"/>
              <a:gd name="connsiteY35" fmla="*/ 2239833 h 2350038"/>
              <a:gd name="connsiteX36" fmla="*/ 2087930 w 2320253"/>
              <a:gd name="connsiteY36" fmla="*/ 2186220 h 2350038"/>
              <a:gd name="connsiteX37" fmla="*/ 2114736 w 2320253"/>
              <a:gd name="connsiteY37" fmla="*/ 2117715 h 2350038"/>
              <a:gd name="connsiteX38" fmla="*/ 2138564 w 2320253"/>
              <a:gd name="connsiteY38" fmla="*/ 2043252 h 2350038"/>
              <a:gd name="connsiteX39" fmla="*/ 2156435 w 2320253"/>
              <a:gd name="connsiteY39" fmla="*/ 1980704 h 2350038"/>
              <a:gd name="connsiteX40" fmla="*/ 2174306 w 2320253"/>
              <a:gd name="connsiteY40" fmla="*/ 1912198 h 2350038"/>
              <a:gd name="connsiteX41" fmla="*/ 2189199 w 2320253"/>
              <a:gd name="connsiteY41" fmla="*/ 1855606 h 2350038"/>
              <a:gd name="connsiteX42" fmla="*/ 2198134 w 2320253"/>
              <a:gd name="connsiteY42" fmla="*/ 1730509 h 2350038"/>
              <a:gd name="connsiteX43" fmla="*/ 2216005 w 2320253"/>
              <a:gd name="connsiteY43" fmla="*/ 1349261 h 2350038"/>
              <a:gd name="connsiteX44" fmla="*/ 2236855 w 2320253"/>
              <a:gd name="connsiteY44" fmla="*/ 890572 h 2350038"/>
              <a:gd name="connsiteX45" fmla="*/ 2254726 w 2320253"/>
              <a:gd name="connsiteY45" fmla="*/ 473582 h 2350038"/>
              <a:gd name="connsiteX46" fmla="*/ 2257704 w 2320253"/>
              <a:gd name="connsiteY46" fmla="*/ 390184 h 2350038"/>
              <a:gd name="connsiteX47" fmla="*/ 2263661 w 2320253"/>
              <a:gd name="connsiteY47" fmla="*/ 348485 h 2350038"/>
              <a:gd name="connsiteX48" fmla="*/ 2275575 w 2320253"/>
              <a:gd name="connsiteY48" fmla="*/ 321678 h 2350038"/>
              <a:gd name="connsiteX49" fmla="*/ 2287489 w 2320253"/>
              <a:gd name="connsiteY49" fmla="*/ 306786 h 2350038"/>
              <a:gd name="connsiteX50" fmla="*/ 2302382 w 2320253"/>
              <a:gd name="connsiteY50" fmla="*/ 291893 h 2350038"/>
              <a:gd name="connsiteX51" fmla="*/ 2311317 w 2320253"/>
              <a:gd name="connsiteY51" fmla="*/ 279979 h 2350038"/>
              <a:gd name="connsiteX52" fmla="*/ 2320253 w 2320253"/>
              <a:gd name="connsiteY52" fmla="*/ 256151 h 2350038"/>
              <a:gd name="connsiteX53" fmla="*/ 2317274 w 2320253"/>
              <a:gd name="connsiteY53" fmla="*/ 235302 h 2350038"/>
              <a:gd name="connsiteX54" fmla="*/ 2305360 w 2320253"/>
              <a:gd name="connsiteY54" fmla="*/ 205517 h 2350038"/>
              <a:gd name="connsiteX55" fmla="*/ 2281532 w 2320253"/>
              <a:gd name="connsiteY55" fmla="*/ 178710 h 2350038"/>
              <a:gd name="connsiteX56" fmla="*/ 2198134 w 2320253"/>
              <a:gd name="connsiteY56" fmla="*/ 107226 h 2350038"/>
              <a:gd name="connsiteX57" fmla="*/ 2141543 w 2320253"/>
              <a:gd name="connsiteY57" fmla="*/ 56592 h 2350038"/>
              <a:gd name="connsiteX58" fmla="*/ 2081973 w 2320253"/>
              <a:gd name="connsiteY58" fmla="*/ 17871 h 2350038"/>
              <a:gd name="connsiteX59" fmla="*/ 2055166 w 2320253"/>
              <a:gd name="connsiteY59" fmla="*/ 5957 h 2350038"/>
              <a:gd name="connsiteX60" fmla="*/ 2028360 w 2320253"/>
              <a:gd name="connsiteY60" fmla="*/ 0 h 2350038"/>
              <a:gd name="connsiteX61" fmla="*/ 1980704 w 2320253"/>
              <a:gd name="connsiteY61" fmla="*/ 8935 h 2350038"/>
              <a:gd name="connsiteX62" fmla="*/ 1775187 w 2320253"/>
              <a:gd name="connsiteY62" fmla="*/ 41699 h 2350038"/>
              <a:gd name="connsiteX63" fmla="*/ 1736467 w 2320253"/>
              <a:gd name="connsiteY63" fmla="*/ 44678 h 2350038"/>
              <a:gd name="connsiteX64" fmla="*/ 1632219 w 2320253"/>
              <a:gd name="connsiteY64" fmla="*/ 47656 h 2350038"/>
              <a:gd name="connsiteX65" fmla="*/ 1453509 w 2320253"/>
              <a:gd name="connsiteY65" fmla="*/ 62549 h 2350038"/>
              <a:gd name="connsiteX66" fmla="*/ 1191401 w 2320253"/>
              <a:gd name="connsiteY66" fmla="*/ 95312 h 2350038"/>
              <a:gd name="connsiteX67" fmla="*/ 816110 w 2320253"/>
              <a:gd name="connsiteY67" fmla="*/ 151904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20253" h="2350038">
                <a:moveTo>
                  <a:pt x="816110" y="151904"/>
                </a:moveTo>
                <a:lnTo>
                  <a:pt x="539109" y="193603"/>
                </a:lnTo>
                <a:lnTo>
                  <a:pt x="321678" y="229345"/>
                </a:lnTo>
                <a:lnTo>
                  <a:pt x="47656" y="277001"/>
                </a:lnTo>
                <a:lnTo>
                  <a:pt x="0" y="288915"/>
                </a:lnTo>
                <a:lnTo>
                  <a:pt x="98291" y="464646"/>
                </a:lnTo>
                <a:lnTo>
                  <a:pt x="282958" y="422947"/>
                </a:lnTo>
                <a:lnTo>
                  <a:pt x="449754" y="387205"/>
                </a:lnTo>
                <a:lnTo>
                  <a:pt x="741647" y="333592"/>
                </a:lnTo>
                <a:lnTo>
                  <a:pt x="917379" y="303807"/>
                </a:lnTo>
                <a:lnTo>
                  <a:pt x="1113960" y="271044"/>
                </a:lnTo>
                <a:lnTo>
                  <a:pt x="1277777" y="250194"/>
                </a:lnTo>
                <a:lnTo>
                  <a:pt x="1489251" y="241259"/>
                </a:lnTo>
                <a:lnTo>
                  <a:pt x="1709660" y="232323"/>
                </a:lnTo>
                <a:lnTo>
                  <a:pt x="1813908" y="229345"/>
                </a:lnTo>
                <a:lnTo>
                  <a:pt x="1876456" y="223388"/>
                </a:lnTo>
                <a:lnTo>
                  <a:pt x="1891349" y="223388"/>
                </a:lnTo>
                <a:lnTo>
                  <a:pt x="1912198" y="226366"/>
                </a:lnTo>
                <a:lnTo>
                  <a:pt x="1933048" y="235302"/>
                </a:lnTo>
                <a:lnTo>
                  <a:pt x="1950919" y="250194"/>
                </a:lnTo>
                <a:lnTo>
                  <a:pt x="1962833" y="268065"/>
                </a:lnTo>
                <a:lnTo>
                  <a:pt x="1977725" y="297850"/>
                </a:lnTo>
                <a:lnTo>
                  <a:pt x="1983682" y="330614"/>
                </a:lnTo>
                <a:lnTo>
                  <a:pt x="1986661" y="813131"/>
                </a:lnTo>
                <a:lnTo>
                  <a:pt x="1962833" y="968013"/>
                </a:lnTo>
                <a:lnTo>
                  <a:pt x="1939005" y="1760294"/>
                </a:lnTo>
                <a:lnTo>
                  <a:pt x="1933048" y="1793058"/>
                </a:lnTo>
                <a:lnTo>
                  <a:pt x="1921134" y="1819864"/>
                </a:lnTo>
                <a:lnTo>
                  <a:pt x="1903263" y="1843692"/>
                </a:lnTo>
                <a:lnTo>
                  <a:pt x="1936026" y="2341102"/>
                </a:lnTo>
                <a:lnTo>
                  <a:pt x="1959854" y="2350038"/>
                </a:lnTo>
                <a:lnTo>
                  <a:pt x="1983682" y="2344081"/>
                </a:lnTo>
                <a:lnTo>
                  <a:pt x="2007510" y="2329188"/>
                </a:lnTo>
                <a:lnTo>
                  <a:pt x="2019424" y="2314296"/>
                </a:lnTo>
                <a:lnTo>
                  <a:pt x="2040274" y="2287489"/>
                </a:lnTo>
                <a:lnTo>
                  <a:pt x="2064102" y="2239833"/>
                </a:lnTo>
                <a:lnTo>
                  <a:pt x="2087930" y="2186220"/>
                </a:lnTo>
                <a:lnTo>
                  <a:pt x="2114736" y="2117715"/>
                </a:lnTo>
                <a:lnTo>
                  <a:pt x="2138564" y="2043252"/>
                </a:lnTo>
                <a:lnTo>
                  <a:pt x="2156435" y="1980704"/>
                </a:lnTo>
                <a:lnTo>
                  <a:pt x="2174306" y="1912198"/>
                </a:lnTo>
                <a:lnTo>
                  <a:pt x="2189199" y="1855606"/>
                </a:lnTo>
                <a:lnTo>
                  <a:pt x="2198134" y="1730509"/>
                </a:lnTo>
                <a:lnTo>
                  <a:pt x="2216005" y="1349261"/>
                </a:lnTo>
                <a:lnTo>
                  <a:pt x="2236855" y="890572"/>
                </a:lnTo>
                <a:lnTo>
                  <a:pt x="2254726" y="473582"/>
                </a:lnTo>
                <a:lnTo>
                  <a:pt x="2257704" y="390184"/>
                </a:lnTo>
                <a:lnTo>
                  <a:pt x="2263661" y="348485"/>
                </a:lnTo>
                <a:lnTo>
                  <a:pt x="2275575" y="321678"/>
                </a:lnTo>
                <a:lnTo>
                  <a:pt x="2287489" y="306786"/>
                </a:lnTo>
                <a:lnTo>
                  <a:pt x="2302382" y="291893"/>
                </a:lnTo>
                <a:lnTo>
                  <a:pt x="2311317" y="279979"/>
                </a:lnTo>
                <a:lnTo>
                  <a:pt x="2320253" y="256151"/>
                </a:lnTo>
                <a:lnTo>
                  <a:pt x="2317274" y="235302"/>
                </a:lnTo>
                <a:lnTo>
                  <a:pt x="2305360" y="205517"/>
                </a:lnTo>
                <a:lnTo>
                  <a:pt x="2281532" y="178710"/>
                </a:lnTo>
                <a:lnTo>
                  <a:pt x="2198134" y="107226"/>
                </a:lnTo>
                <a:lnTo>
                  <a:pt x="2141543" y="56592"/>
                </a:lnTo>
                <a:lnTo>
                  <a:pt x="2081973" y="17871"/>
                </a:lnTo>
                <a:lnTo>
                  <a:pt x="2055166" y="5957"/>
                </a:lnTo>
                <a:lnTo>
                  <a:pt x="2028360" y="0"/>
                </a:lnTo>
                <a:lnTo>
                  <a:pt x="1980704" y="8935"/>
                </a:lnTo>
                <a:lnTo>
                  <a:pt x="1775187" y="41699"/>
                </a:lnTo>
                <a:lnTo>
                  <a:pt x="1736467" y="44678"/>
                </a:lnTo>
                <a:lnTo>
                  <a:pt x="1632219" y="47656"/>
                </a:lnTo>
                <a:lnTo>
                  <a:pt x="1453509" y="62549"/>
                </a:lnTo>
                <a:lnTo>
                  <a:pt x="1191401" y="95312"/>
                </a:lnTo>
                <a:lnTo>
                  <a:pt x="816110" y="151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CFC72678-36E4-DC47-A02F-107B0A3AACAB}"/>
              </a:ext>
            </a:extLst>
          </p:cNvPr>
          <p:cNvSpPr/>
          <p:nvPr/>
        </p:nvSpPr>
        <p:spPr>
          <a:xfrm>
            <a:off x="6200775" y="5434013"/>
            <a:ext cx="531813" cy="539750"/>
          </a:xfrm>
          <a:custGeom>
            <a:avLst/>
            <a:gdLst>
              <a:gd name="connsiteX0" fmla="*/ 164306 w 531019"/>
              <a:gd name="connsiteY0" fmla="*/ 50006 h 540543"/>
              <a:gd name="connsiteX1" fmla="*/ 271463 w 531019"/>
              <a:gd name="connsiteY1" fmla="*/ 66675 h 540543"/>
              <a:gd name="connsiteX2" fmla="*/ 340519 w 531019"/>
              <a:gd name="connsiteY2" fmla="*/ 71437 h 540543"/>
              <a:gd name="connsiteX3" fmla="*/ 366713 w 531019"/>
              <a:gd name="connsiteY3" fmla="*/ 71437 h 540543"/>
              <a:gd name="connsiteX4" fmla="*/ 404813 w 531019"/>
              <a:gd name="connsiteY4" fmla="*/ 69056 h 540543"/>
              <a:gd name="connsiteX5" fmla="*/ 431006 w 531019"/>
              <a:gd name="connsiteY5" fmla="*/ 61912 h 540543"/>
              <a:gd name="connsiteX6" fmla="*/ 447675 w 531019"/>
              <a:gd name="connsiteY6" fmla="*/ 54768 h 540543"/>
              <a:gd name="connsiteX7" fmla="*/ 473869 w 531019"/>
              <a:gd name="connsiteY7" fmla="*/ 38100 h 540543"/>
              <a:gd name="connsiteX8" fmla="*/ 500063 w 531019"/>
              <a:gd name="connsiteY8" fmla="*/ 0 h 540543"/>
              <a:gd name="connsiteX9" fmla="*/ 531019 w 531019"/>
              <a:gd name="connsiteY9" fmla="*/ 540543 h 540543"/>
              <a:gd name="connsiteX10" fmla="*/ 502444 w 531019"/>
              <a:gd name="connsiteY10" fmla="*/ 533400 h 540543"/>
              <a:gd name="connsiteX11" fmla="*/ 485775 w 531019"/>
              <a:gd name="connsiteY11" fmla="*/ 523875 h 540543"/>
              <a:gd name="connsiteX12" fmla="*/ 459581 w 531019"/>
              <a:gd name="connsiteY12" fmla="*/ 502443 h 540543"/>
              <a:gd name="connsiteX13" fmla="*/ 442913 w 531019"/>
              <a:gd name="connsiteY13" fmla="*/ 485775 h 540543"/>
              <a:gd name="connsiteX14" fmla="*/ 423863 w 531019"/>
              <a:gd name="connsiteY14" fmla="*/ 461962 h 540543"/>
              <a:gd name="connsiteX15" fmla="*/ 402431 w 531019"/>
              <a:gd name="connsiteY15" fmla="*/ 428625 h 540543"/>
              <a:gd name="connsiteX16" fmla="*/ 383381 w 531019"/>
              <a:gd name="connsiteY16" fmla="*/ 400050 h 540543"/>
              <a:gd name="connsiteX17" fmla="*/ 352425 w 531019"/>
              <a:gd name="connsiteY17" fmla="*/ 347662 h 540543"/>
              <a:gd name="connsiteX18" fmla="*/ 321469 w 531019"/>
              <a:gd name="connsiteY18" fmla="*/ 302418 h 540543"/>
              <a:gd name="connsiteX19" fmla="*/ 288131 w 531019"/>
              <a:gd name="connsiteY19" fmla="*/ 261937 h 540543"/>
              <a:gd name="connsiteX20" fmla="*/ 254794 w 531019"/>
              <a:gd name="connsiteY20" fmla="*/ 226218 h 540543"/>
              <a:gd name="connsiteX21" fmla="*/ 207169 w 531019"/>
              <a:gd name="connsiteY21" fmla="*/ 180975 h 540543"/>
              <a:gd name="connsiteX22" fmla="*/ 176213 w 531019"/>
              <a:gd name="connsiteY22" fmla="*/ 152400 h 540543"/>
              <a:gd name="connsiteX23" fmla="*/ 130969 w 531019"/>
              <a:gd name="connsiteY23" fmla="*/ 121443 h 540543"/>
              <a:gd name="connsiteX24" fmla="*/ 59531 w 531019"/>
              <a:gd name="connsiteY24" fmla="*/ 80962 h 540543"/>
              <a:gd name="connsiteX25" fmla="*/ 35719 w 531019"/>
              <a:gd name="connsiteY25" fmla="*/ 66675 h 540543"/>
              <a:gd name="connsiteX26" fmla="*/ 19050 w 531019"/>
              <a:gd name="connsiteY26" fmla="*/ 54768 h 540543"/>
              <a:gd name="connsiteX27" fmla="*/ 7144 w 531019"/>
              <a:gd name="connsiteY27" fmla="*/ 40481 h 540543"/>
              <a:gd name="connsiteX28" fmla="*/ 0 w 531019"/>
              <a:gd name="connsiteY28" fmla="*/ 28575 h 540543"/>
              <a:gd name="connsiteX29" fmla="*/ 0 w 531019"/>
              <a:gd name="connsiteY29" fmla="*/ 21431 h 540543"/>
              <a:gd name="connsiteX30" fmla="*/ 4763 w 531019"/>
              <a:gd name="connsiteY30" fmla="*/ 11906 h 540543"/>
              <a:gd name="connsiteX31" fmla="*/ 14288 w 531019"/>
              <a:gd name="connsiteY31" fmla="*/ 11906 h 540543"/>
              <a:gd name="connsiteX32" fmla="*/ 33338 w 531019"/>
              <a:gd name="connsiteY32" fmla="*/ 14287 h 540543"/>
              <a:gd name="connsiteX33" fmla="*/ 71438 w 531019"/>
              <a:gd name="connsiteY33" fmla="*/ 23812 h 540543"/>
              <a:gd name="connsiteX34" fmla="*/ 107156 w 531019"/>
              <a:gd name="connsiteY34" fmla="*/ 33337 h 540543"/>
              <a:gd name="connsiteX35" fmla="*/ 164306 w 531019"/>
              <a:gd name="connsiteY35" fmla="*/ 50006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9" h="540543">
                <a:moveTo>
                  <a:pt x="164306" y="50006"/>
                </a:moveTo>
                <a:lnTo>
                  <a:pt x="271463" y="66675"/>
                </a:lnTo>
                <a:lnTo>
                  <a:pt x="340519" y="71437"/>
                </a:lnTo>
                <a:lnTo>
                  <a:pt x="366713" y="71437"/>
                </a:lnTo>
                <a:lnTo>
                  <a:pt x="404813" y="69056"/>
                </a:lnTo>
                <a:lnTo>
                  <a:pt x="431006" y="61912"/>
                </a:lnTo>
                <a:lnTo>
                  <a:pt x="447675" y="54768"/>
                </a:lnTo>
                <a:lnTo>
                  <a:pt x="473869" y="38100"/>
                </a:lnTo>
                <a:lnTo>
                  <a:pt x="500063" y="0"/>
                </a:lnTo>
                <a:lnTo>
                  <a:pt x="531019" y="540543"/>
                </a:lnTo>
                <a:lnTo>
                  <a:pt x="502444" y="533400"/>
                </a:lnTo>
                <a:lnTo>
                  <a:pt x="485775" y="523875"/>
                </a:lnTo>
                <a:lnTo>
                  <a:pt x="459581" y="502443"/>
                </a:lnTo>
                <a:lnTo>
                  <a:pt x="442913" y="485775"/>
                </a:lnTo>
                <a:lnTo>
                  <a:pt x="423863" y="461962"/>
                </a:lnTo>
                <a:lnTo>
                  <a:pt x="402431" y="428625"/>
                </a:lnTo>
                <a:lnTo>
                  <a:pt x="383381" y="400050"/>
                </a:lnTo>
                <a:lnTo>
                  <a:pt x="352425" y="347662"/>
                </a:lnTo>
                <a:lnTo>
                  <a:pt x="321469" y="302418"/>
                </a:lnTo>
                <a:lnTo>
                  <a:pt x="288131" y="261937"/>
                </a:lnTo>
                <a:lnTo>
                  <a:pt x="254794" y="226218"/>
                </a:lnTo>
                <a:lnTo>
                  <a:pt x="207169" y="180975"/>
                </a:lnTo>
                <a:lnTo>
                  <a:pt x="176213" y="152400"/>
                </a:lnTo>
                <a:lnTo>
                  <a:pt x="130969" y="121443"/>
                </a:lnTo>
                <a:lnTo>
                  <a:pt x="59531" y="80962"/>
                </a:lnTo>
                <a:lnTo>
                  <a:pt x="35719" y="66675"/>
                </a:lnTo>
                <a:lnTo>
                  <a:pt x="19050" y="54768"/>
                </a:lnTo>
                <a:lnTo>
                  <a:pt x="7144" y="40481"/>
                </a:lnTo>
                <a:lnTo>
                  <a:pt x="0" y="28575"/>
                </a:lnTo>
                <a:lnTo>
                  <a:pt x="0" y="21431"/>
                </a:lnTo>
                <a:lnTo>
                  <a:pt x="4763" y="11906"/>
                </a:lnTo>
                <a:lnTo>
                  <a:pt x="14288" y="11906"/>
                </a:lnTo>
                <a:lnTo>
                  <a:pt x="33338" y="14287"/>
                </a:lnTo>
                <a:lnTo>
                  <a:pt x="71438" y="23812"/>
                </a:lnTo>
                <a:lnTo>
                  <a:pt x="107156" y="33337"/>
                </a:lnTo>
                <a:lnTo>
                  <a:pt x="164306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BC2D6295-ED18-9649-947E-57239F695103}"/>
              </a:ext>
            </a:extLst>
          </p:cNvPr>
          <p:cNvSpPr/>
          <p:nvPr/>
        </p:nvSpPr>
        <p:spPr>
          <a:xfrm>
            <a:off x="4872038" y="4410075"/>
            <a:ext cx="1938337" cy="414338"/>
          </a:xfrm>
          <a:custGeom>
            <a:avLst/>
            <a:gdLst>
              <a:gd name="connsiteX0" fmla="*/ 795337 w 1938337"/>
              <a:gd name="connsiteY0" fmla="*/ 102394 h 414338"/>
              <a:gd name="connsiteX1" fmla="*/ 647700 w 1938337"/>
              <a:gd name="connsiteY1" fmla="*/ 116681 h 414338"/>
              <a:gd name="connsiteX2" fmla="*/ 473868 w 1938337"/>
              <a:gd name="connsiteY2" fmla="*/ 154781 h 414338"/>
              <a:gd name="connsiteX3" fmla="*/ 319087 w 1938337"/>
              <a:gd name="connsiteY3" fmla="*/ 180975 h 414338"/>
              <a:gd name="connsiteX4" fmla="*/ 0 w 1938337"/>
              <a:gd name="connsiteY4" fmla="*/ 240506 h 414338"/>
              <a:gd name="connsiteX5" fmla="*/ 4762 w 1938337"/>
              <a:gd name="connsiteY5" fmla="*/ 414338 h 414338"/>
              <a:gd name="connsiteX6" fmla="*/ 261937 w 1938337"/>
              <a:gd name="connsiteY6" fmla="*/ 369094 h 414338"/>
              <a:gd name="connsiteX7" fmla="*/ 483393 w 1938337"/>
              <a:gd name="connsiteY7" fmla="*/ 330994 h 414338"/>
              <a:gd name="connsiteX8" fmla="*/ 647700 w 1938337"/>
              <a:gd name="connsiteY8" fmla="*/ 295275 h 414338"/>
              <a:gd name="connsiteX9" fmla="*/ 1126331 w 1938337"/>
              <a:gd name="connsiteY9" fmla="*/ 245269 h 414338"/>
              <a:gd name="connsiteX10" fmla="*/ 1276350 w 1938337"/>
              <a:gd name="connsiteY10" fmla="*/ 226219 h 414338"/>
              <a:gd name="connsiteX11" fmla="*/ 1938337 w 1938337"/>
              <a:gd name="connsiteY11" fmla="*/ 197644 h 414338"/>
              <a:gd name="connsiteX12" fmla="*/ 1912143 w 1938337"/>
              <a:gd name="connsiteY12" fmla="*/ 0 h 414338"/>
              <a:gd name="connsiteX13" fmla="*/ 1652587 w 1938337"/>
              <a:gd name="connsiteY13" fmla="*/ 21431 h 414338"/>
              <a:gd name="connsiteX14" fmla="*/ 1293018 w 1938337"/>
              <a:gd name="connsiteY14" fmla="*/ 50006 h 414338"/>
              <a:gd name="connsiteX15" fmla="*/ 795337 w 1938337"/>
              <a:gd name="connsiteY15" fmla="*/ 10239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38337" h="414338">
                <a:moveTo>
                  <a:pt x="795337" y="102394"/>
                </a:moveTo>
                <a:lnTo>
                  <a:pt x="647700" y="116681"/>
                </a:lnTo>
                <a:lnTo>
                  <a:pt x="473868" y="154781"/>
                </a:lnTo>
                <a:lnTo>
                  <a:pt x="319087" y="180975"/>
                </a:lnTo>
                <a:lnTo>
                  <a:pt x="0" y="240506"/>
                </a:lnTo>
                <a:lnTo>
                  <a:pt x="4762" y="414338"/>
                </a:lnTo>
                <a:lnTo>
                  <a:pt x="261937" y="369094"/>
                </a:lnTo>
                <a:lnTo>
                  <a:pt x="483393" y="330994"/>
                </a:lnTo>
                <a:lnTo>
                  <a:pt x="647700" y="295275"/>
                </a:lnTo>
                <a:lnTo>
                  <a:pt x="1126331" y="245269"/>
                </a:lnTo>
                <a:lnTo>
                  <a:pt x="1276350" y="226219"/>
                </a:lnTo>
                <a:lnTo>
                  <a:pt x="1938337" y="197644"/>
                </a:lnTo>
                <a:lnTo>
                  <a:pt x="1912143" y="0"/>
                </a:lnTo>
                <a:lnTo>
                  <a:pt x="1652587" y="21431"/>
                </a:lnTo>
                <a:lnTo>
                  <a:pt x="1293018" y="50006"/>
                </a:lnTo>
                <a:lnTo>
                  <a:pt x="795337" y="1023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594C4798-3669-D348-AECC-0530A0F99005}"/>
              </a:ext>
            </a:extLst>
          </p:cNvPr>
          <p:cNvSpPr/>
          <p:nvPr/>
        </p:nvSpPr>
        <p:spPr>
          <a:xfrm>
            <a:off x="5195888" y="3913188"/>
            <a:ext cx="352425" cy="1666875"/>
          </a:xfrm>
          <a:custGeom>
            <a:avLst/>
            <a:gdLst>
              <a:gd name="connsiteX0" fmla="*/ 352425 w 352425"/>
              <a:gd name="connsiteY0" fmla="*/ 395287 h 1666875"/>
              <a:gd name="connsiteX1" fmla="*/ 352425 w 352425"/>
              <a:gd name="connsiteY1" fmla="*/ 226219 h 1666875"/>
              <a:gd name="connsiteX2" fmla="*/ 350043 w 352425"/>
              <a:gd name="connsiteY2" fmla="*/ 209550 h 1666875"/>
              <a:gd name="connsiteX3" fmla="*/ 340518 w 352425"/>
              <a:gd name="connsiteY3" fmla="*/ 166687 h 1666875"/>
              <a:gd name="connsiteX4" fmla="*/ 319087 w 352425"/>
              <a:gd name="connsiteY4" fmla="*/ 111919 h 1666875"/>
              <a:gd name="connsiteX5" fmla="*/ 254793 w 352425"/>
              <a:gd name="connsiteY5" fmla="*/ 0 h 1666875"/>
              <a:gd name="connsiteX6" fmla="*/ 0 w 352425"/>
              <a:gd name="connsiteY6" fmla="*/ 57150 h 1666875"/>
              <a:gd name="connsiteX7" fmla="*/ 69056 w 352425"/>
              <a:gd name="connsiteY7" fmla="*/ 121444 h 1666875"/>
              <a:gd name="connsiteX8" fmla="*/ 85725 w 352425"/>
              <a:gd name="connsiteY8" fmla="*/ 142875 h 1666875"/>
              <a:gd name="connsiteX9" fmla="*/ 100012 w 352425"/>
              <a:gd name="connsiteY9" fmla="*/ 166687 h 1666875"/>
              <a:gd name="connsiteX10" fmla="*/ 116681 w 352425"/>
              <a:gd name="connsiteY10" fmla="*/ 204787 h 1666875"/>
              <a:gd name="connsiteX11" fmla="*/ 128587 w 352425"/>
              <a:gd name="connsiteY11" fmla="*/ 245269 h 1666875"/>
              <a:gd name="connsiteX12" fmla="*/ 128587 w 352425"/>
              <a:gd name="connsiteY12" fmla="*/ 695325 h 1666875"/>
              <a:gd name="connsiteX13" fmla="*/ 128587 w 352425"/>
              <a:gd name="connsiteY13" fmla="*/ 1247775 h 1666875"/>
              <a:gd name="connsiteX14" fmla="*/ 121443 w 352425"/>
              <a:gd name="connsiteY14" fmla="*/ 1347787 h 1666875"/>
              <a:gd name="connsiteX15" fmla="*/ 109537 w 352425"/>
              <a:gd name="connsiteY15" fmla="*/ 1440656 h 1666875"/>
              <a:gd name="connsiteX16" fmla="*/ 107156 w 352425"/>
              <a:gd name="connsiteY16" fmla="*/ 1462087 h 1666875"/>
              <a:gd name="connsiteX17" fmla="*/ 116681 w 352425"/>
              <a:gd name="connsiteY17" fmla="*/ 1502569 h 1666875"/>
              <a:gd name="connsiteX18" fmla="*/ 128587 w 352425"/>
              <a:gd name="connsiteY18" fmla="*/ 1545431 h 1666875"/>
              <a:gd name="connsiteX19" fmla="*/ 142875 w 352425"/>
              <a:gd name="connsiteY19" fmla="*/ 1588294 h 1666875"/>
              <a:gd name="connsiteX20" fmla="*/ 157162 w 352425"/>
              <a:gd name="connsiteY20" fmla="*/ 1619250 h 1666875"/>
              <a:gd name="connsiteX21" fmla="*/ 176212 w 352425"/>
              <a:gd name="connsiteY21" fmla="*/ 1645444 h 1666875"/>
              <a:gd name="connsiteX22" fmla="*/ 192881 w 352425"/>
              <a:gd name="connsiteY22" fmla="*/ 1659731 h 1666875"/>
              <a:gd name="connsiteX23" fmla="*/ 207168 w 352425"/>
              <a:gd name="connsiteY23" fmla="*/ 1666875 h 1666875"/>
              <a:gd name="connsiteX24" fmla="*/ 219075 w 352425"/>
              <a:gd name="connsiteY24" fmla="*/ 1666875 h 1666875"/>
              <a:gd name="connsiteX25" fmla="*/ 242887 w 352425"/>
              <a:gd name="connsiteY25" fmla="*/ 1662112 h 1666875"/>
              <a:gd name="connsiteX26" fmla="*/ 264318 w 352425"/>
              <a:gd name="connsiteY26" fmla="*/ 1645444 h 1666875"/>
              <a:gd name="connsiteX27" fmla="*/ 290512 w 352425"/>
              <a:gd name="connsiteY27" fmla="*/ 1609725 h 1666875"/>
              <a:gd name="connsiteX28" fmla="*/ 314325 w 352425"/>
              <a:gd name="connsiteY28" fmla="*/ 1564481 h 1666875"/>
              <a:gd name="connsiteX29" fmla="*/ 330993 w 352425"/>
              <a:gd name="connsiteY29" fmla="*/ 1524000 h 1666875"/>
              <a:gd name="connsiteX30" fmla="*/ 335756 w 352425"/>
              <a:gd name="connsiteY30" fmla="*/ 1469231 h 1666875"/>
              <a:gd name="connsiteX31" fmla="*/ 347662 w 352425"/>
              <a:gd name="connsiteY31" fmla="*/ 1276350 h 1666875"/>
              <a:gd name="connsiteX32" fmla="*/ 352425 w 352425"/>
              <a:gd name="connsiteY32" fmla="*/ 1121569 h 1666875"/>
              <a:gd name="connsiteX33" fmla="*/ 352425 w 352425"/>
              <a:gd name="connsiteY33" fmla="*/ 395287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425" h="1666875">
                <a:moveTo>
                  <a:pt x="352425" y="395287"/>
                </a:moveTo>
                <a:lnTo>
                  <a:pt x="352425" y="226219"/>
                </a:lnTo>
                <a:lnTo>
                  <a:pt x="350043" y="209550"/>
                </a:lnTo>
                <a:lnTo>
                  <a:pt x="340518" y="166687"/>
                </a:lnTo>
                <a:lnTo>
                  <a:pt x="319087" y="111919"/>
                </a:lnTo>
                <a:lnTo>
                  <a:pt x="254793" y="0"/>
                </a:lnTo>
                <a:lnTo>
                  <a:pt x="0" y="57150"/>
                </a:lnTo>
                <a:lnTo>
                  <a:pt x="69056" y="121444"/>
                </a:lnTo>
                <a:lnTo>
                  <a:pt x="85725" y="142875"/>
                </a:lnTo>
                <a:lnTo>
                  <a:pt x="100012" y="166687"/>
                </a:lnTo>
                <a:lnTo>
                  <a:pt x="116681" y="204787"/>
                </a:lnTo>
                <a:lnTo>
                  <a:pt x="128587" y="245269"/>
                </a:lnTo>
                <a:lnTo>
                  <a:pt x="128587" y="695325"/>
                </a:lnTo>
                <a:lnTo>
                  <a:pt x="128587" y="1247775"/>
                </a:lnTo>
                <a:lnTo>
                  <a:pt x="121443" y="1347787"/>
                </a:lnTo>
                <a:lnTo>
                  <a:pt x="109537" y="1440656"/>
                </a:lnTo>
                <a:lnTo>
                  <a:pt x="107156" y="1462087"/>
                </a:lnTo>
                <a:lnTo>
                  <a:pt x="116681" y="1502569"/>
                </a:lnTo>
                <a:lnTo>
                  <a:pt x="128587" y="1545431"/>
                </a:lnTo>
                <a:lnTo>
                  <a:pt x="142875" y="1588294"/>
                </a:lnTo>
                <a:lnTo>
                  <a:pt x="157162" y="1619250"/>
                </a:lnTo>
                <a:lnTo>
                  <a:pt x="176212" y="1645444"/>
                </a:lnTo>
                <a:lnTo>
                  <a:pt x="192881" y="1659731"/>
                </a:lnTo>
                <a:lnTo>
                  <a:pt x="207168" y="1666875"/>
                </a:lnTo>
                <a:lnTo>
                  <a:pt x="219075" y="1666875"/>
                </a:lnTo>
                <a:lnTo>
                  <a:pt x="242887" y="1662112"/>
                </a:lnTo>
                <a:lnTo>
                  <a:pt x="264318" y="1645444"/>
                </a:lnTo>
                <a:lnTo>
                  <a:pt x="290512" y="1609725"/>
                </a:lnTo>
                <a:lnTo>
                  <a:pt x="314325" y="1564481"/>
                </a:lnTo>
                <a:lnTo>
                  <a:pt x="330993" y="1524000"/>
                </a:lnTo>
                <a:lnTo>
                  <a:pt x="335756" y="1469231"/>
                </a:lnTo>
                <a:lnTo>
                  <a:pt x="347662" y="1276350"/>
                </a:lnTo>
                <a:lnTo>
                  <a:pt x="352425" y="1121569"/>
                </a:lnTo>
                <a:lnTo>
                  <a:pt x="352425" y="3952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ECC7D07-69FD-5D44-BA05-9DF93924216C}"/>
              </a:ext>
            </a:extLst>
          </p:cNvPr>
          <p:cNvSpPr/>
          <p:nvPr/>
        </p:nvSpPr>
        <p:spPr>
          <a:xfrm>
            <a:off x="5846763" y="3829050"/>
            <a:ext cx="401637" cy="1738313"/>
          </a:xfrm>
          <a:custGeom>
            <a:avLst/>
            <a:gdLst>
              <a:gd name="connsiteX0" fmla="*/ 126206 w 402431"/>
              <a:gd name="connsiteY0" fmla="*/ 1095375 h 1738313"/>
              <a:gd name="connsiteX1" fmla="*/ 126206 w 402431"/>
              <a:gd name="connsiteY1" fmla="*/ 823913 h 1738313"/>
              <a:gd name="connsiteX2" fmla="*/ 126206 w 402431"/>
              <a:gd name="connsiteY2" fmla="*/ 657225 h 1738313"/>
              <a:gd name="connsiteX3" fmla="*/ 133350 w 402431"/>
              <a:gd name="connsiteY3" fmla="*/ 585788 h 1738313"/>
              <a:gd name="connsiteX4" fmla="*/ 138112 w 402431"/>
              <a:gd name="connsiteY4" fmla="*/ 504825 h 1738313"/>
              <a:gd name="connsiteX5" fmla="*/ 138112 w 402431"/>
              <a:gd name="connsiteY5" fmla="*/ 452438 h 1738313"/>
              <a:gd name="connsiteX6" fmla="*/ 135731 w 402431"/>
              <a:gd name="connsiteY6" fmla="*/ 366713 h 1738313"/>
              <a:gd name="connsiteX7" fmla="*/ 128587 w 402431"/>
              <a:gd name="connsiteY7" fmla="*/ 297656 h 1738313"/>
              <a:gd name="connsiteX8" fmla="*/ 116681 w 402431"/>
              <a:gd name="connsiteY8" fmla="*/ 216694 h 1738313"/>
              <a:gd name="connsiteX9" fmla="*/ 107156 w 402431"/>
              <a:gd name="connsiteY9" fmla="*/ 183356 h 1738313"/>
              <a:gd name="connsiteX10" fmla="*/ 85725 w 402431"/>
              <a:gd name="connsiteY10" fmla="*/ 126206 h 1738313"/>
              <a:gd name="connsiteX11" fmla="*/ 64294 w 402431"/>
              <a:gd name="connsiteY11" fmla="*/ 95250 h 1738313"/>
              <a:gd name="connsiteX12" fmla="*/ 0 w 402431"/>
              <a:gd name="connsiteY12" fmla="*/ 16669 h 1738313"/>
              <a:gd name="connsiteX13" fmla="*/ 150019 w 402431"/>
              <a:gd name="connsiteY13" fmla="*/ 0 h 1738313"/>
              <a:gd name="connsiteX14" fmla="*/ 297656 w 402431"/>
              <a:gd name="connsiteY14" fmla="*/ 88106 h 1738313"/>
              <a:gd name="connsiteX15" fmla="*/ 328612 w 402431"/>
              <a:gd name="connsiteY15" fmla="*/ 104775 h 1738313"/>
              <a:gd name="connsiteX16" fmla="*/ 352425 w 402431"/>
              <a:gd name="connsiteY16" fmla="*/ 119063 h 1738313"/>
              <a:gd name="connsiteX17" fmla="*/ 371475 w 402431"/>
              <a:gd name="connsiteY17" fmla="*/ 135731 h 1738313"/>
              <a:gd name="connsiteX18" fmla="*/ 388144 w 402431"/>
              <a:gd name="connsiteY18" fmla="*/ 157163 h 1738313"/>
              <a:gd name="connsiteX19" fmla="*/ 400050 w 402431"/>
              <a:gd name="connsiteY19" fmla="*/ 180975 h 1738313"/>
              <a:gd name="connsiteX20" fmla="*/ 402431 w 402431"/>
              <a:gd name="connsiteY20" fmla="*/ 195263 h 1738313"/>
              <a:gd name="connsiteX21" fmla="*/ 402431 w 402431"/>
              <a:gd name="connsiteY21" fmla="*/ 223838 h 1738313"/>
              <a:gd name="connsiteX22" fmla="*/ 390525 w 402431"/>
              <a:gd name="connsiteY22" fmla="*/ 252413 h 1738313"/>
              <a:gd name="connsiteX23" fmla="*/ 376237 w 402431"/>
              <a:gd name="connsiteY23" fmla="*/ 271463 h 1738313"/>
              <a:gd name="connsiteX24" fmla="*/ 359569 w 402431"/>
              <a:gd name="connsiteY24" fmla="*/ 304800 h 1738313"/>
              <a:gd name="connsiteX25" fmla="*/ 350044 w 402431"/>
              <a:gd name="connsiteY25" fmla="*/ 357188 h 1738313"/>
              <a:gd name="connsiteX26" fmla="*/ 350044 w 402431"/>
              <a:gd name="connsiteY26" fmla="*/ 635794 h 1738313"/>
              <a:gd name="connsiteX27" fmla="*/ 326231 w 402431"/>
              <a:gd name="connsiteY27" fmla="*/ 802481 h 1738313"/>
              <a:gd name="connsiteX28" fmla="*/ 326231 w 402431"/>
              <a:gd name="connsiteY28" fmla="*/ 1588294 h 1738313"/>
              <a:gd name="connsiteX29" fmla="*/ 323850 w 402431"/>
              <a:gd name="connsiteY29" fmla="*/ 1631156 h 1738313"/>
              <a:gd name="connsiteX30" fmla="*/ 311944 w 402431"/>
              <a:gd name="connsiteY30" fmla="*/ 1662113 h 1738313"/>
              <a:gd name="connsiteX31" fmla="*/ 292894 w 402431"/>
              <a:gd name="connsiteY31" fmla="*/ 1688306 h 1738313"/>
              <a:gd name="connsiteX32" fmla="*/ 261937 w 402431"/>
              <a:gd name="connsiteY32" fmla="*/ 1719263 h 1738313"/>
              <a:gd name="connsiteX33" fmla="*/ 240506 w 402431"/>
              <a:gd name="connsiteY33" fmla="*/ 1731169 h 1738313"/>
              <a:gd name="connsiteX34" fmla="*/ 221456 w 402431"/>
              <a:gd name="connsiteY34" fmla="*/ 1738313 h 1738313"/>
              <a:gd name="connsiteX35" fmla="*/ 202406 w 402431"/>
              <a:gd name="connsiteY35" fmla="*/ 1738313 h 1738313"/>
              <a:gd name="connsiteX36" fmla="*/ 180975 w 402431"/>
              <a:gd name="connsiteY36" fmla="*/ 1726406 h 1738313"/>
              <a:gd name="connsiteX37" fmla="*/ 169069 w 402431"/>
              <a:gd name="connsiteY37" fmla="*/ 1714500 h 1738313"/>
              <a:gd name="connsiteX38" fmla="*/ 157162 w 402431"/>
              <a:gd name="connsiteY38" fmla="*/ 1697831 h 1738313"/>
              <a:gd name="connsiteX39" fmla="*/ 142875 w 402431"/>
              <a:gd name="connsiteY39" fmla="*/ 1662113 h 1738313"/>
              <a:gd name="connsiteX40" fmla="*/ 133350 w 402431"/>
              <a:gd name="connsiteY40" fmla="*/ 1621631 h 1738313"/>
              <a:gd name="connsiteX41" fmla="*/ 126206 w 402431"/>
              <a:gd name="connsiteY41" fmla="*/ 1562100 h 1738313"/>
              <a:gd name="connsiteX42" fmla="*/ 126206 w 402431"/>
              <a:gd name="connsiteY42" fmla="*/ 109537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2431" h="1738313">
                <a:moveTo>
                  <a:pt x="126206" y="1095375"/>
                </a:moveTo>
                <a:lnTo>
                  <a:pt x="126206" y="823913"/>
                </a:lnTo>
                <a:lnTo>
                  <a:pt x="126206" y="657225"/>
                </a:lnTo>
                <a:lnTo>
                  <a:pt x="133350" y="585788"/>
                </a:lnTo>
                <a:lnTo>
                  <a:pt x="138112" y="504825"/>
                </a:lnTo>
                <a:lnTo>
                  <a:pt x="138112" y="452438"/>
                </a:lnTo>
                <a:cubicBezTo>
                  <a:pt x="137318" y="423863"/>
                  <a:pt x="136525" y="395288"/>
                  <a:pt x="135731" y="366713"/>
                </a:cubicBezTo>
                <a:lnTo>
                  <a:pt x="128587" y="297656"/>
                </a:lnTo>
                <a:lnTo>
                  <a:pt x="116681" y="216694"/>
                </a:lnTo>
                <a:lnTo>
                  <a:pt x="107156" y="183356"/>
                </a:lnTo>
                <a:lnTo>
                  <a:pt x="85725" y="126206"/>
                </a:lnTo>
                <a:lnTo>
                  <a:pt x="64294" y="95250"/>
                </a:lnTo>
                <a:lnTo>
                  <a:pt x="0" y="16669"/>
                </a:lnTo>
                <a:lnTo>
                  <a:pt x="150019" y="0"/>
                </a:lnTo>
                <a:lnTo>
                  <a:pt x="297656" y="88106"/>
                </a:lnTo>
                <a:lnTo>
                  <a:pt x="328612" y="104775"/>
                </a:lnTo>
                <a:lnTo>
                  <a:pt x="352425" y="119063"/>
                </a:lnTo>
                <a:lnTo>
                  <a:pt x="371475" y="135731"/>
                </a:lnTo>
                <a:lnTo>
                  <a:pt x="388144" y="157163"/>
                </a:lnTo>
                <a:lnTo>
                  <a:pt x="400050" y="180975"/>
                </a:lnTo>
                <a:lnTo>
                  <a:pt x="402431" y="195263"/>
                </a:lnTo>
                <a:lnTo>
                  <a:pt x="402431" y="223838"/>
                </a:lnTo>
                <a:lnTo>
                  <a:pt x="390525" y="252413"/>
                </a:lnTo>
                <a:lnTo>
                  <a:pt x="376237" y="271463"/>
                </a:lnTo>
                <a:lnTo>
                  <a:pt x="359569" y="304800"/>
                </a:lnTo>
                <a:lnTo>
                  <a:pt x="350044" y="357188"/>
                </a:lnTo>
                <a:lnTo>
                  <a:pt x="350044" y="635794"/>
                </a:lnTo>
                <a:lnTo>
                  <a:pt x="326231" y="802481"/>
                </a:lnTo>
                <a:lnTo>
                  <a:pt x="326231" y="1588294"/>
                </a:lnTo>
                <a:lnTo>
                  <a:pt x="323850" y="1631156"/>
                </a:lnTo>
                <a:lnTo>
                  <a:pt x="311944" y="1662113"/>
                </a:lnTo>
                <a:lnTo>
                  <a:pt x="292894" y="1688306"/>
                </a:lnTo>
                <a:lnTo>
                  <a:pt x="261937" y="1719263"/>
                </a:lnTo>
                <a:lnTo>
                  <a:pt x="240506" y="1731169"/>
                </a:lnTo>
                <a:lnTo>
                  <a:pt x="221456" y="1738313"/>
                </a:lnTo>
                <a:lnTo>
                  <a:pt x="202406" y="1738313"/>
                </a:lnTo>
                <a:lnTo>
                  <a:pt x="180975" y="1726406"/>
                </a:lnTo>
                <a:lnTo>
                  <a:pt x="169069" y="1714500"/>
                </a:lnTo>
                <a:lnTo>
                  <a:pt x="157162" y="1697831"/>
                </a:lnTo>
                <a:lnTo>
                  <a:pt x="142875" y="1662113"/>
                </a:lnTo>
                <a:lnTo>
                  <a:pt x="133350" y="1621631"/>
                </a:lnTo>
                <a:lnTo>
                  <a:pt x="126206" y="1562100"/>
                </a:lnTo>
                <a:lnTo>
                  <a:pt x="126206" y="1095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2719F5-18CC-4EC4-B56D-E6C2C1A9839B}"/>
              </a:ext>
            </a:extLst>
          </p:cNvPr>
          <p:cNvGrpSpPr/>
          <p:nvPr/>
        </p:nvGrpSpPr>
        <p:grpSpPr>
          <a:xfrm>
            <a:off x="2476500" y="1504949"/>
            <a:ext cx="5076825" cy="4473575"/>
            <a:chOff x="2579688" y="1657350"/>
            <a:chExt cx="5076825" cy="4473575"/>
          </a:xfrm>
        </p:grpSpPr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EEE2137-6426-43BA-93C1-B6499FF53EA0}"/>
                </a:ext>
              </a:extLst>
            </p:cNvPr>
            <p:cNvSpPr/>
            <p:nvPr/>
          </p:nvSpPr>
          <p:spPr>
            <a:xfrm>
              <a:off x="2722563" y="22209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54C78F45-4F76-4EBE-A1EE-B6945EA2480F}"/>
                </a:ext>
              </a:extLst>
            </p:cNvPr>
            <p:cNvSpPr/>
            <p:nvPr/>
          </p:nvSpPr>
          <p:spPr>
            <a:xfrm>
              <a:off x="2651125" y="30495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F5BDB99C-450F-412E-8C71-27FCCE96CCC7}"/>
                </a:ext>
              </a:extLst>
            </p:cNvPr>
            <p:cNvSpPr/>
            <p:nvPr/>
          </p:nvSpPr>
          <p:spPr>
            <a:xfrm>
              <a:off x="2933700" y="28400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633D7A90-6A9E-469B-8098-AB422CBF3612}"/>
                </a:ext>
              </a:extLst>
            </p:cNvPr>
            <p:cNvSpPr/>
            <p:nvPr/>
          </p:nvSpPr>
          <p:spPr>
            <a:xfrm>
              <a:off x="3074988" y="33956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1">
              <a:extLst>
                <a:ext uri="{FF2B5EF4-FFF2-40B4-BE49-F238E27FC236}">
                  <a16:creationId xmlns:a16="http://schemas.microsoft.com/office/drawing/2014/main" id="{B3282ECD-03E8-4BF7-AF42-E71DCCE8B965}"/>
                </a:ext>
              </a:extLst>
            </p:cNvPr>
            <p:cNvSpPr/>
            <p:nvPr/>
          </p:nvSpPr>
          <p:spPr>
            <a:xfrm>
              <a:off x="3141663" y="39528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2">
              <a:extLst>
                <a:ext uri="{FF2B5EF4-FFF2-40B4-BE49-F238E27FC236}">
                  <a16:creationId xmlns:a16="http://schemas.microsoft.com/office/drawing/2014/main" id="{9E425EE7-3FF4-4058-AD2F-00AC23BC8D2C}"/>
                </a:ext>
              </a:extLst>
            </p:cNvPr>
            <p:cNvSpPr/>
            <p:nvPr/>
          </p:nvSpPr>
          <p:spPr>
            <a:xfrm>
              <a:off x="2579688" y="45672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1ADF9D81-D0E0-48B8-BDCD-8A3AABA687CB}"/>
                </a:ext>
              </a:extLst>
            </p:cNvPr>
            <p:cNvSpPr/>
            <p:nvPr/>
          </p:nvSpPr>
          <p:spPr>
            <a:xfrm rot="16200000">
              <a:off x="1523207" y="36187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3">
              <a:extLst>
                <a:ext uri="{FF2B5EF4-FFF2-40B4-BE49-F238E27FC236}">
                  <a16:creationId xmlns:a16="http://schemas.microsoft.com/office/drawing/2014/main" id="{F8660F81-AF97-46F3-8784-317672EFE20F}"/>
                </a:ext>
              </a:extLst>
            </p:cNvPr>
            <p:cNvSpPr/>
            <p:nvPr/>
          </p:nvSpPr>
          <p:spPr>
            <a:xfrm>
              <a:off x="4627563" y="17129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524CCCB0-2A9F-46C0-8F26-8DCE8D95E3BC}"/>
                </a:ext>
              </a:extLst>
            </p:cNvPr>
            <p:cNvSpPr/>
            <p:nvPr/>
          </p:nvSpPr>
          <p:spPr>
            <a:xfrm>
              <a:off x="5819775" y="20272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4">
              <a:extLst>
                <a:ext uri="{FF2B5EF4-FFF2-40B4-BE49-F238E27FC236}">
                  <a16:creationId xmlns:a16="http://schemas.microsoft.com/office/drawing/2014/main" id="{0C33E856-143C-4163-B3C8-F4CE027863E3}"/>
                </a:ext>
              </a:extLst>
            </p:cNvPr>
            <p:cNvSpPr/>
            <p:nvPr/>
          </p:nvSpPr>
          <p:spPr>
            <a:xfrm>
              <a:off x="5014913" y="30241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6">
              <a:extLst>
                <a:ext uri="{FF2B5EF4-FFF2-40B4-BE49-F238E27FC236}">
                  <a16:creationId xmlns:a16="http://schemas.microsoft.com/office/drawing/2014/main" id="{98B635B5-616E-40AB-B5A9-32E970F5C19F}"/>
                </a:ext>
              </a:extLst>
            </p:cNvPr>
            <p:cNvSpPr/>
            <p:nvPr/>
          </p:nvSpPr>
          <p:spPr>
            <a:xfrm>
              <a:off x="4679950" y="39798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8A34C293-95F3-4731-B67E-433ED7E50689}"/>
                </a:ext>
              </a:extLst>
            </p:cNvPr>
            <p:cNvSpPr/>
            <p:nvPr/>
          </p:nvSpPr>
          <p:spPr>
            <a:xfrm>
              <a:off x="4921250" y="37798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BDD8DB1C-58DB-48F6-9074-5B6BB8B31AB0}"/>
                </a:ext>
              </a:extLst>
            </p:cNvPr>
            <p:cNvSpPr/>
            <p:nvPr/>
          </p:nvSpPr>
          <p:spPr>
            <a:xfrm>
              <a:off x="6353175" y="55864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9">
              <a:extLst>
                <a:ext uri="{FF2B5EF4-FFF2-40B4-BE49-F238E27FC236}">
                  <a16:creationId xmlns:a16="http://schemas.microsoft.com/office/drawing/2014/main" id="{D744A5AF-B729-4878-83F4-477CBDE18105}"/>
                </a:ext>
              </a:extLst>
            </p:cNvPr>
            <p:cNvSpPr/>
            <p:nvPr/>
          </p:nvSpPr>
          <p:spPr>
            <a:xfrm>
              <a:off x="5024438" y="45624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1">
              <a:extLst>
                <a:ext uri="{FF2B5EF4-FFF2-40B4-BE49-F238E27FC236}">
                  <a16:creationId xmlns:a16="http://schemas.microsoft.com/office/drawing/2014/main" id="{236CC2B4-A38F-41FB-AACA-F36D90C527E6}"/>
                </a:ext>
              </a:extLst>
            </p:cNvPr>
            <p:cNvSpPr/>
            <p:nvPr/>
          </p:nvSpPr>
          <p:spPr>
            <a:xfrm>
              <a:off x="5348288" y="40655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65C4AFE0-4941-4A52-B13F-D0B0CBFDDABF}"/>
                </a:ext>
              </a:extLst>
            </p:cNvPr>
            <p:cNvSpPr/>
            <p:nvPr/>
          </p:nvSpPr>
          <p:spPr>
            <a:xfrm>
              <a:off x="5999163" y="39814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241B504-AF8C-4B90-8B4A-88A0208500EF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36" name="フリーフォーム 117">
              <a:extLst>
                <a:ext uri="{FF2B5EF4-FFF2-40B4-BE49-F238E27FC236}">
                  <a16:creationId xmlns:a16="http://schemas.microsoft.com/office/drawing/2014/main" id="{C0E0F1C0-5B81-4570-B36C-8BBC15361970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9ED4AC28-792F-418C-B3E8-CB7EC1E30ED4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E0EA10F8-7461-4782-9A56-9CBDCA9E0CC0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B1ACB4E4-C39C-4C23-8CBF-342198E68ED8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EF07D007-9E9B-4B62-8425-13D90B1D9DCB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2">
              <a:extLst>
                <a:ext uri="{FF2B5EF4-FFF2-40B4-BE49-F238E27FC236}">
                  <a16:creationId xmlns:a16="http://schemas.microsoft.com/office/drawing/2014/main" id="{C6E2A3EC-B932-4691-9717-40C162394F3D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3">
              <a:extLst>
                <a:ext uri="{FF2B5EF4-FFF2-40B4-BE49-F238E27FC236}">
                  <a16:creationId xmlns:a16="http://schemas.microsoft.com/office/drawing/2014/main" id="{8809E0F4-E974-45D5-849D-9FD037C46364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3">
              <a:extLst>
                <a:ext uri="{FF2B5EF4-FFF2-40B4-BE49-F238E27FC236}">
                  <a16:creationId xmlns:a16="http://schemas.microsoft.com/office/drawing/2014/main" id="{2A7F0A59-4D92-4F85-81F0-15447434474D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5">
              <a:extLst>
                <a:ext uri="{FF2B5EF4-FFF2-40B4-BE49-F238E27FC236}">
                  <a16:creationId xmlns:a16="http://schemas.microsoft.com/office/drawing/2014/main" id="{74492C16-A75A-4B2C-9DAA-1525F95CE79B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4">
              <a:extLst>
                <a:ext uri="{FF2B5EF4-FFF2-40B4-BE49-F238E27FC236}">
                  <a16:creationId xmlns:a16="http://schemas.microsoft.com/office/drawing/2014/main" id="{719A0A26-A5EF-4A78-8A12-1FEDA16B4FA4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90A98F2B-3904-4218-88FC-0ABD57F34BE2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7">
              <a:extLst>
                <a:ext uri="{FF2B5EF4-FFF2-40B4-BE49-F238E27FC236}">
                  <a16:creationId xmlns:a16="http://schemas.microsoft.com/office/drawing/2014/main" id="{C6253280-AC91-421D-89CE-75F214FF729E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6EAFC532-3177-4823-A311-718CEB0B01AB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B73513CC-3D0B-4093-96EC-3DD919DB24C1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1">
              <a:extLst>
                <a:ext uri="{FF2B5EF4-FFF2-40B4-BE49-F238E27FC236}">
                  <a16:creationId xmlns:a16="http://schemas.microsoft.com/office/drawing/2014/main" id="{05370CB0-75D9-45BE-B7F0-B88708E92062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0">
              <a:extLst>
                <a:ext uri="{FF2B5EF4-FFF2-40B4-BE49-F238E27FC236}">
                  <a16:creationId xmlns:a16="http://schemas.microsoft.com/office/drawing/2014/main" id="{6CC90CE6-77A0-4686-9D91-C23B7CABC785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044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F44827-A869-4370-99B3-D451B83B17EB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B503F4A-9A54-6340-A31B-46FD9335FA13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F377F0B-E059-E84C-BD71-1EE99352E9F8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16E194D-2DF9-E947-8E50-1EE6E2065FBB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084F851-6B62-0F43-B2EE-917CE691D094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39DAE3B-1142-9043-BB6F-AA5E9F9E5EA5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2632A6F-0F39-3B4F-9085-D4427F58D896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2FBA6595-D519-5641-8AC2-903840588237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41C58D7C-F621-4A45-8DF1-EFA1B79B1FC6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52E53ED1-B5BD-DE40-96A6-AADD4D3952D9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F17E6A7-ABB2-7340-B70C-655C8661D7E0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8C9F8A74-1CEB-7148-837E-5DAABAACCD41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FF4D37E9-CE82-8843-91A9-55FFABF7C093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F357C02C-13B2-8D40-A7E0-6334E2B4EDB9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00C0B8A5-BC07-CA4B-B114-E26E17A34954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124D638-7774-F44A-89BC-BDDD33FE5E21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3886515E-9163-AE4A-9477-B032D023052E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17906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553ACB-E0D7-42B6-B2E8-DCA9D87B48D2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281DD1-D57C-2B4E-A28C-4026470ED002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05346CD-E650-1B42-9363-EF321B4C53C8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CD5DE3-735F-5F4D-9AD0-C0C67BA54846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32C62C-325B-6344-A76C-B0ABD92730FA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ADD00B-9A09-D84D-8575-28110687B94D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4AB4D15-171A-394A-8BE3-5B3B2F902B09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012463C-99B6-904C-A124-558FAD2D127B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BC4AAD6-2538-F141-9EFC-135697F9F2DA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BF15A2D-EEA6-8940-BA70-3C98FAC3C4CE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C77FBE4-6BCB-6847-8E89-F0F817CDE2B4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7706F48-C9E2-7547-B16E-2D8084851800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687222F-E4D6-F74E-946D-B71C3E30FA50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011508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いろいろな手紙を書こう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器</a:t>
            </a:r>
          </a:p>
        </p:txBody>
      </p:sp>
    </p:spTree>
    <p:extLst>
      <p:ext uri="{BB962C8B-B14F-4D97-AF65-F5344CB8AC3E}">
        <p14:creationId xmlns:p14="http://schemas.microsoft.com/office/powerpoint/2010/main" val="380716761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3A8A9-776D-7C4B-8965-7782BFD9CFDB}"/>
              </a:ext>
            </a:extLst>
          </p:cNvPr>
          <p:cNvSpPr/>
          <p:nvPr/>
        </p:nvSpPr>
        <p:spPr>
          <a:xfrm>
            <a:off x="2909888" y="1731963"/>
            <a:ext cx="604837" cy="1120775"/>
          </a:xfrm>
          <a:custGeom>
            <a:avLst/>
            <a:gdLst>
              <a:gd name="connsiteX0" fmla="*/ 311943 w 604837"/>
              <a:gd name="connsiteY0" fmla="*/ 900112 h 1121569"/>
              <a:gd name="connsiteX1" fmla="*/ 295275 w 604837"/>
              <a:gd name="connsiteY1" fmla="*/ 826294 h 1121569"/>
              <a:gd name="connsiteX2" fmla="*/ 292893 w 604837"/>
              <a:gd name="connsiteY2" fmla="*/ 745331 h 1121569"/>
              <a:gd name="connsiteX3" fmla="*/ 290512 w 604837"/>
              <a:gd name="connsiteY3" fmla="*/ 633412 h 1121569"/>
              <a:gd name="connsiteX4" fmla="*/ 280987 w 604837"/>
              <a:gd name="connsiteY4" fmla="*/ 540544 h 1121569"/>
              <a:gd name="connsiteX5" fmla="*/ 266700 w 604837"/>
              <a:gd name="connsiteY5" fmla="*/ 442912 h 1121569"/>
              <a:gd name="connsiteX6" fmla="*/ 245268 w 604837"/>
              <a:gd name="connsiteY6" fmla="*/ 352425 h 1121569"/>
              <a:gd name="connsiteX7" fmla="*/ 216693 w 604837"/>
              <a:gd name="connsiteY7" fmla="*/ 283369 h 1121569"/>
              <a:gd name="connsiteX8" fmla="*/ 171450 w 604837"/>
              <a:gd name="connsiteY8" fmla="*/ 209550 h 1121569"/>
              <a:gd name="connsiteX9" fmla="*/ 128587 w 604837"/>
              <a:gd name="connsiteY9" fmla="*/ 150019 h 1121569"/>
              <a:gd name="connsiteX10" fmla="*/ 88106 w 604837"/>
              <a:gd name="connsiteY10" fmla="*/ 109537 h 1121569"/>
              <a:gd name="connsiteX11" fmla="*/ 61912 w 604837"/>
              <a:gd name="connsiteY11" fmla="*/ 90487 h 1121569"/>
              <a:gd name="connsiteX12" fmla="*/ 33337 w 604837"/>
              <a:gd name="connsiteY12" fmla="*/ 76200 h 1121569"/>
              <a:gd name="connsiteX13" fmla="*/ 19050 w 604837"/>
              <a:gd name="connsiteY13" fmla="*/ 69056 h 1121569"/>
              <a:gd name="connsiteX14" fmla="*/ 0 w 604837"/>
              <a:gd name="connsiteY14" fmla="*/ 45244 h 1121569"/>
              <a:gd name="connsiteX15" fmla="*/ 0 w 604837"/>
              <a:gd name="connsiteY15" fmla="*/ 23812 h 1121569"/>
              <a:gd name="connsiteX16" fmla="*/ 7143 w 604837"/>
              <a:gd name="connsiteY16" fmla="*/ 7144 h 1121569"/>
              <a:gd name="connsiteX17" fmla="*/ 30956 w 604837"/>
              <a:gd name="connsiteY17" fmla="*/ 0 h 1121569"/>
              <a:gd name="connsiteX18" fmla="*/ 92868 w 604837"/>
              <a:gd name="connsiteY18" fmla="*/ 2381 h 1121569"/>
              <a:gd name="connsiteX19" fmla="*/ 173831 w 604837"/>
              <a:gd name="connsiteY19" fmla="*/ 16669 h 1121569"/>
              <a:gd name="connsiteX20" fmla="*/ 261937 w 604837"/>
              <a:gd name="connsiteY20" fmla="*/ 35719 h 1121569"/>
              <a:gd name="connsiteX21" fmla="*/ 342900 w 604837"/>
              <a:gd name="connsiteY21" fmla="*/ 61912 h 1121569"/>
              <a:gd name="connsiteX22" fmla="*/ 435768 w 604837"/>
              <a:gd name="connsiteY22" fmla="*/ 111919 h 1121569"/>
              <a:gd name="connsiteX23" fmla="*/ 428625 w 604837"/>
              <a:gd name="connsiteY23" fmla="*/ 278606 h 1121569"/>
              <a:gd name="connsiteX24" fmla="*/ 561975 w 604837"/>
              <a:gd name="connsiteY24" fmla="*/ 788194 h 1121569"/>
              <a:gd name="connsiteX25" fmla="*/ 604837 w 604837"/>
              <a:gd name="connsiteY25" fmla="*/ 964406 h 1121569"/>
              <a:gd name="connsiteX26" fmla="*/ 583406 w 604837"/>
              <a:gd name="connsiteY26" fmla="*/ 1035844 h 1121569"/>
              <a:gd name="connsiteX27" fmla="*/ 552450 w 604837"/>
              <a:gd name="connsiteY27" fmla="*/ 1088231 h 1121569"/>
              <a:gd name="connsiteX28" fmla="*/ 528637 w 604837"/>
              <a:gd name="connsiteY28" fmla="*/ 1116806 h 1121569"/>
              <a:gd name="connsiteX29" fmla="*/ 497681 w 604837"/>
              <a:gd name="connsiteY29" fmla="*/ 1121569 h 1121569"/>
              <a:gd name="connsiteX30" fmla="*/ 459581 w 604837"/>
              <a:gd name="connsiteY30" fmla="*/ 1116806 h 1121569"/>
              <a:gd name="connsiteX31" fmla="*/ 423862 w 604837"/>
              <a:gd name="connsiteY31" fmla="*/ 1104900 h 1121569"/>
              <a:gd name="connsiteX32" fmla="*/ 395287 w 604837"/>
              <a:gd name="connsiteY32" fmla="*/ 1083469 h 1121569"/>
              <a:gd name="connsiteX33" fmla="*/ 364331 w 604837"/>
              <a:gd name="connsiteY33" fmla="*/ 1042987 h 1121569"/>
              <a:gd name="connsiteX34" fmla="*/ 338137 w 604837"/>
              <a:gd name="connsiteY34" fmla="*/ 992981 h 1121569"/>
              <a:gd name="connsiteX35" fmla="*/ 311943 w 604837"/>
              <a:gd name="connsiteY35" fmla="*/ 900112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4837" h="1121569">
                <a:moveTo>
                  <a:pt x="311943" y="900112"/>
                </a:moveTo>
                <a:lnTo>
                  <a:pt x="295275" y="826294"/>
                </a:lnTo>
                <a:lnTo>
                  <a:pt x="292893" y="745331"/>
                </a:lnTo>
                <a:cubicBezTo>
                  <a:pt x="292099" y="708025"/>
                  <a:pt x="291306" y="670718"/>
                  <a:pt x="290512" y="633412"/>
                </a:cubicBezTo>
                <a:lnTo>
                  <a:pt x="280987" y="540544"/>
                </a:lnTo>
                <a:lnTo>
                  <a:pt x="266700" y="442912"/>
                </a:lnTo>
                <a:lnTo>
                  <a:pt x="245268" y="352425"/>
                </a:lnTo>
                <a:lnTo>
                  <a:pt x="216693" y="283369"/>
                </a:lnTo>
                <a:lnTo>
                  <a:pt x="171450" y="209550"/>
                </a:lnTo>
                <a:lnTo>
                  <a:pt x="128587" y="150019"/>
                </a:lnTo>
                <a:lnTo>
                  <a:pt x="88106" y="109537"/>
                </a:lnTo>
                <a:lnTo>
                  <a:pt x="61912" y="90487"/>
                </a:lnTo>
                <a:lnTo>
                  <a:pt x="33337" y="76200"/>
                </a:lnTo>
                <a:lnTo>
                  <a:pt x="19050" y="69056"/>
                </a:lnTo>
                <a:lnTo>
                  <a:pt x="0" y="45244"/>
                </a:lnTo>
                <a:lnTo>
                  <a:pt x="0" y="23812"/>
                </a:lnTo>
                <a:lnTo>
                  <a:pt x="7143" y="7144"/>
                </a:lnTo>
                <a:lnTo>
                  <a:pt x="30956" y="0"/>
                </a:lnTo>
                <a:lnTo>
                  <a:pt x="92868" y="2381"/>
                </a:lnTo>
                <a:lnTo>
                  <a:pt x="173831" y="16669"/>
                </a:lnTo>
                <a:lnTo>
                  <a:pt x="261937" y="35719"/>
                </a:lnTo>
                <a:lnTo>
                  <a:pt x="342900" y="61912"/>
                </a:lnTo>
                <a:lnTo>
                  <a:pt x="435768" y="111919"/>
                </a:lnTo>
                <a:lnTo>
                  <a:pt x="428625" y="278606"/>
                </a:lnTo>
                <a:lnTo>
                  <a:pt x="561975" y="788194"/>
                </a:lnTo>
                <a:lnTo>
                  <a:pt x="604837" y="964406"/>
                </a:lnTo>
                <a:lnTo>
                  <a:pt x="583406" y="1035844"/>
                </a:lnTo>
                <a:lnTo>
                  <a:pt x="552450" y="1088231"/>
                </a:lnTo>
                <a:lnTo>
                  <a:pt x="528637" y="1116806"/>
                </a:lnTo>
                <a:lnTo>
                  <a:pt x="497681" y="1121569"/>
                </a:lnTo>
                <a:lnTo>
                  <a:pt x="459581" y="1116806"/>
                </a:lnTo>
                <a:lnTo>
                  <a:pt x="423862" y="1104900"/>
                </a:lnTo>
                <a:lnTo>
                  <a:pt x="395287" y="1083469"/>
                </a:lnTo>
                <a:lnTo>
                  <a:pt x="364331" y="1042987"/>
                </a:lnTo>
                <a:lnTo>
                  <a:pt x="338137" y="992981"/>
                </a:lnTo>
                <a:lnTo>
                  <a:pt x="311943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D6C515C-C50D-324F-8539-C2045307231A}"/>
              </a:ext>
            </a:extLst>
          </p:cNvPr>
          <p:cNvSpPr/>
          <p:nvPr/>
        </p:nvSpPr>
        <p:spPr>
          <a:xfrm>
            <a:off x="4976813" y="1595438"/>
            <a:ext cx="523875" cy="1022350"/>
          </a:xfrm>
          <a:custGeom>
            <a:avLst/>
            <a:gdLst>
              <a:gd name="connsiteX0" fmla="*/ 242887 w 523875"/>
              <a:gd name="connsiteY0" fmla="*/ 681037 h 1021556"/>
              <a:gd name="connsiteX1" fmla="*/ 235743 w 523875"/>
              <a:gd name="connsiteY1" fmla="*/ 516731 h 1021556"/>
              <a:gd name="connsiteX2" fmla="*/ 214312 w 523875"/>
              <a:gd name="connsiteY2" fmla="*/ 388143 h 1021556"/>
              <a:gd name="connsiteX3" fmla="*/ 190500 w 523875"/>
              <a:gd name="connsiteY3" fmla="*/ 285750 h 1021556"/>
              <a:gd name="connsiteX4" fmla="*/ 161925 w 523875"/>
              <a:gd name="connsiteY4" fmla="*/ 214312 h 1021556"/>
              <a:gd name="connsiteX5" fmla="*/ 133350 w 523875"/>
              <a:gd name="connsiteY5" fmla="*/ 159543 h 1021556"/>
              <a:gd name="connsiteX6" fmla="*/ 109537 w 523875"/>
              <a:gd name="connsiteY6" fmla="*/ 119062 h 1021556"/>
              <a:gd name="connsiteX7" fmla="*/ 78581 w 523875"/>
              <a:gd name="connsiteY7" fmla="*/ 92868 h 1021556"/>
              <a:gd name="connsiteX8" fmla="*/ 45243 w 523875"/>
              <a:gd name="connsiteY8" fmla="*/ 69056 h 1021556"/>
              <a:gd name="connsiteX9" fmla="*/ 9525 w 523875"/>
              <a:gd name="connsiteY9" fmla="*/ 50006 h 1021556"/>
              <a:gd name="connsiteX10" fmla="*/ 0 w 523875"/>
              <a:gd name="connsiteY10" fmla="*/ 35718 h 1021556"/>
              <a:gd name="connsiteX11" fmla="*/ 0 w 523875"/>
              <a:gd name="connsiteY11" fmla="*/ 21431 h 1021556"/>
              <a:gd name="connsiteX12" fmla="*/ 9525 w 523875"/>
              <a:gd name="connsiteY12" fmla="*/ 7143 h 1021556"/>
              <a:gd name="connsiteX13" fmla="*/ 50006 w 523875"/>
              <a:gd name="connsiteY13" fmla="*/ 0 h 1021556"/>
              <a:gd name="connsiteX14" fmla="*/ 119062 w 523875"/>
              <a:gd name="connsiteY14" fmla="*/ 0 h 1021556"/>
              <a:gd name="connsiteX15" fmla="*/ 195262 w 523875"/>
              <a:gd name="connsiteY15" fmla="*/ 2381 h 1021556"/>
              <a:gd name="connsiteX16" fmla="*/ 240506 w 523875"/>
              <a:gd name="connsiteY16" fmla="*/ 7143 h 1021556"/>
              <a:gd name="connsiteX17" fmla="*/ 292893 w 523875"/>
              <a:gd name="connsiteY17" fmla="*/ 19050 h 1021556"/>
              <a:gd name="connsiteX18" fmla="*/ 350043 w 523875"/>
              <a:gd name="connsiteY18" fmla="*/ 42862 h 1021556"/>
              <a:gd name="connsiteX19" fmla="*/ 397668 w 523875"/>
              <a:gd name="connsiteY19" fmla="*/ 69056 h 1021556"/>
              <a:gd name="connsiteX20" fmla="*/ 419100 w 523875"/>
              <a:gd name="connsiteY20" fmla="*/ 252412 h 1021556"/>
              <a:gd name="connsiteX21" fmla="*/ 507206 w 523875"/>
              <a:gd name="connsiteY21" fmla="*/ 742950 h 1021556"/>
              <a:gd name="connsiteX22" fmla="*/ 523875 w 523875"/>
              <a:gd name="connsiteY22" fmla="*/ 919162 h 1021556"/>
              <a:gd name="connsiteX23" fmla="*/ 507206 w 523875"/>
              <a:gd name="connsiteY23" fmla="*/ 962025 h 1021556"/>
              <a:gd name="connsiteX24" fmla="*/ 488156 w 523875"/>
              <a:gd name="connsiteY24" fmla="*/ 988218 h 1021556"/>
              <a:gd name="connsiteX25" fmla="*/ 466725 w 523875"/>
              <a:gd name="connsiteY25" fmla="*/ 1007268 h 1021556"/>
              <a:gd name="connsiteX26" fmla="*/ 450056 w 523875"/>
              <a:gd name="connsiteY26" fmla="*/ 1014412 h 1021556"/>
              <a:gd name="connsiteX27" fmla="*/ 426243 w 523875"/>
              <a:gd name="connsiteY27" fmla="*/ 1021556 h 1021556"/>
              <a:gd name="connsiteX28" fmla="*/ 383381 w 523875"/>
              <a:gd name="connsiteY28" fmla="*/ 1019175 h 1021556"/>
              <a:gd name="connsiteX29" fmla="*/ 338137 w 523875"/>
              <a:gd name="connsiteY29" fmla="*/ 1009650 h 1021556"/>
              <a:gd name="connsiteX30" fmla="*/ 314325 w 523875"/>
              <a:gd name="connsiteY30" fmla="*/ 995362 h 1021556"/>
              <a:gd name="connsiteX31" fmla="*/ 288131 w 523875"/>
              <a:gd name="connsiteY31" fmla="*/ 969168 h 1021556"/>
              <a:gd name="connsiteX32" fmla="*/ 273843 w 523875"/>
              <a:gd name="connsiteY32" fmla="*/ 940593 h 1021556"/>
              <a:gd name="connsiteX33" fmla="*/ 257175 w 523875"/>
              <a:gd name="connsiteY33" fmla="*/ 890587 h 1021556"/>
              <a:gd name="connsiteX34" fmla="*/ 250031 w 523875"/>
              <a:gd name="connsiteY34" fmla="*/ 835818 h 1021556"/>
              <a:gd name="connsiteX35" fmla="*/ 242887 w 523875"/>
              <a:gd name="connsiteY35" fmla="*/ 681037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3875" h="1021556">
                <a:moveTo>
                  <a:pt x="242887" y="681037"/>
                </a:moveTo>
                <a:lnTo>
                  <a:pt x="235743" y="516731"/>
                </a:lnTo>
                <a:lnTo>
                  <a:pt x="214312" y="388143"/>
                </a:lnTo>
                <a:lnTo>
                  <a:pt x="190500" y="285750"/>
                </a:lnTo>
                <a:lnTo>
                  <a:pt x="161925" y="214312"/>
                </a:lnTo>
                <a:lnTo>
                  <a:pt x="133350" y="159543"/>
                </a:lnTo>
                <a:lnTo>
                  <a:pt x="109537" y="119062"/>
                </a:lnTo>
                <a:lnTo>
                  <a:pt x="78581" y="92868"/>
                </a:lnTo>
                <a:lnTo>
                  <a:pt x="45243" y="69056"/>
                </a:lnTo>
                <a:lnTo>
                  <a:pt x="9525" y="50006"/>
                </a:lnTo>
                <a:lnTo>
                  <a:pt x="0" y="35718"/>
                </a:lnTo>
                <a:lnTo>
                  <a:pt x="0" y="21431"/>
                </a:lnTo>
                <a:lnTo>
                  <a:pt x="9525" y="7143"/>
                </a:lnTo>
                <a:lnTo>
                  <a:pt x="50006" y="0"/>
                </a:lnTo>
                <a:lnTo>
                  <a:pt x="119062" y="0"/>
                </a:lnTo>
                <a:lnTo>
                  <a:pt x="195262" y="2381"/>
                </a:lnTo>
                <a:lnTo>
                  <a:pt x="240506" y="7143"/>
                </a:lnTo>
                <a:lnTo>
                  <a:pt x="292893" y="19050"/>
                </a:lnTo>
                <a:lnTo>
                  <a:pt x="350043" y="42862"/>
                </a:lnTo>
                <a:lnTo>
                  <a:pt x="397668" y="69056"/>
                </a:lnTo>
                <a:lnTo>
                  <a:pt x="419100" y="252412"/>
                </a:lnTo>
                <a:lnTo>
                  <a:pt x="507206" y="742950"/>
                </a:lnTo>
                <a:lnTo>
                  <a:pt x="523875" y="919162"/>
                </a:lnTo>
                <a:lnTo>
                  <a:pt x="507206" y="962025"/>
                </a:lnTo>
                <a:lnTo>
                  <a:pt x="488156" y="988218"/>
                </a:lnTo>
                <a:lnTo>
                  <a:pt x="466725" y="1007268"/>
                </a:lnTo>
                <a:lnTo>
                  <a:pt x="450056" y="1014412"/>
                </a:lnTo>
                <a:lnTo>
                  <a:pt x="426243" y="1021556"/>
                </a:lnTo>
                <a:lnTo>
                  <a:pt x="383381" y="1019175"/>
                </a:lnTo>
                <a:lnTo>
                  <a:pt x="338137" y="1009650"/>
                </a:lnTo>
                <a:lnTo>
                  <a:pt x="314325" y="995362"/>
                </a:lnTo>
                <a:lnTo>
                  <a:pt x="288131" y="969168"/>
                </a:lnTo>
                <a:lnTo>
                  <a:pt x="273843" y="940593"/>
                </a:lnTo>
                <a:lnTo>
                  <a:pt x="257175" y="890587"/>
                </a:lnTo>
                <a:lnTo>
                  <a:pt x="250031" y="835818"/>
                </a:lnTo>
                <a:lnTo>
                  <a:pt x="242887" y="681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9C0CA6B-81B1-FA49-A6CE-0399A490BE0E}"/>
              </a:ext>
            </a:extLst>
          </p:cNvPr>
          <p:cNvSpPr/>
          <p:nvPr/>
        </p:nvSpPr>
        <p:spPr>
          <a:xfrm>
            <a:off x="5027613" y="4783138"/>
            <a:ext cx="454025" cy="1131887"/>
          </a:xfrm>
          <a:custGeom>
            <a:avLst/>
            <a:gdLst>
              <a:gd name="connsiteX0" fmla="*/ 219075 w 454819"/>
              <a:gd name="connsiteY0" fmla="*/ 812007 h 1131094"/>
              <a:gd name="connsiteX1" fmla="*/ 183356 w 454819"/>
              <a:gd name="connsiteY1" fmla="*/ 569119 h 1131094"/>
              <a:gd name="connsiteX2" fmla="*/ 166687 w 454819"/>
              <a:gd name="connsiteY2" fmla="*/ 366713 h 1131094"/>
              <a:gd name="connsiteX3" fmla="*/ 157162 w 454819"/>
              <a:gd name="connsiteY3" fmla="*/ 309563 h 1131094"/>
              <a:gd name="connsiteX4" fmla="*/ 135731 w 454819"/>
              <a:gd name="connsiteY4" fmla="*/ 247650 h 1131094"/>
              <a:gd name="connsiteX5" fmla="*/ 92869 w 454819"/>
              <a:gd name="connsiteY5" fmla="*/ 173832 h 1131094"/>
              <a:gd name="connsiteX6" fmla="*/ 52387 w 454819"/>
              <a:gd name="connsiteY6" fmla="*/ 128588 h 1131094"/>
              <a:gd name="connsiteX7" fmla="*/ 19050 w 454819"/>
              <a:gd name="connsiteY7" fmla="*/ 95250 h 1131094"/>
              <a:gd name="connsiteX8" fmla="*/ 0 w 454819"/>
              <a:gd name="connsiteY8" fmla="*/ 50007 h 1131094"/>
              <a:gd name="connsiteX9" fmla="*/ 0 w 454819"/>
              <a:gd name="connsiteY9" fmla="*/ 26194 h 1131094"/>
              <a:gd name="connsiteX10" fmla="*/ 4762 w 454819"/>
              <a:gd name="connsiteY10" fmla="*/ 7144 h 1131094"/>
              <a:gd name="connsiteX11" fmla="*/ 26194 w 454819"/>
              <a:gd name="connsiteY11" fmla="*/ 0 h 1131094"/>
              <a:gd name="connsiteX12" fmla="*/ 71437 w 454819"/>
              <a:gd name="connsiteY12" fmla="*/ 4763 h 1131094"/>
              <a:gd name="connsiteX13" fmla="*/ 138112 w 454819"/>
              <a:gd name="connsiteY13" fmla="*/ 26194 h 1131094"/>
              <a:gd name="connsiteX14" fmla="*/ 200025 w 454819"/>
              <a:gd name="connsiteY14" fmla="*/ 54769 h 1131094"/>
              <a:gd name="connsiteX15" fmla="*/ 323850 w 454819"/>
              <a:gd name="connsiteY15" fmla="*/ 116682 h 1131094"/>
              <a:gd name="connsiteX16" fmla="*/ 366712 w 454819"/>
              <a:gd name="connsiteY16" fmla="*/ 259557 h 1131094"/>
              <a:gd name="connsiteX17" fmla="*/ 431006 w 454819"/>
              <a:gd name="connsiteY17" fmla="*/ 857250 h 1131094"/>
              <a:gd name="connsiteX18" fmla="*/ 454819 w 454819"/>
              <a:gd name="connsiteY18" fmla="*/ 992982 h 1131094"/>
              <a:gd name="connsiteX19" fmla="*/ 433387 w 454819"/>
              <a:gd name="connsiteY19" fmla="*/ 1090613 h 1131094"/>
              <a:gd name="connsiteX20" fmla="*/ 421481 w 454819"/>
              <a:gd name="connsiteY20" fmla="*/ 1119188 h 1131094"/>
              <a:gd name="connsiteX21" fmla="*/ 404812 w 454819"/>
              <a:gd name="connsiteY21" fmla="*/ 1131094 h 1131094"/>
              <a:gd name="connsiteX22" fmla="*/ 383381 w 454819"/>
              <a:gd name="connsiteY22" fmla="*/ 1131094 h 1131094"/>
              <a:gd name="connsiteX23" fmla="*/ 357187 w 454819"/>
              <a:gd name="connsiteY23" fmla="*/ 1121569 h 1131094"/>
              <a:gd name="connsiteX24" fmla="*/ 328612 w 454819"/>
              <a:gd name="connsiteY24" fmla="*/ 1097757 h 1131094"/>
              <a:gd name="connsiteX25" fmla="*/ 297656 w 454819"/>
              <a:gd name="connsiteY25" fmla="*/ 1059657 h 1131094"/>
              <a:gd name="connsiteX26" fmla="*/ 276225 w 454819"/>
              <a:gd name="connsiteY26" fmla="*/ 1026319 h 1131094"/>
              <a:gd name="connsiteX27" fmla="*/ 259556 w 454819"/>
              <a:gd name="connsiteY27" fmla="*/ 985838 h 1131094"/>
              <a:gd name="connsiteX28" fmla="*/ 219075 w 454819"/>
              <a:gd name="connsiteY28" fmla="*/ 812007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4819" h="1131094">
                <a:moveTo>
                  <a:pt x="219075" y="812007"/>
                </a:moveTo>
                <a:lnTo>
                  <a:pt x="183356" y="569119"/>
                </a:lnTo>
                <a:lnTo>
                  <a:pt x="166687" y="366713"/>
                </a:lnTo>
                <a:lnTo>
                  <a:pt x="157162" y="309563"/>
                </a:lnTo>
                <a:lnTo>
                  <a:pt x="135731" y="247650"/>
                </a:lnTo>
                <a:lnTo>
                  <a:pt x="92869" y="173832"/>
                </a:lnTo>
                <a:lnTo>
                  <a:pt x="52387" y="128588"/>
                </a:lnTo>
                <a:lnTo>
                  <a:pt x="19050" y="95250"/>
                </a:lnTo>
                <a:lnTo>
                  <a:pt x="0" y="50007"/>
                </a:lnTo>
                <a:lnTo>
                  <a:pt x="0" y="26194"/>
                </a:lnTo>
                <a:lnTo>
                  <a:pt x="4762" y="7144"/>
                </a:lnTo>
                <a:lnTo>
                  <a:pt x="26194" y="0"/>
                </a:lnTo>
                <a:lnTo>
                  <a:pt x="71437" y="4763"/>
                </a:lnTo>
                <a:lnTo>
                  <a:pt x="138112" y="26194"/>
                </a:lnTo>
                <a:lnTo>
                  <a:pt x="200025" y="54769"/>
                </a:lnTo>
                <a:lnTo>
                  <a:pt x="323850" y="116682"/>
                </a:lnTo>
                <a:lnTo>
                  <a:pt x="366712" y="259557"/>
                </a:lnTo>
                <a:lnTo>
                  <a:pt x="431006" y="857250"/>
                </a:lnTo>
                <a:lnTo>
                  <a:pt x="454819" y="992982"/>
                </a:lnTo>
                <a:lnTo>
                  <a:pt x="433387" y="1090613"/>
                </a:lnTo>
                <a:lnTo>
                  <a:pt x="421481" y="1119188"/>
                </a:lnTo>
                <a:lnTo>
                  <a:pt x="404812" y="1131094"/>
                </a:lnTo>
                <a:lnTo>
                  <a:pt x="383381" y="1131094"/>
                </a:lnTo>
                <a:lnTo>
                  <a:pt x="357187" y="1121569"/>
                </a:lnTo>
                <a:lnTo>
                  <a:pt x="328612" y="1097757"/>
                </a:lnTo>
                <a:lnTo>
                  <a:pt x="297656" y="1059657"/>
                </a:lnTo>
                <a:lnTo>
                  <a:pt x="276225" y="1026319"/>
                </a:lnTo>
                <a:lnTo>
                  <a:pt x="259556" y="985838"/>
                </a:lnTo>
                <a:lnTo>
                  <a:pt x="219075" y="8120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ED630A2-CCB5-0640-B113-763D761D9AD3}"/>
              </a:ext>
            </a:extLst>
          </p:cNvPr>
          <p:cNvSpPr/>
          <p:nvPr/>
        </p:nvSpPr>
        <p:spPr>
          <a:xfrm>
            <a:off x="3111500" y="3086100"/>
            <a:ext cx="3371850" cy="641350"/>
          </a:xfrm>
          <a:custGeom>
            <a:avLst/>
            <a:gdLst>
              <a:gd name="connsiteX0" fmla="*/ 2209800 w 3371850"/>
              <a:gd name="connsiteY0" fmla="*/ 295275 h 641350"/>
              <a:gd name="connsiteX1" fmla="*/ 1816100 w 3371850"/>
              <a:gd name="connsiteY1" fmla="*/ 339725 h 641350"/>
              <a:gd name="connsiteX2" fmla="*/ 1670050 w 3371850"/>
              <a:gd name="connsiteY2" fmla="*/ 342900 h 641350"/>
              <a:gd name="connsiteX3" fmla="*/ 1447800 w 3371850"/>
              <a:gd name="connsiteY3" fmla="*/ 387350 h 641350"/>
              <a:gd name="connsiteX4" fmla="*/ 1117600 w 3371850"/>
              <a:gd name="connsiteY4" fmla="*/ 441325 h 641350"/>
              <a:gd name="connsiteX5" fmla="*/ 866775 w 3371850"/>
              <a:gd name="connsiteY5" fmla="*/ 514350 h 641350"/>
              <a:gd name="connsiteX6" fmla="*/ 533400 w 3371850"/>
              <a:gd name="connsiteY6" fmla="*/ 609600 h 641350"/>
              <a:gd name="connsiteX7" fmla="*/ 492125 w 3371850"/>
              <a:gd name="connsiteY7" fmla="*/ 631825 h 641350"/>
              <a:gd name="connsiteX8" fmla="*/ 473075 w 3371850"/>
              <a:gd name="connsiteY8" fmla="*/ 638175 h 641350"/>
              <a:gd name="connsiteX9" fmla="*/ 434975 w 3371850"/>
              <a:gd name="connsiteY9" fmla="*/ 641350 h 641350"/>
              <a:gd name="connsiteX10" fmla="*/ 396875 w 3371850"/>
              <a:gd name="connsiteY10" fmla="*/ 628650 h 641350"/>
              <a:gd name="connsiteX11" fmla="*/ 323850 w 3371850"/>
              <a:gd name="connsiteY11" fmla="*/ 596900 h 641350"/>
              <a:gd name="connsiteX12" fmla="*/ 257175 w 3371850"/>
              <a:gd name="connsiteY12" fmla="*/ 561975 h 641350"/>
              <a:gd name="connsiteX13" fmla="*/ 187325 w 3371850"/>
              <a:gd name="connsiteY13" fmla="*/ 517525 h 641350"/>
              <a:gd name="connsiteX14" fmla="*/ 130175 w 3371850"/>
              <a:gd name="connsiteY14" fmla="*/ 460375 h 641350"/>
              <a:gd name="connsiteX15" fmla="*/ 82550 w 3371850"/>
              <a:gd name="connsiteY15" fmla="*/ 406400 h 641350"/>
              <a:gd name="connsiteX16" fmla="*/ 25400 w 3371850"/>
              <a:gd name="connsiteY16" fmla="*/ 327025 h 641350"/>
              <a:gd name="connsiteX17" fmla="*/ 6350 w 3371850"/>
              <a:gd name="connsiteY17" fmla="*/ 304800 h 641350"/>
              <a:gd name="connsiteX18" fmla="*/ 0 w 3371850"/>
              <a:gd name="connsiteY18" fmla="*/ 279400 h 641350"/>
              <a:gd name="connsiteX19" fmla="*/ 3175 w 3371850"/>
              <a:gd name="connsiteY19" fmla="*/ 260350 h 641350"/>
              <a:gd name="connsiteX20" fmla="*/ 28575 w 3371850"/>
              <a:gd name="connsiteY20" fmla="*/ 250825 h 641350"/>
              <a:gd name="connsiteX21" fmla="*/ 47625 w 3371850"/>
              <a:gd name="connsiteY21" fmla="*/ 250825 h 641350"/>
              <a:gd name="connsiteX22" fmla="*/ 73025 w 3371850"/>
              <a:gd name="connsiteY22" fmla="*/ 273050 h 641350"/>
              <a:gd name="connsiteX23" fmla="*/ 139700 w 3371850"/>
              <a:gd name="connsiteY23" fmla="*/ 314325 h 641350"/>
              <a:gd name="connsiteX24" fmla="*/ 222250 w 3371850"/>
              <a:gd name="connsiteY24" fmla="*/ 346075 h 641350"/>
              <a:gd name="connsiteX25" fmla="*/ 298450 w 3371850"/>
              <a:gd name="connsiteY25" fmla="*/ 368300 h 641350"/>
              <a:gd name="connsiteX26" fmla="*/ 361950 w 3371850"/>
              <a:gd name="connsiteY26" fmla="*/ 374650 h 641350"/>
              <a:gd name="connsiteX27" fmla="*/ 469900 w 3371850"/>
              <a:gd name="connsiteY27" fmla="*/ 368300 h 641350"/>
              <a:gd name="connsiteX28" fmla="*/ 784225 w 3371850"/>
              <a:gd name="connsiteY28" fmla="*/ 330200 h 641350"/>
              <a:gd name="connsiteX29" fmla="*/ 1254125 w 3371850"/>
              <a:gd name="connsiteY29" fmla="*/ 254000 h 641350"/>
              <a:gd name="connsiteX30" fmla="*/ 1568450 w 3371850"/>
              <a:gd name="connsiteY30" fmla="*/ 203200 h 641350"/>
              <a:gd name="connsiteX31" fmla="*/ 2228850 w 3371850"/>
              <a:gd name="connsiteY31" fmla="*/ 117475 h 641350"/>
              <a:gd name="connsiteX32" fmla="*/ 2705100 w 3371850"/>
              <a:gd name="connsiteY32" fmla="*/ 53975 h 641350"/>
              <a:gd name="connsiteX33" fmla="*/ 2806700 w 3371850"/>
              <a:gd name="connsiteY33" fmla="*/ 19050 h 641350"/>
              <a:gd name="connsiteX34" fmla="*/ 2867025 w 3371850"/>
              <a:gd name="connsiteY34" fmla="*/ 6350 h 641350"/>
              <a:gd name="connsiteX35" fmla="*/ 2930525 w 3371850"/>
              <a:gd name="connsiteY35" fmla="*/ 0 h 641350"/>
              <a:gd name="connsiteX36" fmla="*/ 3016250 w 3371850"/>
              <a:gd name="connsiteY36" fmla="*/ 15875 h 641350"/>
              <a:gd name="connsiteX37" fmla="*/ 3130550 w 3371850"/>
              <a:gd name="connsiteY37" fmla="*/ 47625 h 641350"/>
              <a:gd name="connsiteX38" fmla="*/ 3251200 w 3371850"/>
              <a:gd name="connsiteY38" fmla="*/ 101600 h 641350"/>
              <a:gd name="connsiteX39" fmla="*/ 3346450 w 3371850"/>
              <a:gd name="connsiteY39" fmla="*/ 155575 h 641350"/>
              <a:gd name="connsiteX40" fmla="*/ 3365500 w 3371850"/>
              <a:gd name="connsiteY40" fmla="*/ 180975 h 641350"/>
              <a:gd name="connsiteX41" fmla="*/ 3371850 w 3371850"/>
              <a:gd name="connsiteY41" fmla="*/ 219075 h 641350"/>
              <a:gd name="connsiteX42" fmla="*/ 3371850 w 3371850"/>
              <a:gd name="connsiteY42" fmla="*/ 241300 h 641350"/>
              <a:gd name="connsiteX43" fmla="*/ 3365500 w 3371850"/>
              <a:gd name="connsiteY43" fmla="*/ 269875 h 641350"/>
              <a:gd name="connsiteX44" fmla="*/ 3340100 w 3371850"/>
              <a:gd name="connsiteY44" fmla="*/ 288925 h 641350"/>
              <a:gd name="connsiteX45" fmla="*/ 3279775 w 3371850"/>
              <a:gd name="connsiteY45" fmla="*/ 301625 h 641350"/>
              <a:gd name="connsiteX46" fmla="*/ 3143250 w 3371850"/>
              <a:gd name="connsiteY46" fmla="*/ 292100 h 641350"/>
              <a:gd name="connsiteX47" fmla="*/ 2984500 w 3371850"/>
              <a:gd name="connsiteY47" fmla="*/ 276225 h 641350"/>
              <a:gd name="connsiteX48" fmla="*/ 2743200 w 3371850"/>
              <a:gd name="connsiteY48" fmla="*/ 273050 h 641350"/>
              <a:gd name="connsiteX49" fmla="*/ 2209800 w 3371850"/>
              <a:gd name="connsiteY49" fmla="*/ 295275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71850" h="641350">
                <a:moveTo>
                  <a:pt x="2209800" y="295275"/>
                </a:moveTo>
                <a:lnTo>
                  <a:pt x="1816100" y="339725"/>
                </a:lnTo>
                <a:lnTo>
                  <a:pt x="1670050" y="342900"/>
                </a:lnTo>
                <a:lnTo>
                  <a:pt x="1447800" y="387350"/>
                </a:lnTo>
                <a:lnTo>
                  <a:pt x="1117600" y="441325"/>
                </a:lnTo>
                <a:lnTo>
                  <a:pt x="866775" y="514350"/>
                </a:lnTo>
                <a:lnTo>
                  <a:pt x="533400" y="609600"/>
                </a:lnTo>
                <a:lnTo>
                  <a:pt x="492125" y="631825"/>
                </a:lnTo>
                <a:lnTo>
                  <a:pt x="473075" y="638175"/>
                </a:lnTo>
                <a:lnTo>
                  <a:pt x="434975" y="641350"/>
                </a:lnTo>
                <a:lnTo>
                  <a:pt x="396875" y="628650"/>
                </a:lnTo>
                <a:lnTo>
                  <a:pt x="323850" y="596900"/>
                </a:lnTo>
                <a:lnTo>
                  <a:pt x="257175" y="561975"/>
                </a:lnTo>
                <a:lnTo>
                  <a:pt x="187325" y="517525"/>
                </a:lnTo>
                <a:lnTo>
                  <a:pt x="130175" y="460375"/>
                </a:lnTo>
                <a:lnTo>
                  <a:pt x="82550" y="406400"/>
                </a:lnTo>
                <a:lnTo>
                  <a:pt x="25400" y="327025"/>
                </a:lnTo>
                <a:lnTo>
                  <a:pt x="6350" y="304800"/>
                </a:lnTo>
                <a:lnTo>
                  <a:pt x="0" y="279400"/>
                </a:lnTo>
                <a:lnTo>
                  <a:pt x="3175" y="260350"/>
                </a:lnTo>
                <a:lnTo>
                  <a:pt x="28575" y="250825"/>
                </a:lnTo>
                <a:lnTo>
                  <a:pt x="47625" y="250825"/>
                </a:lnTo>
                <a:lnTo>
                  <a:pt x="73025" y="273050"/>
                </a:lnTo>
                <a:lnTo>
                  <a:pt x="139700" y="314325"/>
                </a:lnTo>
                <a:lnTo>
                  <a:pt x="222250" y="346075"/>
                </a:lnTo>
                <a:lnTo>
                  <a:pt x="298450" y="368300"/>
                </a:lnTo>
                <a:lnTo>
                  <a:pt x="361950" y="374650"/>
                </a:lnTo>
                <a:lnTo>
                  <a:pt x="469900" y="368300"/>
                </a:lnTo>
                <a:lnTo>
                  <a:pt x="784225" y="330200"/>
                </a:lnTo>
                <a:lnTo>
                  <a:pt x="1254125" y="254000"/>
                </a:lnTo>
                <a:lnTo>
                  <a:pt x="1568450" y="203200"/>
                </a:lnTo>
                <a:lnTo>
                  <a:pt x="2228850" y="117475"/>
                </a:lnTo>
                <a:lnTo>
                  <a:pt x="2705100" y="53975"/>
                </a:lnTo>
                <a:lnTo>
                  <a:pt x="2806700" y="19050"/>
                </a:lnTo>
                <a:lnTo>
                  <a:pt x="2867025" y="6350"/>
                </a:lnTo>
                <a:lnTo>
                  <a:pt x="2930525" y="0"/>
                </a:lnTo>
                <a:lnTo>
                  <a:pt x="3016250" y="15875"/>
                </a:lnTo>
                <a:lnTo>
                  <a:pt x="3130550" y="47625"/>
                </a:lnTo>
                <a:lnTo>
                  <a:pt x="3251200" y="101600"/>
                </a:lnTo>
                <a:lnTo>
                  <a:pt x="3346450" y="155575"/>
                </a:lnTo>
                <a:lnTo>
                  <a:pt x="3365500" y="180975"/>
                </a:lnTo>
                <a:lnTo>
                  <a:pt x="3371850" y="219075"/>
                </a:lnTo>
                <a:lnTo>
                  <a:pt x="3371850" y="241300"/>
                </a:lnTo>
                <a:lnTo>
                  <a:pt x="3365500" y="269875"/>
                </a:lnTo>
                <a:lnTo>
                  <a:pt x="3340100" y="288925"/>
                </a:lnTo>
                <a:lnTo>
                  <a:pt x="3279775" y="301625"/>
                </a:lnTo>
                <a:lnTo>
                  <a:pt x="3143250" y="292100"/>
                </a:lnTo>
                <a:lnTo>
                  <a:pt x="2984500" y="276225"/>
                </a:lnTo>
                <a:lnTo>
                  <a:pt x="2743200" y="273050"/>
                </a:lnTo>
                <a:lnTo>
                  <a:pt x="220980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8688588-9918-B04F-BA68-EB1F29009165}"/>
              </a:ext>
            </a:extLst>
          </p:cNvPr>
          <p:cNvSpPr/>
          <p:nvPr/>
        </p:nvSpPr>
        <p:spPr>
          <a:xfrm>
            <a:off x="3224213" y="1604963"/>
            <a:ext cx="1412875" cy="996950"/>
          </a:xfrm>
          <a:custGeom>
            <a:avLst/>
            <a:gdLst>
              <a:gd name="connsiteX0" fmla="*/ 457200 w 1412081"/>
              <a:gd name="connsiteY0" fmla="*/ 321468 h 997743"/>
              <a:gd name="connsiteX1" fmla="*/ 45243 w 1412081"/>
              <a:gd name="connsiteY1" fmla="*/ 414337 h 997743"/>
              <a:gd name="connsiteX2" fmla="*/ 0 w 1412081"/>
              <a:gd name="connsiteY2" fmla="*/ 257175 h 997743"/>
              <a:gd name="connsiteX3" fmla="*/ 140493 w 1412081"/>
              <a:gd name="connsiteY3" fmla="*/ 235743 h 997743"/>
              <a:gd name="connsiteX4" fmla="*/ 385762 w 1412081"/>
              <a:gd name="connsiteY4" fmla="*/ 180975 h 997743"/>
              <a:gd name="connsiteX5" fmla="*/ 716756 w 1412081"/>
              <a:gd name="connsiteY5" fmla="*/ 107156 h 997743"/>
              <a:gd name="connsiteX6" fmla="*/ 942975 w 1412081"/>
              <a:gd name="connsiteY6" fmla="*/ 59531 h 997743"/>
              <a:gd name="connsiteX7" fmla="*/ 969168 w 1412081"/>
              <a:gd name="connsiteY7" fmla="*/ 42862 h 997743"/>
              <a:gd name="connsiteX8" fmla="*/ 1000125 w 1412081"/>
              <a:gd name="connsiteY8" fmla="*/ 23812 h 997743"/>
              <a:gd name="connsiteX9" fmla="*/ 1035843 w 1412081"/>
              <a:gd name="connsiteY9" fmla="*/ 9525 h 997743"/>
              <a:gd name="connsiteX10" fmla="*/ 1083468 w 1412081"/>
              <a:gd name="connsiteY10" fmla="*/ 0 h 997743"/>
              <a:gd name="connsiteX11" fmla="*/ 1116806 w 1412081"/>
              <a:gd name="connsiteY11" fmla="*/ 0 h 997743"/>
              <a:gd name="connsiteX12" fmla="*/ 1143000 w 1412081"/>
              <a:gd name="connsiteY12" fmla="*/ 4762 h 997743"/>
              <a:gd name="connsiteX13" fmla="*/ 1173956 w 1412081"/>
              <a:gd name="connsiteY13" fmla="*/ 19050 h 997743"/>
              <a:gd name="connsiteX14" fmla="*/ 1240631 w 1412081"/>
              <a:gd name="connsiteY14" fmla="*/ 69056 h 997743"/>
              <a:gd name="connsiteX15" fmla="*/ 1352550 w 1412081"/>
              <a:gd name="connsiteY15" fmla="*/ 140493 h 997743"/>
              <a:gd name="connsiteX16" fmla="*/ 1383506 w 1412081"/>
              <a:gd name="connsiteY16" fmla="*/ 166687 h 997743"/>
              <a:gd name="connsiteX17" fmla="*/ 1402556 w 1412081"/>
              <a:gd name="connsiteY17" fmla="*/ 197643 h 997743"/>
              <a:gd name="connsiteX18" fmla="*/ 1412081 w 1412081"/>
              <a:gd name="connsiteY18" fmla="*/ 230981 h 997743"/>
              <a:gd name="connsiteX19" fmla="*/ 1412081 w 1412081"/>
              <a:gd name="connsiteY19" fmla="*/ 259556 h 997743"/>
              <a:gd name="connsiteX20" fmla="*/ 1402556 w 1412081"/>
              <a:gd name="connsiteY20" fmla="*/ 283368 h 997743"/>
              <a:gd name="connsiteX21" fmla="*/ 1373981 w 1412081"/>
              <a:gd name="connsiteY21" fmla="*/ 311943 h 997743"/>
              <a:gd name="connsiteX22" fmla="*/ 1345406 w 1412081"/>
              <a:gd name="connsiteY22" fmla="*/ 328612 h 997743"/>
              <a:gd name="connsiteX23" fmla="*/ 1333500 w 1412081"/>
              <a:gd name="connsiteY23" fmla="*/ 345281 h 997743"/>
              <a:gd name="connsiteX24" fmla="*/ 1257300 w 1412081"/>
              <a:gd name="connsiteY24" fmla="*/ 588168 h 997743"/>
              <a:gd name="connsiteX25" fmla="*/ 1216818 w 1412081"/>
              <a:gd name="connsiteY25" fmla="*/ 754856 h 997743"/>
              <a:gd name="connsiteX26" fmla="*/ 1190625 w 1412081"/>
              <a:gd name="connsiteY26" fmla="*/ 921543 h 997743"/>
              <a:gd name="connsiteX27" fmla="*/ 1159668 w 1412081"/>
              <a:gd name="connsiteY27" fmla="*/ 976312 h 997743"/>
              <a:gd name="connsiteX28" fmla="*/ 1143000 w 1412081"/>
              <a:gd name="connsiteY28" fmla="*/ 997743 h 997743"/>
              <a:gd name="connsiteX29" fmla="*/ 1112043 w 1412081"/>
              <a:gd name="connsiteY29" fmla="*/ 997743 h 997743"/>
              <a:gd name="connsiteX30" fmla="*/ 1064418 w 1412081"/>
              <a:gd name="connsiteY30" fmla="*/ 992981 h 997743"/>
              <a:gd name="connsiteX31" fmla="*/ 1033462 w 1412081"/>
              <a:gd name="connsiteY31" fmla="*/ 985837 h 997743"/>
              <a:gd name="connsiteX32" fmla="*/ 988218 w 1412081"/>
              <a:gd name="connsiteY32" fmla="*/ 964406 h 997743"/>
              <a:gd name="connsiteX33" fmla="*/ 969168 w 1412081"/>
              <a:gd name="connsiteY33" fmla="*/ 792956 h 997743"/>
              <a:gd name="connsiteX34" fmla="*/ 1054893 w 1412081"/>
              <a:gd name="connsiteY34" fmla="*/ 297656 h 997743"/>
              <a:gd name="connsiteX35" fmla="*/ 1057275 w 1412081"/>
              <a:gd name="connsiteY35" fmla="*/ 261937 h 997743"/>
              <a:gd name="connsiteX36" fmla="*/ 1052512 w 1412081"/>
              <a:gd name="connsiteY36" fmla="*/ 240506 h 997743"/>
              <a:gd name="connsiteX37" fmla="*/ 1035843 w 1412081"/>
              <a:gd name="connsiteY37" fmla="*/ 226218 h 997743"/>
              <a:gd name="connsiteX38" fmla="*/ 1014412 w 1412081"/>
              <a:gd name="connsiteY38" fmla="*/ 219075 h 997743"/>
              <a:gd name="connsiteX39" fmla="*/ 954881 w 1412081"/>
              <a:gd name="connsiteY39" fmla="*/ 216693 h 997743"/>
              <a:gd name="connsiteX40" fmla="*/ 457200 w 1412081"/>
              <a:gd name="connsiteY40" fmla="*/ 321468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081" h="997743">
                <a:moveTo>
                  <a:pt x="457200" y="321468"/>
                </a:moveTo>
                <a:lnTo>
                  <a:pt x="45243" y="414337"/>
                </a:lnTo>
                <a:lnTo>
                  <a:pt x="0" y="257175"/>
                </a:lnTo>
                <a:lnTo>
                  <a:pt x="140493" y="235743"/>
                </a:lnTo>
                <a:lnTo>
                  <a:pt x="385762" y="180975"/>
                </a:lnTo>
                <a:lnTo>
                  <a:pt x="716756" y="107156"/>
                </a:lnTo>
                <a:lnTo>
                  <a:pt x="942975" y="59531"/>
                </a:lnTo>
                <a:lnTo>
                  <a:pt x="969168" y="42862"/>
                </a:lnTo>
                <a:lnTo>
                  <a:pt x="1000125" y="23812"/>
                </a:lnTo>
                <a:lnTo>
                  <a:pt x="1035843" y="9525"/>
                </a:lnTo>
                <a:lnTo>
                  <a:pt x="1083468" y="0"/>
                </a:lnTo>
                <a:lnTo>
                  <a:pt x="1116806" y="0"/>
                </a:lnTo>
                <a:lnTo>
                  <a:pt x="1143000" y="4762"/>
                </a:lnTo>
                <a:lnTo>
                  <a:pt x="1173956" y="19050"/>
                </a:lnTo>
                <a:lnTo>
                  <a:pt x="1240631" y="69056"/>
                </a:lnTo>
                <a:lnTo>
                  <a:pt x="1352550" y="140493"/>
                </a:lnTo>
                <a:lnTo>
                  <a:pt x="1383506" y="166687"/>
                </a:lnTo>
                <a:lnTo>
                  <a:pt x="1402556" y="197643"/>
                </a:lnTo>
                <a:lnTo>
                  <a:pt x="1412081" y="230981"/>
                </a:lnTo>
                <a:lnTo>
                  <a:pt x="1412081" y="259556"/>
                </a:lnTo>
                <a:lnTo>
                  <a:pt x="1402556" y="283368"/>
                </a:lnTo>
                <a:lnTo>
                  <a:pt x="1373981" y="311943"/>
                </a:lnTo>
                <a:lnTo>
                  <a:pt x="1345406" y="328612"/>
                </a:lnTo>
                <a:lnTo>
                  <a:pt x="1333500" y="345281"/>
                </a:lnTo>
                <a:lnTo>
                  <a:pt x="1257300" y="588168"/>
                </a:lnTo>
                <a:lnTo>
                  <a:pt x="1216818" y="754856"/>
                </a:lnTo>
                <a:lnTo>
                  <a:pt x="1190625" y="921543"/>
                </a:lnTo>
                <a:lnTo>
                  <a:pt x="1159668" y="976312"/>
                </a:lnTo>
                <a:lnTo>
                  <a:pt x="1143000" y="997743"/>
                </a:lnTo>
                <a:lnTo>
                  <a:pt x="1112043" y="997743"/>
                </a:lnTo>
                <a:lnTo>
                  <a:pt x="1064418" y="992981"/>
                </a:lnTo>
                <a:lnTo>
                  <a:pt x="1033462" y="985837"/>
                </a:lnTo>
                <a:lnTo>
                  <a:pt x="988218" y="964406"/>
                </a:lnTo>
                <a:lnTo>
                  <a:pt x="969168" y="792956"/>
                </a:lnTo>
                <a:lnTo>
                  <a:pt x="1054893" y="297656"/>
                </a:lnTo>
                <a:lnTo>
                  <a:pt x="1057275" y="261937"/>
                </a:lnTo>
                <a:lnTo>
                  <a:pt x="1052512" y="240506"/>
                </a:lnTo>
                <a:lnTo>
                  <a:pt x="1035843" y="226218"/>
                </a:lnTo>
                <a:lnTo>
                  <a:pt x="1014412" y="219075"/>
                </a:lnTo>
                <a:lnTo>
                  <a:pt x="954881" y="216693"/>
                </a:lnTo>
                <a:lnTo>
                  <a:pt x="457200" y="321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56B-C19B-AC4F-BCE1-125267F9B542}"/>
              </a:ext>
            </a:extLst>
          </p:cNvPr>
          <p:cNvSpPr/>
          <p:nvPr/>
        </p:nvSpPr>
        <p:spPr>
          <a:xfrm>
            <a:off x="3408363" y="2390775"/>
            <a:ext cx="849312" cy="319088"/>
          </a:xfrm>
          <a:custGeom>
            <a:avLst/>
            <a:gdLst>
              <a:gd name="connsiteX0" fmla="*/ 352425 w 850106"/>
              <a:gd name="connsiteY0" fmla="*/ 252413 h 319088"/>
              <a:gd name="connsiteX1" fmla="*/ 50006 w 850106"/>
              <a:gd name="connsiteY1" fmla="*/ 319088 h 319088"/>
              <a:gd name="connsiteX2" fmla="*/ 0 w 850106"/>
              <a:gd name="connsiteY2" fmla="*/ 126206 h 319088"/>
              <a:gd name="connsiteX3" fmla="*/ 214312 w 850106"/>
              <a:gd name="connsiteY3" fmla="*/ 123825 h 319088"/>
              <a:gd name="connsiteX4" fmla="*/ 366712 w 850106"/>
              <a:gd name="connsiteY4" fmla="*/ 90488 h 319088"/>
              <a:gd name="connsiteX5" fmla="*/ 826294 w 850106"/>
              <a:gd name="connsiteY5" fmla="*/ 0 h 319088"/>
              <a:gd name="connsiteX6" fmla="*/ 850106 w 850106"/>
              <a:gd name="connsiteY6" fmla="*/ 173831 h 319088"/>
              <a:gd name="connsiteX7" fmla="*/ 802481 w 850106"/>
              <a:gd name="connsiteY7" fmla="*/ 178594 h 319088"/>
              <a:gd name="connsiteX8" fmla="*/ 733425 w 850106"/>
              <a:gd name="connsiteY8" fmla="*/ 183356 h 319088"/>
              <a:gd name="connsiteX9" fmla="*/ 352425 w 850106"/>
              <a:gd name="connsiteY9" fmla="*/ 2524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0106" h="319088">
                <a:moveTo>
                  <a:pt x="352425" y="252413"/>
                </a:moveTo>
                <a:lnTo>
                  <a:pt x="50006" y="319088"/>
                </a:lnTo>
                <a:lnTo>
                  <a:pt x="0" y="126206"/>
                </a:lnTo>
                <a:lnTo>
                  <a:pt x="214312" y="123825"/>
                </a:lnTo>
                <a:lnTo>
                  <a:pt x="366712" y="90488"/>
                </a:lnTo>
                <a:lnTo>
                  <a:pt x="826294" y="0"/>
                </a:lnTo>
                <a:lnTo>
                  <a:pt x="850106" y="173831"/>
                </a:lnTo>
                <a:lnTo>
                  <a:pt x="802481" y="178594"/>
                </a:lnTo>
                <a:lnTo>
                  <a:pt x="733425" y="183356"/>
                </a:lnTo>
                <a:lnTo>
                  <a:pt x="352425" y="25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74C9CF0-8E3A-2D45-91BC-5948DE11A87B}"/>
              </a:ext>
            </a:extLst>
          </p:cNvPr>
          <p:cNvSpPr/>
          <p:nvPr/>
        </p:nvSpPr>
        <p:spPr>
          <a:xfrm>
            <a:off x="5295900" y="1462088"/>
            <a:ext cx="1430338" cy="1076325"/>
          </a:xfrm>
          <a:custGeom>
            <a:avLst/>
            <a:gdLst>
              <a:gd name="connsiteX0" fmla="*/ 550069 w 1431131"/>
              <a:gd name="connsiteY0" fmla="*/ 297656 h 1076325"/>
              <a:gd name="connsiteX1" fmla="*/ 26194 w 1431131"/>
              <a:gd name="connsiteY1" fmla="*/ 400050 h 1076325"/>
              <a:gd name="connsiteX2" fmla="*/ 0 w 1431131"/>
              <a:gd name="connsiteY2" fmla="*/ 216693 h 1076325"/>
              <a:gd name="connsiteX3" fmla="*/ 145256 w 1431131"/>
              <a:gd name="connsiteY3" fmla="*/ 192881 h 1076325"/>
              <a:gd name="connsiteX4" fmla="*/ 471488 w 1431131"/>
              <a:gd name="connsiteY4" fmla="*/ 140493 h 1076325"/>
              <a:gd name="connsiteX5" fmla="*/ 914400 w 1431131"/>
              <a:gd name="connsiteY5" fmla="*/ 73818 h 1076325"/>
              <a:gd name="connsiteX6" fmla="*/ 952500 w 1431131"/>
              <a:gd name="connsiteY6" fmla="*/ 50006 h 1076325"/>
              <a:gd name="connsiteX7" fmla="*/ 997744 w 1431131"/>
              <a:gd name="connsiteY7" fmla="*/ 26193 h 1076325"/>
              <a:gd name="connsiteX8" fmla="*/ 1040606 w 1431131"/>
              <a:gd name="connsiteY8" fmla="*/ 9525 h 1076325"/>
              <a:gd name="connsiteX9" fmla="*/ 1100138 w 1431131"/>
              <a:gd name="connsiteY9" fmla="*/ 0 h 1076325"/>
              <a:gd name="connsiteX10" fmla="*/ 1126331 w 1431131"/>
              <a:gd name="connsiteY10" fmla="*/ 9525 h 1076325"/>
              <a:gd name="connsiteX11" fmla="*/ 1202531 w 1431131"/>
              <a:gd name="connsiteY11" fmla="*/ 52387 h 1076325"/>
              <a:gd name="connsiteX12" fmla="*/ 1281113 w 1431131"/>
              <a:gd name="connsiteY12" fmla="*/ 102393 h 1076325"/>
              <a:gd name="connsiteX13" fmla="*/ 1347788 w 1431131"/>
              <a:gd name="connsiteY13" fmla="*/ 157162 h 1076325"/>
              <a:gd name="connsiteX14" fmla="*/ 1390650 w 1431131"/>
              <a:gd name="connsiteY14" fmla="*/ 195262 h 1076325"/>
              <a:gd name="connsiteX15" fmla="*/ 1416844 w 1431131"/>
              <a:gd name="connsiteY15" fmla="*/ 228600 h 1076325"/>
              <a:gd name="connsiteX16" fmla="*/ 1431131 w 1431131"/>
              <a:gd name="connsiteY16" fmla="*/ 269081 h 1076325"/>
              <a:gd name="connsiteX17" fmla="*/ 1423988 w 1431131"/>
              <a:gd name="connsiteY17" fmla="*/ 309562 h 1076325"/>
              <a:gd name="connsiteX18" fmla="*/ 1407319 w 1431131"/>
              <a:gd name="connsiteY18" fmla="*/ 347662 h 1076325"/>
              <a:gd name="connsiteX19" fmla="*/ 1331119 w 1431131"/>
              <a:gd name="connsiteY19" fmla="*/ 421481 h 1076325"/>
              <a:gd name="connsiteX20" fmla="*/ 1316831 w 1431131"/>
              <a:gd name="connsiteY20" fmla="*/ 442912 h 1076325"/>
              <a:gd name="connsiteX21" fmla="*/ 1226344 w 1431131"/>
              <a:gd name="connsiteY21" fmla="*/ 704850 h 1076325"/>
              <a:gd name="connsiteX22" fmla="*/ 1140619 w 1431131"/>
              <a:gd name="connsiteY22" fmla="*/ 935831 h 1076325"/>
              <a:gd name="connsiteX23" fmla="*/ 1116806 w 1431131"/>
              <a:gd name="connsiteY23" fmla="*/ 992981 h 1076325"/>
              <a:gd name="connsiteX24" fmla="*/ 1092994 w 1431131"/>
              <a:gd name="connsiteY24" fmla="*/ 1035843 h 1076325"/>
              <a:gd name="connsiteX25" fmla="*/ 1069181 w 1431131"/>
              <a:gd name="connsiteY25" fmla="*/ 1054893 h 1076325"/>
              <a:gd name="connsiteX26" fmla="*/ 1038225 w 1431131"/>
              <a:gd name="connsiteY26" fmla="*/ 1071562 h 1076325"/>
              <a:gd name="connsiteX27" fmla="*/ 1007269 w 1431131"/>
              <a:gd name="connsiteY27" fmla="*/ 1076325 h 1076325"/>
              <a:gd name="connsiteX28" fmla="*/ 962025 w 1431131"/>
              <a:gd name="connsiteY28" fmla="*/ 1071562 h 1076325"/>
              <a:gd name="connsiteX29" fmla="*/ 938213 w 1431131"/>
              <a:gd name="connsiteY29" fmla="*/ 1064418 h 1076325"/>
              <a:gd name="connsiteX30" fmla="*/ 969169 w 1431131"/>
              <a:gd name="connsiteY30" fmla="*/ 802481 h 1076325"/>
              <a:gd name="connsiteX31" fmla="*/ 1054894 w 1431131"/>
              <a:gd name="connsiteY31" fmla="*/ 345281 h 1076325"/>
              <a:gd name="connsiteX32" fmla="*/ 1040606 w 1431131"/>
              <a:gd name="connsiteY32" fmla="*/ 316706 h 1076325"/>
              <a:gd name="connsiteX33" fmla="*/ 983456 w 1431131"/>
              <a:gd name="connsiteY33" fmla="*/ 250031 h 1076325"/>
              <a:gd name="connsiteX34" fmla="*/ 550069 w 1431131"/>
              <a:gd name="connsiteY34" fmla="*/ 297656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31131" h="1076325">
                <a:moveTo>
                  <a:pt x="550069" y="297656"/>
                </a:moveTo>
                <a:lnTo>
                  <a:pt x="26194" y="400050"/>
                </a:lnTo>
                <a:lnTo>
                  <a:pt x="0" y="216693"/>
                </a:lnTo>
                <a:lnTo>
                  <a:pt x="145256" y="192881"/>
                </a:lnTo>
                <a:lnTo>
                  <a:pt x="471488" y="140493"/>
                </a:lnTo>
                <a:lnTo>
                  <a:pt x="914400" y="73818"/>
                </a:lnTo>
                <a:lnTo>
                  <a:pt x="952500" y="50006"/>
                </a:lnTo>
                <a:lnTo>
                  <a:pt x="997744" y="26193"/>
                </a:lnTo>
                <a:lnTo>
                  <a:pt x="1040606" y="9525"/>
                </a:lnTo>
                <a:lnTo>
                  <a:pt x="1100138" y="0"/>
                </a:lnTo>
                <a:lnTo>
                  <a:pt x="1126331" y="9525"/>
                </a:lnTo>
                <a:lnTo>
                  <a:pt x="1202531" y="52387"/>
                </a:lnTo>
                <a:lnTo>
                  <a:pt x="1281113" y="102393"/>
                </a:lnTo>
                <a:lnTo>
                  <a:pt x="1347788" y="157162"/>
                </a:lnTo>
                <a:lnTo>
                  <a:pt x="1390650" y="195262"/>
                </a:lnTo>
                <a:lnTo>
                  <a:pt x="1416844" y="228600"/>
                </a:lnTo>
                <a:lnTo>
                  <a:pt x="1431131" y="269081"/>
                </a:lnTo>
                <a:lnTo>
                  <a:pt x="1423988" y="309562"/>
                </a:lnTo>
                <a:lnTo>
                  <a:pt x="1407319" y="347662"/>
                </a:lnTo>
                <a:lnTo>
                  <a:pt x="1331119" y="421481"/>
                </a:lnTo>
                <a:lnTo>
                  <a:pt x="1316831" y="442912"/>
                </a:lnTo>
                <a:lnTo>
                  <a:pt x="1226344" y="704850"/>
                </a:lnTo>
                <a:lnTo>
                  <a:pt x="1140619" y="935831"/>
                </a:lnTo>
                <a:lnTo>
                  <a:pt x="1116806" y="992981"/>
                </a:lnTo>
                <a:lnTo>
                  <a:pt x="1092994" y="1035843"/>
                </a:lnTo>
                <a:lnTo>
                  <a:pt x="1069181" y="1054893"/>
                </a:lnTo>
                <a:lnTo>
                  <a:pt x="1038225" y="1071562"/>
                </a:lnTo>
                <a:lnTo>
                  <a:pt x="1007269" y="1076325"/>
                </a:lnTo>
                <a:lnTo>
                  <a:pt x="962025" y="1071562"/>
                </a:lnTo>
                <a:lnTo>
                  <a:pt x="938213" y="1064418"/>
                </a:lnTo>
                <a:lnTo>
                  <a:pt x="969169" y="802481"/>
                </a:lnTo>
                <a:lnTo>
                  <a:pt x="1054894" y="345281"/>
                </a:lnTo>
                <a:lnTo>
                  <a:pt x="1040606" y="316706"/>
                </a:lnTo>
                <a:lnTo>
                  <a:pt x="983456" y="250031"/>
                </a:lnTo>
                <a:lnTo>
                  <a:pt x="550069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B789FE-2088-C445-AFDA-446175F19A99}"/>
              </a:ext>
            </a:extLst>
          </p:cNvPr>
          <p:cNvSpPr/>
          <p:nvPr/>
        </p:nvSpPr>
        <p:spPr>
          <a:xfrm>
            <a:off x="5414963" y="2246313"/>
            <a:ext cx="869950" cy="282575"/>
          </a:xfrm>
          <a:custGeom>
            <a:avLst/>
            <a:gdLst>
              <a:gd name="connsiteX0" fmla="*/ 395287 w 869156"/>
              <a:gd name="connsiteY0" fmla="*/ 223837 h 283369"/>
              <a:gd name="connsiteX1" fmla="*/ 19050 w 869156"/>
              <a:gd name="connsiteY1" fmla="*/ 283369 h 283369"/>
              <a:gd name="connsiteX2" fmla="*/ 0 w 869156"/>
              <a:gd name="connsiteY2" fmla="*/ 97631 h 283369"/>
              <a:gd name="connsiteX3" fmla="*/ 150018 w 869156"/>
              <a:gd name="connsiteY3" fmla="*/ 85725 h 283369"/>
              <a:gd name="connsiteX4" fmla="*/ 288131 w 869156"/>
              <a:gd name="connsiteY4" fmla="*/ 66675 h 283369"/>
              <a:gd name="connsiteX5" fmla="*/ 433387 w 869156"/>
              <a:gd name="connsiteY5" fmla="*/ 42862 h 283369"/>
              <a:gd name="connsiteX6" fmla="*/ 585787 w 869156"/>
              <a:gd name="connsiteY6" fmla="*/ 14287 h 283369"/>
              <a:gd name="connsiteX7" fmla="*/ 659606 w 869156"/>
              <a:gd name="connsiteY7" fmla="*/ 0 h 283369"/>
              <a:gd name="connsiteX8" fmla="*/ 869156 w 869156"/>
              <a:gd name="connsiteY8" fmla="*/ 21431 h 283369"/>
              <a:gd name="connsiteX9" fmla="*/ 869156 w 869156"/>
              <a:gd name="connsiteY9" fmla="*/ 273844 h 283369"/>
              <a:gd name="connsiteX10" fmla="*/ 819150 w 869156"/>
              <a:gd name="connsiteY10" fmla="*/ 280987 h 283369"/>
              <a:gd name="connsiteX11" fmla="*/ 792956 w 869156"/>
              <a:gd name="connsiteY11" fmla="*/ 264319 h 283369"/>
              <a:gd name="connsiteX12" fmla="*/ 762000 w 869156"/>
              <a:gd name="connsiteY12" fmla="*/ 240506 h 283369"/>
              <a:gd name="connsiteX13" fmla="*/ 711993 w 869156"/>
              <a:gd name="connsiteY13" fmla="*/ 180975 h 283369"/>
              <a:gd name="connsiteX14" fmla="*/ 395287 w 869156"/>
              <a:gd name="connsiteY14" fmla="*/ 2238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9156" h="283369">
                <a:moveTo>
                  <a:pt x="395287" y="223837"/>
                </a:moveTo>
                <a:lnTo>
                  <a:pt x="19050" y="283369"/>
                </a:lnTo>
                <a:lnTo>
                  <a:pt x="0" y="97631"/>
                </a:lnTo>
                <a:lnTo>
                  <a:pt x="150018" y="85725"/>
                </a:lnTo>
                <a:lnTo>
                  <a:pt x="288131" y="66675"/>
                </a:lnTo>
                <a:lnTo>
                  <a:pt x="433387" y="42862"/>
                </a:lnTo>
                <a:lnTo>
                  <a:pt x="585787" y="14287"/>
                </a:lnTo>
                <a:lnTo>
                  <a:pt x="659606" y="0"/>
                </a:lnTo>
                <a:lnTo>
                  <a:pt x="869156" y="21431"/>
                </a:lnTo>
                <a:lnTo>
                  <a:pt x="869156" y="273844"/>
                </a:lnTo>
                <a:lnTo>
                  <a:pt x="819150" y="280987"/>
                </a:lnTo>
                <a:lnTo>
                  <a:pt x="792956" y="264319"/>
                </a:lnTo>
                <a:lnTo>
                  <a:pt x="762000" y="240506"/>
                </a:lnTo>
                <a:lnTo>
                  <a:pt x="711993" y="180975"/>
                </a:lnTo>
                <a:lnTo>
                  <a:pt x="39528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A1A4A28-25CB-414B-8756-FB435FD43D76}"/>
              </a:ext>
            </a:extLst>
          </p:cNvPr>
          <p:cNvSpPr/>
          <p:nvPr/>
        </p:nvSpPr>
        <p:spPr>
          <a:xfrm>
            <a:off x="2573338" y="2463800"/>
            <a:ext cx="2376487" cy="2684463"/>
          </a:xfrm>
          <a:custGeom>
            <a:avLst/>
            <a:gdLst>
              <a:gd name="connsiteX0" fmla="*/ 1673458 w 2376028"/>
              <a:gd name="connsiteY0" fmla="*/ 1489872 h 2683182"/>
              <a:gd name="connsiteX1" fmla="*/ 1511055 w 2376028"/>
              <a:gd name="connsiteY1" fmla="*/ 1694641 h 2683182"/>
              <a:gd name="connsiteX2" fmla="*/ 1320408 w 2376028"/>
              <a:gd name="connsiteY2" fmla="*/ 1899410 h 2683182"/>
              <a:gd name="connsiteX3" fmla="*/ 1119169 w 2376028"/>
              <a:gd name="connsiteY3" fmla="*/ 2093588 h 2683182"/>
              <a:gd name="connsiteX4" fmla="*/ 893217 w 2376028"/>
              <a:gd name="connsiteY4" fmla="*/ 2266583 h 2683182"/>
              <a:gd name="connsiteX5" fmla="*/ 769649 w 2376028"/>
              <a:gd name="connsiteY5" fmla="*/ 2358376 h 2683182"/>
              <a:gd name="connsiteX6" fmla="*/ 674326 w 2376028"/>
              <a:gd name="connsiteY6" fmla="*/ 2421925 h 2683182"/>
              <a:gd name="connsiteX7" fmla="*/ 441313 w 2376028"/>
              <a:gd name="connsiteY7" fmla="*/ 2545492 h 2683182"/>
              <a:gd name="connsiteX8" fmla="*/ 180056 w 2376028"/>
              <a:gd name="connsiteY8" fmla="*/ 2651407 h 2683182"/>
              <a:gd name="connsiteX9" fmla="*/ 70610 w 2376028"/>
              <a:gd name="connsiteY9" fmla="*/ 2683182 h 2683182"/>
              <a:gd name="connsiteX10" fmla="*/ 21183 w 2376028"/>
              <a:gd name="connsiteY10" fmla="*/ 2679651 h 2683182"/>
              <a:gd name="connsiteX11" fmla="*/ 0 w 2376028"/>
              <a:gd name="connsiteY11" fmla="*/ 2665529 h 2683182"/>
              <a:gd name="connsiteX12" fmla="*/ 3530 w 2376028"/>
              <a:gd name="connsiteY12" fmla="*/ 2644346 h 2683182"/>
              <a:gd name="connsiteX13" fmla="*/ 31774 w 2376028"/>
              <a:gd name="connsiteY13" fmla="*/ 2612572 h 2683182"/>
              <a:gd name="connsiteX14" fmla="*/ 88262 w 2376028"/>
              <a:gd name="connsiteY14" fmla="*/ 2584328 h 2683182"/>
              <a:gd name="connsiteX15" fmla="*/ 190647 w 2376028"/>
              <a:gd name="connsiteY15" fmla="*/ 2534901 h 2683182"/>
              <a:gd name="connsiteX16" fmla="*/ 317745 w 2376028"/>
              <a:gd name="connsiteY16" fmla="*/ 2467821 h 2683182"/>
              <a:gd name="connsiteX17" fmla="*/ 466026 w 2376028"/>
              <a:gd name="connsiteY17" fmla="*/ 2376028 h 2683182"/>
              <a:gd name="connsiteX18" fmla="*/ 713161 w 2376028"/>
              <a:gd name="connsiteY18" fmla="*/ 2210095 h 2683182"/>
              <a:gd name="connsiteX19" fmla="*/ 864973 w 2376028"/>
              <a:gd name="connsiteY19" fmla="*/ 2090057 h 2683182"/>
              <a:gd name="connsiteX20" fmla="*/ 1009723 w 2376028"/>
              <a:gd name="connsiteY20" fmla="*/ 1948837 h 2683182"/>
              <a:gd name="connsiteX21" fmla="*/ 1214493 w 2376028"/>
              <a:gd name="connsiteY21" fmla="*/ 1740538 h 2683182"/>
              <a:gd name="connsiteX22" fmla="*/ 1426323 w 2376028"/>
              <a:gd name="connsiteY22" fmla="*/ 1482811 h 2683182"/>
              <a:gd name="connsiteX23" fmla="*/ 1546360 w 2376028"/>
              <a:gd name="connsiteY23" fmla="*/ 1320408 h 2683182"/>
              <a:gd name="connsiteX24" fmla="*/ 1662866 w 2376028"/>
              <a:gd name="connsiteY24" fmla="*/ 1129761 h 2683182"/>
              <a:gd name="connsiteX25" fmla="*/ 1814678 w 2376028"/>
              <a:gd name="connsiteY25" fmla="*/ 829668 h 2683182"/>
              <a:gd name="connsiteX26" fmla="*/ 1945306 w 2376028"/>
              <a:gd name="connsiteY26" fmla="*/ 543698 h 2683182"/>
              <a:gd name="connsiteX27" fmla="*/ 1998264 w 2376028"/>
              <a:gd name="connsiteY27" fmla="*/ 406008 h 2683182"/>
              <a:gd name="connsiteX28" fmla="*/ 2012386 w 2376028"/>
              <a:gd name="connsiteY28" fmla="*/ 356581 h 2683182"/>
              <a:gd name="connsiteX29" fmla="*/ 2019447 w 2376028"/>
              <a:gd name="connsiteY29" fmla="*/ 293032 h 2683182"/>
              <a:gd name="connsiteX30" fmla="*/ 2022978 w 2376028"/>
              <a:gd name="connsiteY30" fmla="*/ 229483 h 2683182"/>
              <a:gd name="connsiteX31" fmla="*/ 2012386 w 2376028"/>
              <a:gd name="connsiteY31" fmla="*/ 183586 h 2683182"/>
              <a:gd name="connsiteX32" fmla="*/ 1994733 w 2376028"/>
              <a:gd name="connsiteY32" fmla="*/ 141220 h 2683182"/>
              <a:gd name="connsiteX33" fmla="*/ 1970020 w 2376028"/>
              <a:gd name="connsiteY33" fmla="*/ 112976 h 2683182"/>
              <a:gd name="connsiteX34" fmla="*/ 1941776 w 2376028"/>
              <a:gd name="connsiteY34" fmla="*/ 91793 h 2683182"/>
              <a:gd name="connsiteX35" fmla="*/ 1910001 w 2376028"/>
              <a:gd name="connsiteY35" fmla="*/ 74141 h 2683182"/>
              <a:gd name="connsiteX36" fmla="*/ 1892349 w 2376028"/>
              <a:gd name="connsiteY36" fmla="*/ 60019 h 2683182"/>
              <a:gd name="connsiteX37" fmla="*/ 1895879 w 2376028"/>
              <a:gd name="connsiteY37" fmla="*/ 35305 h 2683182"/>
              <a:gd name="connsiteX38" fmla="*/ 1910001 w 2376028"/>
              <a:gd name="connsiteY38" fmla="*/ 21183 h 2683182"/>
              <a:gd name="connsiteX39" fmla="*/ 1931184 w 2376028"/>
              <a:gd name="connsiteY39" fmla="*/ 7061 h 2683182"/>
              <a:gd name="connsiteX40" fmla="*/ 1973550 w 2376028"/>
              <a:gd name="connsiteY40" fmla="*/ 0 h 2683182"/>
              <a:gd name="connsiteX41" fmla="*/ 2058283 w 2376028"/>
              <a:gd name="connsiteY41" fmla="*/ 14122 h 2683182"/>
              <a:gd name="connsiteX42" fmla="*/ 2150076 w 2376028"/>
              <a:gd name="connsiteY42" fmla="*/ 42366 h 2683182"/>
              <a:gd name="connsiteX43" fmla="*/ 2234808 w 2376028"/>
              <a:gd name="connsiteY43" fmla="*/ 84732 h 2683182"/>
              <a:gd name="connsiteX44" fmla="*/ 2319540 w 2376028"/>
              <a:gd name="connsiteY44" fmla="*/ 148281 h 2683182"/>
              <a:gd name="connsiteX45" fmla="*/ 2368967 w 2376028"/>
              <a:gd name="connsiteY45" fmla="*/ 201239 h 2683182"/>
              <a:gd name="connsiteX46" fmla="*/ 2376028 w 2376028"/>
              <a:gd name="connsiteY46" fmla="*/ 240074 h 2683182"/>
              <a:gd name="connsiteX47" fmla="*/ 2372497 w 2376028"/>
              <a:gd name="connsiteY47" fmla="*/ 282441 h 2683182"/>
              <a:gd name="connsiteX48" fmla="*/ 2333662 w 2376028"/>
              <a:gd name="connsiteY48" fmla="*/ 349520 h 2683182"/>
              <a:gd name="connsiteX49" fmla="*/ 2301887 w 2376028"/>
              <a:gd name="connsiteY49" fmla="*/ 402478 h 2683182"/>
              <a:gd name="connsiteX50" fmla="*/ 2195972 w 2376028"/>
              <a:gd name="connsiteY50" fmla="*/ 617838 h 2683182"/>
              <a:gd name="connsiteX51" fmla="*/ 2058283 w 2376028"/>
              <a:gd name="connsiteY51" fmla="*/ 875565 h 2683182"/>
              <a:gd name="connsiteX52" fmla="*/ 1991203 w 2376028"/>
              <a:gd name="connsiteY52" fmla="*/ 1013254 h 2683182"/>
              <a:gd name="connsiteX53" fmla="*/ 1906471 w 2376028"/>
              <a:gd name="connsiteY53" fmla="*/ 1158005 h 2683182"/>
              <a:gd name="connsiteX54" fmla="*/ 1789964 w 2376028"/>
              <a:gd name="connsiteY54" fmla="*/ 1341591 h 2683182"/>
              <a:gd name="connsiteX55" fmla="*/ 1673458 w 2376028"/>
              <a:gd name="connsiteY55" fmla="*/ 1489872 h 268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6028" h="2683182">
                <a:moveTo>
                  <a:pt x="1673458" y="1489872"/>
                </a:moveTo>
                <a:lnTo>
                  <a:pt x="1511055" y="1694641"/>
                </a:lnTo>
                <a:lnTo>
                  <a:pt x="1320408" y="1899410"/>
                </a:lnTo>
                <a:lnTo>
                  <a:pt x="1119169" y="2093588"/>
                </a:lnTo>
                <a:lnTo>
                  <a:pt x="893217" y="2266583"/>
                </a:lnTo>
                <a:lnTo>
                  <a:pt x="769649" y="2358376"/>
                </a:lnTo>
                <a:lnTo>
                  <a:pt x="674326" y="2421925"/>
                </a:lnTo>
                <a:lnTo>
                  <a:pt x="441313" y="2545492"/>
                </a:lnTo>
                <a:lnTo>
                  <a:pt x="180056" y="2651407"/>
                </a:lnTo>
                <a:lnTo>
                  <a:pt x="70610" y="2683182"/>
                </a:lnTo>
                <a:lnTo>
                  <a:pt x="21183" y="2679651"/>
                </a:lnTo>
                <a:lnTo>
                  <a:pt x="0" y="2665529"/>
                </a:lnTo>
                <a:lnTo>
                  <a:pt x="3530" y="2644346"/>
                </a:lnTo>
                <a:lnTo>
                  <a:pt x="31774" y="2612572"/>
                </a:lnTo>
                <a:lnTo>
                  <a:pt x="88262" y="2584328"/>
                </a:lnTo>
                <a:lnTo>
                  <a:pt x="190647" y="2534901"/>
                </a:lnTo>
                <a:lnTo>
                  <a:pt x="317745" y="2467821"/>
                </a:lnTo>
                <a:lnTo>
                  <a:pt x="466026" y="2376028"/>
                </a:lnTo>
                <a:lnTo>
                  <a:pt x="713161" y="2210095"/>
                </a:lnTo>
                <a:lnTo>
                  <a:pt x="864973" y="2090057"/>
                </a:lnTo>
                <a:lnTo>
                  <a:pt x="1009723" y="1948837"/>
                </a:lnTo>
                <a:lnTo>
                  <a:pt x="1214493" y="1740538"/>
                </a:lnTo>
                <a:lnTo>
                  <a:pt x="1426323" y="1482811"/>
                </a:lnTo>
                <a:lnTo>
                  <a:pt x="1546360" y="1320408"/>
                </a:lnTo>
                <a:lnTo>
                  <a:pt x="1662866" y="1129761"/>
                </a:lnTo>
                <a:lnTo>
                  <a:pt x="1814678" y="829668"/>
                </a:lnTo>
                <a:lnTo>
                  <a:pt x="1945306" y="543698"/>
                </a:lnTo>
                <a:lnTo>
                  <a:pt x="1998264" y="406008"/>
                </a:lnTo>
                <a:lnTo>
                  <a:pt x="2012386" y="356581"/>
                </a:lnTo>
                <a:lnTo>
                  <a:pt x="2019447" y="293032"/>
                </a:lnTo>
                <a:lnTo>
                  <a:pt x="2022978" y="229483"/>
                </a:lnTo>
                <a:lnTo>
                  <a:pt x="2012386" y="183586"/>
                </a:lnTo>
                <a:lnTo>
                  <a:pt x="1994733" y="141220"/>
                </a:lnTo>
                <a:lnTo>
                  <a:pt x="1970020" y="112976"/>
                </a:lnTo>
                <a:lnTo>
                  <a:pt x="1941776" y="91793"/>
                </a:lnTo>
                <a:lnTo>
                  <a:pt x="1910001" y="74141"/>
                </a:lnTo>
                <a:lnTo>
                  <a:pt x="1892349" y="60019"/>
                </a:lnTo>
                <a:lnTo>
                  <a:pt x="1895879" y="35305"/>
                </a:lnTo>
                <a:lnTo>
                  <a:pt x="1910001" y="21183"/>
                </a:lnTo>
                <a:lnTo>
                  <a:pt x="1931184" y="7061"/>
                </a:lnTo>
                <a:lnTo>
                  <a:pt x="1973550" y="0"/>
                </a:lnTo>
                <a:lnTo>
                  <a:pt x="2058283" y="14122"/>
                </a:lnTo>
                <a:lnTo>
                  <a:pt x="2150076" y="42366"/>
                </a:lnTo>
                <a:lnTo>
                  <a:pt x="2234808" y="84732"/>
                </a:lnTo>
                <a:lnTo>
                  <a:pt x="2319540" y="148281"/>
                </a:lnTo>
                <a:lnTo>
                  <a:pt x="2368967" y="201239"/>
                </a:lnTo>
                <a:lnTo>
                  <a:pt x="2376028" y="240074"/>
                </a:lnTo>
                <a:lnTo>
                  <a:pt x="2372497" y="282441"/>
                </a:lnTo>
                <a:lnTo>
                  <a:pt x="2333662" y="349520"/>
                </a:lnTo>
                <a:lnTo>
                  <a:pt x="2301887" y="402478"/>
                </a:lnTo>
                <a:lnTo>
                  <a:pt x="2195972" y="617838"/>
                </a:lnTo>
                <a:lnTo>
                  <a:pt x="2058283" y="875565"/>
                </a:lnTo>
                <a:lnTo>
                  <a:pt x="1991203" y="1013254"/>
                </a:lnTo>
                <a:lnTo>
                  <a:pt x="1906471" y="1158005"/>
                </a:lnTo>
                <a:lnTo>
                  <a:pt x="1789964" y="1341591"/>
                </a:lnTo>
                <a:lnTo>
                  <a:pt x="1673458" y="14898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7551C00-4B23-024F-BC9A-B35BB49E05F9}"/>
              </a:ext>
            </a:extLst>
          </p:cNvPr>
          <p:cNvSpPr/>
          <p:nvPr/>
        </p:nvSpPr>
        <p:spPr>
          <a:xfrm>
            <a:off x="4729163" y="3328988"/>
            <a:ext cx="2654300" cy="1530350"/>
          </a:xfrm>
          <a:custGeom>
            <a:avLst/>
            <a:gdLst>
              <a:gd name="connsiteX0" fmla="*/ 631031 w 2655093"/>
              <a:gd name="connsiteY0" fmla="*/ 635793 h 1531143"/>
              <a:gd name="connsiteX1" fmla="*/ 0 w 2655093"/>
              <a:gd name="connsiteY1" fmla="*/ 52387 h 1531143"/>
              <a:gd name="connsiteX2" fmla="*/ 83343 w 2655093"/>
              <a:gd name="connsiteY2" fmla="*/ 0 h 1531143"/>
              <a:gd name="connsiteX3" fmla="*/ 240506 w 2655093"/>
              <a:gd name="connsiteY3" fmla="*/ 138112 h 1531143"/>
              <a:gd name="connsiteX4" fmla="*/ 476250 w 2655093"/>
              <a:gd name="connsiteY4" fmla="*/ 321468 h 1531143"/>
              <a:gd name="connsiteX5" fmla="*/ 757237 w 2655093"/>
              <a:gd name="connsiteY5" fmla="*/ 533400 h 1531143"/>
              <a:gd name="connsiteX6" fmla="*/ 1012031 w 2655093"/>
              <a:gd name="connsiteY6" fmla="*/ 714375 h 1531143"/>
              <a:gd name="connsiteX7" fmla="*/ 1166812 w 2655093"/>
              <a:gd name="connsiteY7" fmla="*/ 816768 h 1531143"/>
              <a:gd name="connsiteX8" fmla="*/ 1326356 w 2655093"/>
              <a:gd name="connsiteY8" fmla="*/ 912018 h 1531143"/>
              <a:gd name="connsiteX9" fmla="*/ 1452562 w 2655093"/>
              <a:gd name="connsiteY9" fmla="*/ 973931 h 1531143"/>
              <a:gd name="connsiteX10" fmla="*/ 1604962 w 2655093"/>
              <a:gd name="connsiteY10" fmla="*/ 1038225 h 1531143"/>
              <a:gd name="connsiteX11" fmla="*/ 1816893 w 2655093"/>
              <a:gd name="connsiteY11" fmla="*/ 1114425 h 1531143"/>
              <a:gd name="connsiteX12" fmla="*/ 2105025 w 2655093"/>
              <a:gd name="connsiteY12" fmla="*/ 1209675 h 1531143"/>
              <a:gd name="connsiteX13" fmla="*/ 2395537 w 2655093"/>
              <a:gd name="connsiteY13" fmla="*/ 1293018 h 1531143"/>
              <a:gd name="connsiteX14" fmla="*/ 2619375 w 2655093"/>
              <a:gd name="connsiteY14" fmla="*/ 1354931 h 1531143"/>
              <a:gd name="connsiteX15" fmla="*/ 2650331 w 2655093"/>
              <a:gd name="connsiteY15" fmla="*/ 1364456 h 1531143"/>
              <a:gd name="connsiteX16" fmla="*/ 2655093 w 2655093"/>
              <a:gd name="connsiteY16" fmla="*/ 1371600 h 1531143"/>
              <a:gd name="connsiteX17" fmla="*/ 2650331 w 2655093"/>
              <a:gd name="connsiteY17" fmla="*/ 1385887 h 1531143"/>
              <a:gd name="connsiteX18" fmla="*/ 2624137 w 2655093"/>
              <a:gd name="connsiteY18" fmla="*/ 1409700 h 1531143"/>
              <a:gd name="connsiteX19" fmla="*/ 2581275 w 2655093"/>
              <a:gd name="connsiteY19" fmla="*/ 1426368 h 1531143"/>
              <a:gd name="connsiteX20" fmla="*/ 2438400 w 2655093"/>
              <a:gd name="connsiteY20" fmla="*/ 1452562 h 1531143"/>
              <a:gd name="connsiteX21" fmla="*/ 2202656 w 2655093"/>
              <a:gd name="connsiteY21" fmla="*/ 1500187 h 1531143"/>
              <a:gd name="connsiteX22" fmla="*/ 2043112 w 2655093"/>
              <a:gd name="connsiteY22" fmla="*/ 1528762 h 1531143"/>
              <a:gd name="connsiteX23" fmla="*/ 1985962 w 2655093"/>
              <a:gd name="connsiteY23" fmla="*/ 1531143 h 1531143"/>
              <a:gd name="connsiteX24" fmla="*/ 1938337 w 2655093"/>
              <a:gd name="connsiteY24" fmla="*/ 1526381 h 1531143"/>
              <a:gd name="connsiteX25" fmla="*/ 1888331 w 2655093"/>
              <a:gd name="connsiteY25" fmla="*/ 1514475 h 1531143"/>
              <a:gd name="connsiteX26" fmla="*/ 1783556 w 2655093"/>
              <a:gd name="connsiteY26" fmla="*/ 1478756 h 1531143"/>
              <a:gd name="connsiteX27" fmla="*/ 1635918 w 2655093"/>
              <a:gd name="connsiteY27" fmla="*/ 1393031 h 1531143"/>
              <a:gd name="connsiteX28" fmla="*/ 1435893 w 2655093"/>
              <a:gd name="connsiteY28" fmla="*/ 1264443 h 1531143"/>
              <a:gd name="connsiteX29" fmla="*/ 1254918 w 2655093"/>
              <a:gd name="connsiteY29" fmla="*/ 1140618 h 1531143"/>
              <a:gd name="connsiteX30" fmla="*/ 981075 w 2655093"/>
              <a:gd name="connsiteY30" fmla="*/ 945356 h 1531143"/>
              <a:gd name="connsiteX31" fmla="*/ 752475 w 2655093"/>
              <a:gd name="connsiteY31" fmla="*/ 752475 h 1531143"/>
              <a:gd name="connsiteX32" fmla="*/ 631031 w 2655093"/>
              <a:gd name="connsiteY32" fmla="*/ 63579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655093" h="1531143">
                <a:moveTo>
                  <a:pt x="631031" y="635793"/>
                </a:moveTo>
                <a:lnTo>
                  <a:pt x="0" y="52387"/>
                </a:lnTo>
                <a:lnTo>
                  <a:pt x="83343" y="0"/>
                </a:lnTo>
                <a:lnTo>
                  <a:pt x="240506" y="138112"/>
                </a:lnTo>
                <a:lnTo>
                  <a:pt x="476250" y="321468"/>
                </a:lnTo>
                <a:lnTo>
                  <a:pt x="757237" y="533400"/>
                </a:lnTo>
                <a:lnTo>
                  <a:pt x="1012031" y="714375"/>
                </a:lnTo>
                <a:lnTo>
                  <a:pt x="1166812" y="816768"/>
                </a:lnTo>
                <a:lnTo>
                  <a:pt x="1326356" y="912018"/>
                </a:lnTo>
                <a:lnTo>
                  <a:pt x="1452562" y="973931"/>
                </a:lnTo>
                <a:lnTo>
                  <a:pt x="1604962" y="1038225"/>
                </a:lnTo>
                <a:lnTo>
                  <a:pt x="1816893" y="1114425"/>
                </a:lnTo>
                <a:lnTo>
                  <a:pt x="2105025" y="1209675"/>
                </a:lnTo>
                <a:lnTo>
                  <a:pt x="2395537" y="1293018"/>
                </a:lnTo>
                <a:lnTo>
                  <a:pt x="2619375" y="1354931"/>
                </a:lnTo>
                <a:lnTo>
                  <a:pt x="2650331" y="1364456"/>
                </a:lnTo>
                <a:lnTo>
                  <a:pt x="2655093" y="1371600"/>
                </a:lnTo>
                <a:lnTo>
                  <a:pt x="2650331" y="1385887"/>
                </a:lnTo>
                <a:lnTo>
                  <a:pt x="2624137" y="1409700"/>
                </a:lnTo>
                <a:lnTo>
                  <a:pt x="2581275" y="1426368"/>
                </a:lnTo>
                <a:lnTo>
                  <a:pt x="2438400" y="1452562"/>
                </a:lnTo>
                <a:lnTo>
                  <a:pt x="2202656" y="1500187"/>
                </a:lnTo>
                <a:lnTo>
                  <a:pt x="2043112" y="1528762"/>
                </a:lnTo>
                <a:lnTo>
                  <a:pt x="1985962" y="1531143"/>
                </a:lnTo>
                <a:lnTo>
                  <a:pt x="1938337" y="1526381"/>
                </a:lnTo>
                <a:lnTo>
                  <a:pt x="1888331" y="1514475"/>
                </a:lnTo>
                <a:lnTo>
                  <a:pt x="1783556" y="1478756"/>
                </a:lnTo>
                <a:lnTo>
                  <a:pt x="1635918" y="1393031"/>
                </a:lnTo>
                <a:lnTo>
                  <a:pt x="1435893" y="1264443"/>
                </a:lnTo>
                <a:lnTo>
                  <a:pt x="1254918" y="1140618"/>
                </a:lnTo>
                <a:lnTo>
                  <a:pt x="981075" y="945356"/>
                </a:lnTo>
                <a:lnTo>
                  <a:pt x="752475" y="752475"/>
                </a:lnTo>
                <a:lnTo>
                  <a:pt x="63103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8EB50C8-B9D5-2C45-A093-1EFCDF6406D4}"/>
              </a:ext>
            </a:extLst>
          </p:cNvPr>
          <p:cNvSpPr/>
          <p:nvPr/>
        </p:nvSpPr>
        <p:spPr>
          <a:xfrm>
            <a:off x="3230563" y="4789488"/>
            <a:ext cx="511175" cy="1149350"/>
          </a:xfrm>
          <a:custGeom>
            <a:avLst/>
            <a:gdLst>
              <a:gd name="connsiteX0" fmla="*/ 233363 w 509588"/>
              <a:gd name="connsiteY0" fmla="*/ 607219 h 1150144"/>
              <a:gd name="connsiteX1" fmla="*/ 211932 w 509588"/>
              <a:gd name="connsiteY1" fmla="*/ 404812 h 1150144"/>
              <a:gd name="connsiteX2" fmla="*/ 200025 w 509588"/>
              <a:gd name="connsiteY2" fmla="*/ 338137 h 1150144"/>
              <a:gd name="connsiteX3" fmla="*/ 183357 w 509588"/>
              <a:gd name="connsiteY3" fmla="*/ 273844 h 1150144"/>
              <a:gd name="connsiteX4" fmla="*/ 164307 w 509588"/>
              <a:gd name="connsiteY4" fmla="*/ 228600 h 1150144"/>
              <a:gd name="connsiteX5" fmla="*/ 140494 w 509588"/>
              <a:gd name="connsiteY5" fmla="*/ 188119 h 1150144"/>
              <a:gd name="connsiteX6" fmla="*/ 109538 w 509588"/>
              <a:gd name="connsiteY6" fmla="*/ 152400 h 1150144"/>
              <a:gd name="connsiteX7" fmla="*/ 71438 w 509588"/>
              <a:gd name="connsiteY7" fmla="*/ 116681 h 1150144"/>
              <a:gd name="connsiteX8" fmla="*/ 0 w 509588"/>
              <a:gd name="connsiteY8" fmla="*/ 64294 h 1150144"/>
              <a:gd name="connsiteX9" fmla="*/ 92869 w 509588"/>
              <a:gd name="connsiteY9" fmla="*/ 0 h 1150144"/>
              <a:gd name="connsiteX10" fmla="*/ 416719 w 509588"/>
              <a:gd name="connsiteY10" fmla="*/ 157162 h 1150144"/>
              <a:gd name="connsiteX11" fmla="*/ 421482 w 509588"/>
              <a:gd name="connsiteY11" fmla="*/ 340519 h 1150144"/>
              <a:gd name="connsiteX12" fmla="*/ 509588 w 509588"/>
              <a:gd name="connsiteY12" fmla="*/ 871537 h 1150144"/>
              <a:gd name="connsiteX13" fmla="*/ 507207 w 509588"/>
              <a:gd name="connsiteY13" fmla="*/ 1031081 h 1150144"/>
              <a:gd name="connsiteX14" fmla="*/ 464344 w 509588"/>
              <a:gd name="connsiteY14" fmla="*/ 1143000 h 1150144"/>
              <a:gd name="connsiteX15" fmla="*/ 445294 w 509588"/>
              <a:gd name="connsiteY15" fmla="*/ 1150144 h 1150144"/>
              <a:gd name="connsiteX16" fmla="*/ 419100 w 509588"/>
              <a:gd name="connsiteY16" fmla="*/ 1150144 h 1150144"/>
              <a:gd name="connsiteX17" fmla="*/ 383382 w 509588"/>
              <a:gd name="connsiteY17" fmla="*/ 1140619 h 1150144"/>
              <a:gd name="connsiteX18" fmla="*/ 347663 w 509588"/>
              <a:gd name="connsiteY18" fmla="*/ 1121569 h 1150144"/>
              <a:gd name="connsiteX19" fmla="*/ 321469 w 509588"/>
              <a:gd name="connsiteY19" fmla="*/ 1100137 h 1150144"/>
              <a:gd name="connsiteX20" fmla="*/ 304800 w 509588"/>
              <a:gd name="connsiteY20" fmla="*/ 1071562 h 1150144"/>
              <a:gd name="connsiteX21" fmla="*/ 271463 w 509588"/>
              <a:gd name="connsiteY21" fmla="*/ 866775 h 1150144"/>
              <a:gd name="connsiteX22" fmla="*/ 233363 w 509588"/>
              <a:gd name="connsiteY22" fmla="*/ 607219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9588" h="1150144">
                <a:moveTo>
                  <a:pt x="233363" y="607219"/>
                </a:moveTo>
                <a:lnTo>
                  <a:pt x="211932" y="404812"/>
                </a:lnTo>
                <a:lnTo>
                  <a:pt x="200025" y="338137"/>
                </a:lnTo>
                <a:lnTo>
                  <a:pt x="183357" y="273844"/>
                </a:lnTo>
                <a:lnTo>
                  <a:pt x="164307" y="228600"/>
                </a:lnTo>
                <a:lnTo>
                  <a:pt x="140494" y="188119"/>
                </a:lnTo>
                <a:lnTo>
                  <a:pt x="109538" y="152400"/>
                </a:lnTo>
                <a:lnTo>
                  <a:pt x="71438" y="116681"/>
                </a:lnTo>
                <a:lnTo>
                  <a:pt x="0" y="64294"/>
                </a:lnTo>
                <a:lnTo>
                  <a:pt x="92869" y="0"/>
                </a:lnTo>
                <a:lnTo>
                  <a:pt x="416719" y="157162"/>
                </a:lnTo>
                <a:lnTo>
                  <a:pt x="421482" y="340519"/>
                </a:lnTo>
                <a:lnTo>
                  <a:pt x="509588" y="871537"/>
                </a:lnTo>
                <a:cubicBezTo>
                  <a:pt x="508794" y="924718"/>
                  <a:pt x="508001" y="977900"/>
                  <a:pt x="507207" y="1031081"/>
                </a:cubicBezTo>
                <a:lnTo>
                  <a:pt x="464344" y="1143000"/>
                </a:lnTo>
                <a:lnTo>
                  <a:pt x="445294" y="1150144"/>
                </a:lnTo>
                <a:lnTo>
                  <a:pt x="419100" y="1150144"/>
                </a:lnTo>
                <a:lnTo>
                  <a:pt x="383382" y="1140619"/>
                </a:lnTo>
                <a:lnTo>
                  <a:pt x="347663" y="1121569"/>
                </a:lnTo>
                <a:lnTo>
                  <a:pt x="321469" y="1100137"/>
                </a:lnTo>
                <a:lnTo>
                  <a:pt x="304800" y="1071562"/>
                </a:lnTo>
                <a:lnTo>
                  <a:pt x="271463" y="866775"/>
                </a:lnTo>
                <a:lnTo>
                  <a:pt x="233363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6C6151A-42CB-E747-8E67-4215C0408C17}"/>
              </a:ext>
            </a:extLst>
          </p:cNvPr>
          <p:cNvSpPr/>
          <p:nvPr/>
        </p:nvSpPr>
        <p:spPr>
          <a:xfrm>
            <a:off x="3552825" y="4748213"/>
            <a:ext cx="1296988" cy="1054100"/>
          </a:xfrm>
          <a:custGeom>
            <a:avLst/>
            <a:gdLst>
              <a:gd name="connsiteX0" fmla="*/ 400050 w 1297781"/>
              <a:gd name="connsiteY0" fmla="*/ 316706 h 1054893"/>
              <a:gd name="connsiteX1" fmla="*/ 38100 w 1297781"/>
              <a:gd name="connsiteY1" fmla="*/ 397668 h 1054893"/>
              <a:gd name="connsiteX2" fmla="*/ 0 w 1297781"/>
              <a:gd name="connsiteY2" fmla="*/ 209550 h 1054893"/>
              <a:gd name="connsiteX3" fmla="*/ 173831 w 1297781"/>
              <a:gd name="connsiteY3" fmla="*/ 185737 h 1054893"/>
              <a:gd name="connsiteX4" fmla="*/ 452438 w 1297781"/>
              <a:gd name="connsiteY4" fmla="*/ 140493 h 1054893"/>
              <a:gd name="connsiteX5" fmla="*/ 721519 w 1297781"/>
              <a:gd name="connsiteY5" fmla="*/ 80962 h 1054893"/>
              <a:gd name="connsiteX6" fmla="*/ 852488 w 1297781"/>
              <a:gd name="connsiteY6" fmla="*/ 45243 h 1054893"/>
              <a:gd name="connsiteX7" fmla="*/ 971550 w 1297781"/>
              <a:gd name="connsiteY7" fmla="*/ 0 h 1054893"/>
              <a:gd name="connsiteX8" fmla="*/ 1009650 w 1297781"/>
              <a:gd name="connsiteY8" fmla="*/ 4762 h 1054893"/>
              <a:gd name="connsiteX9" fmla="*/ 1062038 w 1297781"/>
              <a:gd name="connsiteY9" fmla="*/ 21431 h 1054893"/>
              <a:gd name="connsiteX10" fmla="*/ 1128713 w 1297781"/>
              <a:gd name="connsiteY10" fmla="*/ 57150 h 1054893"/>
              <a:gd name="connsiteX11" fmla="*/ 1181100 w 1297781"/>
              <a:gd name="connsiteY11" fmla="*/ 100012 h 1054893"/>
              <a:gd name="connsiteX12" fmla="*/ 1238250 w 1297781"/>
              <a:gd name="connsiteY12" fmla="*/ 154781 h 1054893"/>
              <a:gd name="connsiteX13" fmla="*/ 1276350 w 1297781"/>
              <a:gd name="connsiteY13" fmla="*/ 192881 h 1054893"/>
              <a:gd name="connsiteX14" fmla="*/ 1295400 w 1297781"/>
              <a:gd name="connsiteY14" fmla="*/ 216693 h 1054893"/>
              <a:gd name="connsiteX15" fmla="*/ 1297781 w 1297781"/>
              <a:gd name="connsiteY15" fmla="*/ 235743 h 1054893"/>
              <a:gd name="connsiteX16" fmla="*/ 1288256 w 1297781"/>
              <a:gd name="connsiteY16" fmla="*/ 273843 h 1054893"/>
              <a:gd name="connsiteX17" fmla="*/ 1259681 w 1297781"/>
              <a:gd name="connsiteY17" fmla="*/ 311943 h 1054893"/>
              <a:gd name="connsiteX18" fmla="*/ 1235869 w 1297781"/>
              <a:gd name="connsiteY18" fmla="*/ 338137 h 1054893"/>
              <a:gd name="connsiteX19" fmla="*/ 1226344 w 1297781"/>
              <a:gd name="connsiteY19" fmla="*/ 357187 h 1054893"/>
              <a:gd name="connsiteX20" fmla="*/ 1166813 w 1297781"/>
              <a:gd name="connsiteY20" fmla="*/ 578643 h 1054893"/>
              <a:gd name="connsiteX21" fmla="*/ 1114425 w 1297781"/>
              <a:gd name="connsiteY21" fmla="*/ 859631 h 1054893"/>
              <a:gd name="connsiteX22" fmla="*/ 1095375 w 1297781"/>
              <a:gd name="connsiteY22" fmla="*/ 947737 h 1054893"/>
              <a:gd name="connsiteX23" fmla="*/ 1073944 w 1297781"/>
              <a:gd name="connsiteY23" fmla="*/ 985837 h 1054893"/>
              <a:gd name="connsiteX24" fmla="*/ 1035844 w 1297781"/>
              <a:gd name="connsiteY24" fmla="*/ 1026318 h 1054893"/>
              <a:gd name="connsiteX25" fmla="*/ 1000125 w 1297781"/>
              <a:gd name="connsiteY25" fmla="*/ 1050131 h 1054893"/>
              <a:gd name="connsiteX26" fmla="*/ 976313 w 1297781"/>
              <a:gd name="connsiteY26" fmla="*/ 1054893 h 1054893"/>
              <a:gd name="connsiteX27" fmla="*/ 950119 w 1297781"/>
              <a:gd name="connsiteY27" fmla="*/ 1054893 h 1054893"/>
              <a:gd name="connsiteX28" fmla="*/ 928688 w 1297781"/>
              <a:gd name="connsiteY28" fmla="*/ 1042987 h 1054893"/>
              <a:gd name="connsiteX29" fmla="*/ 902494 w 1297781"/>
              <a:gd name="connsiteY29" fmla="*/ 1012031 h 1054893"/>
              <a:gd name="connsiteX30" fmla="*/ 909638 w 1297781"/>
              <a:gd name="connsiteY30" fmla="*/ 795337 h 1054893"/>
              <a:gd name="connsiteX31" fmla="*/ 945356 w 1297781"/>
              <a:gd name="connsiteY31" fmla="*/ 300037 h 1054893"/>
              <a:gd name="connsiteX32" fmla="*/ 942975 w 1297781"/>
              <a:gd name="connsiteY32" fmla="*/ 264318 h 1054893"/>
              <a:gd name="connsiteX33" fmla="*/ 938213 w 1297781"/>
              <a:gd name="connsiteY33" fmla="*/ 250031 h 1054893"/>
              <a:gd name="connsiteX34" fmla="*/ 921544 w 1297781"/>
              <a:gd name="connsiteY34" fmla="*/ 233362 h 1054893"/>
              <a:gd name="connsiteX35" fmla="*/ 895350 w 1297781"/>
              <a:gd name="connsiteY35" fmla="*/ 223837 h 1054893"/>
              <a:gd name="connsiteX36" fmla="*/ 852488 w 1297781"/>
              <a:gd name="connsiteY36" fmla="*/ 226218 h 1054893"/>
              <a:gd name="connsiteX37" fmla="*/ 400050 w 1297781"/>
              <a:gd name="connsiteY37" fmla="*/ 316706 h 105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97781" h="1054893">
                <a:moveTo>
                  <a:pt x="400050" y="316706"/>
                </a:moveTo>
                <a:lnTo>
                  <a:pt x="38100" y="397668"/>
                </a:lnTo>
                <a:lnTo>
                  <a:pt x="0" y="209550"/>
                </a:lnTo>
                <a:lnTo>
                  <a:pt x="173831" y="185737"/>
                </a:lnTo>
                <a:lnTo>
                  <a:pt x="452438" y="140493"/>
                </a:lnTo>
                <a:lnTo>
                  <a:pt x="721519" y="80962"/>
                </a:lnTo>
                <a:lnTo>
                  <a:pt x="852488" y="45243"/>
                </a:lnTo>
                <a:lnTo>
                  <a:pt x="971550" y="0"/>
                </a:lnTo>
                <a:lnTo>
                  <a:pt x="1009650" y="4762"/>
                </a:lnTo>
                <a:lnTo>
                  <a:pt x="1062038" y="21431"/>
                </a:lnTo>
                <a:lnTo>
                  <a:pt x="1128713" y="57150"/>
                </a:lnTo>
                <a:lnTo>
                  <a:pt x="1181100" y="100012"/>
                </a:lnTo>
                <a:lnTo>
                  <a:pt x="1238250" y="154781"/>
                </a:lnTo>
                <a:lnTo>
                  <a:pt x="1276350" y="192881"/>
                </a:lnTo>
                <a:lnTo>
                  <a:pt x="1295400" y="216693"/>
                </a:lnTo>
                <a:lnTo>
                  <a:pt x="1297781" y="235743"/>
                </a:lnTo>
                <a:lnTo>
                  <a:pt x="1288256" y="273843"/>
                </a:lnTo>
                <a:lnTo>
                  <a:pt x="1259681" y="311943"/>
                </a:lnTo>
                <a:lnTo>
                  <a:pt x="1235869" y="338137"/>
                </a:lnTo>
                <a:lnTo>
                  <a:pt x="1226344" y="357187"/>
                </a:lnTo>
                <a:lnTo>
                  <a:pt x="1166813" y="578643"/>
                </a:lnTo>
                <a:lnTo>
                  <a:pt x="1114425" y="859631"/>
                </a:lnTo>
                <a:lnTo>
                  <a:pt x="1095375" y="947737"/>
                </a:lnTo>
                <a:lnTo>
                  <a:pt x="1073944" y="985837"/>
                </a:lnTo>
                <a:lnTo>
                  <a:pt x="1035844" y="1026318"/>
                </a:lnTo>
                <a:lnTo>
                  <a:pt x="1000125" y="1050131"/>
                </a:lnTo>
                <a:lnTo>
                  <a:pt x="976313" y="1054893"/>
                </a:lnTo>
                <a:lnTo>
                  <a:pt x="950119" y="1054893"/>
                </a:lnTo>
                <a:lnTo>
                  <a:pt x="928688" y="1042987"/>
                </a:lnTo>
                <a:lnTo>
                  <a:pt x="902494" y="1012031"/>
                </a:lnTo>
                <a:lnTo>
                  <a:pt x="909638" y="795337"/>
                </a:lnTo>
                <a:lnTo>
                  <a:pt x="945356" y="300037"/>
                </a:lnTo>
                <a:lnTo>
                  <a:pt x="942975" y="264318"/>
                </a:lnTo>
                <a:lnTo>
                  <a:pt x="938213" y="250031"/>
                </a:lnTo>
                <a:lnTo>
                  <a:pt x="921544" y="233362"/>
                </a:lnTo>
                <a:lnTo>
                  <a:pt x="895350" y="223837"/>
                </a:lnTo>
                <a:lnTo>
                  <a:pt x="852488" y="226218"/>
                </a:lnTo>
                <a:lnTo>
                  <a:pt x="400050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D0590AC-2D47-B741-9297-154D0976C0B0}"/>
              </a:ext>
            </a:extLst>
          </p:cNvPr>
          <p:cNvSpPr/>
          <p:nvPr/>
        </p:nvSpPr>
        <p:spPr>
          <a:xfrm>
            <a:off x="3665538" y="5541963"/>
            <a:ext cx="844550" cy="287337"/>
          </a:xfrm>
          <a:custGeom>
            <a:avLst/>
            <a:gdLst>
              <a:gd name="connsiteX0" fmla="*/ 335756 w 845344"/>
              <a:gd name="connsiteY0" fmla="*/ 238125 h 288131"/>
              <a:gd name="connsiteX1" fmla="*/ 28575 w 845344"/>
              <a:gd name="connsiteY1" fmla="*/ 288131 h 288131"/>
              <a:gd name="connsiteX2" fmla="*/ 0 w 845344"/>
              <a:gd name="connsiteY2" fmla="*/ 126206 h 288131"/>
              <a:gd name="connsiteX3" fmla="*/ 254794 w 845344"/>
              <a:gd name="connsiteY3" fmla="*/ 95250 h 288131"/>
              <a:gd name="connsiteX4" fmla="*/ 504825 w 845344"/>
              <a:gd name="connsiteY4" fmla="*/ 54769 h 288131"/>
              <a:gd name="connsiteX5" fmla="*/ 831056 w 845344"/>
              <a:gd name="connsiteY5" fmla="*/ 0 h 288131"/>
              <a:gd name="connsiteX6" fmla="*/ 845344 w 845344"/>
              <a:gd name="connsiteY6" fmla="*/ 211931 h 288131"/>
              <a:gd name="connsiteX7" fmla="*/ 785812 w 845344"/>
              <a:gd name="connsiteY7" fmla="*/ 219075 h 288131"/>
              <a:gd name="connsiteX8" fmla="*/ 690562 w 845344"/>
              <a:gd name="connsiteY8" fmla="*/ 211931 h 288131"/>
              <a:gd name="connsiteX9" fmla="*/ 335756 w 845344"/>
              <a:gd name="connsiteY9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5344" h="288131">
                <a:moveTo>
                  <a:pt x="335756" y="238125"/>
                </a:moveTo>
                <a:lnTo>
                  <a:pt x="28575" y="288131"/>
                </a:lnTo>
                <a:lnTo>
                  <a:pt x="0" y="126206"/>
                </a:lnTo>
                <a:lnTo>
                  <a:pt x="254794" y="95250"/>
                </a:lnTo>
                <a:lnTo>
                  <a:pt x="504825" y="54769"/>
                </a:lnTo>
                <a:lnTo>
                  <a:pt x="831056" y="0"/>
                </a:lnTo>
                <a:lnTo>
                  <a:pt x="845344" y="211931"/>
                </a:lnTo>
                <a:lnTo>
                  <a:pt x="785812" y="219075"/>
                </a:lnTo>
                <a:lnTo>
                  <a:pt x="690562" y="211931"/>
                </a:lnTo>
                <a:lnTo>
                  <a:pt x="3357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91A1865-CD41-2A4A-8497-D47B2E81D38B}"/>
              </a:ext>
            </a:extLst>
          </p:cNvPr>
          <p:cNvSpPr/>
          <p:nvPr/>
        </p:nvSpPr>
        <p:spPr>
          <a:xfrm>
            <a:off x="5268913" y="4700588"/>
            <a:ext cx="1355725" cy="1071562"/>
          </a:xfrm>
          <a:custGeom>
            <a:avLst/>
            <a:gdLst>
              <a:gd name="connsiteX0" fmla="*/ 535782 w 1354932"/>
              <a:gd name="connsiteY0" fmla="*/ 276225 h 1071562"/>
              <a:gd name="connsiteX1" fmla="*/ 69057 w 1354932"/>
              <a:gd name="connsiteY1" fmla="*/ 345281 h 1071562"/>
              <a:gd name="connsiteX2" fmla="*/ 0 w 1354932"/>
              <a:gd name="connsiteY2" fmla="*/ 211931 h 1071562"/>
              <a:gd name="connsiteX3" fmla="*/ 140494 w 1354932"/>
              <a:gd name="connsiteY3" fmla="*/ 190500 h 1071562"/>
              <a:gd name="connsiteX4" fmla="*/ 416719 w 1354932"/>
              <a:gd name="connsiteY4" fmla="*/ 133350 h 1071562"/>
              <a:gd name="connsiteX5" fmla="*/ 797719 w 1354932"/>
              <a:gd name="connsiteY5" fmla="*/ 42862 h 1071562"/>
              <a:gd name="connsiteX6" fmla="*/ 828675 w 1354932"/>
              <a:gd name="connsiteY6" fmla="*/ 23812 h 1071562"/>
              <a:gd name="connsiteX7" fmla="*/ 869157 w 1354932"/>
              <a:gd name="connsiteY7" fmla="*/ 7143 h 1071562"/>
              <a:gd name="connsiteX8" fmla="*/ 919163 w 1354932"/>
              <a:gd name="connsiteY8" fmla="*/ 0 h 1071562"/>
              <a:gd name="connsiteX9" fmla="*/ 962025 w 1354932"/>
              <a:gd name="connsiteY9" fmla="*/ 4762 h 1071562"/>
              <a:gd name="connsiteX10" fmla="*/ 1004888 w 1354932"/>
              <a:gd name="connsiteY10" fmla="*/ 21431 h 1071562"/>
              <a:gd name="connsiteX11" fmla="*/ 1083469 w 1354932"/>
              <a:gd name="connsiteY11" fmla="*/ 69056 h 1071562"/>
              <a:gd name="connsiteX12" fmla="*/ 1193007 w 1354932"/>
              <a:gd name="connsiteY12" fmla="*/ 133350 h 1071562"/>
              <a:gd name="connsiteX13" fmla="*/ 1273969 w 1354932"/>
              <a:gd name="connsiteY13" fmla="*/ 183356 h 1071562"/>
              <a:gd name="connsiteX14" fmla="*/ 1316832 w 1354932"/>
              <a:gd name="connsiteY14" fmla="*/ 211931 h 1071562"/>
              <a:gd name="connsiteX15" fmla="*/ 1335882 w 1354932"/>
              <a:gd name="connsiteY15" fmla="*/ 230981 h 1071562"/>
              <a:gd name="connsiteX16" fmla="*/ 1350169 w 1354932"/>
              <a:gd name="connsiteY16" fmla="*/ 254793 h 1071562"/>
              <a:gd name="connsiteX17" fmla="*/ 1354932 w 1354932"/>
              <a:gd name="connsiteY17" fmla="*/ 285750 h 1071562"/>
              <a:gd name="connsiteX18" fmla="*/ 1350169 w 1354932"/>
              <a:gd name="connsiteY18" fmla="*/ 316706 h 1071562"/>
              <a:gd name="connsiteX19" fmla="*/ 1335882 w 1354932"/>
              <a:gd name="connsiteY19" fmla="*/ 347662 h 1071562"/>
              <a:gd name="connsiteX20" fmla="*/ 1288257 w 1354932"/>
              <a:gd name="connsiteY20" fmla="*/ 397668 h 1071562"/>
              <a:gd name="connsiteX21" fmla="*/ 1269207 w 1354932"/>
              <a:gd name="connsiteY21" fmla="*/ 416718 h 1071562"/>
              <a:gd name="connsiteX22" fmla="*/ 1221582 w 1354932"/>
              <a:gd name="connsiteY22" fmla="*/ 514350 h 1071562"/>
              <a:gd name="connsiteX23" fmla="*/ 1145382 w 1354932"/>
              <a:gd name="connsiteY23" fmla="*/ 745331 h 1071562"/>
              <a:gd name="connsiteX24" fmla="*/ 1121569 w 1354932"/>
              <a:gd name="connsiteY24" fmla="*/ 840581 h 1071562"/>
              <a:gd name="connsiteX25" fmla="*/ 1092994 w 1354932"/>
              <a:gd name="connsiteY25" fmla="*/ 985837 h 1071562"/>
              <a:gd name="connsiteX26" fmla="*/ 1081088 w 1354932"/>
              <a:gd name="connsiteY26" fmla="*/ 1021556 h 1071562"/>
              <a:gd name="connsiteX27" fmla="*/ 1057275 w 1354932"/>
              <a:gd name="connsiteY27" fmla="*/ 1064418 h 1071562"/>
              <a:gd name="connsiteX28" fmla="*/ 1035844 w 1354932"/>
              <a:gd name="connsiteY28" fmla="*/ 1071562 h 1071562"/>
              <a:gd name="connsiteX29" fmla="*/ 1002507 w 1354932"/>
              <a:gd name="connsiteY29" fmla="*/ 1071562 h 1071562"/>
              <a:gd name="connsiteX30" fmla="*/ 966788 w 1354932"/>
              <a:gd name="connsiteY30" fmla="*/ 1059656 h 1071562"/>
              <a:gd name="connsiteX31" fmla="*/ 940594 w 1354932"/>
              <a:gd name="connsiteY31" fmla="*/ 1035843 h 1071562"/>
              <a:gd name="connsiteX32" fmla="*/ 912019 w 1354932"/>
              <a:gd name="connsiteY32" fmla="*/ 997743 h 1071562"/>
              <a:gd name="connsiteX33" fmla="*/ 952500 w 1354932"/>
              <a:gd name="connsiteY33" fmla="*/ 842962 h 1071562"/>
              <a:gd name="connsiteX34" fmla="*/ 1000125 w 1354932"/>
              <a:gd name="connsiteY34" fmla="*/ 583406 h 1071562"/>
              <a:gd name="connsiteX35" fmla="*/ 1009650 w 1354932"/>
              <a:gd name="connsiteY35" fmla="*/ 466725 h 1071562"/>
              <a:gd name="connsiteX36" fmla="*/ 1012032 w 1354932"/>
              <a:gd name="connsiteY36" fmla="*/ 288131 h 1071562"/>
              <a:gd name="connsiteX37" fmla="*/ 1002507 w 1354932"/>
              <a:gd name="connsiteY37" fmla="*/ 259556 h 1071562"/>
              <a:gd name="connsiteX38" fmla="*/ 990600 w 1354932"/>
              <a:gd name="connsiteY38" fmla="*/ 242887 h 1071562"/>
              <a:gd name="connsiteX39" fmla="*/ 966788 w 1354932"/>
              <a:gd name="connsiteY39" fmla="*/ 230981 h 1071562"/>
              <a:gd name="connsiteX40" fmla="*/ 931069 w 1354932"/>
              <a:gd name="connsiteY40" fmla="*/ 226218 h 1071562"/>
              <a:gd name="connsiteX41" fmla="*/ 878682 w 1354932"/>
              <a:gd name="connsiteY41" fmla="*/ 228600 h 1071562"/>
              <a:gd name="connsiteX42" fmla="*/ 535782 w 1354932"/>
              <a:gd name="connsiteY42" fmla="*/ 2762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54932" h="1071562">
                <a:moveTo>
                  <a:pt x="535782" y="276225"/>
                </a:moveTo>
                <a:lnTo>
                  <a:pt x="69057" y="345281"/>
                </a:lnTo>
                <a:lnTo>
                  <a:pt x="0" y="211931"/>
                </a:lnTo>
                <a:lnTo>
                  <a:pt x="140494" y="190500"/>
                </a:lnTo>
                <a:lnTo>
                  <a:pt x="416719" y="133350"/>
                </a:lnTo>
                <a:lnTo>
                  <a:pt x="797719" y="42862"/>
                </a:lnTo>
                <a:lnTo>
                  <a:pt x="828675" y="23812"/>
                </a:lnTo>
                <a:lnTo>
                  <a:pt x="869157" y="7143"/>
                </a:lnTo>
                <a:lnTo>
                  <a:pt x="919163" y="0"/>
                </a:lnTo>
                <a:lnTo>
                  <a:pt x="962025" y="4762"/>
                </a:lnTo>
                <a:lnTo>
                  <a:pt x="1004888" y="21431"/>
                </a:lnTo>
                <a:lnTo>
                  <a:pt x="1083469" y="69056"/>
                </a:lnTo>
                <a:lnTo>
                  <a:pt x="1193007" y="133350"/>
                </a:lnTo>
                <a:lnTo>
                  <a:pt x="1273969" y="183356"/>
                </a:lnTo>
                <a:lnTo>
                  <a:pt x="1316832" y="211931"/>
                </a:lnTo>
                <a:lnTo>
                  <a:pt x="1335882" y="230981"/>
                </a:lnTo>
                <a:lnTo>
                  <a:pt x="1350169" y="254793"/>
                </a:lnTo>
                <a:lnTo>
                  <a:pt x="1354932" y="285750"/>
                </a:lnTo>
                <a:lnTo>
                  <a:pt x="1350169" y="316706"/>
                </a:lnTo>
                <a:lnTo>
                  <a:pt x="1335882" y="347662"/>
                </a:lnTo>
                <a:lnTo>
                  <a:pt x="1288257" y="397668"/>
                </a:lnTo>
                <a:lnTo>
                  <a:pt x="1269207" y="416718"/>
                </a:lnTo>
                <a:lnTo>
                  <a:pt x="1221582" y="514350"/>
                </a:lnTo>
                <a:lnTo>
                  <a:pt x="1145382" y="745331"/>
                </a:lnTo>
                <a:lnTo>
                  <a:pt x="1121569" y="840581"/>
                </a:lnTo>
                <a:lnTo>
                  <a:pt x="1092994" y="985837"/>
                </a:lnTo>
                <a:lnTo>
                  <a:pt x="1081088" y="1021556"/>
                </a:lnTo>
                <a:lnTo>
                  <a:pt x="1057275" y="1064418"/>
                </a:lnTo>
                <a:lnTo>
                  <a:pt x="1035844" y="1071562"/>
                </a:lnTo>
                <a:lnTo>
                  <a:pt x="1002507" y="1071562"/>
                </a:lnTo>
                <a:lnTo>
                  <a:pt x="966788" y="1059656"/>
                </a:lnTo>
                <a:lnTo>
                  <a:pt x="940594" y="1035843"/>
                </a:lnTo>
                <a:lnTo>
                  <a:pt x="912019" y="997743"/>
                </a:lnTo>
                <a:lnTo>
                  <a:pt x="952500" y="842962"/>
                </a:lnTo>
                <a:lnTo>
                  <a:pt x="1000125" y="583406"/>
                </a:lnTo>
                <a:lnTo>
                  <a:pt x="1009650" y="466725"/>
                </a:lnTo>
                <a:lnTo>
                  <a:pt x="1012032" y="288131"/>
                </a:lnTo>
                <a:lnTo>
                  <a:pt x="1002507" y="259556"/>
                </a:lnTo>
                <a:lnTo>
                  <a:pt x="990600" y="242887"/>
                </a:lnTo>
                <a:lnTo>
                  <a:pt x="966788" y="230981"/>
                </a:lnTo>
                <a:lnTo>
                  <a:pt x="931069" y="226218"/>
                </a:lnTo>
                <a:lnTo>
                  <a:pt x="878682" y="228600"/>
                </a:lnTo>
                <a:lnTo>
                  <a:pt x="535782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423B5B5-989B-B346-91FE-6FEB484D0C05}"/>
              </a:ext>
            </a:extLst>
          </p:cNvPr>
          <p:cNvSpPr/>
          <p:nvPr/>
        </p:nvSpPr>
        <p:spPr>
          <a:xfrm>
            <a:off x="5400675" y="5526088"/>
            <a:ext cx="855663" cy="257175"/>
          </a:xfrm>
          <a:custGeom>
            <a:avLst/>
            <a:gdLst>
              <a:gd name="connsiteX0" fmla="*/ 381000 w 854869"/>
              <a:gd name="connsiteY0" fmla="*/ 197644 h 257175"/>
              <a:gd name="connsiteX1" fmla="*/ 35719 w 854869"/>
              <a:gd name="connsiteY1" fmla="*/ 257175 h 257175"/>
              <a:gd name="connsiteX2" fmla="*/ 0 w 854869"/>
              <a:gd name="connsiteY2" fmla="*/ 116682 h 257175"/>
              <a:gd name="connsiteX3" fmla="*/ 197644 w 854869"/>
              <a:gd name="connsiteY3" fmla="*/ 78582 h 257175"/>
              <a:gd name="connsiteX4" fmla="*/ 409575 w 854869"/>
              <a:gd name="connsiteY4" fmla="*/ 40482 h 257175"/>
              <a:gd name="connsiteX5" fmla="*/ 590550 w 854869"/>
              <a:gd name="connsiteY5" fmla="*/ 9525 h 257175"/>
              <a:gd name="connsiteX6" fmla="*/ 673894 w 854869"/>
              <a:gd name="connsiteY6" fmla="*/ 0 h 257175"/>
              <a:gd name="connsiteX7" fmla="*/ 714375 w 854869"/>
              <a:gd name="connsiteY7" fmla="*/ 0 h 257175"/>
              <a:gd name="connsiteX8" fmla="*/ 788194 w 854869"/>
              <a:gd name="connsiteY8" fmla="*/ 9525 h 257175"/>
              <a:gd name="connsiteX9" fmla="*/ 852488 w 854869"/>
              <a:gd name="connsiteY9" fmla="*/ 30957 h 257175"/>
              <a:gd name="connsiteX10" fmla="*/ 854869 w 854869"/>
              <a:gd name="connsiteY10" fmla="*/ 173832 h 257175"/>
              <a:gd name="connsiteX11" fmla="*/ 776288 w 854869"/>
              <a:gd name="connsiteY11" fmla="*/ 171450 h 257175"/>
              <a:gd name="connsiteX12" fmla="*/ 740569 w 854869"/>
              <a:gd name="connsiteY12" fmla="*/ 159544 h 257175"/>
              <a:gd name="connsiteX13" fmla="*/ 381000 w 854869"/>
              <a:gd name="connsiteY13" fmla="*/ 19764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4869" h="257175">
                <a:moveTo>
                  <a:pt x="381000" y="197644"/>
                </a:moveTo>
                <a:lnTo>
                  <a:pt x="35719" y="257175"/>
                </a:lnTo>
                <a:lnTo>
                  <a:pt x="0" y="116682"/>
                </a:lnTo>
                <a:lnTo>
                  <a:pt x="197644" y="78582"/>
                </a:lnTo>
                <a:lnTo>
                  <a:pt x="409575" y="40482"/>
                </a:lnTo>
                <a:lnTo>
                  <a:pt x="590550" y="9525"/>
                </a:lnTo>
                <a:lnTo>
                  <a:pt x="673894" y="0"/>
                </a:lnTo>
                <a:lnTo>
                  <a:pt x="714375" y="0"/>
                </a:lnTo>
                <a:lnTo>
                  <a:pt x="788194" y="9525"/>
                </a:lnTo>
                <a:lnTo>
                  <a:pt x="852488" y="30957"/>
                </a:lnTo>
                <a:cubicBezTo>
                  <a:pt x="853282" y="78582"/>
                  <a:pt x="854075" y="126207"/>
                  <a:pt x="854869" y="173832"/>
                </a:cubicBezTo>
                <a:lnTo>
                  <a:pt x="776288" y="171450"/>
                </a:lnTo>
                <a:lnTo>
                  <a:pt x="740569" y="159544"/>
                </a:lnTo>
                <a:lnTo>
                  <a:pt x="381000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E11585-428D-4753-B293-977D907D8B63}"/>
              </a:ext>
            </a:extLst>
          </p:cNvPr>
          <p:cNvGrpSpPr/>
          <p:nvPr/>
        </p:nvGrpSpPr>
        <p:grpSpPr>
          <a:xfrm>
            <a:off x="2582880" y="1481071"/>
            <a:ext cx="4810125" cy="4476750"/>
            <a:chOff x="2725738" y="1614488"/>
            <a:chExt cx="4810125" cy="44767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0DEA42E-13F5-4E6E-BC14-1F0EFAD9C019}"/>
                </a:ext>
              </a:extLst>
            </p:cNvPr>
            <p:cNvSpPr/>
            <p:nvPr/>
          </p:nvSpPr>
          <p:spPr>
            <a:xfrm>
              <a:off x="3062288" y="18843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F53E93-4488-47E0-90CA-22FA5014D3E8}"/>
                </a:ext>
              </a:extLst>
            </p:cNvPr>
            <p:cNvSpPr/>
            <p:nvPr/>
          </p:nvSpPr>
          <p:spPr>
            <a:xfrm>
              <a:off x="5129213" y="17478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F962C38E-1756-4ADC-AE79-653BF9DE8D54}"/>
                </a:ext>
              </a:extLst>
            </p:cNvPr>
            <p:cNvSpPr/>
            <p:nvPr/>
          </p:nvSpPr>
          <p:spPr>
            <a:xfrm>
              <a:off x="5180013" y="49355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A08D96A-1895-40B6-80A2-AB7784E7F98D}"/>
                </a:ext>
              </a:extLst>
            </p:cNvPr>
            <p:cNvSpPr/>
            <p:nvPr/>
          </p:nvSpPr>
          <p:spPr>
            <a:xfrm>
              <a:off x="3263900" y="32385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2A60D82-0181-4DA4-A53C-B2A44CF04CBB}"/>
                </a:ext>
              </a:extLst>
            </p:cNvPr>
            <p:cNvSpPr/>
            <p:nvPr/>
          </p:nvSpPr>
          <p:spPr>
            <a:xfrm>
              <a:off x="3376613" y="17573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A6C5BB16-CA00-4382-A680-7CBCBBC8B10A}"/>
                </a:ext>
              </a:extLst>
            </p:cNvPr>
            <p:cNvSpPr/>
            <p:nvPr/>
          </p:nvSpPr>
          <p:spPr>
            <a:xfrm>
              <a:off x="3560763" y="25431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78A2A80-D818-49DD-B657-EF129A20051F}"/>
                </a:ext>
              </a:extLst>
            </p:cNvPr>
            <p:cNvSpPr/>
            <p:nvPr/>
          </p:nvSpPr>
          <p:spPr>
            <a:xfrm>
              <a:off x="5448300" y="16144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24849CFC-F060-4C2A-8E97-CE97FE21276E}"/>
                </a:ext>
              </a:extLst>
            </p:cNvPr>
            <p:cNvSpPr/>
            <p:nvPr/>
          </p:nvSpPr>
          <p:spPr>
            <a:xfrm>
              <a:off x="5567363" y="23987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BF40AFB-50A0-4486-B2FE-13B70220A541}"/>
                </a:ext>
              </a:extLst>
            </p:cNvPr>
            <p:cNvSpPr/>
            <p:nvPr/>
          </p:nvSpPr>
          <p:spPr>
            <a:xfrm>
              <a:off x="2725738" y="26162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10C9FD68-8ED5-4542-9C84-2958FF304644}"/>
                </a:ext>
              </a:extLst>
            </p:cNvPr>
            <p:cNvSpPr/>
            <p:nvPr/>
          </p:nvSpPr>
          <p:spPr>
            <a:xfrm>
              <a:off x="4881563" y="34813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BA428B2-1FA2-4514-B74D-696940DD907A}"/>
                </a:ext>
              </a:extLst>
            </p:cNvPr>
            <p:cNvSpPr/>
            <p:nvPr/>
          </p:nvSpPr>
          <p:spPr>
            <a:xfrm>
              <a:off x="3382963" y="49418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57EAC37-85CE-479E-8A58-B72A8B03FB4F}"/>
                </a:ext>
              </a:extLst>
            </p:cNvPr>
            <p:cNvSpPr/>
            <p:nvPr/>
          </p:nvSpPr>
          <p:spPr>
            <a:xfrm>
              <a:off x="3705225" y="49006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C45DE4CB-55E2-4560-9283-CB167E679447}"/>
                </a:ext>
              </a:extLst>
            </p:cNvPr>
            <p:cNvSpPr/>
            <p:nvPr/>
          </p:nvSpPr>
          <p:spPr>
            <a:xfrm>
              <a:off x="3817938" y="56943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E33CECAA-564E-4FF8-8326-943237BA96AF}"/>
                </a:ext>
              </a:extLst>
            </p:cNvPr>
            <p:cNvSpPr/>
            <p:nvPr/>
          </p:nvSpPr>
          <p:spPr>
            <a:xfrm>
              <a:off x="5421313" y="48529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1FA8B5A-0E9D-4E64-A697-E49F0C86B33A}"/>
                </a:ext>
              </a:extLst>
            </p:cNvPr>
            <p:cNvSpPr/>
            <p:nvPr/>
          </p:nvSpPr>
          <p:spPr>
            <a:xfrm>
              <a:off x="5553075" y="56784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A95E9D1D-AB31-4362-A5E2-392C4D509596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1384FC-39E7-487E-9B4F-DF0458778267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C04B7D41-62DE-4B93-B542-F03EFE9EFB58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97D7753-475B-4318-BA51-F8AA3363C359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86042EED-1239-42D3-9876-EDC77D35FC52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31B102D2-1C1C-47AB-9DF6-33A95A979B08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F9335568-94BB-4509-AA63-75112B48BB68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87BB9369-4C88-4832-83AC-FDECAAF2C54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0BDBB343-686B-430E-A1A3-ABA6F5183FFD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D3A44028-CC7C-4D43-9081-77654A6AD7AF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6">
              <a:extLst>
                <a:ext uri="{FF2B5EF4-FFF2-40B4-BE49-F238E27FC236}">
                  <a16:creationId xmlns:a16="http://schemas.microsoft.com/office/drawing/2014/main" id="{53E8D240-53CD-471B-9CF8-4C6078D03F87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58E17BF6-68E3-422A-ACBA-83A6FBB18193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A3A4D3BE-111D-46E5-9040-EBCA436EA81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F927E501-E02B-4A16-8514-0AC863DA196A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027A02EB-99FF-4C18-AD02-40562263FB31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BD534560-9953-4A35-8286-5E2F4FEA0F1F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3371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2833F3-44BE-469A-864C-6DDAA4D000CD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536002-7E75-134E-B34D-AED8711273F8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59E5F4-16C2-8E42-AC42-80E3673671E1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194C343-5F50-1D4A-A825-3976797FCD6A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B0506D4-F009-A74F-8A22-8F9CF9923D08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F9262D-8A7D-EE4D-A930-EEBD3F76DE4D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950EC1D-39B9-854D-87DC-6A030292A4C7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9A3DF5D-1880-4447-8D6B-670E2B3AB12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4D0135-C417-EF41-B133-D2A2B151FC00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76D16AE-F0A0-EA4E-9568-EE6243C6CBE2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0C066EA-F3F0-F740-AFB5-FCCEF9303783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B8535F-8958-1547-AFF4-CFE72362B119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C9C29CD-EEE2-7749-A04D-42B13CFCF82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DC8890B-8DF7-3B41-9AC3-C52D17066B69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B14CB98-C91F-3B4C-B8C8-E3E97EC628CE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4B1F53D-C5B8-2748-B24E-774A7A204215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52208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修飾語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あたらしい漢字：旗 牧 借</a:t>
            </a:r>
          </a:p>
        </p:txBody>
      </p:sp>
    </p:spTree>
    <p:extLst>
      <p:ext uri="{BB962C8B-B14F-4D97-AF65-F5344CB8AC3E}">
        <p14:creationId xmlns:p14="http://schemas.microsoft.com/office/powerpoint/2010/main" val="377020575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9447183-7D72-6145-AABC-2F27958C3E1F}"/>
              </a:ext>
            </a:extLst>
          </p:cNvPr>
          <p:cNvSpPr/>
          <p:nvPr/>
        </p:nvSpPr>
        <p:spPr>
          <a:xfrm>
            <a:off x="3348038" y="1592263"/>
            <a:ext cx="617537" cy="960437"/>
          </a:xfrm>
          <a:custGeom>
            <a:avLst/>
            <a:gdLst>
              <a:gd name="connsiteX0" fmla="*/ 257175 w 616743"/>
              <a:gd name="connsiteY0" fmla="*/ 621507 h 959644"/>
              <a:gd name="connsiteX1" fmla="*/ 254793 w 616743"/>
              <a:gd name="connsiteY1" fmla="*/ 354807 h 959644"/>
              <a:gd name="connsiteX2" fmla="*/ 247650 w 616743"/>
              <a:gd name="connsiteY2" fmla="*/ 280988 h 959644"/>
              <a:gd name="connsiteX3" fmla="*/ 233362 w 616743"/>
              <a:gd name="connsiteY3" fmla="*/ 226219 h 959644"/>
              <a:gd name="connsiteX4" fmla="*/ 211931 w 616743"/>
              <a:gd name="connsiteY4" fmla="*/ 183357 h 959644"/>
              <a:gd name="connsiteX5" fmla="*/ 185737 w 616743"/>
              <a:gd name="connsiteY5" fmla="*/ 152400 h 959644"/>
              <a:gd name="connsiteX6" fmla="*/ 154781 w 616743"/>
              <a:gd name="connsiteY6" fmla="*/ 128588 h 959644"/>
              <a:gd name="connsiteX7" fmla="*/ 111918 w 616743"/>
              <a:gd name="connsiteY7" fmla="*/ 104775 h 959644"/>
              <a:gd name="connsiteX8" fmla="*/ 30956 w 616743"/>
              <a:gd name="connsiteY8" fmla="*/ 76200 h 959644"/>
              <a:gd name="connsiteX9" fmla="*/ 14287 w 616743"/>
              <a:gd name="connsiteY9" fmla="*/ 61913 h 959644"/>
              <a:gd name="connsiteX10" fmla="*/ 0 w 616743"/>
              <a:gd name="connsiteY10" fmla="*/ 38100 h 959644"/>
              <a:gd name="connsiteX11" fmla="*/ 0 w 616743"/>
              <a:gd name="connsiteY11" fmla="*/ 21432 h 959644"/>
              <a:gd name="connsiteX12" fmla="*/ 16668 w 616743"/>
              <a:gd name="connsiteY12" fmla="*/ 4763 h 959644"/>
              <a:gd name="connsiteX13" fmla="*/ 47625 w 616743"/>
              <a:gd name="connsiteY13" fmla="*/ 0 h 959644"/>
              <a:gd name="connsiteX14" fmla="*/ 138112 w 616743"/>
              <a:gd name="connsiteY14" fmla="*/ 4763 h 959644"/>
              <a:gd name="connsiteX15" fmla="*/ 223837 w 616743"/>
              <a:gd name="connsiteY15" fmla="*/ 11907 h 959644"/>
              <a:gd name="connsiteX16" fmla="*/ 309562 w 616743"/>
              <a:gd name="connsiteY16" fmla="*/ 21432 h 959644"/>
              <a:gd name="connsiteX17" fmla="*/ 392906 w 616743"/>
              <a:gd name="connsiteY17" fmla="*/ 42863 h 959644"/>
              <a:gd name="connsiteX18" fmla="*/ 469106 w 616743"/>
              <a:gd name="connsiteY18" fmla="*/ 73819 h 959644"/>
              <a:gd name="connsiteX19" fmla="*/ 521493 w 616743"/>
              <a:gd name="connsiteY19" fmla="*/ 107157 h 959644"/>
              <a:gd name="connsiteX20" fmla="*/ 564356 w 616743"/>
              <a:gd name="connsiteY20" fmla="*/ 142875 h 959644"/>
              <a:gd name="connsiteX21" fmla="*/ 588168 w 616743"/>
              <a:gd name="connsiteY21" fmla="*/ 164307 h 959644"/>
              <a:gd name="connsiteX22" fmla="*/ 609600 w 616743"/>
              <a:gd name="connsiteY22" fmla="*/ 195263 h 959644"/>
              <a:gd name="connsiteX23" fmla="*/ 616743 w 616743"/>
              <a:gd name="connsiteY23" fmla="*/ 221457 h 959644"/>
              <a:gd name="connsiteX24" fmla="*/ 614362 w 616743"/>
              <a:gd name="connsiteY24" fmla="*/ 257175 h 959644"/>
              <a:gd name="connsiteX25" fmla="*/ 602456 w 616743"/>
              <a:gd name="connsiteY25" fmla="*/ 297657 h 959644"/>
              <a:gd name="connsiteX26" fmla="*/ 576262 w 616743"/>
              <a:gd name="connsiteY26" fmla="*/ 330994 h 959644"/>
              <a:gd name="connsiteX27" fmla="*/ 559593 w 616743"/>
              <a:gd name="connsiteY27" fmla="*/ 352425 h 959644"/>
              <a:gd name="connsiteX28" fmla="*/ 550068 w 616743"/>
              <a:gd name="connsiteY28" fmla="*/ 419100 h 959644"/>
              <a:gd name="connsiteX29" fmla="*/ 542925 w 616743"/>
              <a:gd name="connsiteY29" fmla="*/ 571500 h 959644"/>
              <a:gd name="connsiteX30" fmla="*/ 523875 w 616743"/>
              <a:gd name="connsiteY30" fmla="*/ 881063 h 959644"/>
              <a:gd name="connsiteX31" fmla="*/ 261937 w 616743"/>
              <a:gd name="connsiteY31" fmla="*/ 959644 h 959644"/>
              <a:gd name="connsiteX32" fmla="*/ 257175 w 616743"/>
              <a:gd name="connsiteY32" fmla="*/ 621507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959644">
                <a:moveTo>
                  <a:pt x="257175" y="621507"/>
                </a:moveTo>
                <a:lnTo>
                  <a:pt x="254793" y="354807"/>
                </a:lnTo>
                <a:lnTo>
                  <a:pt x="247650" y="280988"/>
                </a:lnTo>
                <a:lnTo>
                  <a:pt x="233362" y="226219"/>
                </a:lnTo>
                <a:lnTo>
                  <a:pt x="211931" y="183357"/>
                </a:lnTo>
                <a:lnTo>
                  <a:pt x="185737" y="152400"/>
                </a:lnTo>
                <a:lnTo>
                  <a:pt x="154781" y="128588"/>
                </a:lnTo>
                <a:lnTo>
                  <a:pt x="111918" y="104775"/>
                </a:lnTo>
                <a:lnTo>
                  <a:pt x="30956" y="76200"/>
                </a:lnTo>
                <a:lnTo>
                  <a:pt x="14287" y="61913"/>
                </a:lnTo>
                <a:lnTo>
                  <a:pt x="0" y="38100"/>
                </a:lnTo>
                <a:lnTo>
                  <a:pt x="0" y="21432"/>
                </a:lnTo>
                <a:lnTo>
                  <a:pt x="16668" y="4763"/>
                </a:lnTo>
                <a:lnTo>
                  <a:pt x="47625" y="0"/>
                </a:lnTo>
                <a:lnTo>
                  <a:pt x="138112" y="4763"/>
                </a:lnTo>
                <a:lnTo>
                  <a:pt x="223837" y="11907"/>
                </a:lnTo>
                <a:lnTo>
                  <a:pt x="309562" y="21432"/>
                </a:lnTo>
                <a:lnTo>
                  <a:pt x="392906" y="42863"/>
                </a:lnTo>
                <a:lnTo>
                  <a:pt x="469106" y="73819"/>
                </a:lnTo>
                <a:lnTo>
                  <a:pt x="521493" y="107157"/>
                </a:lnTo>
                <a:lnTo>
                  <a:pt x="564356" y="142875"/>
                </a:lnTo>
                <a:lnTo>
                  <a:pt x="588168" y="164307"/>
                </a:lnTo>
                <a:lnTo>
                  <a:pt x="609600" y="195263"/>
                </a:lnTo>
                <a:lnTo>
                  <a:pt x="616743" y="221457"/>
                </a:lnTo>
                <a:lnTo>
                  <a:pt x="614362" y="257175"/>
                </a:lnTo>
                <a:lnTo>
                  <a:pt x="602456" y="297657"/>
                </a:lnTo>
                <a:lnTo>
                  <a:pt x="576262" y="330994"/>
                </a:lnTo>
                <a:lnTo>
                  <a:pt x="559593" y="352425"/>
                </a:lnTo>
                <a:lnTo>
                  <a:pt x="550068" y="419100"/>
                </a:lnTo>
                <a:lnTo>
                  <a:pt x="542925" y="571500"/>
                </a:lnTo>
                <a:lnTo>
                  <a:pt x="523875" y="881063"/>
                </a:lnTo>
                <a:lnTo>
                  <a:pt x="261937" y="959644"/>
                </a:lnTo>
                <a:cubicBezTo>
                  <a:pt x="260350" y="844550"/>
                  <a:pt x="258762" y="729457"/>
                  <a:pt x="257175" y="621507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FB10FB-0DD5-B845-9691-B46E57BAD3AE}"/>
              </a:ext>
            </a:extLst>
          </p:cNvPr>
          <p:cNvSpPr/>
          <p:nvPr/>
        </p:nvSpPr>
        <p:spPr>
          <a:xfrm>
            <a:off x="4333875" y="1419225"/>
            <a:ext cx="938213" cy="1563688"/>
          </a:xfrm>
          <a:custGeom>
            <a:avLst/>
            <a:gdLst>
              <a:gd name="connsiteX0" fmla="*/ 773906 w 938213"/>
              <a:gd name="connsiteY0" fmla="*/ 635794 h 1564481"/>
              <a:gd name="connsiteX1" fmla="*/ 695325 w 938213"/>
              <a:gd name="connsiteY1" fmla="*/ 771525 h 1564481"/>
              <a:gd name="connsiteX2" fmla="*/ 619125 w 938213"/>
              <a:gd name="connsiteY2" fmla="*/ 909638 h 1564481"/>
              <a:gd name="connsiteX3" fmla="*/ 531019 w 938213"/>
              <a:gd name="connsiteY3" fmla="*/ 1045369 h 1564481"/>
              <a:gd name="connsiteX4" fmla="*/ 400050 w 938213"/>
              <a:gd name="connsiteY4" fmla="*/ 1212056 h 1564481"/>
              <a:gd name="connsiteX5" fmla="*/ 247650 w 938213"/>
              <a:gd name="connsiteY5" fmla="*/ 1385888 h 1564481"/>
              <a:gd name="connsiteX6" fmla="*/ 135731 w 938213"/>
              <a:gd name="connsiteY6" fmla="*/ 1507331 h 1564481"/>
              <a:gd name="connsiteX7" fmla="*/ 69056 w 938213"/>
              <a:gd name="connsiteY7" fmla="*/ 1550194 h 1564481"/>
              <a:gd name="connsiteX8" fmla="*/ 40481 w 938213"/>
              <a:gd name="connsiteY8" fmla="*/ 1562100 h 1564481"/>
              <a:gd name="connsiteX9" fmla="*/ 16669 w 938213"/>
              <a:gd name="connsiteY9" fmla="*/ 1564481 h 1564481"/>
              <a:gd name="connsiteX10" fmla="*/ 2381 w 938213"/>
              <a:gd name="connsiteY10" fmla="*/ 1554956 h 1564481"/>
              <a:gd name="connsiteX11" fmla="*/ 0 w 938213"/>
              <a:gd name="connsiteY11" fmla="*/ 1531144 h 1564481"/>
              <a:gd name="connsiteX12" fmla="*/ 19050 w 938213"/>
              <a:gd name="connsiteY12" fmla="*/ 1497806 h 1564481"/>
              <a:gd name="connsiteX13" fmla="*/ 100013 w 938213"/>
              <a:gd name="connsiteY13" fmla="*/ 1388269 h 1564481"/>
              <a:gd name="connsiteX14" fmla="*/ 204788 w 938213"/>
              <a:gd name="connsiteY14" fmla="*/ 1235869 h 1564481"/>
              <a:gd name="connsiteX15" fmla="*/ 314325 w 938213"/>
              <a:gd name="connsiteY15" fmla="*/ 1054894 h 1564481"/>
              <a:gd name="connsiteX16" fmla="*/ 423863 w 938213"/>
              <a:gd name="connsiteY16" fmla="*/ 864394 h 1564481"/>
              <a:gd name="connsiteX17" fmla="*/ 533400 w 938213"/>
              <a:gd name="connsiteY17" fmla="*/ 650081 h 1564481"/>
              <a:gd name="connsiteX18" fmla="*/ 573881 w 938213"/>
              <a:gd name="connsiteY18" fmla="*/ 542925 h 1564481"/>
              <a:gd name="connsiteX19" fmla="*/ 611981 w 938213"/>
              <a:gd name="connsiteY19" fmla="*/ 433388 h 1564481"/>
              <a:gd name="connsiteX20" fmla="*/ 633413 w 938213"/>
              <a:gd name="connsiteY20" fmla="*/ 292894 h 1564481"/>
              <a:gd name="connsiteX21" fmla="*/ 633413 w 938213"/>
              <a:gd name="connsiteY21" fmla="*/ 202406 h 1564481"/>
              <a:gd name="connsiteX22" fmla="*/ 621506 w 938213"/>
              <a:gd name="connsiteY22" fmla="*/ 145256 h 1564481"/>
              <a:gd name="connsiteX23" fmla="*/ 588169 w 938213"/>
              <a:gd name="connsiteY23" fmla="*/ 97631 h 1564481"/>
              <a:gd name="connsiteX24" fmla="*/ 545306 w 938213"/>
              <a:gd name="connsiteY24" fmla="*/ 45244 h 1564481"/>
              <a:gd name="connsiteX25" fmla="*/ 540544 w 938213"/>
              <a:gd name="connsiteY25" fmla="*/ 33338 h 1564481"/>
              <a:gd name="connsiteX26" fmla="*/ 540544 w 938213"/>
              <a:gd name="connsiteY26" fmla="*/ 19050 h 1564481"/>
              <a:gd name="connsiteX27" fmla="*/ 547688 w 938213"/>
              <a:gd name="connsiteY27" fmla="*/ 7144 h 1564481"/>
              <a:gd name="connsiteX28" fmla="*/ 569119 w 938213"/>
              <a:gd name="connsiteY28" fmla="*/ 0 h 1564481"/>
              <a:gd name="connsiteX29" fmla="*/ 626269 w 938213"/>
              <a:gd name="connsiteY29" fmla="*/ 2381 h 1564481"/>
              <a:gd name="connsiteX30" fmla="*/ 673894 w 938213"/>
              <a:gd name="connsiteY30" fmla="*/ 11906 h 1564481"/>
              <a:gd name="connsiteX31" fmla="*/ 716756 w 938213"/>
              <a:gd name="connsiteY31" fmla="*/ 23813 h 1564481"/>
              <a:gd name="connsiteX32" fmla="*/ 757238 w 938213"/>
              <a:gd name="connsiteY32" fmla="*/ 47625 h 1564481"/>
              <a:gd name="connsiteX33" fmla="*/ 797719 w 938213"/>
              <a:gd name="connsiteY33" fmla="*/ 76200 h 1564481"/>
              <a:gd name="connsiteX34" fmla="*/ 828675 w 938213"/>
              <a:gd name="connsiteY34" fmla="*/ 109538 h 1564481"/>
              <a:gd name="connsiteX35" fmla="*/ 854869 w 938213"/>
              <a:gd name="connsiteY35" fmla="*/ 142875 h 1564481"/>
              <a:gd name="connsiteX36" fmla="*/ 895350 w 938213"/>
              <a:gd name="connsiteY36" fmla="*/ 197644 h 1564481"/>
              <a:gd name="connsiteX37" fmla="*/ 923925 w 938213"/>
              <a:gd name="connsiteY37" fmla="*/ 269081 h 1564481"/>
              <a:gd name="connsiteX38" fmla="*/ 938213 w 938213"/>
              <a:gd name="connsiteY38" fmla="*/ 307181 h 1564481"/>
              <a:gd name="connsiteX39" fmla="*/ 938213 w 938213"/>
              <a:gd name="connsiteY39" fmla="*/ 345281 h 1564481"/>
              <a:gd name="connsiteX40" fmla="*/ 928688 w 938213"/>
              <a:gd name="connsiteY40" fmla="*/ 400050 h 1564481"/>
              <a:gd name="connsiteX41" fmla="*/ 897731 w 938213"/>
              <a:gd name="connsiteY41" fmla="*/ 447675 h 1564481"/>
              <a:gd name="connsiteX42" fmla="*/ 862013 w 938213"/>
              <a:gd name="connsiteY42" fmla="*/ 497681 h 1564481"/>
              <a:gd name="connsiteX43" fmla="*/ 773906 w 938213"/>
              <a:gd name="connsiteY43" fmla="*/ 635794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38213" h="1564481">
                <a:moveTo>
                  <a:pt x="773906" y="635794"/>
                </a:moveTo>
                <a:lnTo>
                  <a:pt x="695325" y="771525"/>
                </a:lnTo>
                <a:lnTo>
                  <a:pt x="619125" y="909638"/>
                </a:lnTo>
                <a:lnTo>
                  <a:pt x="531019" y="1045369"/>
                </a:lnTo>
                <a:lnTo>
                  <a:pt x="400050" y="1212056"/>
                </a:lnTo>
                <a:lnTo>
                  <a:pt x="247650" y="1385888"/>
                </a:lnTo>
                <a:lnTo>
                  <a:pt x="135731" y="1507331"/>
                </a:lnTo>
                <a:lnTo>
                  <a:pt x="69056" y="1550194"/>
                </a:lnTo>
                <a:lnTo>
                  <a:pt x="40481" y="1562100"/>
                </a:lnTo>
                <a:lnTo>
                  <a:pt x="16669" y="1564481"/>
                </a:lnTo>
                <a:lnTo>
                  <a:pt x="2381" y="1554956"/>
                </a:lnTo>
                <a:lnTo>
                  <a:pt x="0" y="1531144"/>
                </a:lnTo>
                <a:lnTo>
                  <a:pt x="19050" y="1497806"/>
                </a:lnTo>
                <a:lnTo>
                  <a:pt x="100013" y="1388269"/>
                </a:lnTo>
                <a:lnTo>
                  <a:pt x="204788" y="1235869"/>
                </a:lnTo>
                <a:lnTo>
                  <a:pt x="314325" y="1054894"/>
                </a:lnTo>
                <a:lnTo>
                  <a:pt x="423863" y="864394"/>
                </a:lnTo>
                <a:lnTo>
                  <a:pt x="533400" y="650081"/>
                </a:lnTo>
                <a:lnTo>
                  <a:pt x="573881" y="542925"/>
                </a:lnTo>
                <a:lnTo>
                  <a:pt x="611981" y="433388"/>
                </a:lnTo>
                <a:lnTo>
                  <a:pt x="633413" y="292894"/>
                </a:lnTo>
                <a:lnTo>
                  <a:pt x="633413" y="202406"/>
                </a:lnTo>
                <a:lnTo>
                  <a:pt x="621506" y="145256"/>
                </a:lnTo>
                <a:lnTo>
                  <a:pt x="588169" y="97631"/>
                </a:lnTo>
                <a:lnTo>
                  <a:pt x="545306" y="45244"/>
                </a:lnTo>
                <a:lnTo>
                  <a:pt x="540544" y="33338"/>
                </a:lnTo>
                <a:lnTo>
                  <a:pt x="540544" y="19050"/>
                </a:lnTo>
                <a:lnTo>
                  <a:pt x="547688" y="7144"/>
                </a:lnTo>
                <a:lnTo>
                  <a:pt x="569119" y="0"/>
                </a:lnTo>
                <a:lnTo>
                  <a:pt x="626269" y="2381"/>
                </a:lnTo>
                <a:lnTo>
                  <a:pt x="673894" y="11906"/>
                </a:lnTo>
                <a:lnTo>
                  <a:pt x="716756" y="23813"/>
                </a:lnTo>
                <a:lnTo>
                  <a:pt x="757238" y="47625"/>
                </a:lnTo>
                <a:lnTo>
                  <a:pt x="797719" y="76200"/>
                </a:lnTo>
                <a:lnTo>
                  <a:pt x="828675" y="109538"/>
                </a:lnTo>
                <a:lnTo>
                  <a:pt x="854869" y="142875"/>
                </a:lnTo>
                <a:lnTo>
                  <a:pt x="895350" y="197644"/>
                </a:lnTo>
                <a:lnTo>
                  <a:pt x="923925" y="269081"/>
                </a:lnTo>
                <a:lnTo>
                  <a:pt x="938213" y="307181"/>
                </a:lnTo>
                <a:lnTo>
                  <a:pt x="938213" y="345281"/>
                </a:lnTo>
                <a:lnTo>
                  <a:pt x="928688" y="400050"/>
                </a:lnTo>
                <a:lnTo>
                  <a:pt x="897731" y="447675"/>
                </a:lnTo>
                <a:lnTo>
                  <a:pt x="862013" y="497681"/>
                </a:lnTo>
                <a:lnTo>
                  <a:pt x="773906" y="635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8B044E-ABD6-D549-8CE9-A6E15438DA00}"/>
              </a:ext>
            </a:extLst>
          </p:cNvPr>
          <p:cNvSpPr/>
          <p:nvPr/>
        </p:nvSpPr>
        <p:spPr>
          <a:xfrm>
            <a:off x="4246563" y="4997450"/>
            <a:ext cx="1236662" cy="957263"/>
          </a:xfrm>
          <a:custGeom>
            <a:avLst/>
            <a:gdLst>
              <a:gd name="connsiteX0" fmla="*/ 835116 w 1236818"/>
              <a:gd name="connsiteY0" fmla="*/ 557625 h 956684"/>
              <a:gd name="connsiteX1" fmla="*/ 525912 w 1236818"/>
              <a:gd name="connsiteY1" fmla="*/ 737334 h 956684"/>
              <a:gd name="connsiteX2" fmla="*/ 261634 w 1236818"/>
              <a:gd name="connsiteY2" fmla="*/ 869473 h 956684"/>
              <a:gd name="connsiteX3" fmla="*/ 60784 w 1236818"/>
              <a:gd name="connsiteY3" fmla="*/ 951399 h 956684"/>
              <a:gd name="connsiteX4" fmla="*/ 39641 w 1236818"/>
              <a:gd name="connsiteY4" fmla="*/ 956684 h 956684"/>
              <a:gd name="connsiteX5" fmla="*/ 7928 w 1236818"/>
              <a:gd name="connsiteY5" fmla="*/ 954041 h 956684"/>
              <a:gd name="connsiteX6" fmla="*/ 0 w 1236818"/>
              <a:gd name="connsiteY6" fmla="*/ 940827 h 956684"/>
              <a:gd name="connsiteX7" fmla="*/ 7928 w 1236818"/>
              <a:gd name="connsiteY7" fmla="*/ 909114 h 956684"/>
              <a:gd name="connsiteX8" fmla="*/ 44927 w 1236818"/>
              <a:gd name="connsiteY8" fmla="*/ 874758 h 956684"/>
              <a:gd name="connsiteX9" fmla="*/ 269563 w 1236818"/>
              <a:gd name="connsiteY9" fmla="*/ 734691 h 956684"/>
              <a:gd name="connsiteX10" fmla="*/ 480985 w 1236818"/>
              <a:gd name="connsiteY10" fmla="*/ 586696 h 956684"/>
              <a:gd name="connsiteX11" fmla="*/ 650122 w 1236818"/>
              <a:gd name="connsiteY11" fmla="*/ 457200 h 956684"/>
              <a:gd name="connsiteX12" fmla="*/ 769047 w 1236818"/>
              <a:gd name="connsiteY12" fmla="*/ 340918 h 956684"/>
              <a:gd name="connsiteX13" fmla="*/ 837759 w 1236818"/>
              <a:gd name="connsiteY13" fmla="*/ 256349 h 956684"/>
              <a:gd name="connsiteX14" fmla="*/ 856259 w 1236818"/>
              <a:gd name="connsiteY14" fmla="*/ 198208 h 956684"/>
              <a:gd name="connsiteX15" fmla="*/ 853616 w 1236818"/>
              <a:gd name="connsiteY15" fmla="*/ 153281 h 956684"/>
              <a:gd name="connsiteX16" fmla="*/ 832474 w 1236818"/>
              <a:gd name="connsiteY16" fmla="*/ 110996 h 956684"/>
              <a:gd name="connsiteX17" fmla="*/ 795475 w 1236818"/>
              <a:gd name="connsiteY17" fmla="*/ 68712 h 956684"/>
              <a:gd name="connsiteX18" fmla="*/ 779618 w 1236818"/>
              <a:gd name="connsiteY18" fmla="*/ 44927 h 956684"/>
              <a:gd name="connsiteX19" fmla="*/ 776975 w 1236818"/>
              <a:gd name="connsiteY19" fmla="*/ 15856 h 956684"/>
              <a:gd name="connsiteX20" fmla="*/ 787547 w 1236818"/>
              <a:gd name="connsiteY20" fmla="*/ 2642 h 956684"/>
              <a:gd name="connsiteX21" fmla="*/ 803403 w 1236818"/>
              <a:gd name="connsiteY21" fmla="*/ 0 h 956684"/>
              <a:gd name="connsiteX22" fmla="*/ 840402 w 1236818"/>
              <a:gd name="connsiteY22" fmla="*/ 5285 h 956684"/>
              <a:gd name="connsiteX23" fmla="*/ 914400 w 1236818"/>
              <a:gd name="connsiteY23" fmla="*/ 34356 h 956684"/>
              <a:gd name="connsiteX24" fmla="*/ 1001611 w 1236818"/>
              <a:gd name="connsiteY24" fmla="*/ 73997 h 956684"/>
              <a:gd name="connsiteX25" fmla="*/ 1086180 w 1236818"/>
              <a:gd name="connsiteY25" fmla="*/ 126853 h 956684"/>
              <a:gd name="connsiteX26" fmla="*/ 1139036 w 1236818"/>
              <a:gd name="connsiteY26" fmla="*/ 158566 h 956684"/>
              <a:gd name="connsiteX27" fmla="*/ 1194534 w 1236818"/>
              <a:gd name="connsiteY27" fmla="*/ 198208 h 956684"/>
              <a:gd name="connsiteX28" fmla="*/ 1223604 w 1236818"/>
              <a:gd name="connsiteY28" fmla="*/ 235207 h 956684"/>
              <a:gd name="connsiteX29" fmla="*/ 1234175 w 1236818"/>
              <a:gd name="connsiteY29" fmla="*/ 266920 h 956684"/>
              <a:gd name="connsiteX30" fmla="*/ 1236818 w 1236818"/>
              <a:gd name="connsiteY30" fmla="*/ 301276 h 956684"/>
              <a:gd name="connsiteX31" fmla="*/ 1220962 w 1236818"/>
              <a:gd name="connsiteY31" fmla="*/ 338275 h 956684"/>
              <a:gd name="connsiteX32" fmla="*/ 1197177 w 1236818"/>
              <a:gd name="connsiteY32" fmla="*/ 359417 h 956684"/>
              <a:gd name="connsiteX33" fmla="*/ 1146964 w 1236818"/>
              <a:gd name="connsiteY33" fmla="*/ 369988 h 956684"/>
              <a:gd name="connsiteX34" fmla="*/ 835116 w 1236818"/>
              <a:gd name="connsiteY34" fmla="*/ 557625 h 95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36818" h="956684">
                <a:moveTo>
                  <a:pt x="835116" y="557625"/>
                </a:moveTo>
                <a:lnTo>
                  <a:pt x="525912" y="737334"/>
                </a:lnTo>
                <a:lnTo>
                  <a:pt x="261634" y="869473"/>
                </a:lnTo>
                <a:lnTo>
                  <a:pt x="60784" y="951399"/>
                </a:lnTo>
                <a:lnTo>
                  <a:pt x="39641" y="956684"/>
                </a:lnTo>
                <a:lnTo>
                  <a:pt x="7928" y="954041"/>
                </a:lnTo>
                <a:lnTo>
                  <a:pt x="0" y="940827"/>
                </a:lnTo>
                <a:lnTo>
                  <a:pt x="7928" y="909114"/>
                </a:lnTo>
                <a:lnTo>
                  <a:pt x="44927" y="874758"/>
                </a:lnTo>
                <a:lnTo>
                  <a:pt x="269563" y="734691"/>
                </a:lnTo>
                <a:lnTo>
                  <a:pt x="480985" y="586696"/>
                </a:lnTo>
                <a:lnTo>
                  <a:pt x="650122" y="457200"/>
                </a:lnTo>
                <a:lnTo>
                  <a:pt x="769047" y="340918"/>
                </a:lnTo>
                <a:lnTo>
                  <a:pt x="837759" y="256349"/>
                </a:lnTo>
                <a:lnTo>
                  <a:pt x="856259" y="198208"/>
                </a:lnTo>
                <a:lnTo>
                  <a:pt x="853616" y="153281"/>
                </a:lnTo>
                <a:lnTo>
                  <a:pt x="832474" y="110996"/>
                </a:lnTo>
                <a:lnTo>
                  <a:pt x="795475" y="68712"/>
                </a:lnTo>
                <a:lnTo>
                  <a:pt x="779618" y="44927"/>
                </a:lnTo>
                <a:lnTo>
                  <a:pt x="776975" y="15856"/>
                </a:lnTo>
                <a:lnTo>
                  <a:pt x="787547" y="2642"/>
                </a:lnTo>
                <a:lnTo>
                  <a:pt x="803403" y="0"/>
                </a:lnTo>
                <a:lnTo>
                  <a:pt x="840402" y="5285"/>
                </a:lnTo>
                <a:lnTo>
                  <a:pt x="914400" y="34356"/>
                </a:lnTo>
                <a:lnTo>
                  <a:pt x="1001611" y="73997"/>
                </a:lnTo>
                <a:lnTo>
                  <a:pt x="1086180" y="126853"/>
                </a:lnTo>
                <a:lnTo>
                  <a:pt x="1139036" y="158566"/>
                </a:lnTo>
                <a:lnTo>
                  <a:pt x="1194534" y="198208"/>
                </a:lnTo>
                <a:lnTo>
                  <a:pt x="1223604" y="235207"/>
                </a:lnTo>
                <a:lnTo>
                  <a:pt x="1234175" y="266920"/>
                </a:lnTo>
                <a:lnTo>
                  <a:pt x="1236818" y="301276"/>
                </a:lnTo>
                <a:lnTo>
                  <a:pt x="1220962" y="338275"/>
                </a:lnTo>
                <a:lnTo>
                  <a:pt x="1197177" y="359417"/>
                </a:lnTo>
                <a:lnTo>
                  <a:pt x="1146964" y="369988"/>
                </a:lnTo>
                <a:lnTo>
                  <a:pt x="835116" y="55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2EBA336-55D5-E047-8B18-E61B3D2ADCC5}"/>
              </a:ext>
            </a:extLst>
          </p:cNvPr>
          <p:cNvSpPr/>
          <p:nvPr/>
        </p:nvSpPr>
        <p:spPr>
          <a:xfrm>
            <a:off x="5956300" y="4957763"/>
            <a:ext cx="1131888" cy="1036637"/>
          </a:xfrm>
          <a:custGeom>
            <a:avLst/>
            <a:gdLst>
              <a:gd name="connsiteX0" fmla="*/ 774333 w 1131107"/>
              <a:gd name="connsiteY0" fmla="*/ 758476 h 1035968"/>
              <a:gd name="connsiteX1" fmla="*/ 673907 w 1131107"/>
              <a:gd name="connsiteY1" fmla="*/ 615767 h 1035968"/>
              <a:gd name="connsiteX2" fmla="*/ 594624 w 1131107"/>
              <a:gd name="connsiteY2" fmla="*/ 520627 h 1035968"/>
              <a:gd name="connsiteX3" fmla="*/ 488913 w 1131107"/>
              <a:gd name="connsiteY3" fmla="*/ 412273 h 1035968"/>
              <a:gd name="connsiteX4" fmla="*/ 441343 w 1131107"/>
              <a:gd name="connsiteY4" fmla="*/ 369989 h 1035968"/>
              <a:gd name="connsiteX5" fmla="*/ 317133 w 1131107"/>
              <a:gd name="connsiteY5" fmla="*/ 285420 h 1035968"/>
              <a:gd name="connsiteX6" fmla="*/ 68712 w 1131107"/>
              <a:gd name="connsiteY6" fmla="*/ 103068 h 1035968"/>
              <a:gd name="connsiteX7" fmla="*/ 13214 w 1131107"/>
              <a:gd name="connsiteY7" fmla="*/ 60784 h 1035968"/>
              <a:gd name="connsiteX8" fmla="*/ 0 w 1131107"/>
              <a:gd name="connsiteY8" fmla="*/ 34356 h 1035968"/>
              <a:gd name="connsiteX9" fmla="*/ 0 w 1131107"/>
              <a:gd name="connsiteY9" fmla="*/ 7928 h 1035968"/>
              <a:gd name="connsiteX10" fmla="*/ 10571 w 1131107"/>
              <a:gd name="connsiteY10" fmla="*/ 2643 h 1035968"/>
              <a:gd name="connsiteX11" fmla="*/ 26428 w 1131107"/>
              <a:gd name="connsiteY11" fmla="*/ 0 h 1035968"/>
              <a:gd name="connsiteX12" fmla="*/ 79283 w 1131107"/>
              <a:gd name="connsiteY12" fmla="*/ 18500 h 1035968"/>
              <a:gd name="connsiteX13" fmla="*/ 272206 w 1131107"/>
              <a:gd name="connsiteY13" fmla="*/ 105711 h 1035968"/>
              <a:gd name="connsiteX14" fmla="*/ 478342 w 1131107"/>
              <a:gd name="connsiteY14" fmla="*/ 200851 h 1035968"/>
              <a:gd name="connsiteX15" fmla="*/ 655408 w 1131107"/>
              <a:gd name="connsiteY15" fmla="*/ 290705 h 1035968"/>
              <a:gd name="connsiteX16" fmla="*/ 806046 w 1131107"/>
              <a:gd name="connsiteY16" fmla="*/ 372631 h 1035968"/>
              <a:gd name="connsiteX17" fmla="*/ 938185 w 1131107"/>
              <a:gd name="connsiteY17" fmla="*/ 459843 h 1035968"/>
              <a:gd name="connsiteX18" fmla="*/ 983112 w 1131107"/>
              <a:gd name="connsiteY18" fmla="*/ 512698 h 1035968"/>
              <a:gd name="connsiteX19" fmla="*/ 1028039 w 1131107"/>
              <a:gd name="connsiteY19" fmla="*/ 578768 h 1035968"/>
              <a:gd name="connsiteX20" fmla="*/ 1078252 w 1131107"/>
              <a:gd name="connsiteY20" fmla="*/ 673908 h 1035968"/>
              <a:gd name="connsiteX21" fmla="*/ 1099394 w 1131107"/>
              <a:gd name="connsiteY21" fmla="*/ 724120 h 1035968"/>
              <a:gd name="connsiteX22" fmla="*/ 1120536 w 1131107"/>
              <a:gd name="connsiteY22" fmla="*/ 787547 h 1035968"/>
              <a:gd name="connsiteX23" fmla="*/ 1128465 w 1131107"/>
              <a:gd name="connsiteY23" fmla="*/ 843045 h 1035968"/>
              <a:gd name="connsiteX24" fmla="*/ 1131107 w 1131107"/>
              <a:gd name="connsiteY24" fmla="*/ 893258 h 1035968"/>
              <a:gd name="connsiteX25" fmla="*/ 1125822 w 1131107"/>
              <a:gd name="connsiteY25" fmla="*/ 946113 h 1035968"/>
              <a:gd name="connsiteX26" fmla="*/ 1115251 w 1131107"/>
              <a:gd name="connsiteY26" fmla="*/ 975184 h 1035968"/>
              <a:gd name="connsiteX27" fmla="*/ 1099394 w 1131107"/>
              <a:gd name="connsiteY27" fmla="*/ 996326 h 1035968"/>
              <a:gd name="connsiteX28" fmla="*/ 1072966 w 1131107"/>
              <a:gd name="connsiteY28" fmla="*/ 1014826 h 1035968"/>
              <a:gd name="connsiteX29" fmla="*/ 1020111 w 1131107"/>
              <a:gd name="connsiteY29" fmla="*/ 1030682 h 1035968"/>
              <a:gd name="connsiteX30" fmla="*/ 969898 w 1131107"/>
              <a:gd name="connsiteY30" fmla="*/ 1035968 h 1035968"/>
              <a:gd name="connsiteX31" fmla="*/ 946113 w 1131107"/>
              <a:gd name="connsiteY31" fmla="*/ 1030682 h 1035968"/>
              <a:gd name="connsiteX32" fmla="*/ 914400 w 1131107"/>
              <a:gd name="connsiteY32" fmla="*/ 1012183 h 1035968"/>
              <a:gd name="connsiteX33" fmla="*/ 890615 w 1131107"/>
              <a:gd name="connsiteY33" fmla="*/ 983112 h 1035968"/>
              <a:gd name="connsiteX34" fmla="*/ 874758 w 1131107"/>
              <a:gd name="connsiteY34" fmla="*/ 951399 h 1035968"/>
              <a:gd name="connsiteX35" fmla="*/ 845688 w 1131107"/>
              <a:gd name="connsiteY35" fmla="*/ 890615 h 1035968"/>
              <a:gd name="connsiteX36" fmla="*/ 774333 w 1131107"/>
              <a:gd name="connsiteY36" fmla="*/ 758476 h 103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31107" h="1035968">
                <a:moveTo>
                  <a:pt x="774333" y="758476"/>
                </a:moveTo>
                <a:lnTo>
                  <a:pt x="673907" y="615767"/>
                </a:lnTo>
                <a:lnTo>
                  <a:pt x="594624" y="520627"/>
                </a:lnTo>
                <a:lnTo>
                  <a:pt x="488913" y="412273"/>
                </a:lnTo>
                <a:lnTo>
                  <a:pt x="441343" y="369989"/>
                </a:lnTo>
                <a:lnTo>
                  <a:pt x="317133" y="285420"/>
                </a:lnTo>
                <a:lnTo>
                  <a:pt x="68712" y="103068"/>
                </a:lnTo>
                <a:lnTo>
                  <a:pt x="13214" y="60784"/>
                </a:lnTo>
                <a:lnTo>
                  <a:pt x="0" y="34356"/>
                </a:lnTo>
                <a:lnTo>
                  <a:pt x="0" y="7928"/>
                </a:lnTo>
                <a:lnTo>
                  <a:pt x="10571" y="2643"/>
                </a:lnTo>
                <a:lnTo>
                  <a:pt x="26428" y="0"/>
                </a:lnTo>
                <a:lnTo>
                  <a:pt x="79283" y="18500"/>
                </a:lnTo>
                <a:lnTo>
                  <a:pt x="272206" y="105711"/>
                </a:lnTo>
                <a:lnTo>
                  <a:pt x="478342" y="200851"/>
                </a:lnTo>
                <a:lnTo>
                  <a:pt x="655408" y="290705"/>
                </a:lnTo>
                <a:lnTo>
                  <a:pt x="806046" y="372631"/>
                </a:lnTo>
                <a:lnTo>
                  <a:pt x="938185" y="459843"/>
                </a:lnTo>
                <a:lnTo>
                  <a:pt x="983112" y="512698"/>
                </a:lnTo>
                <a:lnTo>
                  <a:pt x="1028039" y="578768"/>
                </a:lnTo>
                <a:lnTo>
                  <a:pt x="1078252" y="673908"/>
                </a:lnTo>
                <a:lnTo>
                  <a:pt x="1099394" y="724120"/>
                </a:lnTo>
                <a:lnTo>
                  <a:pt x="1120536" y="787547"/>
                </a:lnTo>
                <a:lnTo>
                  <a:pt x="1128465" y="843045"/>
                </a:lnTo>
                <a:lnTo>
                  <a:pt x="1131107" y="893258"/>
                </a:lnTo>
                <a:lnTo>
                  <a:pt x="1125822" y="946113"/>
                </a:lnTo>
                <a:lnTo>
                  <a:pt x="1115251" y="975184"/>
                </a:lnTo>
                <a:lnTo>
                  <a:pt x="1099394" y="996326"/>
                </a:lnTo>
                <a:lnTo>
                  <a:pt x="1072966" y="1014826"/>
                </a:lnTo>
                <a:lnTo>
                  <a:pt x="1020111" y="1030682"/>
                </a:lnTo>
                <a:lnTo>
                  <a:pt x="969898" y="1035968"/>
                </a:lnTo>
                <a:lnTo>
                  <a:pt x="946113" y="1030682"/>
                </a:lnTo>
                <a:lnTo>
                  <a:pt x="914400" y="1012183"/>
                </a:lnTo>
                <a:lnTo>
                  <a:pt x="890615" y="983112"/>
                </a:lnTo>
                <a:lnTo>
                  <a:pt x="874758" y="951399"/>
                </a:lnTo>
                <a:lnTo>
                  <a:pt x="845688" y="890615"/>
                </a:lnTo>
                <a:lnTo>
                  <a:pt x="774333" y="7584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271C8A-FB7D-5142-93B0-B3967D90EBAB}"/>
              </a:ext>
            </a:extLst>
          </p:cNvPr>
          <p:cNvSpPr/>
          <p:nvPr/>
        </p:nvSpPr>
        <p:spPr>
          <a:xfrm>
            <a:off x="2565400" y="2243138"/>
            <a:ext cx="2025650" cy="614362"/>
          </a:xfrm>
          <a:custGeom>
            <a:avLst/>
            <a:gdLst>
              <a:gd name="connsiteX0" fmla="*/ 1438275 w 2026444"/>
              <a:gd name="connsiteY0" fmla="*/ 335756 h 614362"/>
              <a:gd name="connsiteX1" fmla="*/ 950119 w 2026444"/>
              <a:gd name="connsiteY1" fmla="*/ 447675 h 614362"/>
              <a:gd name="connsiteX2" fmla="*/ 783432 w 2026444"/>
              <a:gd name="connsiteY2" fmla="*/ 497681 h 614362"/>
              <a:gd name="connsiteX3" fmla="*/ 633413 w 2026444"/>
              <a:gd name="connsiteY3" fmla="*/ 521493 h 614362"/>
              <a:gd name="connsiteX4" fmla="*/ 550069 w 2026444"/>
              <a:gd name="connsiteY4" fmla="*/ 542925 h 614362"/>
              <a:gd name="connsiteX5" fmla="*/ 438150 w 2026444"/>
              <a:gd name="connsiteY5" fmla="*/ 585787 h 614362"/>
              <a:gd name="connsiteX6" fmla="*/ 397669 w 2026444"/>
              <a:gd name="connsiteY6" fmla="*/ 604837 h 614362"/>
              <a:gd name="connsiteX7" fmla="*/ 359569 w 2026444"/>
              <a:gd name="connsiteY7" fmla="*/ 611981 h 614362"/>
              <a:gd name="connsiteX8" fmla="*/ 309563 w 2026444"/>
              <a:gd name="connsiteY8" fmla="*/ 614362 h 614362"/>
              <a:gd name="connsiteX9" fmla="*/ 261938 w 2026444"/>
              <a:gd name="connsiteY9" fmla="*/ 607218 h 614362"/>
              <a:gd name="connsiteX10" fmla="*/ 209550 w 2026444"/>
              <a:gd name="connsiteY10" fmla="*/ 588168 h 614362"/>
              <a:gd name="connsiteX11" fmla="*/ 159544 w 2026444"/>
              <a:gd name="connsiteY11" fmla="*/ 552450 h 614362"/>
              <a:gd name="connsiteX12" fmla="*/ 111919 w 2026444"/>
              <a:gd name="connsiteY12" fmla="*/ 511968 h 614362"/>
              <a:gd name="connsiteX13" fmla="*/ 66675 w 2026444"/>
              <a:gd name="connsiteY13" fmla="*/ 452437 h 614362"/>
              <a:gd name="connsiteX14" fmla="*/ 23813 w 2026444"/>
              <a:gd name="connsiteY14" fmla="*/ 388143 h 614362"/>
              <a:gd name="connsiteX15" fmla="*/ 4763 w 2026444"/>
              <a:gd name="connsiteY15" fmla="*/ 345281 h 614362"/>
              <a:gd name="connsiteX16" fmla="*/ 0 w 2026444"/>
              <a:gd name="connsiteY16" fmla="*/ 323850 h 614362"/>
              <a:gd name="connsiteX17" fmla="*/ 2382 w 2026444"/>
              <a:gd name="connsiteY17" fmla="*/ 309562 h 614362"/>
              <a:gd name="connsiteX18" fmla="*/ 11907 w 2026444"/>
              <a:gd name="connsiteY18" fmla="*/ 300037 h 614362"/>
              <a:gd name="connsiteX19" fmla="*/ 28575 w 2026444"/>
              <a:gd name="connsiteY19" fmla="*/ 300037 h 614362"/>
              <a:gd name="connsiteX20" fmla="*/ 61913 w 2026444"/>
              <a:gd name="connsiteY20" fmla="*/ 311943 h 614362"/>
              <a:gd name="connsiteX21" fmla="*/ 100013 w 2026444"/>
              <a:gd name="connsiteY21" fmla="*/ 350043 h 614362"/>
              <a:gd name="connsiteX22" fmla="*/ 133350 w 2026444"/>
              <a:gd name="connsiteY22" fmla="*/ 371475 h 614362"/>
              <a:gd name="connsiteX23" fmla="*/ 169069 w 2026444"/>
              <a:gd name="connsiteY23" fmla="*/ 390525 h 614362"/>
              <a:gd name="connsiteX24" fmla="*/ 200025 w 2026444"/>
              <a:gd name="connsiteY24" fmla="*/ 402431 h 614362"/>
              <a:gd name="connsiteX25" fmla="*/ 242888 w 2026444"/>
              <a:gd name="connsiteY25" fmla="*/ 407193 h 614362"/>
              <a:gd name="connsiteX26" fmla="*/ 307182 w 2026444"/>
              <a:gd name="connsiteY26" fmla="*/ 404812 h 614362"/>
              <a:gd name="connsiteX27" fmla="*/ 397669 w 2026444"/>
              <a:gd name="connsiteY27" fmla="*/ 388143 h 614362"/>
              <a:gd name="connsiteX28" fmla="*/ 771525 w 2026444"/>
              <a:gd name="connsiteY28" fmla="*/ 292893 h 614362"/>
              <a:gd name="connsiteX29" fmla="*/ 1047750 w 2026444"/>
              <a:gd name="connsiteY29" fmla="*/ 221456 h 614362"/>
              <a:gd name="connsiteX30" fmla="*/ 1307307 w 2026444"/>
              <a:gd name="connsiteY30" fmla="*/ 164306 h 614362"/>
              <a:gd name="connsiteX31" fmla="*/ 1431132 w 2026444"/>
              <a:gd name="connsiteY31" fmla="*/ 135731 h 614362"/>
              <a:gd name="connsiteX32" fmla="*/ 1583532 w 2026444"/>
              <a:gd name="connsiteY32" fmla="*/ 90487 h 614362"/>
              <a:gd name="connsiteX33" fmla="*/ 1690688 w 2026444"/>
              <a:gd name="connsiteY33" fmla="*/ 0 h 614362"/>
              <a:gd name="connsiteX34" fmla="*/ 1743075 w 2026444"/>
              <a:gd name="connsiteY34" fmla="*/ 7143 h 614362"/>
              <a:gd name="connsiteX35" fmla="*/ 1816894 w 2026444"/>
              <a:gd name="connsiteY35" fmla="*/ 26193 h 614362"/>
              <a:gd name="connsiteX36" fmla="*/ 1888332 w 2026444"/>
              <a:gd name="connsiteY36" fmla="*/ 54768 h 614362"/>
              <a:gd name="connsiteX37" fmla="*/ 1945482 w 2026444"/>
              <a:gd name="connsiteY37" fmla="*/ 80962 h 614362"/>
              <a:gd name="connsiteX38" fmla="*/ 2009775 w 2026444"/>
              <a:gd name="connsiteY38" fmla="*/ 123825 h 614362"/>
              <a:gd name="connsiteX39" fmla="*/ 2026444 w 2026444"/>
              <a:gd name="connsiteY39" fmla="*/ 140493 h 614362"/>
              <a:gd name="connsiteX40" fmla="*/ 2019300 w 2026444"/>
              <a:gd name="connsiteY40" fmla="*/ 180975 h 614362"/>
              <a:gd name="connsiteX41" fmla="*/ 2007394 w 2026444"/>
              <a:gd name="connsiteY41" fmla="*/ 209550 h 614362"/>
              <a:gd name="connsiteX42" fmla="*/ 1983582 w 2026444"/>
              <a:gd name="connsiteY42" fmla="*/ 228600 h 614362"/>
              <a:gd name="connsiteX43" fmla="*/ 1831182 w 2026444"/>
              <a:gd name="connsiteY43" fmla="*/ 269081 h 614362"/>
              <a:gd name="connsiteX44" fmla="*/ 1438275 w 2026444"/>
              <a:gd name="connsiteY44" fmla="*/ 33575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6444" h="614362">
                <a:moveTo>
                  <a:pt x="1438275" y="335756"/>
                </a:moveTo>
                <a:lnTo>
                  <a:pt x="950119" y="447675"/>
                </a:lnTo>
                <a:lnTo>
                  <a:pt x="783432" y="497681"/>
                </a:lnTo>
                <a:lnTo>
                  <a:pt x="633413" y="521493"/>
                </a:lnTo>
                <a:lnTo>
                  <a:pt x="550069" y="542925"/>
                </a:lnTo>
                <a:lnTo>
                  <a:pt x="438150" y="585787"/>
                </a:lnTo>
                <a:lnTo>
                  <a:pt x="397669" y="604837"/>
                </a:lnTo>
                <a:lnTo>
                  <a:pt x="359569" y="611981"/>
                </a:lnTo>
                <a:lnTo>
                  <a:pt x="309563" y="614362"/>
                </a:lnTo>
                <a:lnTo>
                  <a:pt x="261938" y="607218"/>
                </a:lnTo>
                <a:lnTo>
                  <a:pt x="209550" y="588168"/>
                </a:lnTo>
                <a:lnTo>
                  <a:pt x="159544" y="552450"/>
                </a:lnTo>
                <a:lnTo>
                  <a:pt x="111919" y="511968"/>
                </a:lnTo>
                <a:lnTo>
                  <a:pt x="66675" y="452437"/>
                </a:lnTo>
                <a:lnTo>
                  <a:pt x="23813" y="388143"/>
                </a:lnTo>
                <a:lnTo>
                  <a:pt x="4763" y="345281"/>
                </a:lnTo>
                <a:lnTo>
                  <a:pt x="0" y="323850"/>
                </a:lnTo>
                <a:lnTo>
                  <a:pt x="2382" y="309562"/>
                </a:lnTo>
                <a:lnTo>
                  <a:pt x="11907" y="300037"/>
                </a:lnTo>
                <a:lnTo>
                  <a:pt x="28575" y="300037"/>
                </a:lnTo>
                <a:lnTo>
                  <a:pt x="61913" y="311943"/>
                </a:lnTo>
                <a:lnTo>
                  <a:pt x="100013" y="350043"/>
                </a:lnTo>
                <a:lnTo>
                  <a:pt x="133350" y="371475"/>
                </a:lnTo>
                <a:lnTo>
                  <a:pt x="169069" y="390525"/>
                </a:lnTo>
                <a:lnTo>
                  <a:pt x="200025" y="402431"/>
                </a:lnTo>
                <a:lnTo>
                  <a:pt x="242888" y="407193"/>
                </a:lnTo>
                <a:lnTo>
                  <a:pt x="307182" y="404812"/>
                </a:lnTo>
                <a:lnTo>
                  <a:pt x="397669" y="388143"/>
                </a:lnTo>
                <a:lnTo>
                  <a:pt x="771525" y="292893"/>
                </a:lnTo>
                <a:lnTo>
                  <a:pt x="1047750" y="221456"/>
                </a:lnTo>
                <a:lnTo>
                  <a:pt x="1307307" y="164306"/>
                </a:lnTo>
                <a:lnTo>
                  <a:pt x="1431132" y="135731"/>
                </a:lnTo>
                <a:lnTo>
                  <a:pt x="1583532" y="90487"/>
                </a:lnTo>
                <a:lnTo>
                  <a:pt x="1690688" y="0"/>
                </a:lnTo>
                <a:lnTo>
                  <a:pt x="1743075" y="7143"/>
                </a:lnTo>
                <a:lnTo>
                  <a:pt x="1816894" y="26193"/>
                </a:lnTo>
                <a:lnTo>
                  <a:pt x="1888332" y="54768"/>
                </a:lnTo>
                <a:lnTo>
                  <a:pt x="1945482" y="80962"/>
                </a:lnTo>
                <a:lnTo>
                  <a:pt x="2009775" y="123825"/>
                </a:lnTo>
                <a:lnTo>
                  <a:pt x="2026444" y="140493"/>
                </a:lnTo>
                <a:lnTo>
                  <a:pt x="2019300" y="180975"/>
                </a:lnTo>
                <a:lnTo>
                  <a:pt x="2007394" y="209550"/>
                </a:lnTo>
                <a:lnTo>
                  <a:pt x="1983582" y="228600"/>
                </a:lnTo>
                <a:lnTo>
                  <a:pt x="1831182" y="269081"/>
                </a:lnTo>
                <a:lnTo>
                  <a:pt x="1438275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295DFAA-BD45-A94A-B0D7-6A20D3878FC4}"/>
              </a:ext>
            </a:extLst>
          </p:cNvPr>
          <p:cNvSpPr/>
          <p:nvPr/>
        </p:nvSpPr>
        <p:spPr>
          <a:xfrm>
            <a:off x="3662363" y="3167063"/>
            <a:ext cx="682625" cy="495300"/>
          </a:xfrm>
          <a:custGeom>
            <a:avLst/>
            <a:gdLst>
              <a:gd name="connsiteX0" fmla="*/ 309562 w 683418"/>
              <a:gd name="connsiteY0" fmla="*/ 290512 h 495300"/>
              <a:gd name="connsiteX1" fmla="*/ 235743 w 683418"/>
              <a:gd name="connsiteY1" fmla="*/ 254793 h 495300"/>
              <a:gd name="connsiteX2" fmla="*/ 178593 w 683418"/>
              <a:gd name="connsiteY2" fmla="*/ 219075 h 495300"/>
              <a:gd name="connsiteX3" fmla="*/ 135731 w 683418"/>
              <a:gd name="connsiteY3" fmla="*/ 190500 h 495300"/>
              <a:gd name="connsiteX4" fmla="*/ 0 w 683418"/>
              <a:gd name="connsiteY4" fmla="*/ 80962 h 495300"/>
              <a:gd name="connsiteX5" fmla="*/ 26193 w 683418"/>
              <a:gd name="connsiteY5" fmla="*/ 0 h 495300"/>
              <a:gd name="connsiteX6" fmla="*/ 135731 w 683418"/>
              <a:gd name="connsiteY6" fmla="*/ 40481 h 495300"/>
              <a:gd name="connsiteX7" fmla="*/ 283368 w 683418"/>
              <a:gd name="connsiteY7" fmla="*/ 88106 h 495300"/>
              <a:gd name="connsiteX8" fmla="*/ 381000 w 683418"/>
              <a:gd name="connsiteY8" fmla="*/ 116681 h 495300"/>
              <a:gd name="connsiteX9" fmla="*/ 440531 w 683418"/>
              <a:gd name="connsiteY9" fmla="*/ 130968 h 495300"/>
              <a:gd name="connsiteX10" fmla="*/ 476250 w 683418"/>
              <a:gd name="connsiteY10" fmla="*/ 145256 h 495300"/>
              <a:gd name="connsiteX11" fmla="*/ 523875 w 683418"/>
              <a:gd name="connsiteY11" fmla="*/ 176212 h 495300"/>
              <a:gd name="connsiteX12" fmla="*/ 576262 w 683418"/>
              <a:gd name="connsiteY12" fmla="*/ 219075 h 495300"/>
              <a:gd name="connsiteX13" fmla="*/ 626268 w 683418"/>
              <a:gd name="connsiteY13" fmla="*/ 271462 h 495300"/>
              <a:gd name="connsiteX14" fmla="*/ 661987 w 683418"/>
              <a:gd name="connsiteY14" fmla="*/ 307181 h 495300"/>
              <a:gd name="connsiteX15" fmla="*/ 673893 w 683418"/>
              <a:gd name="connsiteY15" fmla="*/ 326231 h 495300"/>
              <a:gd name="connsiteX16" fmla="*/ 683418 w 683418"/>
              <a:gd name="connsiteY16" fmla="*/ 359568 h 495300"/>
              <a:gd name="connsiteX17" fmla="*/ 683418 w 683418"/>
              <a:gd name="connsiteY17" fmla="*/ 409575 h 495300"/>
              <a:gd name="connsiteX18" fmla="*/ 666750 w 683418"/>
              <a:gd name="connsiteY18" fmla="*/ 454818 h 495300"/>
              <a:gd name="connsiteX19" fmla="*/ 645318 w 683418"/>
              <a:gd name="connsiteY19" fmla="*/ 495300 h 495300"/>
              <a:gd name="connsiteX20" fmla="*/ 404812 w 683418"/>
              <a:gd name="connsiteY20" fmla="*/ 354806 h 495300"/>
              <a:gd name="connsiteX21" fmla="*/ 376237 w 683418"/>
              <a:gd name="connsiteY21" fmla="*/ 326231 h 495300"/>
              <a:gd name="connsiteX22" fmla="*/ 309562 w 683418"/>
              <a:gd name="connsiteY22" fmla="*/ 29051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3418" h="495300">
                <a:moveTo>
                  <a:pt x="309562" y="290512"/>
                </a:moveTo>
                <a:lnTo>
                  <a:pt x="235743" y="254793"/>
                </a:lnTo>
                <a:lnTo>
                  <a:pt x="178593" y="219075"/>
                </a:lnTo>
                <a:lnTo>
                  <a:pt x="135731" y="190500"/>
                </a:lnTo>
                <a:lnTo>
                  <a:pt x="0" y="80962"/>
                </a:lnTo>
                <a:lnTo>
                  <a:pt x="26193" y="0"/>
                </a:lnTo>
                <a:lnTo>
                  <a:pt x="135731" y="40481"/>
                </a:lnTo>
                <a:lnTo>
                  <a:pt x="283368" y="88106"/>
                </a:lnTo>
                <a:lnTo>
                  <a:pt x="381000" y="116681"/>
                </a:lnTo>
                <a:lnTo>
                  <a:pt x="440531" y="130968"/>
                </a:lnTo>
                <a:lnTo>
                  <a:pt x="476250" y="145256"/>
                </a:lnTo>
                <a:lnTo>
                  <a:pt x="523875" y="176212"/>
                </a:lnTo>
                <a:lnTo>
                  <a:pt x="576262" y="219075"/>
                </a:lnTo>
                <a:lnTo>
                  <a:pt x="626268" y="271462"/>
                </a:lnTo>
                <a:lnTo>
                  <a:pt x="661987" y="307181"/>
                </a:lnTo>
                <a:lnTo>
                  <a:pt x="673893" y="326231"/>
                </a:lnTo>
                <a:lnTo>
                  <a:pt x="683418" y="359568"/>
                </a:lnTo>
                <a:lnTo>
                  <a:pt x="683418" y="409575"/>
                </a:lnTo>
                <a:lnTo>
                  <a:pt x="666750" y="454818"/>
                </a:lnTo>
                <a:lnTo>
                  <a:pt x="645318" y="495300"/>
                </a:lnTo>
                <a:lnTo>
                  <a:pt x="404812" y="354806"/>
                </a:lnTo>
                <a:lnTo>
                  <a:pt x="376237" y="326231"/>
                </a:lnTo>
                <a:lnTo>
                  <a:pt x="309562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464A6DE-944D-A843-82B6-827CC3F7CE03}"/>
              </a:ext>
            </a:extLst>
          </p:cNvPr>
          <p:cNvSpPr/>
          <p:nvPr/>
        </p:nvSpPr>
        <p:spPr>
          <a:xfrm>
            <a:off x="3194050" y="3457575"/>
            <a:ext cx="1120775" cy="2254250"/>
          </a:xfrm>
          <a:custGeom>
            <a:avLst/>
            <a:gdLst>
              <a:gd name="connsiteX0" fmla="*/ 730250 w 1120775"/>
              <a:gd name="connsiteY0" fmla="*/ 1368425 h 2254250"/>
              <a:gd name="connsiteX1" fmla="*/ 654050 w 1120775"/>
              <a:gd name="connsiteY1" fmla="*/ 1562100 h 2254250"/>
              <a:gd name="connsiteX2" fmla="*/ 596900 w 1120775"/>
              <a:gd name="connsiteY2" fmla="*/ 1682750 h 2254250"/>
              <a:gd name="connsiteX3" fmla="*/ 549275 w 1120775"/>
              <a:gd name="connsiteY3" fmla="*/ 1768475 h 2254250"/>
              <a:gd name="connsiteX4" fmla="*/ 482600 w 1120775"/>
              <a:gd name="connsiteY4" fmla="*/ 1873250 h 2254250"/>
              <a:gd name="connsiteX5" fmla="*/ 415925 w 1120775"/>
              <a:gd name="connsiteY5" fmla="*/ 1958975 h 2254250"/>
              <a:gd name="connsiteX6" fmla="*/ 346075 w 1120775"/>
              <a:gd name="connsiteY6" fmla="*/ 2044700 h 2254250"/>
              <a:gd name="connsiteX7" fmla="*/ 247650 w 1120775"/>
              <a:gd name="connsiteY7" fmla="*/ 2143125 h 2254250"/>
              <a:gd name="connsiteX8" fmla="*/ 127000 w 1120775"/>
              <a:gd name="connsiteY8" fmla="*/ 2244725 h 2254250"/>
              <a:gd name="connsiteX9" fmla="*/ 107950 w 1120775"/>
              <a:gd name="connsiteY9" fmla="*/ 2254250 h 2254250"/>
              <a:gd name="connsiteX10" fmla="*/ 82550 w 1120775"/>
              <a:gd name="connsiteY10" fmla="*/ 2254250 h 2254250"/>
              <a:gd name="connsiteX11" fmla="*/ 47625 w 1120775"/>
              <a:gd name="connsiteY11" fmla="*/ 2247900 h 2254250"/>
              <a:gd name="connsiteX12" fmla="*/ 38100 w 1120775"/>
              <a:gd name="connsiteY12" fmla="*/ 2241550 h 2254250"/>
              <a:gd name="connsiteX13" fmla="*/ 28575 w 1120775"/>
              <a:gd name="connsiteY13" fmla="*/ 2203450 h 2254250"/>
              <a:gd name="connsiteX14" fmla="*/ 12700 w 1120775"/>
              <a:gd name="connsiteY14" fmla="*/ 2089150 h 2254250"/>
              <a:gd name="connsiteX15" fmla="*/ 0 w 1120775"/>
              <a:gd name="connsiteY15" fmla="*/ 2035175 h 2254250"/>
              <a:gd name="connsiteX16" fmla="*/ 184150 w 1120775"/>
              <a:gd name="connsiteY16" fmla="*/ 1787525 h 2254250"/>
              <a:gd name="connsiteX17" fmla="*/ 228600 w 1120775"/>
              <a:gd name="connsiteY17" fmla="*/ 1758950 h 2254250"/>
              <a:gd name="connsiteX18" fmla="*/ 285750 w 1120775"/>
              <a:gd name="connsiteY18" fmla="*/ 1708150 h 2254250"/>
              <a:gd name="connsiteX19" fmla="*/ 346075 w 1120775"/>
              <a:gd name="connsiteY19" fmla="*/ 1635125 h 2254250"/>
              <a:gd name="connsiteX20" fmla="*/ 400050 w 1120775"/>
              <a:gd name="connsiteY20" fmla="*/ 1558925 h 2254250"/>
              <a:gd name="connsiteX21" fmla="*/ 469900 w 1120775"/>
              <a:gd name="connsiteY21" fmla="*/ 1425575 h 2254250"/>
              <a:gd name="connsiteX22" fmla="*/ 533400 w 1120775"/>
              <a:gd name="connsiteY22" fmla="*/ 1308100 h 2254250"/>
              <a:gd name="connsiteX23" fmla="*/ 584200 w 1120775"/>
              <a:gd name="connsiteY23" fmla="*/ 1190625 h 2254250"/>
              <a:gd name="connsiteX24" fmla="*/ 647700 w 1120775"/>
              <a:gd name="connsiteY24" fmla="*/ 1035050 h 2254250"/>
              <a:gd name="connsiteX25" fmla="*/ 701675 w 1120775"/>
              <a:gd name="connsiteY25" fmla="*/ 876300 h 2254250"/>
              <a:gd name="connsiteX26" fmla="*/ 784225 w 1120775"/>
              <a:gd name="connsiteY26" fmla="*/ 619125 h 2254250"/>
              <a:gd name="connsiteX27" fmla="*/ 828675 w 1120775"/>
              <a:gd name="connsiteY27" fmla="*/ 450850 h 2254250"/>
              <a:gd name="connsiteX28" fmla="*/ 854075 w 1120775"/>
              <a:gd name="connsiteY28" fmla="*/ 352425 h 2254250"/>
              <a:gd name="connsiteX29" fmla="*/ 876300 w 1120775"/>
              <a:gd name="connsiteY29" fmla="*/ 250825 h 2254250"/>
              <a:gd name="connsiteX30" fmla="*/ 879475 w 1120775"/>
              <a:gd name="connsiteY30" fmla="*/ 177800 h 2254250"/>
              <a:gd name="connsiteX31" fmla="*/ 882650 w 1120775"/>
              <a:gd name="connsiteY31" fmla="*/ 107950 h 2254250"/>
              <a:gd name="connsiteX32" fmla="*/ 876300 w 1120775"/>
              <a:gd name="connsiteY32" fmla="*/ 0 h 2254250"/>
              <a:gd name="connsiteX33" fmla="*/ 1120775 w 1120775"/>
              <a:gd name="connsiteY33" fmla="*/ 168275 h 2254250"/>
              <a:gd name="connsiteX34" fmla="*/ 1111250 w 1120775"/>
              <a:gd name="connsiteY34" fmla="*/ 206375 h 2254250"/>
              <a:gd name="connsiteX35" fmla="*/ 1079500 w 1120775"/>
              <a:gd name="connsiteY35" fmla="*/ 301625 h 2254250"/>
              <a:gd name="connsiteX36" fmla="*/ 1038225 w 1120775"/>
              <a:gd name="connsiteY36" fmla="*/ 441325 h 2254250"/>
              <a:gd name="connsiteX37" fmla="*/ 984250 w 1120775"/>
              <a:gd name="connsiteY37" fmla="*/ 615950 h 2254250"/>
              <a:gd name="connsiteX38" fmla="*/ 911225 w 1120775"/>
              <a:gd name="connsiteY38" fmla="*/ 854075 h 2254250"/>
              <a:gd name="connsiteX39" fmla="*/ 847725 w 1120775"/>
              <a:gd name="connsiteY39" fmla="*/ 1028700 h 2254250"/>
              <a:gd name="connsiteX40" fmla="*/ 803275 w 1120775"/>
              <a:gd name="connsiteY40" fmla="*/ 1174750 h 2254250"/>
              <a:gd name="connsiteX41" fmla="*/ 730250 w 1120775"/>
              <a:gd name="connsiteY41" fmla="*/ 136842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0775" h="2254250">
                <a:moveTo>
                  <a:pt x="730250" y="1368425"/>
                </a:moveTo>
                <a:lnTo>
                  <a:pt x="654050" y="1562100"/>
                </a:lnTo>
                <a:lnTo>
                  <a:pt x="596900" y="1682750"/>
                </a:lnTo>
                <a:lnTo>
                  <a:pt x="549275" y="1768475"/>
                </a:lnTo>
                <a:lnTo>
                  <a:pt x="482600" y="1873250"/>
                </a:lnTo>
                <a:lnTo>
                  <a:pt x="415925" y="1958975"/>
                </a:lnTo>
                <a:lnTo>
                  <a:pt x="346075" y="2044700"/>
                </a:lnTo>
                <a:lnTo>
                  <a:pt x="247650" y="2143125"/>
                </a:lnTo>
                <a:lnTo>
                  <a:pt x="127000" y="2244725"/>
                </a:lnTo>
                <a:lnTo>
                  <a:pt x="107950" y="2254250"/>
                </a:lnTo>
                <a:lnTo>
                  <a:pt x="82550" y="2254250"/>
                </a:lnTo>
                <a:lnTo>
                  <a:pt x="47625" y="2247900"/>
                </a:lnTo>
                <a:lnTo>
                  <a:pt x="38100" y="2241550"/>
                </a:lnTo>
                <a:lnTo>
                  <a:pt x="28575" y="2203450"/>
                </a:lnTo>
                <a:lnTo>
                  <a:pt x="12700" y="2089150"/>
                </a:lnTo>
                <a:lnTo>
                  <a:pt x="0" y="2035175"/>
                </a:lnTo>
                <a:lnTo>
                  <a:pt x="184150" y="1787525"/>
                </a:lnTo>
                <a:lnTo>
                  <a:pt x="228600" y="1758950"/>
                </a:lnTo>
                <a:lnTo>
                  <a:pt x="285750" y="1708150"/>
                </a:lnTo>
                <a:lnTo>
                  <a:pt x="346075" y="1635125"/>
                </a:lnTo>
                <a:lnTo>
                  <a:pt x="400050" y="1558925"/>
                </a:lnTo>
                <a:lnTo>
                  <a:pt x="469900" y="1425575"/>
                </a:lnTo>
                <a:lnTo>
                  <a:pt x="533400" y="1308100"/>
                </a:lnTo>
                <a:lnTo>
                  <a:pt x="584200" y="1190625"/>
                </a:lnTo>
                <a:lnTo>
                  <a:pt x="647700" y="1035050"/>
                </a:lnTo>
                <a:lnTo>
                  <a:pt x="701675" y="876300"/>
                </a:lnTo>
                <a:lnTo>
                  <a:pt x="784225" y="619125"/>
                </a:lnTo>
                <a:lnTo>
                  <a:pt x="828675" y="450850"/>
                </a:lnTo>
                <a:lnTo>
                  <a:pt x="854075" y="352425"/>
                </a:lnTo>
                <a:lnTo>
                  <a:pt x="876300" y="250825"/>
                </a:lnTo>
                <a:lnTo>
                  <a:pt x="879475" y="177800"/>
                </a:lnTo>
                <a:lnTo>
                  <a:pt x="882650" y="107950"/>
                </a:lnTo>
                <a:lnTo>
                  <a:pt x="876300" y="0"/>
                </a:lnTo>
                <a:lnTo>
                  <a:pt x="1120775" y="168275"/>
                </a:lnTo>
                <a:lnTo>
                  <a:pt x="1111250" y="206375"/>
                </a:lnTo>
                <a:lnTo>
                  <a:pt x="1079500" y="301625"/>
                </a:lnTo>
                <a:lnTo>
                  <a:pt x="1038225" y="441325"/>
                </a:lnTo>
                <a:lnTo>
                  <a:pt x="984250" y="615950"/>
                </a:lnTo>
                <a:lnTo>
                  <a:pt x="911225" y="854075"/>
                </a:lnTo>
                <a:lnTo>
                  <a:pt x="847725" y="1028700"/>
                </a:lnTo>
                <a:lnTo>
                  <a:pt x="803275" y="1174750"/>
                </a:lnTo>
                <a:lnTo>
                  <a:pt x="730250" y="1368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2956A6A-575E-0447-B8D8-60069004FF38}"/>
              </a:ext>
            </a:extLst>
          </p:cNvPr>
          <p:cNvSpPr/>
          <p:nvPr/>
        </p:nvSpPr>
        <p:spPr>
          <a:xfrm>
            <a:off x="2852738" y="5043488"/>
            <a:ext cx="593725" cy="490537"/>
          </a:xfrm>
          <a:custGeom>
            <a:avLst/>
            <a:gdLst>
              <a:gd name="connsiteX0" fmla="*/ 204787 w 592931"/>
              <a:gd name="connsiteY0" fmla="*/ 97631 h 490537"/>
              <a:gd name="connsiteX1" fmla="*/ 378618 w 592931"/>
              <a:gd name="connsiteY1" fmla="*/ 195262 h 490537"/>
              <a:gd name="connsiteX2" fmla="*/ 442912 w 592931"/>
              <a:gd name="connsiteY2" fmla="*/ 207168 h 490537"/>
              <a:gd name="connsiteX3" fmla="*/ 473868 w 592931"/>
              <a:gd name="connsiteY3" fmla="*/ 211931 h 490537"/>
              <a:gd name="connsiteX4" fmla="*/ 592931 w 592931"/>
              <a:gd name="connsiteY4" fmla="*/ 192881 h 490537"/>
              <a:gd name="connsiteX5" fmla="*/ 359568 w 592931"/>
              <a:gd name="connsiteY5" fmla="*/ 490537 h 490537"/>
              <a:gd name="connsiteX6" fmla="*/ 338137 w 592931"/>
              <a:gd name="connsiteY6" fmla="*/ 447675 h 490537"/>
              <a:gd name="connsiteX7" fmla="*/ 316706 w 592931"/>
              <a:gd name="connsiteY7" fmla="*/ 395287 h 490537"/>
              <a:gd name="connsiteX8" fmla="*/ 288131 w 592931"/>
              <a:gd name="connsiteY8" fmla="*/ 347662 h 490537"/>
              <a:gd name="connsiteX9" fmla="*/ 197643 w 592931"/>
              <a:gd name="connsiteY9" fmla="*/ 250031 h 490537"/>
              <a:gd name="connsiteX10" fmla="*/ 100012 w 592931"/>
              <a:gd name="connsiteY10" fmla="*/ 150018 h 490537"/>
              <a:gd name="connsiteX11" fmla="*/ 23812 w 592931"/>
              <a:gd name="connsiteY11" fmla="*/ 73818 h 490537"/>
              <a:gd name="connsiteX12" fmla="*/ 7143 w 592931"/>
              <a:gd name="connsiteY12" fmla="*/ 50006 h 490537"/>
              <a:gd name="connsiteX13" fmla="*/ 0 w 592931"/>
              <a:gd name="connsiteY13" fmla="*/ 26193 h 490537"/>
              <a:gd name="connsiteX14" fmla="*/ 4762 w 592931"/>
              <a:gd name="connsiteY14" fmla="*/ 9525 h 490537"/>
              <a:gd name="connsiteX15" fmla="*/ 21431 w 592931"/>
              <a:gd name="connsiteY15" fmla="*/ 0 h 490537"/>
              <a:gd name="connsiteX16" fmla="*/ 47625 w 592931"/>
              <a:gd name="connsiteY16" fmla="*/ 4762 h 490537"/>
              <a:gd name="connsiteX17" fmla="*/ 204787 w 592931"/>
              <a:gd name="connsiteY17" fmla="*/ 97631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2931" h="490537">
                <a:moveTo>
                  <a:pt x="204787" y="97631"/>
                </a:moveTo>
                <a:lnTo>
                  <a:pt x="378618" y="195262"/>
                </a:lnTo>
                <a:lnTo>
                  <a:pt x="442912" y="207168"/>
                </a:lnTo>
                <a:lnTo>
                  <a:pt x="473868" y="211931"/>
                </a:lnTo>
                <a:lnTo>
                  <a:pt x="592931" y="192881"/>
                </a:lnTo>
                <a:lnTo>
                  <a:pt x="359568" y="490537"/>
                </a:lnTo>
                <a:lnTo>
                  <a:pt x="338137" y="447675"/>
                </a:lnTo>
                <a:lnTo>
                  <a:pt x="316706" y="395287"/>
                </a:lnTo>
                <a:lnTo>
                  <a:pt x="288131" y="347662"/>
                </a:lnTo>
                <a:lnTo>
                  <a:pt x="197643" y="250031"/>
                </a:lnTo>
                <a:lnTo>
                  <a:pt x="100012" y="150018"/>
                </a:lnTo>
                <a:lnTo>
                  <a:pt x="23812" y="73818"/>
                </a:lnTo>
                <a:lnTo>
                  <a:pt x="7143" y="50006"/>
                </a:lnTo>
                <a:lnTo>
                  <a:pt x="0" y="26193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4762"/>
                </a:lnTo>
                <a:lnTo>
                  <a:pt x="204787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81160AD-9C0F-944C-90C9-70E40E728D10}"/>
              </a:ext>
            </a:extLst>
          </p:cNvPr>
          <p:cNvSpPr/>
          <p:nvPr/>
        </p:nvSpPr>
        <p:spPr>
          <a:xfrm rot="16200000">
            <a:off x="1908969" y="3126581"/>
            <a:ext cx="2428875" cy="1471613"/>
          </a:xfrm>
          <a:custGeom>
            <a:avLst/>
            <a:gdLst>
              <a:gd name="connsiteX0" fmla="*/ 904875 w 2428875"/>
              <a:gd name="connsiteY0" fmla="*/ 819150 h 1471612"/>
              <a:gd name="connsiteX1" fmla="*/ 652462 w 2428875"/>
              <a:gd name="connsiteY1" fmla="*/ 638175 h 1471612"/>
              <a:gd name="connsiteX2" fmla="*/ 409575 w 2428875"/>
              <a:gd name="connsiteY2" fmla="*/ 442912 h 1471612"/>
              <a:gd name="connsiteX3" fmla="*/ 154781 w 2428875"/>
              <a:gd name="connsiteY3" fmla="*/ 214312 h 1471612"/>
              <a:gd name="connsiteX4" fmla="*/ 23812 w 2428875"/>
              <a:gd name="connsiteY4" fmla="*/ 92869 h 1471612"/>
              <a:gd name="connsiteX5" fmla="*/ 4762 w 2428875"/>
              <a:gd name="connsiteY5" fmla="*/ 64294 h 1471612"/>
              <a:gd name="connsiteX6" fmla="*/ 0 w 2428875"/>
              <a:gd name="connsiteY6" fmla="*/ 26194 h 1471612"/>
              <a:gd name="connsiteX7" fmla="*/ 2381 w 2428875"/>
              <a:gd name="connsiteY7" fmla="*/ 11906 h 1471612"/>
              <a:gd name="connsiteX8" fmla="*/ 11906 w 2428875"/>
              <a:gd name="connsiteY8" fmla="*/ 2381 h 1471612"/>
              <a:gd name="connsiteX9" fmla="*/ 35718 w 2428875"/>
              <a:gd name="connsiteY9" fmla="*/ 0 h 1471612"/>
              <a:gd name="connsiteX10" fmla="*/ 59531 w 2428875"/>
              <a:gd name="connsiteY10" fmla="*/ 7144 h 1471612"/>
              <a:gd name="connsiteX11" fmla="*/ 133350 w 2428875"/>
              <a:gd name="connsiteY11" fmla="*/ 73819 h 1471612"/>
              <a:gd name="connsiteX12" fmla="*/ 304800 w 2428875"/>
              <a:gd name="connsiteY12" fmla="*/ 211931 h 1471612"/>
              <a:gd name="connsiteX13" fmla="*/ 495300 w 2428875"/>
              <a:gd name="connsiteY13" fmla="*/ 352425 h 1471612"/>
              <a:gd name="connsiteX14" fmla="*/ 661987 w 2428875"/>
              <a:gd name="connsiteY14" fmla="*/ 473869 h 1471612"/>
              <a:gd name="connsiteX15" fmla="*/ 897731 w 2428875"/>
              <a:gd name="connsiteY15" fmla="*/ 623887 h 1471612"/>
              <a:gd name="connsiteX16" fmla="*/ 1200150 w 2428875"/>
              <a:gd name="connsiteY16" fmla="*/ 797719 h 1471612"/>
              <a:gd name="connsiteX17" fmla="*/ 1419225 w 2428875"/>
              <a:gd name="connsiteY17" fmla="*/ 900112 h 1471612"/>
              <a:gd name="connsiteX18" fmla="*/ 1652587 w 2428875"/>
              <a:gd name="connsiteY18" fmla="*/ 995362 h 1471612"/>
              <a:gd name="connsiteX19" fmla="*/ 1902618 w 2428875"/>
              <a:gd name="connsiteY19" fmla="*/ 1085850 h 1471612"/>
              <a:gd name="connsiteX20" fmla="*/ 2007393 w 2428875"/>
              <a:gd name="connsiteY20" fmla="*/ 1114425 h 1471612"/>
              <a:gd name="connsiteX21" fmla="*/ 2059781 w 2428875"/>
              <a:gd name="connsiteY21" fmla="*/ 1126331 h 1471612"/>
              <a:gd name="connsiteX22" fmla="*/ 2116931 w 2428875"/>
              <a:gd name="connsiteY22" fmla="*/ 1133475 h 1471612"/>
              <a:gd name="connsiteX23" fmla="*/ 2164556 w 2428875"/>
              <a:gd name="connsiteY23" fmla="*/ 1131094 h 1471612"/>
              <a:gd name="connsiteX24" fmla="*/ 2202656 w 2428875"/>
              <a:gd name="connsiteY24" fmla="*/ 1126331 h 1471612"/>
              <a:gd name="connsiteX25" fmla="*/ 2245518 w 2428875"/>
              <a:gd name="connsiteY25" fmla="*/ 1112044 h 1471612"/>
              <a:gd name="connsiteX26" fmla="*/ 2271712 w 2428875"/>
              <a:gd name="connsiteY26" fmla="*/ 1100137 h 1471612"/>
              <a:gd name="connsiteX27" fmla="*/ 2295525 w 2428875"/>
              <a:gd name="connsiteY27" fmla="*/ 1078706 h 1471612"/>
              <a:gd name="connsiteX28" fmla="*/ 2321718 w 2428875"/>
              <a:gd name="connsiteY28" fmla="*/ 1042987 h 1471612"/>
              <a:gd name="connsiteX29" fmla="*/ 2378868 w 2428875"/>
              <a:gd name="connsiteY29" fmla="*/ 885825 h 1471612"/>
              <a:gd name="connsiteX30" fmla="*/ 2428875 w 2428875"/>
              <a:gd name="connsiteY30" fmla="*/ 1040606 h 1471612"/>
              <a:gd name="connsiteX31" fmla="*/ 2338387 w 2428875"/>
              <a:gd name="connsiteY31" fmla="*/ 1250156 h 1471612"/>
              <a:gd name="connsiteX32" fmla="*/ 2286000 w 2428875"/>
              <a:gd name="connsiteY32" fmla="*/ 1333500 h 1471612"/>
              <a:gd name="connsiteX33" fmla="*/ 2226468 w 2428875"/>
              <a:gd name="connsiteY33" fmla="*/ 1397794 h 1471612"/>
              <a:gd name="connsiteX34" fmla="*/ 2188368 w 2428875"/>
              <a:gd name="connsiteY34" fmla="*/ 1433512 h 1471612"/>
              <a:gd name="connsiteX35" fmla="*/ 2155031 w 2428875"/>
              <a:gd name="connsiteY35" fmla="*/ 1457325 h 1471612"/>
              <a:gd name="connsiteX36" fmla="*/ 2126456 w 2428875"/>
              <a:gd name="connsiteY36" fmla="*/ 1469231 h 1471612"/>
              <a:gd name="connsiteX37" fmla="*/ 2085975 w 2428875"/>
              <a:gd name="connsiteY37" fmla="*/ 1471612 h 1471612"/>
              <a:gd name="connsiteX38" fmla="*/ 2045493 w 2428875"/>
              <a:gd name="connsiteY38" fmla="*/ 1450181 h 1471612"/>
              <a:gd name="connsiteX39" fmla="*/ 1885950 w 2428875"/>
              <a:gd name="connsiteY39" fmla="*/ 1352550 h 1471612"/>
              <a:gd name="connsiteX40" fmla="*/ 1788318 w 2428875"/>
              <a:gd name="connsiteY40" fmla="*/ 1302544 h 1471612"/>
              <a:gd name="connsiteX41" fmla="*/ 1581150 w 2428875"/>
              <a:gd name="connsiteY41" fmla="*/ 1214437 h 1471612"/>
              <a:gd name="connsiteX42" fmla="*/ 1252537 w 2428875"/>
              <a:gd name="connsiteY42" fmla="*/ 1040606 h 1471612"/>
              <a:gd name="connsiteX43" fmla="*/ 904875 w 2428875"/>
              <a:gd name="connsiteY43" fmla="*/ 819150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28875" h="1471612">
                <a:moveTo>
                  <a:pt x="904875" y="819150"/>
                </a:moveTo>
                <a:lnTo>
                  <a:pt x="652462" y="638175"/>
                </a:lnTo>
                <a:lnTo>
                  <a:pt x="409575" y="442912"/>
                </a:lnTo>
                <a:lnTo>
                  <a:pt x="154781" y="214312"/>
                </a:lnTo>
                <a:lnTo>
                  <a:pt x="23812" y="92869"/>
                </a:lnTo>
                <a:lnTo>
                  <a:pt x="4762" y="6429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2381"/>
                </a:lnTo>
                <a:lnTo>
                  <a:pt x="35718" y="0"/>
                </a:lnTo>
                <a:lnTo>
                  <a:pt x="59531" y="7144"/>
                </a:lnTo>
                <a:lnTo>
                  <a:pt x="133350" y="73819"/>
                </a:lnTo>
                <a:lnTo>
                  <a:pt x="304800" y="211931"/>
                </a:lnTo>
                <a:lnTo>
                  <a:pt x="495300" y="352425"/>
                </a:lnTo>
                <a:lnTo>
                  <a:pt x="661987" y="473869"/>
                </a:lnTo>
                <a:lnTo>
                  <a:pt x="897731" y="623887"/>
                </a:lnTo>
                <a:lnTo>
                  <a:pt x="1200150" y="797719"/>
                </a:lnTo>
                <a:lnTo>
                  <a:pt x="1419225" y="900112"/>
                </a:lnTo>
                <a:lnTo>
                  <a:pt x="1652587" y="995362"/>
                </a:lnTo>
                <a:lnTo>
                  <a:pt x="1902618" y="1085850"/>
                </a:lnTo>
                <a:lnTo>
                  <a:pt x="2007393" y="1114425"/>
                </a:lnTo>
                <a:lnTo>
                  <a:pt x="2059781" y="1126331"/>
                </a:lnTo>
                <a:lnTo>
                  <a:pt x="2116931" y="1133475"/>
                </a:lnTo>
                <a:lnTo>
                  <a:pt x="2164556" y="1131094"/>
                </a:lnTo>
                <a:lnTo>
                  <a:pt x="2202656" y="1126331"/>
                </a:lnTo>
                <a:lnTo>
                  <a:pt x="2245518" y="1112044"/>
                </a:lnTo>
                <a:lnTo>
                  <a:pt x="2271712" y="1100137"/>
                </a:lnTo>
                <a:lnTo>
                  <a:pt x="2295525" y="1078706"/>
                </a:lnTo>
                <a:lnTo>
                  <a:pt x="2321718" y="1042987"/>
                </a:lnTo>
                <a:lnTo>
                  <a:pt x="2378868" y="885825"/>
                </a:lnTo>
                <a:lnTo>
                  <a:pt x="2428875" y="1040606"/>
                </a:lnTo>
                <a:lnTo>
                  <a:pt x="2338387" y="1250156"/>
                </a:lnTo>
                <a:lnTo>
                  <a:pt x="2286000" y="1333500"/>
                </a:lnTo>
                <a:lnTo>
                  <a:pt x="2226468" y="1397794"/>
                </a:lnTo>
                <a:lnTo>
                  <a:pt x="2188368" y="1433512"/>
                </a:lnTo>
                <a:lnTo>
                  <a:pt x="2155031" y="1457325"/>
                </a:lnTo>
                <a:lnTo>
                  <a:pt x="2126456" y="1469231"/>
                </a:lnTo>
                <a:lnTo>
                  <a:pt x="2085975" y="1471612"/>
                </a:lnTo>
                <a:lnTo>
                  <a:pt x="2045493" y="1450181"/>
                </a:lnTo>
                <a:lnTo>
                  <a:pt x="1885950" y="1352550"/>
                </a:lnTo>
                <a:lnTo>
                  <a:pt x="1788318" y="1302544"/>
                </a:lnTo>
                <a:lnTo>
                  <a:pt x="1581150" y="1214437"/>
                </a:lnTo>
                <a:lnTo>
                  <a:pt x="1252537" y="1040606"/>
                </a:lnTo>
                <a:lnTo>
                  <a:pt x="904875" y="819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A8976D-8862-E84F-AECB-1056AD641E04}"/>
              </a:ext>
            </a:extLst>
          </p:cNvPr>
          <p:cNvSpPr/>
          <p:nvPr/>
        </p:nvSpPr>
        <p:spPr>
          <a:xfrm>
            <a:off x="4918075" y="1952625"/>
            <a:ext cx="1857375" cy="428625"/>
          </a:xfrm>
          <a:custGeom>
            <a:avLst/>
            <a:gdLst>
              <a:gd name="connsiteX0" fmla="*/ 747713 w 1857375"/>
              <a:gd name="connsiteY0" fmla="*/ 369094 h 428625"/>
              <a:gd name="connsiteX1" fmla="*/ 366713 w 1857375"/>
              <a:gd name="connsiteY1" fmla="*/ 423863 h 428625"/>
              <a:gd name="connsiteX2" fmla="*/ 300038 w 1857375"/>
              <a:gd name="connsiteY2" fmla="*/ 428625 h 428625"/>
              <a:gd name="connsiteX3" fmla="*/ 254794 w 1857375"/>
              <a:gd name="connsiteY3" fmla="*/ 426244 h 428625"/>
              <a:gd name="connsiteX4" fmla="*/ 202407 w 1857375"/>
              <a:gd name="connsiteY4" fmla="*/ 416719 h 428625"/>
              <a:gd name="connsiteX5" fmla="*/ 0 w 1857375"/>
              <a:gd name="connsiteY5" fmla="*/ 345281 h 428625"/>
              <a:gd name="connsiteX6" fmla="*/ 30957 w 1857375"/>
              <a:gd name="connsiteY6" fmla="*/ 169069 h 428625"/>
              <a:gd name="connsiteX7" fmla="*/ 152400 w 1857375"/>
              <a:gd name="connsiteY7" fmla="*/ 242888 h 428625"/>
              <a:gd name="connsiteX8" fmla="*/ 207169 w 1857375"/>
              <a:gd name="connsiteY8" fmla="*/ 264319 h 428625"/>
              <a:gd name="connsiteX9" fmla="*/ 252413 w 1857375"/>
              <a:gd name="connsiteY9" fmla="*/ 273844 h 428625"/>
              <a:gd name="connsiteX10" fmla="*/ 307182 w 1857375"/>
              <a:gd name="connsiteY10" fmla="*/ 273844 h 428625"/>
              <a:gd name="connsiteX11" fmla="*/ 452438 w 1857375"/>
              <a:gd name="connsiteY11" fmla="*/ 261938 h 428625"/>
              <a:gd name="connsiteX12" fmla="*/ 833438 w 1857375"/>
              <a:gd name="connsiteY12" fmla="*/ 204788 h 428625"/>
              <a:gd name="connsiteX13" fmla="*/ 1121569 w 1857375"/>
              <a:gd name="connsiteY13" fmla="*/ 142875 h 428625"/>
              <a:gd name="connsiteX14" fmla="*/ 1397794 w 1857375"/>
              <a:gd name="connsiteY14" fmla="*/ 66675 h 428625"/>
              <a:gd name="connsiteX15" fmla="*/ 1414463 w 1857375"/>
              <a:gd name="connsiteY15" fmla="*/ 47625 h 428625"/>
              <a:gd name="connsiteX16" fmla="*/ 1452563 w 1857375"/>
              <a:gd name="connsiteY16" fmla="*/ 21431 h 428625"/>
              <a:gd name="connsiteX17" fmla="*/ 1490663 w 1857375"/>
              <a:gd name="connsiteY17" fmla="*/ 4763 h 428625"/>
              <a:gd name="connsiteX18" fmla="*/ 1524000 w 1857375"/>
              <a:gd name="connsiteY18" fmla="*/ 0 h 428625"/>
              <a:gd name="connsiteX19" fmla="*/ 1578769 w 1857375"/>
              <a:gd name="connsiteY19" fmla="*/ 9525 h 428625"/>
              <a:gd name="connsiteX20" fmla="*/ 1674019 w 1857375"/>
              <a:gd name="connsiteY20" fmla="*/ 33338 h 428625"/>
              <a:gd name="connsiteX21" fmla="*/ 1726407 w 1857375"/>
              <a:gd name="connsiteY21" fmla="*/ 52388 h 428625"/>
              <a:gd name="connsiteX22" fmla="*/ 1776413 w 1857375"/>
              <a:gd name="connsiteY22" fmla="*/ 76200 h 428625"/>
              <a:gd name="connsiteX23" fmla="*/ 1819275 w 1857375"/>
              <a:gd name="connsiteY23" fmla="*/ 104775 h 428625"/>
              <a:gd name="connsiteX24" fmla="*/ 1845469 w 1857375"/>
              <a:gd name="connsiteY24" fmla="*/ 142875 h 428625"/>
              <a:gd name="connsiteX25" fmla="*/ 1857375 w 1857375"/>
              <a:gd name="connsiteY25" fmla="*/ 185738 h 428625"/>
              <a:gd name="connsiteX26" fmla="*/ 1850232 w 1857375"/>
              <a:gd name="connsiteY26" fmla="*/ 219075 h 428625"/>
              <a:gd name="connsiteX27" fmla="*/ 1824038 w 1857375"/>
              <a:gd name="connsiteY27" fmla="*/ 233363 h 428625"/>
              <a:gd name="connsiteX28" fmla="*/ 1747838 w 1857375"/>
              <a:gd name="connsiteY28" fmla="*/ 242888 h 428625"/>
              <a:gd name="connsiteX29" fmla="*/ 1597819 w 1857375"/>
              <a:gd name="connsiteY29" fmla="*/ 252413 h 428625"/>
              <a:gd name="connsiteX30" fmla="*/ 1426369 w 1857375"/>
              <a:gd name="connsiteY30" fmla="*/ 276225 h 428625"/>
              <a:gd name="connsiteX31" fmla="*/ 1223963 w 1857375"/>
              <a:gd name="connsiteY31" fmla="*/ 314325 h 428625"/>
              <a:gd name="connsiteX32" fmla="*/ 1090613 w 1857375"/>
              <a:gd name="connsiteY32" fmla="*/ 323850 h 428625"/>
              <a:gd name="connsiteX33" fmla="*/ 747713 w 1857375"/>
              <a:gd name="connsiteY33" fmla="*/ 36909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57375" h="428625">
                <a:moveTo>
                  <a:pt x="747713" y="369094"/>
                </a:moveTo>
                <a:lnTo>
                  <a:pt x="366713" y="423863"/>
                </a:lnTo>
                <a:lnTo>
                  <a:pt x="300038" y="428625"/>
                </a:lnTo>
                <a:lnTo>
                  <a:pt x="254794" y="426244"/>
                </a:lnTo>
                <a:lnTo>
                  <a:pt x="202407" y="416719"/>
                </a:lnTo>
                <a:lnTo>
                  <a:pt x="0" y="345281"/>
                </a:lnTo>
                <a:lnTo>
                  <a:pt x="30957" y="169069"/>
                </a:lnTo>
                <a:lnTo>
                  <a:pt x="152400" y="242888"/>
                </a:lnTo>
                <a:lnTo>
                  <a:pt x="207169" y="264319"/>
                </a:lnTo>
                <a:lnTo>
                  <a:pt x="252413" y="273844"/>
                </a:lnTo>
                <a:lnTo>
                  <a:pt x="307182" y="273844"/>
                </a:lnTo>
                <a:lnTo>
                  <a:pt x="452438" y="261938"/>
                </a:lnTo>
                <a:lnTo>
                  <a:pt x="833438" y="204788"/>
                </a:lnTo>
                <a:lnTo>
                  <a:pt x="1121569" y="142875"/>
                </a:lnTo>
                <a:lnTo>
                  <a:pt x="1397794" y="66675"/>
                </a:lnTo>
                <a:lnTo>
                  <a:pt x="1414463" y="47625"/>
                </a:lnTo>
                <a:lnTo>
                  <a:pt x="1452563" y="21431"/>
                </a:lnTo>
                <a:lnTo>
                  <a:pt x="1490663" y="4763"/>
                </a:lnTo>
                <a:lnTo>
                  <a:pt x="1524000" y="0"/>
                </a:lnTo>
                <a:lnTo>
                  <a:pt x="1578769" y="9525"/>
                </a:lnTo>
                <a:lnTo>
                  <a:pt x="1674019" y="33338"/>
                </a:lnTo>
                <a:lnTo>
                  <a:pt x="1726407" y="52388"/>
                </a:lnTo>
                <a:lnTo>
                  <a:pt x="1776413" y="76200"/>
                </a:lnTo>
                <a:lnTo>
                  <a:pt x="1819275" y="104775"/>
                </a:lnTo>
                <a:lnTo>
                  <a:pt x="1845469" y="142875"/>
                </a:lnTo>
                <a:lnTo>
                  <a:pt x="1857375" y="185738"/>
                </a:lnTo>
                <a:lnTo>
                  <a:pt x="1850232" y="219075"/>
                </a:lnTo>
                <a:lnTo>
                  <a:pt x="1824038" y="233363"/>
                </a:lnTo>
                <a:lnTo>
                  <a:pt x="1747838" y="242888"/>
                </a:lnTo>
                <a:lnTo>
                  <a:pt x="1597819" y="252413"/>
                </a:lnTo>
                <a:lnTo>
                  <a:pt x="1426369" y="276225"/>
                </a:lnTo>
                <a:lnTo>
                  <a:pt x="1223963" y="314325"/>
                </a:lnTo>
                <a:lnTo>
                  <a:pt x="1090613" y="323850"/>
                </a:lnTo>
                <a:lnTo>
                  <a:pt x="7477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12BE4FC-BE96-0842-B36B-8CF3567F0123}"/>
              </a:ext>
            </a:extLst>
          </p:cNvPr>
          <p:cNvSpPr/>
          <p:nvPr/>
        </p:nvSpPr>
        <p:spPr>
          <a:xfrm>
            <a:off x="4448175" y="2733675"/>
            <a:ext cx="2614613" cy="495300"/>
          </a:xfrm>
          <a:custGeom>
            <a:avLst/>
            <a:gdLst>
              <a:gd name="connsiteX0" fmla="*/ 1519238 w 2614613"/>
              <a:gd name="connsiteY0" fmla="*/ 314325 h 495300"/>
              <a:gd name="connsiteX1" fmla="*/ 921544 w 2614613"/>
              <a:gd name="connsiteY1" fmla="*/ 381000 h 495300"/>
              <a:gd name="connsiteX2" fmla="*/ 685800 w 2614613"/>
              <a:gd name="connsiteY2" fmla="*/ 428625 h 495300"/>
              <a:gd name="connsiteX3" fmla="*/ 550069 w 2614613"/>
              <a:gd name="connsiteY3" fmla="*/ 457200 h 495300"/>
              <a:gd name="connsiteX4" fmla="*/ 447675 w 2614613"/>
              <a:gd name="connsiteY4" fmla="*/ 471488 h 495300"/>
              <a:gd name="connsiteX5" fmla="*/ 371475 w 2614613"/>
              <a:gd name="connsiteY5" fmla="*/ 492919 h 495300"/>
              <a:gd name="connsiteX6" fmla="*/ 347663 w 2614613"/>
              <a:gd name="connsiteY6" fmla="*/ 495300 h 495300"/>
              <a:gd name="connsiteX7" fmla="*/ 316706 w 2614613"/>
              <a:gd name="connsiteY7" fmla="*/ 490538 h 495300"/>
              <a:gd name="connsiteX8" fmla="*/ 269081 w 2614613"/>
              <a:gd name="connsiteY8" fmla="*/ 476250 h 495300"/>
              <a:gd name="connsiteX9" fmla="*/ 209550 w 2614613"/>
              <a:gd name="connsiteY9" fmla="*/ 450056 h 495300"/>
              <a:gd name="connsiteX10" fmla="*/ 161925 w 2614613"/>
              <a:gd name="connsiteY10" fmla="*/ 419100 h 495300"/>
              <a:gd name="connsiteX11" fmla="*/ 119063 w 2614613"/>
              <a:gd name="connsiteY11" fmla="*/ 385763 h 495300"/>
              <a:gd name="connsiteX12" fmla="*/ 59531 w 2614613"/>
              <a:gd name="connsiteY12" fmla="*/ 326231 h 495300"/>
              <a:gd name="connsiteX13" fmla="*/ 23813 w 2614613"/>
              <a:gd name="connsiteY13" fmla="*/ 276225 h 495300"/>
              <a:gd name="connsiteX14" fmla="*/ 7144 w 2614613"/>
              <a:gd name="connsiteY14" fmla="*/ 233363 h 495300"/>
              <a:gd name="connsiteX15" fmla="*/ 0 w 2614613"/>
              <a:gd name="connsiteY15" fmla="*/ 195263 h 495300"/>
              <a:gd name="connsiteX16" fmla="*/ 7144 w 2614613"/>
              <a:gd name="connsiteY16" fmla="*/ 171450 h 495300"/>
              <a:gd name="connsiteX17" fmla="*/ 21431 w 2614613"/>
              <a:gd name="connsiteY17" fmla="*/ 171450 h 495300"/>
              <a:gd name="connsiteX18" fmla="*/ 69056 w 2614613"/>
              <a:gd name="connsiteY18" fmla="*/ 209550 h 495300"/>
              <a:gd name="connsiteX19" fmla="*/ 135731 w 2614613"/>
              <a:gd name="connsiteY19" fmla="*/ 242888 h 495300"/>
              <a:gd name="connsiteX20" fmla="*/ 235744 w 2614613"/>
              <a:gd name="connsiteY20" fmla="*/ 276225 h 495300"/>
              <a:gd name="connsiteX21" fmla="*/ 338138 w 2614613"/>
              <a:gd name="connsiteY21" fmla="*/ 292894 h 495300"/>
              <a:gd name="connsiteX22" fmla="*/ 452438 w 2614613"/>
              <a:gd name="connsiteY22" fmla="*/ 300038 h 495300"/>
              <a:gd name="connsiteX23" fmla="*/ 550069 w 2614613"/>
              <a:gd name="connsiteY23" fmla="*/ 292894 h 495300"/>
              <a:gd name="connsiteX24" fmla="*/ 709613 w 2614613"/>
              <a:gd name="connsiteY24" fmla="*/ 271463 h 495300"/>
              <a:gd name="connsiteX25" fmla="*/ 928688 w 2614613"/>
              <a:gd name="connsiteY25" fmla="*/ 223838 h 495300"/>
              <a:gd name="connsiteX26" fmla="*/ 1276350 w 2614613"/>
              <a:gd name="connsiteY26" fmla="*/ 188119 h 495300"/>
              <a:gd name="connsiteX27" fmla="*/ 1754981 w 2614613"/>
              <a:gd name="connsiteY27" fmla="*/ 135731 h 495300"/>
              <a:gd name="connsiteX28" fmla="*/ 2021681 w 2614613"/>
              <a:gd name="connsiteY28" fmla="*/ 95250 h 495300"/>
              <a:gd name="connsiteX29" fmla="*/ 2102644 w 2614613"/>
              <a:gd name="connsiteY29" fmla="*/ 78581 h 495300"/>
              <a:gd name="connsiteX30" fmla="*/ 2152650 w 2614613"/>
              <a:gd name="connsiteY30" fmla="*/ 61913 h 495300"/>
              <a:gd name="connsiteX31" fmla="*/ 2209800 w 2614613"/>
              <a:gd name="connsiteY31" fmla="*/ 35719 h 495300"/>
              <a:gd name="connsiteX32" fmla="*/ 2264569 w 2614613"/>
              <a:gd name="connsiteY32" fmla="*/ 0 h 495300"/>
              <a:gd name="connsiteX33" fmla="*/ 2319338 w 2614613"/>
              <a:gd name="connsiteY33" fmla="*/ 11906 h 495300"/>
              <a:gd name="connsiteX34" fmla="*/ 2397919 w 2614613"/>
              <a:gd name="connsiteY34" fmla="*/ 30956 h 495300"/>
              <a:gd name="connsiteX35" fmla="*/ 2481263 w 2614613"/>
              <a:gd name="connsiteY35" fmla="*/ 61913 h 495300"/>
              <a:gd name="connsiteX36" fmla="*/ 2533650 w 2614613"/>
              <a:gd name="connsiteY36" fmla="*/ 85725 h 495300"/>
              <a:gd name="connsiteX37" fmla="*/ 2564606 w 2614613"/>
              <a:gd name="connsiteY37" fmla="*/ 102394 h 495300"/>
              <a:gd name="connsiteX38" fmla="*/ 2588419 w 2614613"/>
              <a:gd name="connsiteY38" fmla="*/ 126206 h 495300"/>
              <a:gd name="connsiteX39" fmla="*/ 2609850 w 2614613"/>
              <a:gd name="connsiteY39" fmla="*/ 161925 h 495300"/>
              <a:gd name="connsiteX40" fmla="*/ 2614613 w 2614613"/>
              <a:gd name="connsiteY40" fmla="*/ 185738 h 495300"/>
              <a:gd name="connsiteX41" fmla="*/ 2600325 w 2614613"/>
              <a:gd name="connsiteY41" fmla="*/ 216694 h 495300"/>
              <a:gd name="connsiteX42" fmla="*/ 2578894 w 2614613"/>
              <a:gd name="connsiteY42" fmla="*/ 233363 h 495300"/>
              <a:gd name="connsiteX43" fmla="*/ 2516981 w 2614613"/>
              <a:gd name="connsiteY43" fmla="*/ 247650 h 495300"/>
              <a:gd name="connsiteX44" fmla="*/ 2400300 w 2614613"/>
              <a:gd name="connsiteY44" fmla="*/ 252413 h 495300"/>
              <a:gd name="connsiteX45" fmla="*/ 2197894 w 2614613"/>
              <a:gd name="connsiteY45" fmla="*/ 257175 h 495300"/>
              <a:gd name="connsiteX46" fmla="*/ 1993106 w 2614613"/>
              <a:gd name="connsiteY46" fmla="*/ 276225 h 495300"/>
              <a:gd name="connsiteX47" fmla="*/ 1735931 w 2614613"/>
              <a:gd name="connsiteY47" fmla="*/ 297656 h 495300"/>
              <a:gd name="connsiteX48" fmla="*/ 1519238 w 2614613"/>
              <a:gd name="connsiteY48" fmla="*/ 3143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14613" h="495300">
                <a:moveTo>
                  <a:pt x="1519238" y="314325"/>
                </a:moveTo>
                <a:lnTo>
                  <a:pt x="921544" y="381000"/>
                </a:lnTo>
                <a:lnTo>
                  <a:pt x="685800" y="428625"/>
                </a:lnTo>
                <a:lnTo>
                  <a:pt x="550069" y="457200"/>
                </a:lnTo>
                <a:lnTo>
                  <a:pt x="447675" y="471488"/>
                </a:lnTo>
                <a:lnTo>
                  <a:pt x="371475" y="492919"/>
                </a:lnTo>
                <a:lnTo>
                  <a:pt x="347663" y="495300"/>
                </a:lnTo>
                <a:lnTo>
                  <a:pt x="316706" y="490538"/>
                </a:lnTo>
                <a:lnTo>
                  <a:pt x="269081" y="476250"/>
                </a:lnTo>
                <a:lnTo>
                  <a:pt x="209550" y="450056"/>
                </a:lnTo>
                <a:lnTo>
                  <a:pt x="161925" y="419100"/>
                </a:lnTo>
                <a:lnTo>
                  <a:pt x="119063" y="385763"/>
                </a:lnTo>
                <a:lnTo>
                  <a:pt x="59531" y="326231"/>
                </a:lnTo>
                <a:lnTo>
                  <a:pt x="23813" y="276225"/>
                </a:lnTo>
                <a:lnTo>
                  <a:pt x="7144" y="233363"/>
                </a:lnTo>
                <a:lnTo>
                  <a:pt x="0" y="195263"/>
                </a:lnTo>
                <a:lnTo>
                  <a:pt x="7144" y="171450"/>
                </a:lnTo>
                <a:lnTo>
                  <a:pt x="21431" y="171450"/>
                </a:lnTo>
                <a:lnTo>
                  <a:pt x="69056" y="209550"/>
                </a:lnTo>
                <a:lnTo>
                  <a:pt x="135731" y="242888"/>
                </a:lnTo>
                <a:lnTo>
                  <a:pt x="235744" y="276225"/>
                </a:lnTo>
                <a:lnTo>
                  <a:pt x="338138" y="292894"/>
                </a:lnTo>
                <a:lnTo>
                  <a:pt x="452438" y="300038"/>
                </a:lnTo>
                <a:lnTo>
                  <a:pt x="550069" y="292894"/>
                </a:lnTo>
                <a:lnTo>
                  <a:pt x="709613" y="271463"/>
                </a:lnTo>
                <a:lnTo>
                  <a:pt x="928688" y="223838"/>
                </a:lnTo>
                <a:lnTo>
                  <a:pt x="1276350" y="188119"/>
                </a:lnTo>
                <a:lnTo>
                  <a:pt x="1754981" y="135731"/>
                </a:lnTo>
                <a:lnTo>
                  <a:pt x="2021681" y="95250"/>
                </a:lnTo>
                <a:lnTo>
                  <a:pt x="2102644" y="78581"/>
                </a:lnTo>
                <a:lnTo>
                  <a:pt x="2152650" y="61913"/>
                </a:lnTo>
                <a:lnTo>
                  <a:pt x="2209800" y="35719"/>
                </a:lnTo>
                <a:lnTo>
                  <a:pt x="2264569" y="0"/>
                </a:lnTo>
                <a:lnTo>
                  <a:pt x="2319338" y="11906"/>
                </a:lnTo>
                <a:lnTo>
                  <a:pt x="2397919" y="30956"/>
                </a:lnTo>
                <a:lnTo>
                  <a:pt x="2481263" y="61913"/>
                </a:lnTo>
                <a:lnTo>
                  <a:pt x="2533650" y="85725"/>
                </a:lnTo>
                <a:lnTo>
                  <a:pt x="2564606" y="102394"/>
                </a:lnTo>
                <a:lnTo>
                  <a:pt x="2588419" y="126206"/>
                </a:lnTo>
                <a:lnTo>
                  <a:pt x="2609850" y="161925"/>
                </a:lnTo>
                <a:lnTo>
                  <a:pt x="2614613" y="185738"/>
                </a:lnTo>
                <a:lnTo>
                  <a:pt x="2600325" y="216694"/>
                </a:lnTo>
                <a:lnTo>
                  <a:pt x="2578894" y="233363"/>
                </a:lnTo>
                <a:lnTo>
                  <a:pt x="2516981" y="247650"/>
                </a:lnTo>
                <a:lnTo>
                  <a:pt x="2400300" y="252413"/>
                </a:lnTo>
                <a:lnTo>
                  <a:pt x="2197894" y="257175"/>
                </a:lnTo>
                <a:lnTo>
                  <a:pt x="1993106" y="276225"/>
                </a:lnTo>
                <a:lnTo>
                  <a:pt x="1735931" y="297656"/>
                </a:lnTo>
                <a:lnTo>
                  <a:pt x="1519238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7712D7-048F-EC48-A15E-8097BF81B46C}"/>
              </a:ext>
            </a:extLst>
          </p:cNvPr>
          <p:cNvSpPr/>
          <p:nvPr/>
        </p:nvSpPr>
        <p:spPr>
          <a:xfrm rot="16200000">
            <a:off x="4010025" y="3397250"/>
            <a:ext cx="2292350" cy="438150"/>
          </a:xfrm>
          <a:custGeom>
            <a:avLst/>
            <a:gdLst>
              <a:gd name="connsiteX0" fmla="*/ 1447800 w 2293143"/>
              <a:gd name="connsiteY0" fmla="*/ 431006 h 438150"/>
              <a:gd name="connsiteX1" fmla="*/ 700087 w 2293143"/>
              <a:gd name="connsiteY1" fmla="*/ 435768 h 438150"/>
              <a:gd name="connsiteX2" fmla="*/ 545306 w 2293143"/>
              <a:gd name="connsiteY2" fmla="*/ 407193 h 438150"/>
              <a:gd name="connsiteX3" fmla="*/ 23812 w 2293143"/>
              <a:gd name="connsiteY3" fmla="*/ 416718 h 438150"/>
              <a:gd name="connsiteX4" fmla="*/ 0 w 2293143"/>
              <a:gd name="connsiteY4" fmla="*/ 211931 h 438150"/>
              <a:gd name="connsiteX5" fmla="*/ 723900 w 2293143"/>
              <a:gd name="connsiteY5" fmla="*/ 209550 h 438150"/>
              <a:gd name="connsiteX6" fmla="*/ 1616868 w 2293143"/>
              <a:gd name="connsiteY6" fmla="*/ 207168 h 438150"/>
              <a:gd name="connsiteX7" fmla="*/ 1747837 w 2293143"/>
              <a:gd name="connsiteY7" fmla="*/ 211931 h 438150"/>
              <a:gd name="connsiteX8" fmla="*/ 1869281 w 2293143"/>
              <a:gd name="connsiteY8" fmla="*/ 204787 h 438150"/>
              <a:gd name="connsiteX9" fmla="*/ 1964531 w 2293143"/>
              <a:gd name="connsiteY9" fmla="*/ 185737 h 438150"/>
              <a:gd name="connsiteX10" fmla="*/ 2024062 w 2293143"/>
              <a:gd name="connsiteY10" fmla="*/ 169068 h 438150"/>
              <a:gd name="connsiteX11" fmla="*/ 2081212 w 2293143"/>
              <a:gd name="connsiteY11" fmla="*/ 147637 h 438150"/>
              <a:gd name="connsiteX12" fmla="*/ 2143125 w 2293143"/>
              <a:gd name="connsiteY12" fmla="*/ 119062 h 438150"/>
              <a:gd name="connsiteX13" fmla="*/ 2176462 w 2293143"/>
              <a:gd name="connsiteY13" fmla="*/ 95250 h 438150"/>
              <a:gd name="connsiteX14" fmla="*/ 2207418 w 2293143"/>
              <a:gd name="connsiteY14" fmla="*/ 59531 h 438150"/>
              <a:gd name="connsiteX15" fmla="*/ 2224087 w 2293143"/>
              <a:gd name="connsiteY15" fmla="*/ 16668 h 438150"/>
              <a:gd name="connsiteX16" fmla="*/ 2235993 w 2293143"/>
              <a:gd name="connsiteY16" fmla="*/ 2381 h 438150"/>
              <a:gd name="connsiteX17" fmla="*/ 2257425 w 2293143"/>
              <a:gd name="connsiteY17" fmla="*/ 0 h 438150"/>
              <a:gd name="connsiteX18" fmla="*/ 2278856 w 2293143"/>
              <a:gd name="connsiteY18" fmla="*/ 11906 h 438150"/>
              <a:gd name="connsiteX19" fmla="*/ 2288381 w 2293143"/>
              <a:gd name="connsiteY19" fmla="*/ 28575 h 438150"/>
              <a:gd name="connsiteX20" fmla="*/ 2293143 w 2293143"/>
              <a:gd name="connsiteY20" fmla="*/ 52387 h 438150"/>
              <a:gd name="connsiteX21" fmla="*/ 2293143 w 2293143"/>
              <a:gd name="connsiteY21" fmla="*/ 100012 h 438150"/>
              <a:gd name="connsiteX22" fmla="*/ 2281237 w 2293143"/>
              <a:gd name="connsiteY22" fmla="*/ 161925 h 438150"/>
              <a:gd name="connsiteX23" fmla="*/ 2252662 w 2293143"/>
              <a:gd name="connsiteY23" fmla="*/ 242887 h 438150"/>
              <a:gd name="connsiteX24" fmla="*/ 2200275 w 2293143"/>
              <a:gd name="connsiteY24" fmla="*/ 330993 h 438150"/>
              <a:gd name="connsiteX25" fmla="*/ 2143125 w 2293143"/>
              <a:gd name="connsiteY25" fmla="*/ 407193 h 438150"/>
              <a:gd name="connsiteX26" fmla="*/ 2109787 w 2293143"/>
              <a:gd name="connsiteY26" fmla="*/ 428625 h 438150"/>
              <a:gd name="connsiteX27" fmla="*/ 2078831 w 2293143"/>
              <a:gd name="connsiteY27" fmla="*/ 438150 h 438150"/>
              <a:gd name="connsiteX28" fmla="*/ 2047875 w 2293143"/>
              <a:gd name="connsiteY28" fmla="*/ 438150 h 438150"/>
              <a:gd name="connsiteX29" fmla="*/ 1966912 w 2293143"/>
              <a:gd name="connsiteY29" fmla="*/ 433387 h 438150"/>
              <a:gd name="connsiteX30" fmla="*/ 1800225 w 2293143"/>
              <a:gd name="connsiteY30" fmla="*/ 428625 h 438150"/>
              <a:gd name="connsiteX31" fmla="*/ 1643062 w 2293143"/>
              <a:gd name="connsiteY31" fmla="*/ 428625 h 438150"/>
              <a:gd name="connsiteX32" fmla="*/ 1447800 w 2293143"/>
              <a:gd name="connsiteY32" fmla="*/ 43100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93143" h="438150">
                <a:moveTo>
                  <a:pt x="1447800" y="431006"/>
                </a:moveTo>
                <a:lnTo>
                  <a:pt x="700087" y="435768"/>
                </a:lnTo>
                <a:lnTo>
                  <a:pt x="545306" y="407193"/>
                </a:lnTo>
                <a:lnTo>
                  <a:pt x="23812" y="416718"/>
                </a:lnTo>
                <a:lnTo>
                  <a:pt x="0" y="211931"/>
                </a:lnTo>
                <a:lnTo>
                  <a:pt x="723900" y="209550"/>
                </a:lnTo>
                <a:lnTo>
                  <a:pt x="1616868" y="207168"/>
                </a:lnTo>
                <a:lnTo>
                  <a:pt x="1747837" y="211931"/>
                </a:lnTo>
                <a:lnTo>
                  <a:pt x="1869281" y="204787"/>
                </a:lnTo>
                <a:lnTo>
                  <a:pt x="1964531" y="185737"/>
                </a:lnTo>
                <a:lnTo>
                  <a:pt x="2024062" y="169068"/>
                </a:lnTo>
                <a:lnTo>
                  <a:pt x="2081212" y="147637"/>
                </a:lnTo>
                <a:lnTo>
                  <a:pt x="2143125" y="119062"/>
                </a:lnTo>
                <a:lnTo>
                  <a:pt x="2176462" y="95250"/>
                </a:lnTo>
                <a:lnTo>
                  <a:pt x="2207418" y="59531"/>
                </a:lnTo>
                <a:lnTo>
                  <a:pt x="2224087" y="16668"/>
                </a:lnTo>
                <a:lnTo>
                  <a:pt x="2235993" y="2381"/>
                </a:lnTo>
                <a:lnTo>
                  <a:pt x="2257425" y="0"/>
                </a:lnTo>
                <a:lnTo>
                  <a:pt x="2278856" y="11906"/>
                </a:lnTo>
                <a:lnTo>
                  <a:pt x="2288381" y="28575"/>
                </a:lnTo>
                <a:lnTo>
                  <a:pt x="2293143" y="52387"/>
                </a:lnTo>
                <a:lnTo>
                  <a:pt x="2293143" y="100012"/>
                </a:lnTo>
                <a:lnTo>
                  <a:pt x="2281237" y="161925"/>
                </a:lnTo>
                <a:lnTo>
                  <a:pt x="2252662" y="242887"/>
                </a:lnTo>
                <a:lnTo>
                  <a:pt x="2200275" y="330993"/>
                </a:lnTo>
                <a:lnTo>
                  <a:pt x="2143125" y="407193"/>
                </a:lnTo>
                <a:lnTo>
                  <a:pt x="2109787" y="428625"/>
                </a:lnTo>
                <a:lnTo>
                  <a:pt x="2078831" y="438150"/>
                </a:lnTo>
                <a:lnTo>
                  <a:pt x="2047875" y="438150"/>
                </a:lnTo>
                <a:lnTo>
                  <a:pt x="1966912" y="433387"/>
                </a:lnTo>
                <a:lnTo>
                  <a:pt x="1800225" y="428625"/>
                </a:lnTo>
                <a:lnTo>
                  <a:pt x="1643062" y="428625"/>
                </a:lnTo>
                <a:lnTo>
                  <a:pt x="144780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F8D44E-549B-E04D-AEF3-B44C221FCDB2}"/>
              </a:ext>
            </a:extLst>
          </p:cNvPr>
          <p:cNvSpPr/>
          <p:nvPr/>
        </p:nvSpPr>
        <p:spPr>
          <a:xfrm rot="16200000">
            <a:off x="5061744" y="3205956"/>
            <a:ext cx="2438400" cy="452438"/>
          </a:xfrm>
          <a:custGeom>
            <a:avLst/>
            <a:gdLst>
              <a:gd name="connsiteX0" fmla="*/ 823913 w 2438400"/>
              <a:gd name="connsiteY0" fmla="*/ 361950 h 452437"/>
              <a:gd name="connsiteX1" fmla="*/ 0 w 2438400"/>
              <a:gd name="connsiteY1" fmla="*/ 342900 h 452437"/>
              <a:gd name="connsiteX2" fmla="*/ 0 w 2438400"/>
              <a:gd name="connsiteY2" fmla="*/ 119062 h 452437"/>
              <a:gd name="connsiteX3" fmla="*/ 1045369 w 2438400"/>
              <a:gd name="connsiteY3" fmla="*/ 119062 h 452437"/>
              <a:gd name="connsiteX4" fmla="*/ 1233488 w 2438400"/>
              <a:gd name="connsiteY4" fmla="*/ 142875 h 452437"/>
              <a:gd name="connsiteX5" fmla="*/ 1628775 w 2438400"/>
              <a:gd name="connsiteY5" fmla="*/ 142875 h 452437"/>
              <a:gd name="connsiteX6" fmla="*/ 1785938 w 2438400"/>
              <a:gd name="connsiteY6" fmla="*/ 145256 h 452437"/>
              <a:gd name="connsiteX7" fmla="*/ 2014538 w 2438400"/>
              <a:gd name="connsiteY7" fmla="*/ 142875 h 452437"/>
              <a:gd name="connsiteX8" fmla="*/ 2083594 w 2438400"/>
              <a:gd name="connsiteY8" fmla="*/ 130969 h 452437"/>
              <a:gd name="connsiteX9" fmla="*/ 2135982 w 2438400"/>
              <a:gd name="connsiteY9" fmla="*/ 119062 h 452437"/>
              <a:gd name="connsiteX10" fmla="*/ 2226469 w 2438400"/>
              <a:gd name="connsiteY10" fmla="*/ 76200 h 452437"/>
              <a:gd name="connsiteX11" fmla="*/ 2243138 w 2438400"/>
              <a:gd name="connsiteY11" fmla="*/ 57150 h 452437"/>
              <a:gd name="connsiteX12" fmla="*/ 2264569 w 2438400"/>
              <a:gd name="connsiteY12" fmla="*/ 35719 h 452437"/>
              <a:gd name="connsiteX13" fmla="*/ 2293144 w 2438400"/>
              <a:gd name="connsiteY13" fmla="*/ 21431 h 452437"/>
              <a:gd name="connsiteX14" fmla="*/ 2343150 w 2438400"/>
              <a:gd name="connsiteY14" fmla="*/ 9525 h 452437"/>
              <a:gd name="connsiteX15" fmla="*/ 2438400 w 2438400"/>
              <a:gd name="connsiteY15" fmla="*/ 0 h 452437"/>
              <a:gd name="connsiteX16" fmla="*/ 2376488 w 2438400"/>
              <a:gd name="connsiteY16" fmla="*/ 102394 h 452437"/>
              <a:gd name="connsiteX17" fmla="*/ 2343150 w 2438400"/>
              <a:gd name="connsiteY17" fmla="*/ 166687 h 452437"/>
              <a:gd name="connsiteX18" fmla="*/ 2316957 w 2438400"/>
              <a:gd name="connsiteY18" fmla="*/ 238125 h 452437"/>
              <a:gd name="connsiteX19" fmla="*/ 2283619 w 2438400"/>
              <a:gd name="connsiteY19" fmla="*/ 297656 h 452437"/>
              <a:gd name="connsiteX20" fmla="*/ 2224088 w 2438400"/>
              <a:gd name="connsiteY20" fmla="*/ 369094 h 452437"/>
              <a:gd name="connsiteX21" fmla="*/ 2150269 w 2438400"/>
              <a:gd name="connsiteY21" fmla="*/ 442912 h 452437"/>
              <a:gd name="connsiteX22" fmla="*/ 2128838 w 2438400"/>
              <a:gd name="connsiteY22" fmla="*/ 452437 h 452437"/>
              <a:gd name="connsiteX23" fmla="*/ 2090738 w 2438400"/>
              <a:gd name="connsiteY23" fmla="*/ 447675 h 452437"/>
              <a:gd name="connsiteX24" fmla="*/ 2059782 w 2438400"/>
              <a:gd name="connsiteY24" fmla="*/ 440531 h 452437"/>
              <a:gd name="connsiteX25" fmla="*/ 2002632 w 2438400"/>
              <a:gd name="connsiteY25" fmla="*/ 409575 h 452437"/>
              <a:gd name="connsiteX26" fmla="*/ 1816894 w 2438400"/>
              <a:gd name="connsiteY26" fmla="*/ 409575 h 452437"/>
              <a:gd name="connsiteX27" fmla="*/ 1643063 w 2438400"/>
              <a:gd name="connsiteY27" fmla="*/ 388144 h 452437"/>
              <a:gd name="connsiteX28" fmla="*/ 823913 w 2438400"/>
              <a:gd name="connsiteY28" fmla="*/ 3619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38400" h="452437">
                <a:moveTo>
                  <a:pt x="823913" y="361950"/>
                </a:moveTo>
                <a:lnTo>
                  <a:pt x="0" y="342900"/>
                </a:lnTo>
                <a:lnTo>
                  <a:pt x="0" y="119062"/>
                </a:lnTo>
                <a:lnTo>
                  <a:pt x="1045369" y="119062"/>
                </a:lnTo>
                <a:lnTo>
                  <a:pt x="1233488" y="142875"/>
                </a:lnTo>
                <a:lnTo>
                  <a:pt x="1628775" y="142875"/>
                </a:lnTo>
                <a:lnTo>
                  <a:pt x="1785938" y="145256"/>
                </a:lnTo>
                <a:lnTo>
                  <a:pt x="2014538" y="142875"/>
                </a:lnTo>
                <a:lnTo>
                  <a:pt x="2083594" y="130969"/>
                </a:lnTo>
                <a:lnTo>
                  <a:pt x="2135982" y="119062"/>
                </a:lnTo>
                <a:lnTo>
                  <a:pt x="2226469" y="76200"/>
                </a:lnTo>
                <a:lnTo>
                  <a:pt x="2243138" y="57150"/>
                </a:lnTo>
                <a:lnTo>
                  <a:pt x="2264569" y="35719"/>
                </a:lnTo>
                <a:lnTo>
                  <a:pt x="2293144" y="21431"/>
                </a:lnTo>
                <a:lnTo>
                  <a:pt x="2343150" y="9525"/>
                </a:lnTo>
                <a:lnTo>
                  <a:pt x="2438400" y="0"/>
                </a:lnTo>
                <a:lnTo>
                  <a:pt x="2376488" y="102394"/>
                </a:lnTo>
                <a:lnTo>
                  <a:pt x="2343150" y="166687"/>
                </a:lnTo>
                <a:lnTo>
                  <a:pt x="2316957" y="238125"/>
                </a:lnTo>
                <a:lnTo>
                  <a:pt x="2283619" y="297656"/>
                </a:lnTo>
                <a:lnTo>
                  <a:pt x="2224088" y="369094"/>
                </a:lnTo>
                <a:lnTo>
                  <a:pt x="2150269" y="442912"/>
                </a:lnTo>
                <a:lnTo>
                  <a:pt x="2128838" y="452437"/>
                </a:lnTo>
                <a:lnTo>
                  <a:pt x="2090738" y="447675"/>
                </a:lnTo>
                <a:lnTo>
                  <a:pt x="2059782" y="440531"/>
                </a:lnTo>
                <a:lnTo>
                  <a:pt x="2002632" y="409575"/>
                </a:lnTo>
                <a:lnTo>
                  <a:pt x="1816894" y="409575"/>
                </a:lnTo>
                <a:lnTo>
                  <a:pt x="1643063" y="388144"/>
                </a:lnTo>
                <a:lnTo>
                  <a:pt x="823913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08C8B-B133-1E40-A1D3-4B802D8AEC14}"/>
              </a:ext>
            </a:extLst>
          </p:cNvPr>
          <p:cNvSpPr/>
          <p:nvPr/>
        </p:nvSpPr>
        <p:spPr>
          <a:xfrm>
            <a:off x="5294313" y="3386138"/>
            <a:ext cx="968375" cy="300037"/>
          </a:xfrm>
          <a:custGeom>
            <a:avLst/>
            <a:gdLst>
              <a:gd name="connsiteX0" fmla="*/ 400050 w 969169"/>
              <a:gd name="connsiteY0" fmla="*/ 250031 h 300037"/>
              <a:gd name="connsiteX1" fmla="*/ 2381 w 969169"/>
              <a:gd name="connsiteY1" fmla="*/ 300037 h 300037"/>
              <a:gd name="connsiteX2" fmla="*/ 0 w 969169"/>
              <a:gd name="connsiteY2" fmla="*/ 142875 h 300037"/>
              <a:gd name="connsiteX3" fmla="*/ 297656 w 969169"/>
              <a:gd name="connsiteY3" fmla="*/ 85725 h 300037"/>
              <a:gd name="connsiteX4" fmla="*/ 723900 w 969169"/>
              <a:gd name="connsiteY4" fmla="*/ 0 h 300037"/>
              <a:gd name="connsiteX5" fmla="*/ 764381 w 969169"/>
              <a:gd name="connsiteY5" fmla="*/ 4762 h 300037"/>
              <a:gd name="connsiteX6" fmla="*/ 969169 w 969169"/>
              <a:gd name="connsiteY6" fmla="*/ 26193 h 300037"/>
              <a:gd name="connsiteX7" fmla="*/ 964406 w 969169"/>
              <a:gd name="connsiteY7" fmla="*/ 226218 h 300037"/>
              <a:gd name="connsiteX8" fmla="*/ 652462 w 969169"/>
              <a:gd name="connsiteY8" fmla="*/ 226218 h 300037"/>
              <a:gd name="connsiteX9" fmla="*/ 400050 w 969169"/>
              <a:gd name="connsiteY9" fmla="*/ 250031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9169" h="300037">
                <a:moveTo>
                  <a:pt x="400050" y="250031"/>
                </a:moveTo>
                <a:lnTo>
                  <a:pt x="2381" y="300037"/>
                </a:lnTo>
                <a:cubicBezTo>
                  <a:pt x="1587" y="247650"/>
                  <a:pt x="794" y="195262"/>
                  <a:pt x="0" y="142875"/>
                </a:cubicBezTo>
                <a:lnTo>
                  <a:pt x="297656" y="85725"/>
                </a:lnTo>
                <a:lnTo>
                  <a:pt x="723900" y="0"/>
                </a:lnTo>
                <a:lnTo>
                  <a:pt x="764381" y="4762"/>
                </a:lnTo>
                <a:lnTo>
                  <a:pt x="969169" y="26193"/>
                </a:lnTo>
                <a:lnTo>
                  <a:pt x="964406" y="226218"/>
                </a:lnTo>
                <a:lnTo>
                  <a:pt x="652462" y="226218"/>
                </a:lnTo>
                <a:lnTo>
                  <a:pt x="400050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B182C89-91BF-FC44-88E3-977BD222BBE7}"/>
              </a:ext>
            </a:extLst>
          </p:cNvPr>
          <p:cNvSpPr/>
          <p:nvPr/>
        </p:nvSpPr>
        <p:spPr>
          <a:xfrm>
            <a:off x="5276850" y="3943350"/>
            <a:ext cx="966788" cy="280988"/>
          </a:xfrm>
          <a:custGeom>
            <a:avLst/>
            <a:gdLst>
              <a:gd name="connsiteX0" fmla="*/ 376238 w 966788"/>
              <a:gd name="connsiteY0" fmla="*/ 235744 h 280988"/>
              <a:gd name="connsiteX1" fmla="*/ 0 w 966788"/>
              <a:gd name="connsiteY1" fmla="*/ 280988 h 280988"/>
              <a:gd name="connsiteX2" fmla="*/ 2381 w 966788"/>
              <a:gd name="connsiteY2" fmla="*/ 123825 h 280988"/>
              <a:gd name="connsiteX3" fmla="*/ 381000 w 966788"/>
              <a:gd name="connsiteY3" fmla="*/ 59531 h 280988"/>
              <a:gd name="connsiteX4" fmla="*/ 719138 w 966788"/>
              <a:gd name="connsiteY4" fmla="*/ 0 h 280988"/>
              <a:gd name="connsiteX5" fmla="*/ 742950 w 966788"/>
              <a:gd name="connsiteY5" fmla="*/ 2381 h 280988"/>
              <a:gd name="connsiteX6" fmla="*/ 966788 w 966788"/>
              <a:gd name="connsiteY6" fmla="*/ 61913 h 280988"/>
              <a:gd name="connsiteX7" fmla="*/ 959644 w 966788"/>
              <a:gd name="connsiteY7" fmla="*/ 204788 h 280988"/>
              <a:gd name="connsiteX8" fmla="*/ 714375 w 966788"/>
              <a:gd name="connsiteY8" fmla="*/ 200025 h 280988"/>
              <a:gd name="connsiteX9" fmla="*/ 376238 w 966788"/>
              <a:gd name="connsiteY9" fmla="*/ 235744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6788" h="280988">
                <a:moveTo>
                  <a:pt x="376238" y="235744"/>
                </a:moveTo>
                <a:lnTo>
                  <a:pt x="0" y="280988"/>
                </a:lnTo>
                <a:cubicBezTo>
                  <a:pt x="794" y="228600"/>
                  <a:pt x="1587" y="176213"/>
                  <a:pt x="2381" y="123825"/>
                </a:cubicBezTo>
                <a:lnTo>
                  <a:pt x="381000" y="59531"/>
                </a:lnTo>
                <a:lnTo>
                  <a:pt x="719138" y="0"/>
                </a:lnTo>
                <a:lnTo>
                  <a:pt x="742950" y="2381"/>
                </a:lnTo>
                <a:lnTo>
                  <a:pt x="966788" y="61913"/>
                </a:lnTo>
                <a:lnTo>
                  <a:pt x="959644" y="204788"/>
                </a:lnTo>
                <a:lnTo>
                  <a:pt x="714375" y="200025"/>
                </a:lnTo>
                <a:lnTo>
                  <a:pt x="376238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E0E9258-1821-834F-B09C-4B81FD82CB8D}"/>
              </a:ext>
            </a:extLst>
          </p:cNvPr>
          <p:cNvSpPr/>
          <p:nvPr/>
        </p:nvSpPr>
        <p:spPr>
          <a:xfrm>
            <a:off x="4138613" y="4476750"/>
            <a:ext cx="3228975" cy="539750"/>
          </a:xfrm>
          <a:custGeom>
            <a:avLst/>
            <a:gdLst>
              <a:gd name="connsiteX0" fmla="*/ 1879013 w 3229470"/>
              <a:gd name="connsiteY0" fmla="*/ 303919 h 539126"/>
              <a:gd name="connsiteX1" fmla="*/ 1598879 w 3229470"/>
              <a:gd name="connsiteY1" fmla="*/ 332990 h 539126"/>
              <a:gd name="connsiteX2" fmla="*/ 1305531 w 3229470"/>
              <a:gd name="connsiteY2" fmla="*/ 377917 h 539126"/>
              <a:gd name="connsiteX3" fmla="*/ 972541 w 3229470"/>
              <a:gd name="connsiteY3" fmla="*/ 441343 h 539126"/>
              <a:gd name="connsiteX4" fmla="*/ 652765 w 3229470"/>
              <a:gd name="connsiteY4" fmla="*/ 515341 h 539126"/>
              <a:gd name="connsiteX5" fmla="*/ 539126 w 3229470"/>
              <a:gd name="connsiteY5" fmla="*/ 539126 h 539126"/>
              <a:gd name="connsiteX6" fmla="*/ 502127 w 3229470"/>
              <a:gd name="connsiteY6" fmla="*/ 536483 h 539126"/>
              <a:gd name="connsiteX7" fmla="*/ 443986 w 3229470"/>
              <a:gd name="connsiteY7" fmla="*/ 528555 h 539126"/>
              <a:gd name="connsiteX8" fmla="*/ 380560 w 3229470"/>
              <a:gd name="connsiteY8" fmla="*/ 510056 h 539126"/>
              <a:gd name="connsiteX9" fmla="*/ 248421 w 3229470"/>
              <a:gd name="connsiteY9" fmla="*/ 451915 h 539126"/>
              <a:gd name="connsiteX10" fmla="*/ 116282 w 3229470"/>
              <a:gd name="connsiteY10" fmla="*/ 377917 h 539126"/>
              <a:gd name="connsiteX11" fmla="*/ 26428 w 3229470"/>
              <a:gd name="connsiteY11" fmla="*/ 303919 h 539126"/>
              <a:gd name="connsiteX12" fmla="*/ 7928 w 3229470"/>
              <a:gd name="connsiteY12" fmla="*/ 280134 h 539126"/>
              <a:gd name="connsiteX13" fmla="*/ 0 w 3229470"/>
              <a:gd name="connsiteY13" fmla="*/ 261635 h 539126"/>
              <a:gd name="connsiteX14" fmla="*/ 5286 w 3229470"/>
              <a:gd name="connsiteY14" fmla="*/ 243135 h 539126"/>
              <a:gd name="connsiteX15" fmla="*/ 15857 w 3229470"/>
              <a:gd name="connsiteY15" fmla="*/ 227279 h 539126"/>
              <a:gd name="connsiteX16" fmla="*/ 42284 w 3229470"/>
              <a:gd name="connsiteY16" fmla="*/ 221993 h 539126"/>
              <a:gd name="connsiteX17" fmla="*/ 60784 w 3229470"/>
              <a:gd name="connsiteY17" fmla="*/ 221993 h 539126"/>
              <a:gd name="connsiteX18" fmla="*/ 79283 w 3229470"/>
              <a:gd name="connsiteY18" fmla="*/ 232564 h 539126"/>
              <a:gd name="connsiteX19" fmla="*/ 113639 w 3229470"/>
              <a:gd name="connsiteY19" fmla="*/ 258992 h 539126"/>
              <a:gd name="connsiteX20" fmla="*/ 161209 w 3229470"/>
              <a:gd name="connsiteY20" fmla="*/ 282777 h 539126"/>
              <a:gd name="connsiteX21" fmla="*/ 224636 w 3229470"/>
              <a:gd name="connsiteY21" fmla="*/ 301276 h 539126"/>
              <a:gd name="connsiteX22" fmla="*/ 314490 w 3229470"/>
              <a:gd name="connsiteY22" fmla="*/ 314490 h 539126"/>
              <a:gd name="connsiteX23" fmla="*/ 393773 w 3229470"/>
              <a:gd name="connsiteY23" fmla="*/ 317133 h 539126"/>
              <a:gd name="connsiteX24" fmla="*/ 465128 w 3229470"/>
              <a:gd name="connsiteY24" fmla="*/ 309205 h 539126"/>
              <a:gd name="connsiteX25" fmla="*/ 1004254 w 3229470"/>
              <a:gd name="connsiteY25" fmla="*/ 221993 h 539126"/>
              <a:gd name="connsiteX26" fmla="*/ 1218319 w 3229470"/>
              <a:gd name="connsiteY26" fmla="*/ 198208 h 539126"/>
              <a:gd name="connsiteX27" fmla="*/ 1683447 w 3229470"/>
              <a:gd name="connsiteY27" fmla="*/ 147995 h 539126"/>
              <a:gd name="connsiteX28" fmla="*/ 2032294 w 3229470"/>
              <a:gd name="connsiteY28" fmla="*/ 110997 h 539126"/>
              <a:gd name="connsiteX29" fmla="*/ 2264858 w 3229470"/>
              <a:gd name="connsiteY29" fmla="*/ 110997 h 539126"/>
              <a:gd name="connsiteX30" fmla="*/ 2653346 w 3229470"/>
              <a:gd name="connsiteY30" fmla="*/ 89854 h 539126"/>
              <a:gd name="connsiteX31" fmla="*/ 2685059 w 3229470"/>
              <a:gd name="connsiteY31" fmla="*/ 79283 h 539126"/>
              <a:gd name="connsiteX32" fmla="*/ 2811912 w 3229470"/>
              <a:gd name="connsiteY32" fmla="*/ 0 h 539126"/>
              <a:gd name="connsiteX33" fmla="*/ 2846268 w 3229470"/>
              <a:gd name="connsiteY33" fmla="*/ 5286 h 539126"/>
              <a:gd name="connsiteX34" fmla="*/ 2951979 w 3229470"/>
              <a:gd name="connsiteY34" fmla="*/ 42285 h 539126"/>
              <a:gd name="connsiteX35" fmla="*/ 3044476 w 3229470"/>
              <a:gd name="connsiteY35" fmla="*/ 76641 h 539126"/>
              <a:gd name="connsiteX36" fmla="*/ 3131688 w 3229470"/>
              <a:gd name="connsiteY36" fmla="*/ 118925 h 539126"/>
              <a:gd name="connsiteX37" fmla="*/ 3205686 w 3229470"/>
              <a:gd name="connsiteY37" fmla="*/ 163852 h 539126"/>
              <a:gd name="connsiteX38" fmla="*/ 3218899 w 3229470"/>
              <a:gd name="connsiteY38" fmla="*/ 184994 h 539126"/>
              <a:gd name="connsiteX39" fmla="*/ 3226828 w 3229470"/>
              <a:gd name="connsiteY39" fmla="*/ 203494 h 539126"/>
              <a:gd name="connsiteX40" fmla="*/ 3229470 w 3229470"/>
              <a:gd name="connsiteY40" fmla="*/ 232564 h 539126"/>
              <a:gd name="connsiteX41" fmla="*/ 3218899 w 3229470"/>
              <a:gd name="connsiteY41" fmla="*/ 245778 h 539126"/>
              <a:gd name="connsiteX42" fmla="*/ 3176615 w 3229470"/>
              <a:gd name="connsiteY42" fmla="*/ 274849 h 539126"/>
              <a:gd name="connsiteX43" fmla="*/ 3123760 w 3229470"/>
              <a:gd name="connsiteY43" fmla="*/ 295991 h 539126"/>
              <a:gd name="connsiteX44" fmla="*/ 2859482 w 3229470"/>
              <a:gd name="connsiteY44" fmla="*/ 282777 h 539126"/>
              <a:gd name="connsiteX45" fmla="*/ 2418139 w 3229470"/>
              <a:gd name="connsiteY45" fmla="*/ 288063 h 539126"/>
              <a:gd name="connsiteX46" fmla="*/ 1879013 w 3229470"/>
              <a:gd name="connsiteY46" fmla="*/ 303919 h 53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29470" h="539126">
                <a:moveTo>
                  <a:pt x="1879013" y="303919"/>
                </a:moveTo>
                <a:lnTo>
                  <a:pt x="1598879" y="332990"/>
                </a:lnTo>
                <a:lnTo>
                  <a:pt x="1305531" y="377917"/>
                </a:lnTo>
                <a:lnTo>
                  <a:pt x="972541" y="441343"/>
                </a:lnTo>
                <a:lnTo>
                  <a:pt x="652765" y="515341"/>
                </a:lnTo>
                <a:lnTo>
                  <a:pt x="539126" y="539126"/>
                </a:lnTo>
                <a:lnTo>
                  <a:pt x="502127" y="536483"/>
                </a:lnTo>
                <a:lnTo>
                  <a:pt x="443986" y="528555"/>
                </a:lnTo>
                <a:lnTo>
                  <a:pt x="380560" y="510056"/>
                </a:lnTo>
                <a:lnTo>
                  <a:pt x="248421" y="451915"/>
                </a:lnTo>
                <a:lnTo>
                  <a:pt x="116282" y="377917"/>
                </a:lnTo>
                <a:lnTo>
                  <a:pt x="26428" y="303919"/>
                </a:lnTo>
                <a:lnTo>
                  <a:pt x="7928" y="280134"/>
                </a:lnTo>
                <a:lnTo>
                  <a:pt x="0" y="261635"/>
                </a:lnTo>
                <a:lnTo>
                  <a:pt x="5286" y="243135"/>
                </a:lnTo>
                <a:lnTo>
                  <a:pt x="15857" y="227279"/>
                </a:lnTo>
                <a:lnTo>
                  <a:pt x="42284" y="221993"/>
                </a:lnTo>
                <a:lnTo>
                  <a:pt x="60784" y="221993"/>
                </a:lnTo>
                <a:lnTo>
                  <a:pt x="79283" y="232564"/>
                </a:lnTo>
                <a:lnTo>
                  <a:pt x="113639" y="258992"/>
                </a:lnTo>
                <a:lnTo>
                  <a:pt x="161209" y="282777"/>
                </a:lnTo>
                <a:lnTo>
                  <a:pt x="224636" y="301276"/>
                </a:lnTo>
                <a:lnTo>
                  <a:pt x="314490" y="314490"/>
                </a:lnTo>
                <a:lnTo>
                  <a:pt x="393773" y="317133"/>
                </a:lnTo>
                <a:lnTo>
                  <a:pt x="465128" y="309205"/>
                </a:lnTo>
                <a:lnTo>
                  <a:pt x="1004254" y="221993"/>
                </a:lnTo>
                <a:lnTo>
                  <a:pt x="1218319" y="198208"/>
                </a:lnTo>
                <a:lnTo>
                  <a:pt x="1683447" y="147995"/>
                </a:lnTo>
                <a:lnTo>
                  <a:pt x="2032294" y="110997"/>
                </a:lnTo>
                <a:lnTo>
                  <a:pt x="2264858" y="110997"/>
                </a:lnTo>
                <a:lnTo>
                  <a:pt x="2653346" y="89854"/>
                </a:lnTo>
                <a:lnTo>
                  <a:pt x="2685059" y="79283"/>
                </a:lnTo>
                <a:lnTo>
                  <a:pt x="2811912" y="0"/>
                </a:lnTo>
                <a:lnTo>
                  <a:pt x="2846268" y="5286"/>
                </a:lnTo>
                <a:lnTo>
                  <a:pt x="2951979" y="42285"/>
                </a:lnTo>
                <a:lnTo>
                  <a:pt x="3044476" y="76641"/>
                </a:lnTo>
                <a:lnTo>
                  <a:pt x="3131688" y="118925"/>
                </a:lnTo>
                <a:lnTo>
                  <a:pt x="3205686" y="163852"/>
                </a:lnTo>
                <a:lnTo>
                  <a:pt x="3218899" y="184994"/>
                </a:lnTo>
                <a:lnTo>
                  <a:pt x="3226828" y="203494"/>
                </a:lnTo>
                <a:lnTo>
                  <a:pt x="3229470" y="232564"/>
                </a:lnTo>
                <a:lnTo>
                  <a:pt x="3218899" y="245778"/>
                </a:lnTo>
                <a:lnTo>
                  <a:pt x="3176615" y="274849"/>
                </a:lnTo>
                <a:lnTo>
                  <a:pt x="3123760" y="295991"/>
                </a:lnTo>
                <a:lnTo>
                  <a:pt x="2859482" y="282777"/>
                </a:lnTo>
                <a:lnTo>
                  <a:pt x="2418139" y="288063"/>
                </a:lnTo>
                <a:lnTo>
                  <a:pt x="1879013" y="303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E20E9A-2F97-48FA-8B11-0F9FDDEF3F8E}"/>
              </a:ext>
            </a:extLst>
          </p:cNvPr>
          <p:cNvGrpSpPr/>
          <p:nvPr/>
        </p:nvGrpSpPr>
        <p:grpSpPr>
          <a:xfrm>
            <a:off x="2392263" y="1419225"/>
            <a:ext cx="4979988" cy="4575175"/>
            <a:chOff x="2540000" y="1571625"/>
            <a:chExt cx="4979988" cy="457517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C255FF98-6662-4433-BBAE-899B25286CF4}"/>
                </a:ext>
              </a:extLst>
            </p:cNvPr>
            <p:cNvSpPr/>
            <p:nvPr/>
          </p:nvSpPr>
          <p:spPr>
            <a:xfrm>
              <a:off x="3500438" y="17446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C8CB345-15D2-42B6-9E0B-B73A42073F02}"/>
                </a:ext>
              </a:extLst>
            </p:cNvPr>
            <p:cNvSpPr/>
            <p:nvPr/>
          </p:nvSpPr>
          <p:spPr>
            <a:xfrm>
              <a:off x="4486275" y="15716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3BD1492-AF66-40EA-9044-06CA9FD16D1D}"/>
                </a:ext>
              </a:extLst>
            </p:cNvPr>
            <p:cNvSpPr/>
            <p:nvPr/>
          </p:nvSpPr>
          <p:spPr>
            <a:xfrm>
              <a:off x="4398963" y="51498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425C006-7D5D-463E-A099-825AB322A0A1}"/>
                </a:ext>
              </a:extLst>
            </p:cNvPr>
            <p:cNvSpPr/>
            <p:nvPr/>
          </p:nvSpPr>
          <p:spPr>
            <a:xfrm>
              <a:off x="6108700" y="51101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4D7156A-2654-4518-9492-9303B5BB8969}"/>
                </a:ext>
              </a:extLst>
            </p:cNvPr>
            <p:cNvSpPr/>
            <p:nvPr/>
          </p:nvSpPr>
          <p:spPr>
            <a:xfrm>
              <a:off x="2717800" y="23955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DFACBA98-5ED8-451D-BBDB-F02D6E9651F3}"/>
                </a:ext>
              </a:extLst>
            </p:cNvPr>
            <p:cNvSpPr/>
            <p:nvPr/>
          </p:nvSpPr>
          <p:spPr>
            <a:xfrm>
              <a:off x="3814763" y="33194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8">
              <a:extLst>
                <a:ext uri="{FF2B5EF4-FFF2-40B4-BE49-F238E27FC236}">
                  <a16:creationId xmlns:a16="http://schemas.microsoft.com/office/drawing/2014/main" id="{C5DE2DF4-AB46-465A-A2E9-396A52241786}"/>
                </a:ext>
              </a:extLst>
            </p:cNvPr>
            <p:cNvSpPr/>
            <p:nvPr/>
          </p:nvSpPr>
          <p:spPr>
            <a:xfrm>
              <a:off x="3346450" y="36099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728E91B0-BC3E-4878-B848-1FCCB78CA32B}"/>
                </a:ext>
              </a:extLst>
            </p:cNvPr>
            <p:cNvSpPr/>
            <p:nvPr/>
          </p:nvSpPr>
          <p:spPr>
            <a:xfrm>
              <a:off x="3005138" y="51958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E3D7BD65-48ED-4AE4-8A41-2BE228782214}"/>
                </a:ext>
              </a:extLst>
            </p:cNvPr>
            <p:cNvSpPr/>
            <p:nvPr/>
          </p:nvSpPr>
          <p:spPr>
            <a:xfrm rot="16200000">
              <a:off x="2061369" y="32789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868E32D-D85D-4FBF-BE92-3B4A6E448BAB}"/>
                </a:ext>
              </a:extLst>
            </p:cNvPr>
            <p:cNvSpPr/>
            <p:nvPr/>
          </p:nvSpPr>
          <p:spPr>
            <a:xfrm>
              <a:off x="5070475" y="21050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76A65F72-7C7A-45A9-AD23-E568035A0BBB}"/>
                </a:ext>
              </a:extLst>
            </p:cNvPr>
            <p:cNvSpPr/>
            <p:nvPr/>
          </p:nvSpPr>
          <p:spPr>
            <a:xfrm>
              <a:off x="4600575" y="28860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DD6EB6-BF18-4950-B7BD-7AB9BC6D1769}"/>
                </a:ext>
              </a:extLst>
            </p:cNvPr>
            <p:cNvSpPr/>
            <p:nvPr/>
          </p:nvSpPr>
          <p:spPr>
            <a:xfrm rot="16200000">
              <a:off x="4162425" y="35496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A9B1072-5F7E-42BD-860A-B31C8DD8825A}"/>
                </a:ext>
              </a:extLst>
            </p:cNvPr>
            <p:cNvSpPr/>
            <p:nvPr/>
          </p:nvSpPr>
          <p:spPr>
            <a:xfrm rot="16200000">
              <a:off x="5214144" y="33583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1107DA41-CD03-4EC4-BB87-399BEF96AFE1}"/>
                </a:ext>
              </a:extLst>
            </p:cNvPr>
            <p:cNvSpPr/>
            <p:nvPr/>
          </p:nvSpPr>
          <p:spPr>
            <a:xfrm>
              <a:off x="5446713" y="35385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448BF9D6-D60A-4E98-B224-D2CAF12D4799}"/>
                </a:ext>
              </a:extLst>
            </p:cNvPr>
            <p:cNvSpPr/>
            <p:nvPr/>
          </p:nvSpPr>
          <p:spPr>
            <a:xfrm>
              <a:off x="5429250" y="40957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6E766B6-120A-471C-8BD2-B0432E5D8B3B}"/>
                </a:ext>
              </a:extLst>
            </p:cNvPr>
            <p:cNvSpPr/>
            <p:nvPr/>
          </p:nvSpPr>
          <p:spPr>
            <a:xfrm>
              <a:off x="4291013" y="46291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E9CC47B-A388-4BA1-879F-2B288B0B02AF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EF8FA06-D320-4B34-90FB-B2214A10C06F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BCDF395F-F69D-4AE7-A24F-C0D87A3F65B5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577029CF-F40C-42F0-A342-6815E1FDBC20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06D03846-A0F3-4CDB-AC62-35FDA718AC72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D46DF461-23F9-4349-95CF-21254342F07C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778EF0A2-36EA-4F95-A4B7-85D79CC83ECF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6969FEE-0C7E-403B-AE3E-22B5061EE252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E6B55A5D-3E49-4F2D-8BE9-77B146CF210D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C74B640D-9DD6-4F75-B9BB-E6C3B2F698FB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F23E1004-3200-4386-888A-328E4F8F58A1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DD8EC1A-F71C-489A-A20F-1A59071988E6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3E3B93A-71DB-46EA-8050-AD13222FB108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9C271F03-BE3C-497B-885F-C4DFBC25466C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1">
              <a:extLst>
                <a:ext uri="{FF2B5EF4-FFF2-40B4-BE49-F238E27FC236}">
                  <a16:creationId xmlns:a16="http://schemas.microsoft.com/office/drawing/2014/main" id="{9DA09DBC-B11E-483A-A756-E02C54515929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2C4E3368-1F10-4B69-8FC2-52AE8D3C0163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C45A153B-0729-430F-A089-8385F73C7BA3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766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ACF2F6-8450-4AFE-A621-7CA7201E07A4}"/>
              </a:ext>
            </a:extLst>
          </p:cNvPr>
          <p:cNvGrpSpPr/>
          <p:nvPr/>
        </p:nvGrpSpPr>
        <p:grpSpPr>
          <a:xfrm>
            <a:off x="2387600" y="1419225"/>
            <a:ext cx="4979988" cy="4575175"/>
            <a:chOff x="2387600" y="1419225"/>
            <a:chExt cx="4979988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1885C8-85C1-494C-A32E-2E3AF333C56C}"/>
                </a:ext>
              </a:extLst>
            </p:cNvPr>
            <p:cNvSpPr/>
            <p:nvPr/>
          </p:nvSpPr>
          <p:spPr>
            <a:xfrm>
              <a:off x="3348038" y="1592263"/>
              <a:ext cx="617537" cy="960437"/>
            </a:xfrm>
            <a:custGeom>
              <a:avLst/>
              <a:gdLst>
                <a:gd name="connsiteX0" fmla="*/ 257175 w 616743"/>
                <a:gd name="connsiteY0" fmla="*/ 621507 h 959644"/>
                <a:gd name="connsiteX1" fmla="*/ 254793 w 616743"/>
                <a:gd name="connsiteY1" fmla="*/ 354807 h 959644"/>
                <a:gd name="connsiteX2" fmla="*/ 247650 w 616743"/>
                <a:gd name="connsiteY2" fmla="*/ 280988 h 959644"/>
                <a:gd name="connsiteX3" fmla="*/ 233362 w 616743"/>
                <a:gd name="connsiteY3" fmla="*/ 226219 h 959644"/>
                <a:gd name="connsiteX4" fmla="*/ 211931 w 616743"/>
                <a:gd name="connsiteY4" fmla="*/ 183357 h 959644"/>
                <a:gd name="connsiteX5" fmla="*/ 185737 w 616743"/>
                <a:gd name="connsiteY5" fmla="*/ 152400 h 959644"/>
                <a:gd name="connsiteX6" fmla="*/ 154781 w 616743"/>
                <a:gd name="connsiteY6" fmla="*/ 128588 h 959644"/>
                <a:gd name="connsiteX7" fmla="*/ 111918 w 616743"/>
                <a:gd name="connsiteY7" fmla="*/ 104775 h 959644"/>
                <a:gd name="connsiteX8" fmla="*/ 30956 w 616743"/>
                <a:gd name="connsiteY8" fmla="*/ 76200 h 959644"/>
                <a:gd name="connsiteX9" fmla="*/ 14287 w 616743"/>
                <a:gd name="connsiteY9" fmla="*/ 61913 h 959644"/>
                <a:gd name="connsiteX10" fmla="*/ 0 w 616743"/>
                <a:gd name="connsiteY10" fmla="*/ 38100 h 959644"/>
                <a:gd name="connsiteX11" fmla="*/ 0 w 616743"/>
                <a:gd name="connsiteY11" fmla="*/ 21432 h 959644"/>
                <a:gd name="connsiteX12" fmla="*/ 16668 w 616743"/>
                <a:gd name="connsiteY12" fmla="*/ 4763 h 959644"/>
                <a:gd name="connsiteX13" fmla="*/ 47625 w 616743"/>
                <a:gd name="connsiteY13" fmla="*/ 0 h 959644"/>
                <a:gd name="connsiteX14" fmla="*/ 138112 w 616743"/>
                <a:gd name="connsiteY14" fmla="*/ 4763 h 959644"/>
                <a:gd name="connsiteX15" fmla="*/ 223837 w 616743"/>
                <a:gd name="connsiteY15" fmla="*/ 11907 h 959644"/>
                <a:gd name="connsiteX16" fmla="*/ 309562 w 616743"/>
                <a:gd name="connsiteY16" fmla="*/ 21432 h 959644"/>
                <a:gd name="connsiteX17" fmla="*/ 392906 w 616743"/>
                <a:gd name="connsiteY17" fmla="*/ 42863 h 959644"/>
                <a:gd name="connsiteX18" fmla="*/ 469106 w 616743"/>
                <a:gd name="connsiteY18" fmla="*/ 73819 h 959644"/>
                <a:gd name="connsiteX19" fmla="*/ 521493 w 616743"/>
                <a:gd name="connsiteY19" fmla="*/ 107157 h 959644"/>
                <a:gd name="connsiteX20" fmla="*/ 564356 w 616743"/>
                <a:gd name="connsiteY20" fmla="*/ 142875 h 959644"/>
                <a:gd name="connsiteX21" fmla="*/ 588168 w 616743"/>
                <a:gd name="connsiteY21" fmla="*/ 164307 h 959644"/>
                <a:gd name="connsiteX22" fmla="*/ 609600 w 616743"/>
                <a:gd name="connsiteY22" fmla="*/ 195263 h 959644"/>
                <a:gd name="connsiteX23" fmla="*/ 616743 w 616743"/>
                <a:gd name="connsiteY23" fmla="*/ 221457 h 959644"/>
                <a:gd name="connsiteX24" fmla="*/ 614362 w 616743"/>
                <a:gd name="connsiteY24" fmla="*/ 257175 h 959644"/>
                <a:gd name="connsiteX25" fmla="*/ 602456 w 616743"/>
                <a:gd name="connsiteY25" fmla="*/ 297657 h 959644"/>
                <a:gd name="connsiteX26" fmla="*/ 576262 w 616743"/>
                <a:gd name="connsiteY26" fmla="*/ 330994 h 959644"/>
                <a:gd name="connsiteX27" fmla="*/ 559593 w 616743"/>
                <a:gd name="connsiteY27" fmla="*/ 352425 h 959644"/>
                <a:gd name="connsiteX28" fmla="*/ 550068 w 616743"/>
                <a:gd name="connsiteY28" fmla="*/ 419100 h 959644"/>
                <a:gd name="connsiteX29" fmla="*/ 542925 w 616743"/>
                <a:gd name="connsiteY29" fmla="*/ 571500 h 959644"/>
                <a:gd name="connsiteX30" fmla="*/ 523875 w 616743"/>
                <a:gd name="connsiteY30" fmla="*/ 881063 h 959644"/>
                <a:gd name="connsiteX31" fmla="*/ 261937 w 616743"/>
                <a:gd name="connsiteY31" fmla="*/ 959644 h 959644"/>
                <a:gd name="connsiteX32" fmla="*/ 257175 w 616743"/>
                <a:gd name="connsiteY32" fmla="*/ 621507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959644">
                  <a:moveTo>
                    <a:pt x="257175" y="621507"/>
                  </a:moveTo>
                  <a:lnTo>
                    <a:pt x="254793" y="354807"/>
                  </a:lnTo>
                  <a:lnTo>
                    <a:pt x="247650" y="280988"/>
                  </a:lnTo>
                  <a:lnTo>
                    <a:pt x="233362" y="226219"/>
                  </a:lnTo>
                  <a:lnTo>
                    <a:pt x="211931" y="183357"/>
                  </a:lnTo>
                  <a:lnTo>
                    <a:pt x="185737" y="152400"/>
                  </a:lnTo>
                  <a:lnTo>
                    <a:pt x="154781" y="128588"/>
                  </a:lnTo>
                  <a:lnTo>
                    <a:pt x="111918" y="104775"/>
                  </a:lnTo>
                  <a:lnTo>
                    <a:pt x="30956" y="76200"/>
                  </a:lnTo>
                  <a:lnTo>
                    <a:pt x="14287" y="61913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16668" y="4763"/>
                  </a:lnTo>
                  <a:lnTo>
                    <a:pt x="47625" y="0"/>
                  </a:lnTo>
                  <a:lnTo>
                    <a:pt x="138112" y="4763"/>
                  </a:lnTo>
                  <a:lnTo>
                    <a:pt x="223837" y="11907"/>
                  </a:lnTo>
                  <a:lnTo>
                    <a:pt x="309562" y="21432"/>
                  </a:lnTo>
                  <a:lnTo>
                    <a:pt x="392906" y="42863"/>
                  </a:lnTo>
                  <a:lnTo>
                    <a:pt x="469106" y="73819"/>
                  </a:lnTo>
                  <a:lnTo>
                    <a:pt x="521493" y="107157"/>
                  </a:lnTo>
                  <a:lnTo>
                    <a:pt x="564356" y="142875"/>
                  </a:lnTo>
                  <a:lnTo>
                    <a:pt x="588168" y="164307"/>
                  </a:lnTo>
                  <a:lnTo>
                    <a:pt x="609600" y="195263"/>
                  </a:lnTo>
                  <a:lnTo>
                    <a:pt x="616743" y="221457"/>
                  </a:lnTo>
                  <a:lnTo>
                    <a:pt x="614362" y="257175"/>
                  </a:lnTo>
                  <a:lnTo>
                    <a:pt x="602456" y="297657"/>
                  </a:lnTo>
                  <a:lnTo>
                    <a:pt x="576262" y="330994"/>
                  </a:lnTo>
                  <a:lnTo>
                    <a:pt x="559593" y="352425"/>
                  </a:lnTo>
                  <a:lnTo>
                    <a:pt x="550068" y="419100"/>
                  </a:lnTo>
                  <a:lnTo>
                    <a:pt x="542925" y="571500"/>
                  </a:lnTo>
                  <a:lnTo>
                    <a:pt x="523875" y="881063"/>
                  </a:lnTo>
                  <a:lnTo>
                    <a:pt x="261937" y="959644"/>
                  </a:lnTo>
                  <a:cubicBezTo>
                    <a:pt x="260350" y="844550"/>
                    <a:pt x="258762" y="729457"/>
                    <a:pt x="257175" y="6215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82A9A2-53BE-6C40-B8F6-A33755F0F216}"/>
                </a:ext>
              </a:extLst>
            </p:cNvPr>
            <p:cNvSpPr/>
            <p:nvPr/>
          </p:nvSpPr>
          <p:spPr>
            <a:xfrm>
              <a:off x="4333875" y="1419225"/>
              <a:ext cx="938213" cy="1563688"/>
            </a:xfrm>
            <a:custGeom>
              <a:avLst/>
              <a:gdLst>
                <a:gd name="connsiteX0" fmla="*/ 773906 w 938213"/>
                <a:gd name="connsiteY0" fmla="*/ 635794 h 1564481"/>
                <a:gd name="connsiteX1" fmla="*/ 695325 w 938213"/>
                <a:gd name="connsiteY1" fmla="*/ 771525 h 1564481"/>
                <a:gd name="connsiteX2" fmla="*/ 619125 w 938213"/>
                <a:gd name="connsiteY2" fmla="*/ 909638 h 1564481"/>
                <a:gd name="connsiteX3" fmla="*/ 531019 w 938213"/>
                <a:gd name="connsiteY3" fmla="*/ 1045369 h 1564481"/>
                <a:gd name="connsiteX4" fmla="*/ 400050 w 938213"/>
                <a:gd name="connsiteY4" fmla="*/ 1212056 h 1564481"/>
                <a:gd name="connsiteX5" fmla="*/ 247650 w 938213"/>
                <a:gd name="connsiteY5" fmla="*/ 1385888 h 1564481"/>
                <a:gd name="connsiteX6" fmla="*/ 135731 w 938213"/>
                <a:gd name="connsiteY6" fmla="*/ 1507331 h 1564481"/>
                <a:gd name="connsiteX7" fmla="*/ 69056 w 938213"/>
                <a:gd name="connsiteY7" fmla="*/ 1550194 h 1564481"/>
                <a:gd name="connsiteX8" fmla="*/ 40481 w 938213"/>
                <a:gd name="connsiteY8" fmla="*/ 1562100 h 1564481"/>
                <a:gd name="connsiteX9" fmla="*/ 16669 w 938213"/>
                <a:gd name="connsiteY9" fmla="*/ 1564481 h 1564481"/>
                <a:gd name="connsiteX10" fmla="*/ 2381 w 938213"/>
                <a:gd name="connsiteY10" fmla="*/ 1554956 h 1564481"/>
                <a:gd name="connsiteX11" fmla="*/ 0 w 938213"/>
                <a:gd name="connsiteY11" fmla="*/ 1531144 h 1564481"/>
                <a:gd name="connsiteX12" fmla="*/ 19050 w 938213"/>
                <a:gd name="connsiteY12" fmla="*/ 1497806 h 1564481"/>
                <a:gd name="connsiteX13" fmla="*/ 100013 w 938213"/>
                <a:gd name="connsiteY13" fmla="*/ 1388269 h 1564481"/>
                <a:gd name="connsiteX14" fmla="*/ 204788 w 938213"/>
                <a:gd name="connsiteY14" fmla="*/ 1235869 h 1564481"/>
                <a:gd name="connsiteX15" fmla="*/ 314325 w 938213"/>
                <a:gd name="connsiteY15" fmla="*/ 1054894 h 1564481"/>
                <a:gd name="connsiteX16" fmla="*/ 423863 w 938213"/>
                <a:gd name="connsiteY16" fmla="*/ 864394 h 1564481"/>
                <a:gd name="connsiteX17" fmla="*/ 533400 w 938213"/>
                <a:gd name="connsiteY17" fmla="*/ 650081 h 1564481"/>
                <a:gd name="connsiteX18" fmla="*/ 573881 w 938213"/>
                <a:gd name="connsiteY18" fmla="*/ 542925 h 1564481"/>
                <a:gd name="connsiteX19" fmla="*/ 611981 w 938213"/>
                <a:gd name="connsiteY19" fmla="*/ 433388 h 1564481"/>
                <a:gd name="connsiteX20" fmla="*/ 633413 w 938213"/>
                <a:gd name="connsiteY20" fmla="*/ 292894 h 1564481"/>
                <a:gd name="connsiteX21" fmla="*/ 633413 w 938213"/>
                <a:gd name="connsiteY21" fmla="*/ 202406 h 1564481"/>
                <a:gd name="connsiteX22" fmla="*/ 621506 w 938213"/>
                <a:gd name="connsiteY22" fmla="*/ 145256 h 1564481"/>
                <a:gd name="connsiteX23" fmla="*/ 588169 w 938213"/>
                <a:gd name="connsiteY23" fmla="*/ 97631 h 1564481"/>
                <a:gd name="connsiteX24" fmla="*/ 545306 w 938213"/>
                <a:gd name="connsiteY24" fmla="*/ 45244 h 1564481"/>
                <a:gd name="connsiteX25" fmla="*/ 540544 w 938213"/>
                <a:gd name="connsiteY25" fmla="*/ 33338 h 1564481"/>
                <a:gd name="connsiteX26" fmla="*/ 540544 w 938213"/>
                <a:gd name="connsiteY26" fmla="*/ 19050 h 1564481"/>
                <a:gd name="connsiteX27" fmla="*/ 547688 w 938213"/>
                <a:gd name="connsiteY27" fmla="*/ 7144 h 1564481"/>
                <a:gd name="connsiteX28" fmla="*/ 569119 w 938213"/>
                <a:gd name="connsiteY28" fmla="*/ 0 h 1564481"/>
                <a:gd name="connsiteX29" fmla="*/ 626269 w 938213"/>
                <a:gd name="connsiteY29" fmla="*/ 2381 h 1564481"/>
                <a:gd name="connsiteX30" fmla="*/ 673894 w 938213"/>
                <a:gd name="connsiteY30" fmla="*/ 11906 h 1564481"/>
                <a:gd name="connsiteX31" fmla="*/ 716756 w 938213"/>
                <a:gd name="connsiteY31" fmla="*/ 23813 h 1564481"/>
                <a:gd name="connsiteX32" fmla="*/ 757238 w 938213"/>
                <a:gd name="connsiteY32" fmla="*/ 47625 h 1564481"/>
                <a:gd name="connsiteX33" fmla="*/ 797719 w 938213"/>
                <a:gd name="connsiteY33" fmla="*/ 76200 h 1564481"/>
                <a:gd name="connsiteX34" fmla="*/ 828675 w 938213"/>
                <a:gd name="connsiteY34" fmla="*/ 109538 h 1564481"/>
                <a:gd name="connsiteX35" fmla="*/ 854869 w 938213"/>
                <a:gd name="connsiteY35" fmla="*/ 142875 h 1564481"/>
                <a:gd name="connsiteX36" fmla="*/ 895350 w 938213"/>
                <a:gd name="connsiteY36" fmla="*/ 197644 h 1564481"/>
                <a:gd name="connsiteX37" fmla="*/ 923925 w 938213"/>
                <a:gd name="connsiteY37" fmla="*/ 269081 h 1564481"/>
                <a:gd name="connsiteX38" fmla="*/ 938213 w 938213"/>
                <a:gd name="connsiteY38" fmla="*/ 307181 h 1564481"/>
                <a:gd name="connsiteX39" fmla="*/ 938213 w 938213"/>
                <a:gd name="connsiteY39" fmla="*/ 345281 h 1564481"/>
                <a:gd name="connsiteX40" fmla="*/ 928688 w 938213"/>
                <a:gd name="connsiteY40" fmla="*/ 400050 h 1564481"/>
                <a:gd name="connsiteX41" fmla="*/ 897731 w 938213"/>
                <a:gd name="connsiteY41" fmla="*/ 447675 h 1564481"/>
                <a:gd name="connsiteX42" fmla="*/ 862013 w 938213"/>
                <a:gd name="connsiteY42" fmla="*/ 497681 h 1564481"/>
                <a:gd name="connsiteX43" fmla="*/ 773906 w 938213"/>
                <a:gd name="connsiteY43" fmla="*/ 635794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213" h="1564481">
                  <a:moveTo>
                    <a:pt x="773906" y="635794"/>
                  </a:moveTo>
                  <a:lnTo>
                    <a:pt x="695325" y="771525"/>
                  </a:lnTo>
                  <a:lnTo>
                    <a:pt x="619125" y="909638"/>
                  </a:lnTo>
                  <a:lnTo>
                    <a:pt x="531019" y="1045369"/>
                  </a:lnTo>
                  <a:lnTo>
                    <a:pt x="400050" y="1212056"/>
                  </a:lnTo>
                  <a:lnTo>
                    <a:pt x="247650" y="1385888"/>
                  </a:lnTo>
                  <a:lnTo>
                    <a:pt x="135731" y="1507331"/>
                  </a:lnTo>
                  <a:lnTo>
                    <a:pt x="69056" y="1550194"/>
                  </a:lnTo>
                  <a:lnTo>
                    <a:pt x="40481" y="1562100"/>
                  </a:lnTo>
                  <a:lnTo>
                    <a:pt x="16669" y="1564481"/>
                  </a:lnTo>
                  <a:lnTo>
                    <a:pt x="2381" y="1554956"/>
                  </a:lnTo>
                  <a:lnTo>
                    <a:pt x="0" y="1531144"/>
                  </a:lnTo>
                  <a:lnTo>
                    <a:pt x="19050" y="1497806"/>
                  </a:lnTo>
                  <a:lnTo>
                    <a:pt x="100013" y="1388269"/>
                  </a:lnTo>
                  <a:lnTo>
                    <a:pt x="204788" y="1235869"/>
                  </a:lnTo>
                  <a:lnTo>
                    <a:pt x="314325" y="1054894"/>
                  </a:lnTo>
                  <a:lnTo>
                    <a:pt x="423863" y="864394"/>
                  </a:lnTo>
                  <a:lnTo>
                    <a:pt x="533400" y="650081"/>
                  </a:lnTo>
                  <a:lnTo>
                    <a:pt x="573881" y="542925"/>
                  </a:lnTo>
                  <a:lnTo>
                    <a:pt x="611981" y="433388"/>
                  </a:lnTo>
                  <a:lnTo>
                    <a:pt x="633413" y="292894"/>
                  </a:lnTo>
                  <a:lnTo>
                    <a:pt x="633413" y="202406"/>
                  </a:lnTo>
                  <a:lnTo>
                    <a:pt x="621506" y="145256"/>
                  </a:lnTo>
                  <a:lnTo>
                    <a:pt x="588169" y="97631"/>
                  </a:lnTo>
                  <a:lnTo>
                    <a:pt x="545306" y="45244"/>
                  </a:lnTo>
                  <a:lnTo>
                    <a:pt x="540544" y="33338"/>
                  </a:lnTo>
                  <a:lnTo>
                    <a:pt x="540544" y="19050"/>
                  </a:lnTo>
                  <a:lnTo>
                    <a:pt x="547688" y="7144"/>
                  </a:lnTo>
                  <a:lnTo>
                    <a:pt x="569119" y="0"/>
                  </a:lnTo>
                  <a:lnTo>
                    <a:pt x="626269" y="2381"/>
                  </a:lnTo>
                  <a:lnTo>
                    <a:pt x="673894" y="11906"/>
                  </a:lnTo>
                  <a:lnTo>
                    <a:pt x="716756" y="23813"/>
                  </a:lnTo>
                  <a:lnTo>
                    <a:pt x="757238" y="47625"/>
                  </a:lnTo>
                  <a:lnTo>
                    <a:pt x="797719" y="76200"/>
                  </a:lnTo>
                  <a:lnTo>
                    <a:pt x="828675" y="109538"/>
                  </a:lnTo>
                  <a:lnTo>
                    <a:pt x="854869" y="142875"/>
                  </a:lnTo>
                  <a:lnTo>
                    <a:pt x="895350" y="197644"/>
                  </a:lnTo>
                  <a:lnTo>
                    <a:pt x="923925" y="269081"/>
                  </a:lnTo>
                  <a:lnTo>
                    <a:pt x="938213" y="307181"/>
                  </a:lnTo>
                  <a:lnTo>
                    <a:pt x="938213" y="345281"/>
                  </a:lnTo>
                  <a:lnTo>
                    <a:pt x="928688" y="400050"/>
                  </a:lnTo>
                  <a:lnTo>
                    <a:pt x="897731" y="447675"/>
                  </a:lnTo>
                  <a:lnTo>
                    <a:pt x="862013" y="497681"/>
                  </a:lnTo>
                  <a:lnTo>
                    <a:pt x="773906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9A14D1C-40E5-9948-BE5C-9154900FDEE8}"/>
                </a:ext>
              </a:extLst>
            </p:cNvPr>
            <p:cNvSpPr/>
            <p:nvPr/>
          </p:nvSpPr>
          <p:spPr>
            <a:xfrm>
              <a:off x="4246563" y="4997450"/>
              <a:ext cx="1236662" cy="957263"/>
            </a:xfrm>
            <a:custGeom>
              <a:avLst/>
              <a:gdLst>
                <a:gd name="connsiteX0" fmla="*/ 835116 w 1236818"/>
                <a:gd name="connsiteY0" fmla="*/ 557625 h 956684"/>
                <a:gd name="connsiteX1" fmla="*/ 525912 w 1236818"/>
                <a:gd name="connsiteY1" fmla="*/ 737334 h 956684"/>
                <a:gd name="connsiteX2" fmla="*/ 261634 w 1236818"/>
                <a:gd name="connsiteY2" fmla="*/ 869473 h 956684"/>
                <a:gd name="connsiteX3" fmla="*/ 60784 w 1236818"/>
                <a:gd name="connsiteY3" fmla="*/ 951399 h 956684"/>
                <a:gd name="connsiteX4" fmla="*/ 39641 w 1236818"/>
                <a:gd name="connsiteY4" fmla="*/ 956684 h 956684"/>
                <a:gd name="connsiteX5" fmla="*/ 7928 w 1236818"/>
                <a:gd name="connsiteY5" fmla="*/ 954041 h 956684"/>
                <a:gd name="connsiteX6" fmla="*/ 0 w 1236818"/>
                <a:gd name="connsiteY6" fmla="*/ 940827 h 956684"/>
                <a:gd name="connsiteX7" fmla="*/ 7928 w 1236818"/>
                <a:gd name="connsiteY7" fmla="*/ 909114 h 956684"/>
                <a:gd name="connsiteX8" fmla="*/ 44927 w 1236818"/>
                <a:gd name="connsiteY8" fmla="*/ 874758 h 956684"/>
                <a:gd name="connsiteX9" fmla="*/ 269563 w 1236818"/>
                <a:gd name="connsiteY9" fmla="*/ 734691 h 956684"/>
                <a:gd name="connsiteX10" fmla="*/ 480985 w 1236818"/>
                <a:gd name="connsiteY10" fmla="*/ 586696 h 956684"/>
                <a:gd name="connsiteX11" fmla="*/ 650122 w 1236818"/>
                <a:gd name="connsiteY11" fmla="*/ 457200 h 956684"/>
                <a:gd name="connsiteX12" fmla="*/ 769047 w 1236818"/>
                <a:gd name="connsiteY12" fmla="*/ 340918 h 956684"/>
                <a:gd name="connsiteX13" fmla="*/ 837759 w 1236818"/>
                <a:gd name="connsiteY13" fmla="*/ 256349 h 956684"/>
                <a:gd name="connsiteX14" fmla="*/ 856259 w 1236818"/>
                <a:gd name="connsiteY14" fmla="*/ 198208 h 956684"/>
                <a:gd name="connsiteX15" fmla="*/ 853616 w 1236818"/>
                <a:gd name="connsiteY15" fmla="*/ 153281 h 956684"/>
                <a:gd name="connsiteX16" fmla="*/ 832474 w 1236818"/>
                <a:gd name="connsiteY16" fmla="*/ 110996 h 956684"/>
                <a:gd name="connsiteX17" fmla="*/ 795475 w 1236818"/>
                <a:gd name="connsiteY17" fmla="*/ 68712 h 956684"/>
                <a:gd name="connsiteX18" fmla="*/ 779618 w 1236818"/>
                <a:gd name="connsiteY18" fmla="*/ 44927 h 956684"/>
                <a:gd name="connsiteX19" fmla="*/ 776975 w 1236818"/>
                <a:gd name="connsiteY19" fmla="*/ 15856 h 956684"/>
                <a:gd name="connsiteX20" fmla="*/ 787547 w 1236818"/>
                <a:gd name="connsiteY20" fmla="*/ 2642 h 956684"/>
                <a:gd name="connsiteX21" fmla="*/ 803403 w 1236818"/>
                <a:gd name="connsiteY21" fmla="*/ 0 h 956684"/>
                <a:gd name="connsiteX22" fmla="*/ 840402 w 1236818"/>
                <a:gd name="connsiteY22" fmla="*/ 5285 h 956684"/>
                <a:gd name="connsiteX23" fmla="*/ 914400 w 1236818"/>
                <a:gd name="connsiteY23" fmla="*/ 34356 h 956684"/>
                <a:gd name="connsiteX24" fmla="*/ 1001611 w 1236818"/>
                <a:gd name="connsiteY24" fmla="*/ 73997 h 956684"/>
                <a:gd name="connsiteX25" fmla="*/ 1086180 w 1236818"/>
                <a:gd name="connsiteY25" fmla="*/ 126853 h 956684"/>
                <a:gd name="connsiteX26" fmla="*/ 1139036 w 1236818"/>
                <a:gd name="connsiteY26" fmla="*/ 158566 h 956684"/>
                <a:gd name="connsiteX27" fmla="*/ 1194534 w 1236818"/>
                <a:gd name="connsiteY27" fmla="*/ 198208 h 956684"/>
                <a:gd name="connsiteX28" fmla="*/ 1223604 w 1236818"/>
                <a:gd name="connsiteY28" fmla="*/ 235207 h 956684"/>
                <a:gd name="connsiteX29" fmla="*/ 1234175 w 1236818"/>
                <a:gd name="connsiteY29" fmla="*/ 266920 h 956684"/>
                <a:gd name="connsiteX30" fmla="*/ 1236818 w 1236818"/>
                <a:gd name="connsiteY30" fmla="*/ 301276 h 956684"/>
                <a:gd name="connsiteX31" fmla="*/ 1220962 w 1236818"/>
                <a:gd name="connsiteY31" fmla="*/ 338275 h 956684"/>
                <a:gd name="connsiteX32" fmla="*/ 1197177 w 1236818"/>
                <a:gd name="connsiteY32" fmla="*/ 359417 h 956684"/>
                <a:gd name="connsiteX33" fmla="*/ 1146964 w 1236818"/>
                <a:gd name="connsiteY33" fmla="*/ 369988 h 956684"/>
                <a:gd name="connsiteX34" fmla="*/ 835116 w 1236818"/>
                <a:gd name="connsiteY34" fmla="*/ 557625 h 95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6818" h="956684">
                  <a:moveTo>
                    <a:pt x="835116" y="557625"/>
                  </a:moveTo>
                  <a:lnTo>
                    <a:pt x="525912" y="737334"/>
                  </a:lnTo>
                  <a:lnTo>
                    <a:pt x="261634" y="869473"/>
                  </a:lnTo>
                  <a:lnTo>
                    <a:pt x="60784" y="951399"/>
                  </a:lnTo>
                  <a:lnTo>
                    <a:pt x="39641" y="956684"/>
                  </a:lnTo>
                  <a:lnTo>
                    <a:pt x="7928" y="954041"/>
                  </a:lnTo>
                  <a:lnTo>
                    <a:pt x="0" y="940827"/>
                  </a:lnTo>
                  <a:lnTo>
                    <a:pt x="7928" y="909114"/>
                  </a:lnTo>
                  <a:lnTo>
                    <a:pt x="44927" y="874758"/>
                  </a:lnTo>
                  <a:lnTo>
                    <a:pt x="269563" y="734691"/>
                  </a:lnTo>
                  <a:lnTo>
                    <a:pt x="480985" y="586696"/>
                  </a:lnTo>
                  <a:lnTo>
                    <a:pt x="650122" y="457200"/>
                  </a:lnTo>
                  <a:lnTo>
                    <a:pt x="769047" y="340918"/>
                  </a:lnTo>
                  <a:lnTo>
                    <a:pt x="837759" y="256349"/>
                  </a:lnTo>
                  <a:lnTo>
                    <a:pt x="856259" y="198208"/>
                  </a:lnTo>
                  <a:lnTo>
                    <a:pt x="853616" y="153281"/>
                  </a:lnTo>
                  <a:lnTo>
                    <a:pt x="832474" y="110996"/>
                  </a:lnTo>
                  <a:lnTo>
                    <a:pt x="795475" y="68712"/>
                  </a:lnTo>
                  <a:lnTo>
                    <a:pt x="779618" y="44927"/>
                  </a:lnTo>
                  <a:lnTo>
                    <a:pt x="776975" y="15856"/>
                  </a:lnTo>
                  <a:lnTo>
                    <a:pt x="787547" y="2642"/>
                  </a:lnTo>
                  <a:lnTo>
                    <a:pt x="803403" y="0"/>
                  </a:lnTo>
                  <a:lnTo>
                    <a:pt x="840402" y="5285"/>
                  </a:lnTo>
                  <a:lnTo>
                    <a:pt x="914400" y="34356"/>
                  </a:lnTo>
                  <a:lnTo>
                    <a:pt x="1001611" y="73997"/>
                  </a:lnTo>
                  <a:lnTo>
                    <a:pt x="1086180" y="126853"/>
                  </a:lnTo>
                  <a:lnTo>
                    <a:pt x="1139036" y="158566"/>
                  </a:lnTo>
                  <a:lnTo>
                    <a:pt x="1194534" y="198208"/>
                  </a:lnTo>
                  <a:lnTo>
                    <a:pt x="1223604" y="235207"/>
                  </a:lnTo>
                  <a:lnTo>
                    <a:pt x="1234175" y="266920"/>
                  </a:lnTo>
                  <a:lnTo>
                    <a:pt x="1236818" y="301276"/>
                  </a:lnTo>
                  <a:lnTo>
                    <a:pt x="1220962" y="338275"/>
                  </a:lnTo>
                  <a:lnTo>
                    <a:pt x="1197177" y="359417"/>
                  </a:lnTo>
                  <a:lnTo>
                    <a:pt x="1146964" y="369988"/>
                  </a:lnTo>
                  <a:lnTo>
                    <a:pt x="835116" y="55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48A36B3-DF78-9343-ADE1-A36AD4A5DE6E}"/>
                </a:ext>
              </a:extLst>
            </p:cNvPr>
            <p:cNvSpPr/>
            <p:nvPr/>
          </p:nvSpPr>
          <p:spPr>
            <a:xfrm>
              <a:off x="5956300" y="4957763"/>
              <a:ext cx="1131888" cy="1036637"/>
            </a:xfrm>
            <a:custGeom>
              <a:avLst/>
              <a:gdLst>
                <a:gd name="connsiteX0" fmla="*/ 774333 w 1131107"/>
                <a:gd name="connsiteY0" fmla="*/ 758476 h 1035968"/>
                <a:gd name="connsiteX1" fmla="*/ 673907 w 1131107"/>
                <a:gd name="connsiteY1" fmla="*/ 615767 h 1035968"/>
                <a:gd name="connsiteX2" fmla="*/ 594624 w 1131107"/>
                <a:gd name="connsiteY2" fmla="*/ 520627 h 1035968"/>
                <a:gd name="connsiteX3" fmla="*/ 488913 w 1131107"/>
                <a:gd name="connsiteY3" fmla="*/ 412273 h 1035968"/>
                <a:gd name="connsiteX4" fmla="*/ 441343 w 1131107"/>
                <a:gd name="connsiteY4" fmla="*/ 369989 h 1035968"/>
                <a:gd name="connsiteX5" fmla="*/ 317133 w 1131107"/>
                <a:gd name="connsiteY5" fmla="*/ 285420 h 1035968"/>
                <a:gd name="connsiteX6" fmla="*/ 68712 w 1131107"/>
                <a:gd name="connsiteY6" fmla="*/ 103068 h 1035968"/>
                <a:gd name="connsiteX7" fmla="*/ 13214 w 1131107"/>
                <a:gd name="connsiteY7" fmla="*/ 60784 h 1035968"/>
                <a:gd name="connsiteX8" fmla="*/ 0 w 1131107"/>
                <a:gd name="connsiteY8" fmla="*/ 34356 h 1035968"/>
                <a:gd name="connsiteX9" fmla="*/ 0 w 1131107"/>
                <a:gd name="connsiteY9" fmla="*/ 7928 h 1035968"/>
                <a:gd name="connsiteX10" fmla="*/ 10571 w 1131107"/>
                <a:gd name="connsiteY10" fmla="*/ 2643 h 1035968"/>
                <a:gd name="connsiteX11" fmla="*/ 26428 w 1131107"/>
                <a:gd name="connsiteY11" fmla="*/ 0 h 1035968"/>
                <a:gd name="connsiteX12" fmla="*/ 79283 w 1131107"/>
                <a:gd name="connsiteY12" fmla="*/ 18500 h 1035968"/>
                <a:gd name="connsiteX13" fmla="*/ 272206 w 1131107"/>
                <a:gd name="connsiteY13" fmla="*/ 105711 h 1035968"/>
                <a:gd name="connsiteX14" fmla="*/ 478342 w 1131107"/>
                <a:gd name="connsiteY14" fmla="*/ 200851 h 1035968"/>
                <a:gd name="connsiteX15" fmla="*/ 655408 w 1131107"/>
                <a:gd name="connsiteY15" fmla="*/ 290705 h 1035968"/>
                <a:gd name="connsiteX16" fmla="*/ 806046 w 1131107"/>
                <a:gd name="connsiteY16" fmla="*/ 372631 h 1035968"/>
                <a:gd name="connsiteX17" fmla="*/ 938185 w 1131107"/>
                <a:gd name="connsiteY17" fmla="*/ 459843 h 1035968"/>
                <a:gd name="connsiteX18" fmla="*/ 983112 w 1131107"/>
                <a:gd name="connsiteY18" fmla="*/ 512698 h 1035968"/>
                <a:gd name="connsiteX19" fmla="*/ 1028039 w 1131107"/>
                <a:gd name="connsiteY19" fmla="*/ 578768 h 1035968"/>
                <a:gd name="connsiteX20" fmla="*/ 1078252 w 1131107"/>
                <a:gd name="connsiteY20" fmla="*/ 673908 h 1035968"/>
                <a:gd name="connsiteX21" fmla="*/ 1099394 w 1131107"/>
                <a:gd name="connsiteY21" fmla="*/ 724120 h 1035968"/>
                <a:gd name="connsiteX22" fmla="*/ 1120536 w 1131107"/>
                <a:gd name="connsiteY22" fmla="*/ 787547 h 1035968"/>
                <a:gd name="connsiteX23" fmla="*/ 1128465 w 1131107"/>
                <a:gd name="connsiteY23" fmla="*/ 843045 h 1035968"/>
                <a:gd name="connsiteX24" fmla="*/ 1131107 w 1131107"/>
                <a:gd name="connsiteY24" fmla="*/ 893258 h 1035968"/>
                <a:gd name="connsiteX25" fmla="*/ 1125822 w 1131107"/>
                <a:gd name="connsiteY25" fmla="*/ 946113 h 1035968"/>
                <a:gd name="connsiteX26" fmla="*/ 1115251 w 1131107"/>
                <a:gd name="connsiteY26" fmla="*/ 975184 h 1035968"/>
                <a:gd name="connsiteX27" fmla="*/ 1099394 w 1131107"/>
                <a:gd name="connsiteY27" fmla="*/ 996326 h 1035968"/>
                <a:gd name="connsiteX28" fmla="*/ 1072966 w 1131107"/>
                <a:gd name="connsiteY28" fmla="*/ 1014826 h 1035968"/>
                <a:gd name="connsiteX29" fmla="*/ 1020111 w 1131107"/>
                <a:gd name="connsiteY29" fmla="*/ 1030682 h 1035968"/>
                <a:gd name="connsiteX30" fmla="*/ 969898 w 1131107"/>
                <a:gd name="connsiteY30" fmla="*/ 1035968 h 1035968"/>
                <a:gd name="connsiteX31" fmla="*/ 946113 w 1131107"/>
                <a:gd name="connsiteY31" fmla="*/ 1030682 h 1035968"/>
                <a:gd name="connsiteX32" fmla="*/ 914400 w 1131107"/>
                <a:gd name="connsiteY32" fmla="*/ 1012183 h 1035968"/>
                <a:gd name="connsiteX33" fmla="*/ 890615 w 1131107"/>
                <a:gd name="connsiteY33" fmla="*/ 983112 h 1035968"/>
                <a:gd name="connsiteX34" fmla="*/ 874758 w 1131107"/>
                <a:gd name="connsiteY34" fmla="*/ 951399 h 1035968"/>
                <a:gd name="connsiteX35" fmla="*/ 845688 w 1131107"/>
                <a:gd name="connsiteY35" fmla="*/ 890615 h 1035968"/>
                <a:gd name="connsiteX36" fmla="*/ 774333 w 1131107"/>
                <a:gd name="connsiteY36" fmla="*/ 758476 h 103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31107" h="1035968">
                  <a:moveTo>
                    <a:pt x="774333" y="758476"/>
                  </a:moveTo>
                  <a:lnTo>
                    <a:pt x="673907" y="615767"/>
                  </a:lnTo>
                  <a:lnTo>
                    <a:pt x="594624" y="520627"/>
                  </a:lnTo>
                  <a:lnTo>
                    <a:pt x="488913" y="412273"/>
                  </a:lnTo>
                  <a:lnTo>
                    <a:pt x="441343" y="369989"/>
                  </a:lnTo>
                  <a:lnTo>
                    <a:pt x="317133" y="285420"/>
                  </a:lnTo>
                  <a:lnTo>
                    <a:pt x="68712" y="103068"/>
                  </a:lnTo>
                  <a:lnTo>
                    <a:pt x="13214" y="60784"/>
                  </a:lnTo>
                  <a:lnTo>
                    <a:pt x="0" y="34356"/>
                  </a:lnTo>
                  <a:lnTo>
                    <a:pt x="0" y="7928"/>
                  </a:lnTo>
                  <a:lnTo>
                    <a:pt x="10571" y="2643"/>
                  </a:lnTo>
                  <a:lnTo>
                    <a:pt x="26428" y="0"/>
                  </a:lnTo>
                  <a:lnTo>
                    <a:pt x="79283" y="18500"/>
                  </a:lnTo>
                  <a:lnTo>
                    <a:pt x="272206" y="105711"/>
                  </a:lnTo>
                  <a:lnTo>
                    <a:pt x="478342" y="200851"/>
                  </a:lnTo>
                  <a:lnTo>
                    <a:pt x="655408" y="290705"/>
                  </a:lnTo>
                  <a:lnTo>
                    <a:pt x="806046" y="372631"/>
                  </a:lnTo>
                  <a:lnTo>
                    <a:pt x="938185" y="459843"/>
                  </a:lnTo>
                  <a:lnTo>
                    <a:pt x="983112" y="512698"/>
                  </a:lnTo>
                  <a:lnTo>
                    <a:pt x="1028039" y="578768"/>
                  </a:lnTo>
                  <a:lnTo>
                    <a:pt x="1078252" y="673908"/>
                  </a:lnTo>
                  <a:lnTo>
                    <a:pt x="1099394" y="724120"/>
                  </a:lnTo>
                  <a:lnTo>
                    <a:pt x="1120536" y="787547"/>
                  </a:lnTo>
                  <a:lnTo>
                    <a:pt x="1128465" y="843045"/>
                  </a:lnTo>
                  <a:lnTo>
                    <a:pt x="1131107" y="893258"/>
                  </a:lnTo>
                  <a:lnTo>
                    <a:pt x="1125822" y="946113"/>
                  </a:lnTo>
                  <a:lnTo>
                    <a:pt x="1115251" y="975184"/>
                  </a:lnTo>
                  <a:lnTo>
                    <a:pt x="1099394" y="996326"/>
                  </a:lnTo>
                  <a:lnTo>
                    <a:pt x="1072966" y="1014826"/>
                  </a:lnTo>
                  <a:lnTo>
                    <a:pt x="1020111" y="1030682"/>
                  </a:lnTo>
                  <a:lnTo>
                    <a:pt x="969898" y="1035968"/>
                  </a:lnTo>
                  <a:lnTo>
                    <a:pt x="946113" y="1030682"/>
                  </a:lnTo>
                  <a:lnTo>
                    <a:pt x="914400" y="1012183"/>
                  </a:lnTo>
                  <a:lnTo>
                    <a:pt x="890615" y="983112"/>
                  </a:lnTo>
                  <a:lnTo>
                    <a:pt x="874758" y="951399"/>
                  </a:lnTo>
                  <a:lnTo>
                    <a:pt x="845688" y="890615"/>
                  </a:lnTo>
                  <a:lnTo>
                    <a:pt x="774333" y="7584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A0DF23F-D52F-A649-A243-DCBECA8E52D8}"/>
                </a:ext>
              </a:extLst>
            </p:cNvPr>
            <p:cNvSpPr/>
            <p:nvPr/>
          </p:nvSpPr>
          <p:spPr>
            <a:xfrm>
              <a:off x="2565400" y="2243138"/>
              <a:ext cx="2025650" cy="614362"/>
            </a:xfrm>
            <a:custGeom>
              <a:avLst/>
              <a:gdLst>
                <a:gd name="connsiteX0" fmla="*/ 1438275 w 2026444"/>
                <a:gd name="connsiteY0" fmla="*/ 335756 h 614362"/>
                <a:gd name="connsiteX1" fmla="*/ 950119 w 2026444"/>
                <a:gd name="connsiteY1" fmla="*/ 447675 h 614362"/>
                <a:gd name="connsiteX2" fmla="*/ 783432 w 2026444"/>
                <a:gd name="connsiteY2" fmla="*/ 497681 h 614362"/>
                <a:gd name="connsiteX3" fmla="*/ 633413 w 2026444"/>
                <a:gd name="connsiteY3" fmla="*/ 521493 h 614362"/>
                <a:gd name="connsiteX4" fmla="*/ 550069 w 2026444"/>
                <a:gd name="connsiteY4" fmla="*/ 542925 h 614362"/>
                <a:gd name="connsiteX5" fmla="*/ 438150 w 2026444"/>
                <a:gd name="connsiteY5" fmla="*/ 585787 h 614362"/>
                <a:gd name="connsiteX6" fmla="*/ 397669 w 2026444"/>
                <a:gd name="connsiteY6" fmla="*/ 604837 h 614362"/>
                <a:gd name="connsiteX7" fmla="*/ 359569 w 2026444"/>
                <a:gd name="connsiteY7" fmla="*/ 611981 h 614362"/>
                <a:gd name="connsiteX8" fmla="*/ 309563 w 2026444"/>
                <a:gd name="connsiteY8" fmla="*/ 614362 h 614362"/>
                <a:gd name="connsiteX9" fmla="*/ 261938 w 2026444"/>
                <a:gd name="connsiteY9" fmla="*/ 607218 h 614362"/>
                <a:gd name="connsiteX10" fmla="*/ 209550 w 2026444"/>
                <a:gd name="connsiteY10" fmla="*/ 588168 h 614362"/>
                <a:gd name="connsiteX11" fmla="*/ 159544 w 2026444"/>
                <a:gd name="connsiteY11" fmla="*/ 552450 h 614362"/>
                <a:gd name="connsiteX12" fmla="*/ 111919 w 2026444"/>
                <a:gd name="connsiteY12" fmla="*/ 511968 h 614362"/>
                <a:gd name="connsiteX13" fmla="*/ 66675 w 2026444"/>
                <a:gd name="connsiteY13" fmla="*/ 452437 h 614362"/>
                <a:gd name="connsiteX14" fmla="*/ 23813 w 2026444"/>
                <a:gd name="connsiteY14" fmla="*/ 388143 h 614362"/>
                <a:gd name="connsiteX15" fmla="*/ 4763 w 2026444"/>
                <a:gd name="connsiteY15" fmla="*/ 345281 h 614362"/>
                <a:gd name="connsiteX16" fmla="*/ 0 w 2026444"/>
                <a:gd name="connsiteY16" fmla="*/ 323850 h 614362"/>
                <a:gd name="connsiteX17" fmla="*/ 2382 w 2026444"/>
                <a:gd name="connsiteY17" fmla="*/ 309562 h 614362"/>
                <a:gd name="connsiteX18" fmla="*/ 11907 w 2026444"/>
                <a:gd name="connsiteY18" fmla="*/ 300037 h 614362"/>
                <a:gd name="connsiteX19" fmla="*/ 28575 w 2026444"/>
                <a:gd name="connsiteY19" fmla="*/ 300037 h 614362"/>
                <a:gd name="connsiteX20" fmla="*/ 61913 w 2026444"/>
                <a:gd name="connsiteY20" fmla="*/ 311943 h 614362"/>
                <a:gd name="connsiteX21" fmla="*/ 100013 w 2026444"/>
                <a:gd name="connsiteY21" fmla="*/ 350043 h 614362"/>
                <a:gd name="connsiteX22" fmla="*/ 133350 w 2026444"/>
                <a:gd name="connsiteY22" fmla="*/ 371475 h 614362"/>
                <a:gd name="connsiteX23" fmla="*/ 169069 w 2026444"/>
                <a:gd name="connsiteY23" fmla="*/ 390525 h 614362"/>
                <a:gd name="connsiteX24" fmla="*/ 200025 w 2026444"/>
                <a:gd name="connsiteY24" fmla="*/ 402431 h 614362"/>
                <a:gd name="connsiteX25" fmla="*/ 242888 w 2026444"/>
                <a:gd name="connsiteY25" fmla="*/ 407193 h 614362"/>
                <a:gd name="connsiteX26" fmla="*/ 307182 w 2026444"/>
                <a:gd name="connsiteY26" fmla="*/ 404812 h 614362"/>
                <a:gd name="connsiteX27" fmla="*/ 397669 w 2026444"/>
                <a:gd name="connsiteY27" fmla="*/ 388143 h 614362"/>
                <a:gd name="connsiteX28" fmla="*/ 771525 w 2026444"/>
                <a:gd name="connsiteY28" fmla="*/ 292893 h 614362"/>
                <a:gd name="connsiteX29" fmla="*/ 1047750 w 2026444"/>
                <a:gd name="connsiteY29" fmla="*/ 221456 h 614362"/>
                <a:gd name="connsiteX30" fmla="*/ 1307307 w 2026444"/>
                <a:gd name="connsiteY30" fmla="*/ 164306 h 614362"/>
                <a:gd name="connsiteX31" fmla="*/ 1431132 w 2026444"/>
                <a:gd name="connsiteY31" fmla="*/ 135731 h 614362"/>
                <a:gd name="connsiteX32" fmla="*/ 1583532 w 2026444"/>
                <a:gd name="connsiteY32" fmla="*/ 90487 h 614362"/>
                <a:gd name="connsiteX33" fmla="*/ 1690688 w 2026444"/>
                <a:gd name="connsiteY33" fmla="*/ 0 h 614362"/>
                <a:gd name="connsiteX34" fmla="*/ 1743075 w 2026444"/>
                <a:gd name="connsiteY34" fmla="*/ 7143 h 614362"/>
                <a:gd name="connsiteX35" fmla="*/ 1816894 w 2026444"/>
                <a:gd name="connsiteY35" fmla="*/ 26193 h 614362"/>
                <a:gd name="connsiteX36" fmla="*/ 1888332 w 2026444"/>
                <a:gd name="connsiteY36" fmla="*/ 54768 h 614362"/>
                <a:gd name="connsiteX37" fmla="*/ 1945482 w 2026444"/>
                <a:gd name="connsiteY37" fmla="*/ 80962 h 614362"/>
                <a:gd name="connsiteX38" fmla="*/ 2009775 w 2026444"/>
                <a:gd name="connsiteY38" fmla="*/ 123825 h 614362"/>
                <a:gd name="connsiteX39" fmla="*/ 2026444 w 2026444"/>
                <a:gd name="connsiteY39" fmla="*/ 140493 h 614362"/>
                <a:gd name="connsiteX40" fmla="*/ 2019300 w 2026444"/>
                <a:gd name="connsiteY40" fmla="*/ 180975 h 614362"/>
                <a:gd name="connsiteX41" fmla="*/ 2007394 w 2026444"/>
                <a:gd name="connsiteY41" fmla="*/ 209550 h 614362"/>
                <a:gd name="connsiteX42" fmla="*/ 1983582 w 2026444"/>
                <a:gd name="connsiteY42" fmla="*/ 228600 h 614362"/>
                <a:gd name="connsiteX43" fmla="*/ 1831182 w 2026444"/>
                <a:gd name="connsiteY43" fmla="*/ 269081 h 614362"/>
                <a:gd name="connsiteX44" fmla="*/ 1438275 w 2026444"/>
                <a:gd name="connsiteY44" fmla="*/ 33575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6444" h="614362">
                  <a:moveTo>
                    <a:pt x="1438275" y="335756"/>
                  </a:moveTo>
                  <a:lnTo>
                    <a:pt x="950119" y="447675"/>
                  </a:lnTo>
                  <a:lnTo>
                    <a:pt x="783432" y="497681"/>
                  </a:lnTo>
                  <a:lnTo>
                    <a:pt x="633413" y="521493"/>
                  </a:lnTo>
                  <a:lnTo>
                    <a:pt x="550069" y="542925"/>
                  </a:lnTo>
                  <a:lnTo>
                    <a:pt x="438150" y="585787"/>
                  </a:lnTo>
                  <a:lnTo>
                    <a:pt x="397669" y="604837"/>
                  </a:lnTo>
                  <a:lnTo>
                    <a:pt x="359569" y="611981"/>
                  </a:lnTo>
                  <a:lnTo>
                    <a:pt x="309563" y="614362"/>
                  </a:lnTo>
                  <a:lnTo>
                    <a:pt x="261938" y="607218"/>
                  </a:lnTo>
                  <a:lnTo>
                    <a:pt x="209550" y="588168"/>
                  </a:lnTo>
                  <a:lnTo>
                    <a:pt x="159544" y="552450"/>
                  </a:lnTo>
                  <a:lnTo>
                    <a:pt x="111919" y="511968"/>
                  </a:lnTo>
                  <a:lnTo>
                    <a:pt x="66675" y="452437"/>
                  </a:lnTo>
                  <a:lnTo>
                    <a:pt x="23813" y="388143"/>
                  </a:lnTo>
                  <a:lnTo>
                    <a:pt x="4763" y="345281"/>
                  </a:lnTo>
                  <a:lnTo>
                    <a:pt x="0" y="323850"/>
                  </a:lnTo>
                  <a:lnTo>
                    <a:pt x="2382" y="309562"/>
                  </a:lnTo>
                  <a:lnTo>
                    <a:pt x="11907" y="300037"/>
                  </a:lnTo>
                  <a:lnTo>
                    <a:pt x="28575" y="300037"/>
                  </a:lnTo>
                  <a:lnTo>
                    <a:pt x="61913" y="311943"/>
                  </a:lnTo>
                  <a:lnTo>
                    <a:pt x="100013" y="350043"/>
                  </a:lnTo>
                  <a:lnTo>
                    <a:pt x="133350" y="371475"/>
                  </a:lnTo>
                  <a:lnTo>
                    <a:pt x="169069" y="390525"/>
                  </a:lnTo>
                  <a:lnTo>
                    <a:pt x="200025" y="402431"/>
                  </a:lnTo>
                  <a:lnTo>
                    <a:pt x="242888" y="407193"/>
                  </a:lnTo>
                  <a:lnTo>
                    <a:pt x="307182" y="404812"/>
                  </a:lnTo>
                  <a:lnTo>
                    <a:pt x="397669" y="388143"/>
                  </a:lnTo>
                  <a:lnTo>
                    <a:pt x="771525" y="292893"/>
                  </a:lnTo>
                  <a:lnTo>
                    <a:pt x="1047750" y="221456"/>
                  </a:lnTo>
                  <a:lnTo>
                    <a:pt x="1307307" y="164306"/>
                  </a:lnTo>
                  <a:lnTo>
                    <a:pt x="1431132" y="135731"/>
                  </a:lnTo>
                  <a:lnTo>
                    <a:pt x="1583532" y="90487"/>
                  </a:lnTo>
                  <a:lnTo>
                    <a:pt x="1690688" y="0"/>
                  </a:lnTo>
                  <a:lnTo>
                    <a:pt x="1743075" y="7143"/>
                  </a:lnTo>
                  <a:lnTo>
                    <a:pt x="1816894" y="26193"/>
                  </a:lnTo>
                  <a:lnTo>
                    <a:pt x="1888332" y="54768"/>
                  </a:lnTo>
                  <a:lnTo>
                    <a:pt x="1945482" y="80962"/>
                  </a:lnTo>
                  <a:lnTo>
                    <a:pt x="2009775" y="123825"/>
                  </a:lnTo>
                  <a:lnTo>
                    <a:pt x="2026444" y="140493"/>
                  </a:lnTo>
                  <a:lnTo>
                    <a:pt x="2019300" y="180975"/>
                  </a:lnTo>
                  <a:lnTo>
                    <a:pt x="2007394" y="209550"/>
                  </a:lnTo>
                  <a:lnTo>
                    <a:pt x="1983582" y="228600"/>
                  </a:lnTo>
                  <a:lnTo>
                    <a:pt x="1831182" y="269081"/>
                  </a:lnTo>
                  <a:lnTo>
                    <a:pt x="143827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2F9B382-666C-DA4B-9BEB-CC5B27582229}"/>
                </a:ext>
              </a:extLst>
            </p:cNvPr>
            <p:cNvSpPr/>
            <p:nvPr/>
          </p:nvSpPr>
          <p:spPr>
            <a:xfrm>
              <a:off x="3662363" y="3167063"/>
              <a:ext cx="682625" cy="495300"/>
            </a:xfrm>
            <a:custGeom>
              <a:avLst/>
              <a:gdLst>
                <a:gd name="connsiteX0" fmla="*/ 309562 w 683418"/>
                <a:gd name="connsiteY0" fmla="*/ 290512 h 495300"/>
                <a:gd name="connsiteX1" fmla="*/ 235743 w 683418"/>
                <a:gd name="connsiteY1" fmla="*/ 254793 h 495300"/>
                <a:gd name="connsiteX2" fmla="*/ 178593 w 683418"/>
                <a:gd name="connsiteY2" fmla="*/ 219075 h 495300"/>
                <a:gd name="connsiteX3" fmla="*/ 135731 w 683418"/>
                <a:gd name="connsiteY3" fmla="*/ 190500 h 495300"/>
                <a:gd name="connsiteX4" fmla="*/ 0 w 683418"/>
                <a:gd name="connsiteY4" fmla="*/ 80962 h 495300"/>
                <a:gd name="connsiteX5" fmla="*/ 26193 w 683418"/>
                <a:gd name="connsiteY5" fmla="*/ 0 h 495300"/>
                <a:gd name="connsiteX6" fmla="*/ 135731 w 683418"/>
                <a:gd name="connsiteY6" fmla="*/ 40481 h 495300"/>
                <a:gd name="connsiteX7" fmla="*/ 283368 w 683418"/>
                <a:gd name="connsiteY7" fmla="*/ 88106 h 495300"/>
                <a:gd name="connsiteX8" fmla="*/ 381000 w 683418"/>
                <a:gd name="connsiteY8" fmla="*/ 116681 h 495300"/>
                <a:gd name="connsiteX9" fmla="*/ 440531 w 683418"/>
                <a:gd name="connsiteY9" fmla="*/ 130968 h 495300"/>
                <a:gd name="connsiteX10" fmla="*/ 476250 w 683418"/>
                <a:gd name="connsiteY10" fmla="*/ 145256 h 495300"/>
                <a:gd name="connsiteX11" fmla="*/ 523875 w 683418"/>
                <a:gd name="connsiteY11" fmla="*/ 176212 h 495300"/>
                <a:gd name="connsiteX12" fmla="*/ 576262 w 683418"/>
                <a:gd name="connsiteY12" fmla="*/ 219075 h 495300"/>
                <a:gd name="connsiteX13" fmla="*/ 626268 w 683418"/>
                <a:gd name="connsiteY13" fmla="*/ 271462 h 495300"/>
                <a:gd name="connsiteX14" fmla="*/ 661987 w 683418"/>
                <a:gd name="connsiteY14" fmla="*/ 307181 h 495300"/>
                <a:gd name="connsiteX15" fmla="*/ 673893 w 683418"/>
                <a:gd name="connsiteY15" fmla="*/ 326231 h 495300"/>
                <a:gd name="connsiteX16" fmla="*/ 683418 w 683418"/>
                <a:gd name="connsiteY16" fmla="*/ 359568 h 495300"/>
                <a:gd name="connsiteX17" fmla="*/ 683418 w 683418"/>
                <a:gd name="connsiteY17" fmla="*/ 409575 h 495300"/>
                <a:gd name="connsiteX18" fmla="*/ 666750 w 683418"/>
                <a:gd name="connsiteY18" fmla="*/ 454818 h 495300"/>
                <a:gd name="connsiteX19" fmla="*/ 645318 w 683418"/>
                <a:gd name="connsiteY19" fmla="*/ 495300 h 495300"/>
                <a:gd name="connsiteX20" fmla="*/ 404812 w 683418"/>
                <a:gd name="connsiteY20" fmla="*/ 354806 h 495300"/>
                <a:gd name="connsiteX21" fmla="*/ 376237 w 683418"/>
                <a:gd name="connsiteY21" fmla="*/ 326231 h 495300"/>
                <a:gd name="connsiteX22" fmla="*/ 309562 w 683418"/>
                <a:gd name="connsiteY22" fmla="*/ 29051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3418" h="495300">
                  <a:moveTo>
                    <a:pt x="309562" y="290512"/>
                  </a:moveTo>
                  <a:lnTo>
                    <a:pt x="235743" y="254793"/>
                  </a:lnTo>
                  <a:lnTo>
                    <a:pt x="178593" y="219075"/>
                  </a:lnTo>
                  <a:lnTo>
                    <a:pt x="135731" y="190500"/>
                  </a:lnTo>
                  <a:lnTo>
                    <a:pt x="0" y="80962"/>
                  </a:lnTo>
                  <a:lnTo>
                    <a:pt x="26193" y="0"/>
                  </a:lnTo>
                  <a:lnTo>
                    <a:pt x="135731" y="40481"/>
                  </a:lnTo>
                  <a:lnTo>
                    <a:pt x="283368" y="88106"/>
                  </a:lnTo>
                  <a:lnTo>
                    <a:pt x="381000" y="116681"/>
                  </a:lnTo>
                  <a:lnTo>
                    <a:pt x="440531" y="130968"/>
                  </a:lnTo>
                  <a:lnTo>
                    <a:pt x="476250" y="145256"/>
                  </a:lnTo>
                  <a:lnTo>
                    <a:pt x="523875" y="176212"/>
                  </a:lnTo>
                  <a:lnTo>
                    <a:pt x="576262" y="219075"/>
                  </a:lnTo>
                  <a:lnTo>
                    <a:pt x="626268" y="271462"/>
                  </a:lnTo>
                  <a:lnTo>
                    <a:pt x="661987" y="307181"/>
                  </a:lnTo>
                  <a:lnTo>
                    <a:pt x="673893" y="326231"/>
                  </a:lnTo>
                  <a:lnTo>
                    <a:pt x="683418" y="359568"/>
                  </a:lnTo>
                  <a:lnTo>
                    <a:pt x="683418" y="409575"/>
                  </a:lnTo>
                  <a:lnTo>
                    <a:pt x="666750" y="454818"/>
                  </a:lnTo>
                  <a:lnTo>
                    <a:pt x="645318" y="495300"/>
                  </a:lnTo>
                  <a:lnTo>
                    <a:pt x="404812" y="354806"/>
                  </a:lnTo>
                  <a:lnTo>
                    <a:pt x="376237" y="326231"/>
                  </a:lnTo>
                  <a:lnTo>
                    <a:pt x="30956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BD1C718-12CE-E14F-97D4-7D9ECB42BC50}"/>
                </a:ext>
              </a:extLst>
            </p:cNvPr>
            <p:cNvSpPr/>
            <p:nvPr/>
          </p:nvSpPr>
          <p:spPr>
            <a:xfrm>
              <a:off x="3194050" y="3457575"/>
              <a:ext cx="1120775" cy="2254250"/>
            </a:xfrm>
            <a:custGeom>
              <a:avLst/>
              <a:gdLst>
                <a:gd name="connsiteX0" fmla="*/ 730250 w 1120775"/>
                <a:gd name="connsiteY0" fmla="*/ 1368425 h 2254250"/>
                <a:gd name="connsiteX1" fmla="*/ 654050 w 1120775"/>
                <a:gd name="connsiteY1" fmla="*/ 1562100 h 2254250"/>
                <a:gd name="connsiteX2" fmla="*/ 596900 w 1120775"/>
                <a:gd name="connsiteY2" fmla="*/ 1682750 h 2254250"/>
                <a:gd name="connsiteX3" fmla="*/ 549275 w 1120775"/>
                <a:gd name="connsiteY3" fmla="*/ 1768475 h 2254250"/>
                <a:gd name="connsiteX4" fmla="*/ 482600 w 1120775"/>
                <a:gd name="connsiteY4" fmla="*/ 1873250 h 2254250"/>
                <a:gd name="connsiteX5" fmla="*/ 415925 w 1120775"/>
                <a:gd name="connsiteY5" fmla="*/ 1958975 h 2254250"/>
                <a:gd name="connsiteX6" fmla="*/ 346075 w 1120775"/>
                <a:gd name="connsiteY6" fmla="*/ 2044700 h 2254250"/>
                <a:gd name="connsiteX7" fmla="*/ 247650 w 1120775"/>
                <a:gd name="connsiteY7" fmla="*/ 2143125 h 2254250"/>
                <a:gd name="connsiteX8" fmla="*/ 127000 w 1120775"/>
                <a:gd name="connsiteY8" fmla="*/ 2244725 h 2254250"/>
                <a:gd name="connsiteX9" fmla="*/ 107950 w 1120775"/>
                <a:gd name="connsiteY9" fmla="*/ 2254250 h 2254250"/>
                <a:gd name="connsiteX10" fmla="*/ 82550 w 1120775"/>
                <a:gd name="connsiteY10" fmla="*/ 2254250 h 2254250"/>
                <a:gd name="connsiteX11" fmla="*/ 47625 w 1120775"/>
                <a:gd name="connsiteY11" fmla="*/ 2247900 h 2254250"/>
                <a:gd name="connsiteX12" fmla="*/ 38100 w 1120775"/>
                <a:gd name="connsiteY12" fmla="*/ 2241550 h 2254250"/>
                <a:gd name="connsiteX13" fmla="*/ 28575 w 1120775"/>
                <a:gd name="connsiteY13" fmla="*/ 2203450 h 2254250"/>
                <a:gd name="connsiteX14" fmla="*/ 12700 w 1120775"/>
                <a:gd name="connsiteY14" fmla="*/ 2089150 h 2254250"/>
                <a:gd name="connsiteX15" fmla="*/ 0 w 1120775"/>
                <a:gd name="connsiteY15" fmla="*/ 2035175 h 2254250"/>
                <a:gd name="connsiteX16" fmla="*/ 184150 w 1120775"/>
                <a:gd name="connsiteY16" fmla="*/ 1787525 h 2254250"/>
                <a:gd name="connsiteX17" fmla="*/ 228600 w 1120775"/>
                <a:gd name="connsiteY17" fmla="*/ 1758950 h 2254250"/>
                <a:gd name="connsiteX18" fmla="*/ 285750 w 1120775"/>
                <a:gd name="connsiteY18" fmla="*/ 1708150 h 2254250"/>
                <a:gd name="connsiteX19" fmla="*/ 346075 w 1120775"/>
                <a:gd name="connsiteY19" fmla="*/ 1635125 h 2254250"/>
                <a:gd name="connsiteX20" fmla="*/ 400050 w 1120775"/>
                <a:gd name="connsiteY20" fmla="*/ 1558925 h 2254250"/>
                <a:gd name="connsiteX21" fmla="*/ 469900 w 1120775"/>
                <a:gd name="connsiteY21" fmla="*/ 1425575 h 2254250"/>
                <a:gd name="connsiteX22" fmla="*/ 533400 w 1120775"/>
                <a:gd name="connsiteY22" fmla="*/ 1308100 h 2254250"/>
                <a:gd name="connsiteX23" fmla="*/ 584200 w 1120775"/>
                <a:gd name="connsiteY23" fmla="*/ 1190625 h 2254250"/>
                <a:gd name="connsiteX24" fmla="*/ 647700 w 1120775"/>
                <a:gd name="connsiteY24" fmla="*/ 1035050 h 2254250"/>
                <a:gd name="connsiteX25" fmla="*/ 701675 w 1120775"/>
                <a:gd name="connsiteY25" fmla="*/ 876300 h 2254250"/>
                <a:gd name="connsiteX26" fmla="*/ 784225 w 1120775"/>
                <a:gd name="connsiteY26" fmla="*/ 619125 h 2254250"/>
                <a:gd name="connsiteX27" fmla="*/ 828675 w 1120775"/>
                <a:gd name="connsiteY27" fmla="*/ 450850 h 2254250"/>
                <a:gd name="connsiteX28" fmla="*/ 854075 w 1120775"/>
                <a:gd name="connsiteY28" fmla="*/ 352425 h 2254250"/>
                <a:gd name="connsiteX29" fmla="*/ 876300 w 1120775"/>
                <a:gd name="connsiteY29" fmla="*/ 250825 h 2254250"/>
                <a:gd name="connsiteX30" fmla="*/ 879475 w 1120775"/>
                <a:gd name="connsiteY30" fmla="*/ 177800 h 2254250"/>
                <a:gd name="connsiteX31" fmla="*/ 882650 w 1120775"/>
                <a:gd name="connsiteY31" fmla="*/ 107950 h 2254250"/>
                <a:gd name="connsiteX32" fmla="*/ 876300 w 1120775"/>
                <a:gd name="connsiteY32" fmla="*/ 0 h 2254250"/>
                <a:gd name="connsiteX33" fmla="*/ 1120775 w 1120775"/>
                <a:gd name="connsiteY33" fmla="*/ 168275 h 2254250"/>
                <a:gd name="connsiteX34" fmla="*/ 1111250 w 1120775"/>
                <a:gd name="connsiteY34" fmla="*/ 206375 h 2254250"/>
                <a:gd name="connsiteX35" fmla="*/ 1079500 w 1120775"/>
                <a:gd name="connsiteY35" fmla="*/ 301625 h 2254250"/>
                <a:gd name="connsiteX36" fmla="*/ 1038225 w 1120775"/>
                <a:gd name="connsiteY36" fmla="*/ 441325 h 2254250"/>
                <a:gd name="connsiteX37" fmla="*/ 984250 w 1120775"/>
                <a:gd name="connsiteY37" fmla="*/ 615950 h 2254250"/>
                <a:gd name="connsiteX38" fmla="*/ 911225 w 1120775"/>
                <a:gd name="connsiteY38" fmla="*/ 854075 h 2254250"/>
                <a:gd name="connsiteX39" fmla="*/ 847725 w 1120775"/>
                <a:gd name="connsiteY39" fmla="*/ 1028700 h 2254250"/>
                <a:gd name="connsiteX40" fmla="*/ 803275 w 1120775"/>
                <a:gd name="connsiteY40" fmla="*/ 1174750 h 2254250"/>
                <a:gd name="connsiteX41" fmla="*/ 730250 w 1120775"/>
                <a:gd name="connsiteY41" fmla="*/ 136842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0775" h="2254250">
                  <a:moveTo>
                    <a:pt x="730250" y="1368425"/>
                  </a:moveTo>
                  <a:lnTo>
                    <a:pt x="654050" y="1562100"/>
                  </a:lnTo>
                  <a:lnTo>
                    <a:pt x="596900" y="1682750"/>
                  </a:lnTo>
                  <a:lnTo>
                    <a:pt x="549275" y="1768475"/>
                  </a:lnTo>
                  <a:lnTo>
                    <a:pt x="482600" y="1873250"/>
                  </a:lnTo>
                  <a:lnTo>
                    <a:pt x="415925" y="1958975"/>
                  </a:lnTo>
                  <a:lnTo>
                    <a:pt x="346075" y="2044700"/>
                  </a:lnTo>
                  <a:lnTo>
                    <a:pt x="247650" y="2143125"/>
                  </a:lnTo>
                  <a:lnTo>
                    <a:pt x="127000" y="2244725"/>
                  </a:lnTo>
                  <a:lnTo>
                    <a:pt x="107950" y="2254250"/>
                  </a:lnTo>
                  <a:lnTo>
                    <a:pt x="82550" y="2254250"/>
                  </a:lnTo>
                  <a:lnTo>
                    <a:pt x="47625" y="2247900"/>
                  </a:lnTo>
                  <a:lnTo>
                    <a:pt x="38100" y="2241550"/>
                  </a:lnTo>
                  <a:lnTo>
                    <a:pt x="28575" y="2203450"/>
                  </a:lnTo>
                  <a:lnTo>
                    <a:pt x="12700" y="2089150"/>
                  </a:lnTo>
                  <a:lnTo>
                    <a:pt x="0" y="2035175"/>
                  </a:lnTo>
                  <a:lnTo>
                    <a:pt x="184150" y="1787525"/>
                  </a:lnTo>
                  <a:lnTo>
                    <a:pt x="228600" y="1758950"/>
                  </a:lnTo>
                  <a:lnTo>
                    <a:pt x="285750" y="1708150"/>
                  </a:lnTo>
                  <a:lnTo>
                    <a:pt x="346075" y="1635125"/>
                  </a:lnTo>
                  <a:lnTo>
                    <a:pt x="400050" y="1558925"/>
                  </a:lnTo>
                  <a:lnTo>
                    <a:pt x="469900" y="1425575"/>
                  </a:lnTo>
                  <a:lnTo>
                    <a:pt x="533400" y="1308100"/>
                  </a:lnTo>
                  <a:lnTo>
                    <a:pt x="584200" y="1190625"/>
                  </a:lnTo>
                  <a:lnTo>
                    <a:pt x="647700" y="1035050"/>
                  </a:lnTo>
                  <a:lnTo>
                    <a:pt x="701675" y="876300"/>
                  </a:lnTo>
                  <a:lnTo>
                    <a:pt x="784225" y="619125"/>
                  </a:lnTo>
                  <a:lnTo>
                    <a:pt x="828675" y="450850"/>
                  </a:lnTo>
                  <a:lnTo>
                    <a:pt x="854075" y="352425"/>
                  </a:lnTo>
                  <a:lnTo>
                    <a:pt x="876300" y="250825"/>
                  </a:lnTo>
                  <a:lnTo>
                    <a:pt x="879475" y="177800"/>
                  </a:lnTo>
                  <a:lnTo>
                    <a:pt x="882650" y="107950"/>
                  </a:lnTo>
                  <a:lnTo>
                    <a:pt x="876300" y="0"/>
                  </a:lnTo>
                  <a:lnTo>
                    <a:pt x="1120775" y="168275"/>
                  </a:lnTo>
                  <a:lnTo>
                    <a:pt x="1111250" y="206375"/>
                  </a:lnTo>
                  <a:lnTo>
                    <a:pt x="1079500" y="301625"/>
                  </a:lnTo>
                  <a:lnTo>
                    <a:pt x="1038225" y="441325"/>
                  </a:lnTo>
                  <a:lnTo>
                    <a:pt x="984250" y="615950"/>
                  </a:lnTo>
                  <a:lnTo>
                    <a:pt x="911225" y="854075"/>
                  </a:lnTo>
                  <a:lnTo>
                    <a:pt x="847725" y="1028700"/>
                  </a:lnTo>
                  <a:lnTo>
                    <a:pt x="803275" y="1174750"/>
                  </a:lnTo>
                  <a:lnTo>
                    <a:pt x="730250" y="1368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3B98995-C08E-9A49-8CDB-0E332F1AB815}"/>
                </a:ext>
              </a:extLst>
            </p:cNvPr>
            <p:cNvSpPr/>
            <p:nvPr/>
          </p:nvSpPr>
          <p:spPr>
            <a:xfrm>
              <a:off x="2852738" y="5043488"/>
              <a:ext cx="593725" cy="490537"/>
            </a:xfrm>
            <a:custGeom>
              <a:avLst/>
              <a:gdLst>
                <a:gd name="connsiteX0" fmla="*/ 204787 w 592931"/>
                <a:gd name="connsiteY0" fmla="*/ 97631 h 490537"/>
                <a:gd name="connsiteX1" fmla="*/ 378618 w 592931"/>
                <a:gd name="connsiteY1" fmla="*/ 195262 h 490537"/>
                <a:gd name="connsiteX2" fmla="*/ 442912 w 592931"/>
                <a:gd name="connsiteY2" fmla="*/ 207168 h 490537"/>
                <a:gd name="connsiteX3" fmla="*/ 473868 w 592931"/>
                <a:gd name="connsiteY3" fmla="*/ 211931 h 490537"/>
                <a:gd name="connsiteX4" fmla="*/ 592931 w 592931"/>
                <a:gd name="connsiteY4" fmla="*/ 192881 h 490537"/>
                <a:gd name="connsiteX5" fmla="*/ 359568 w 592931"/>
                <a:gd name="connsiteY5" fmla="*/ 490537 h 490537"/>
                <a:gd name="connsiteX6" fmla="*/ 338137 w 592931"/>
                <a:gd name="connsiteY6" fmla="*/ 447675 h 490537"/>
                <a:gd name="connsiteX7" fmla="*/ 316706 w 592931"/>
                <a:gd name="connsiteY7" fmla="*/ 395287 h 490537"/>
                <a:gd name="connsiteX8" fmla="*/ 288131 w 592931"/>
                <a:gd name="connsiteY8" fmla="*/ 347662 h 490537"/>
                <a:gd name="connsiteX9" fmla="*/ 197643 w 592931"/>
                <a:gd name="connsiteY9" fmla="*/ 250031 h 490537"/>
                <a:gd name="connsiteX10" fmla="*/ 100012 w 592931"/>
                <a:gd name="connsiteY10" fmla="*/ 150018 h 490537"/>
                <a:gd name="connsiteX11" fmla="*/ 23812 w 592931"/>
                <a:gd name="connsiteY11" fmla="*/ 73818 h 490537"/>
                <a:gd name="connsiteX12" fmla="*/ 7143 w 592931"/>
                <a:gd name="connsiteY12" fmla="*/ 50006 h 490537"/>
                <a:gd name="connsiteX13" fmla="*/ 0 w 592931"/>
                <a:gd name="connsiteY13" fmla="*/ 26193 h 490537"/>
                <a:gd name="connsiteX14" fmla="*/ 4762 w 592931"/>
                <a:gd name="connsiteY14" fmla="*/ 9525 h 490537"/>
                <a:gd name="connsiteX15" fmla="*/ 21431 w 592931"/>
                <a:gd name="connsiteY15" fmla="*/ 0 h 490537"/>
                <a:gd name="connsiteX16" fmla="*/ 47625 w 592931"/>
                <a:gd name="connsiteY16" fmla="*/ 4762 h 490537"/>
                <a:gd name="connsiteX17" fmla="*/ 204787 w 592931"/>
                <a:gd name="connsiteY17" fmla="*/ 97631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2931" h="490537">
                  <a:moveTo>
                    <a:pt x="204787" y="97631"/>
                  </a:moveTo>
                  <a:lnTo>
                    <a:pt x="378618" y="195262"/>
                  </a:lnTo>
                  <a:lnTo>
                    <a:pt x="442912" y="207168"/>
                  </a:lnTo>
                  <a:lnTo>
                    <a:pt x="473868" y="211931"/>
                  </a:lnTo>
                  <a:lnTo>
                    <a:pt x="592931" y="192881"/>
                  </a:lnTo>
                  <a:lnTo>
                    <a:pt x="359568" y="490537"/>
                  </a:lnTo>
                  <a:lnTo>
                    <a:pt x="338137" y="447675"/>
                  </a:lnTo>
                  <a:lnTo>
                    <a:pt x="316706" y="395287"/>
                  </a:lnTo>
                  <a:lnTo>
                    <a:pt x="288131" y="347662"/>
                  </a:lnTo>
                  <a:lnTo>
                    <a:pt x="197643" y="250031"/>
                  </a:lnTo>
                  <a:lnTo>
                    <a:pt x="100012" y="150018"/>
                  </a:lnTo>
                  <a:lnTo>
                    <a:pt x="23812" y="73818"/>
                  </a:lnTo>
                  <a:lnTo>
                    <a:pt x="7143" y="50006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4762"/>
                  </a:lnTo>
                  <a:lnTo>
                    <a:pt x="20478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D828613-6AEA-B342-9F1A-66F6DDCE1CD8}"/>
                </a:ext>
              </a:extLst>
            </p:cNvPr>
            <p:cNvSpPr/>
            <p:nvPr/>
          </p:nvSpPr>
          <p:spPr>
            <a:xfrm rot="16200000">
              <a:off x="1908969" y="3126581"/>
              <a:ext cx="2428875" cy="1471613"/>
            </a:xfrm>
            <a:custGeom>
              <a:avLst/>
              <a:gdLst>
                <a:gd name="connsiteX0" fmla="*/ 904875 w 2428875"/>
                <a:gd name="connsiteY0" fmla="*/ 819150 h 1471612"/>
                <a:gd name="connsiteX1" fmla="*/ 652462 w 2428875"/>
                <a:gd name="connsiteY1" fmla="*/ 638175 h 1471612"/>
                <a:gd name="connsiteX2" fmla="*/ 409575 w 2428875"/>
                <a:gd name="connsiteY2" fmla="*/ 442912 h 1471612"/>
                <a:gd name="connsiteX3" fmla="*/ 154781 w 2428875"/>
                <a:gd name="connsiteY3" fmla="*/ 214312 h 1471612"/>
                <a:gd name="connsiteX4" fmla="*/ 23812 w 2428875"/>
                <a:gd name="connsiteY4" fmla="*/ 92869 h 1471612"/>
                <a:gd name="connsiteX5" fmla="*/ 4762 w 2428875"/>
                <a:gd name="connsiteY5" fmla="*/ 64294 h 1471612"/>
                <a:gd name="connsiteX6" fmla="*/ 0 w 2428875"/>
                <a:gd name="connsiteY6" fmla="*/ 26194 h 1471612"/>
                <a:gd name="connsiteX7" fmla="*/ 2381 w 2428875"/>
                <a:gd name="connsiteY7" fmla="*/ 11906 h 1471612"/>
                <a:gd name="connsiteX8" fmla="*/ 11906 w 2428875"/>
                <a:gd name="connsiteY8" fmla="*/ 2381 h 1471612"/>
                <a:gd name="connsiteX9" fmla="*/ 35718 w 2428875"/>
                <a:gd name="connsiteY9" fmla="*/ 0 h 1471612"/>
                <a:gd name="connsiteX10" fmla="*/ 59531 w 2428875"/>
                <a:gd name="connsiteY10" fmla="*/ 7144 h 1471612"/>
                <a:gd name="connsiteX11" fmla="*/ 133350 w 2428875"/>
                <a:gd name="connsiteY11" fmla="*/ 73819 h 1471612"/>
                <a:gd name="connsiteX12" fmla="*/ 304800 w 2428875"/>
                <a:gd name="connsiteY12" fmla="*/ 211931 h 1471612"/>
                <a:gd name="connsiteX13" fmla="*/ 495300 w 2428875"/>
                <a:gd name="connsiteY13" fmla="*/ 352425 h 1471612"/>
                <a:gd name="connsiteX14" fmla="*/ 661987 w 2428875"/>
                <a:gd name="connsiteY14" fmla="*/ 473869 h 1471612"/>
                <a:gd name="connsiteX15" fmla="*/ 897731 w 2428875"/>
                <a:gd name="connsiteY15" fmla="*/ 623887 h 1471612"/>
                <a:gd name="connsiteX16" fmla="*/ 1200150 w 2428875"/>
                <a:gd name="connsiteY16" fmla="*/ 797719 h 1471612"/>
                <a:gd name="connsiteX17" fmla="*/ 1419225 w 2428875"/>
                <a:gd name="connsiteY17" fmla="*/ 900112 h 1471612"/>
                <a:gd name="connsiteX18" fmla="*/ 1652587 w 2428875"/>
                <a:gd name="connsiteY18" fmla="*/ 995362 h 1471612"/>
                <a:gd name="connsiteX19" fmla="*/ 1902618 w 2428875"/>
                <a:gd name="connsiteY19" fmla="*/ 1085850 h 1471612"/>
                <a:gd name="connsiteX20" fmla="*/ 2007393 w 2428875"/>
                <a:gd name="connsiteY20" fmla="*/ 1114425 h 1471612"/>
                <a:gd name="connsiteX21" fmla="*/ 2059781 w 2428875"/>
                <a:gd name="connsiteY21" fmla="*/ 1126331 h 1471612"/>
                <a:gd name="connsiteX22" fmla="*/ 2116931 w 2428875"/>
                <a:gd name="connsiteY22" fmla="*/ 1133475 h 1471612"/>
                <a:gd name="connsiteX23" fmla="*/ 2164556 w 2428875"/>
                <a:gd name="connsiteY23" fmla="*/ 1131094 h 1471612"/>
                <a:gd name="connsiteX24" fmla="*/ 2202656 w 2428875"/>
                <a:gd name="connsiteY24" fmla="*/ 1126331 h 1471612"/>
                <a:gd name="connsiteX25" fmla="*/ 2245518 w 2428875"/>
                <a:gd name="connsiteY25" fmla="*/ 1112044 h 1471612"/>
                <a:gd name="connsiteX26" fmla="*/ 2271712 w 2428875"/>
                <a:gd name="connsiteY26" fmla="*/ 1100137 h 1471612"/>
                <a:gd name="connsiteX27" fmla="*/ 2295525 w 2428875"/>
                <a:gd name="connsiteY27" fmla="*/ 1078706 h 1471612"/>
                <a:gd name="connsiteX28" fmla="*/ 2321718 w 2428875"/>
                <a:gd name="connsiteY28" fmla="*/ 1042987 h 1471612"/>
                <a:gd name="connsiteX29" fmla="*/ 2378868 w 2428875"/>
                <a:gd name="connsiteY29" fmla="*/ 885825 h 1471612"/>
                <a:gd name="connsiteX30" fmla="*/ 2428875 w 2428875"/>
                <a:gd name="connsiteY30" fmla="*/ 1040606 h 1471612"/>
                <a:gd name="connsiteX31" fmla="*/ 2338387 w 2428875"/>
                <a:gd name="connsiteY31" fmla="*/ 1250156 h 1471612"/>
                <a:gd name="connsiteX32" fmla="*/ 2286000 w 2428875"/>
                <a:gd name="connsiteY32" fmla="*/ 1333500 h 1471612"/>
                <a:gd name="connsiteX33" fmla="*/ 2226468 w 2428875"/>
                <a:gd name="connsiteY33" fmla="*/ 1397794 h 1471612"/>
                <a:gd name="connsiteX34" fmla="*/ 2188368 w 2428875"/>
                <a:gd name="connsiteY34" fmla="*/ 1433512 h 1471612"/>
                <a:gd name="connsiteX35" fmla="*/ 2155031 w 2428875"/>
                <a:gd name="connsiteY35" fmla="*/ 1457325 h 1471612"/>
                <a:gd name="connsiteX36" fmla="*/ 2126456 w 2428875"/>
                <a:gd name="connsiteY36" fmla="*/ 1469231 h 1471612"/>
                <a:gd name="connsiteX37" fmla="*/ 2085975 w 2428875"/>
                <a:gd name="connsiteY37" fmla="*/ 1471612 h 1471612"/>
                <a:gd name="connsiteX38" fmla="*/ 2045493 w 2428875"/>
                <a:gd name="connsiteY38" fmla="*/ 1450181 h 1471612"/>
                <a:gd name="connsiteX39" fmla="*/ 1885950 w 2428875"/>
                <a:gd name="connsiteY39" fmla="*/ 1352550 h 1471612"/>
                <a:gd name="connsiteX40" fmla="*/ 1788318 w 2428875"/>
                <a:gd name="connsiteY40" fmla="*/ 1302544 h 1471612"/>
                <a:gd name="connsiteX41" fmla="*/ 1581150 w 2428875"/>
                <a:gd name="connsiteY41" fmla="*/ 1214437 h 1471612"/>
                <a:gd name="connsiteX42" fmla="*/ 1252537 w 2428875"/>
                <a:gd name="connsiteY42" fmla="*/ 1040606 h 1471612"/>
                <a:gd name="connsiteX43" fmla="*/ 904875 w 2428875"/>
                <a:gd name="connsiteY43" fmla="*/ 819150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28875" h="1471612">
                  <a:moveTo>
                    <a:pt x="904875" y="819150"/>
                  </a:moveTo>
                  <a:lnTo>
                    <a:pt x="652462" y="638175"/>
                  </a:lnTo>
                  <a:lnTo>
                    <a:pt x="409575" y="442912"/>
                  </a:lnTo>
                  <a:lnTo>
                    <a:pt x="154781" y="214312"/>
                  </a:lnTo>
                  <a:lnTo>
                    <a:pt x="23812" y="92869"/>
                  </a:lnTo>
                  <a:lnTo>
                    <a:pt x="4762" y="6429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35718" y="0"/>
                  </a:lnTo>
                  <a:lnTo>
                    <a:pt x="59531" y="7144"/>
                  </a:lnTo>
                  <a:lnTo>
                    <a:pt x="133350" y="73819"/>
                  </a:lnTo>
                  <a:lnTo>
                    <a:pt x="304800" y="211931"/>
                  </a:lnTo>
                  <a:lnTo>
                    <a:pt x="495300" y="352425"/>
                  </a:lnTo>
                  <a:lnTo>
                    <a:pt x="661987" y="473869"/>
                  </a:lnTo>
                  <a:lnTo>
                    <a:pt x="897731" y="623887"/>
                  </a:lnTo>
                  <a:lnTo>
                    <a:pt x="1200150" y="797719"/>
                  </a:lnTo>
                  <a:lnTo>
                    <a:pt x="1419225" y="900112"/>
                  </a:lnTo>
                  <a:lnTo>
                    <a:pt x="1652587" y="995362"/>
                  </a:lnTo>
                  <a:lnTo>
                    <a:pt x="1902618" y="1085850"/>
                  </a:lnTo>
                  <a:lnTo>
                    <a:pt x="2007393" y="1114425"/>
                  </a:lnTo>
                  <a:lnTo>
                    <a:pt x="2059781" y="1126331"/>
                  </a:lnTo>
                  <a:lnTo>
                    <a:pt x="2116931" y="1133475"/>
                  </a:lnTo>
                  <a:lnTo>
                    <a:pt x="2164556" y="1131094"/>
                  </a:lnTo>
                  <a:lnTo>
                    <a:pt x="2202656" y="1126331"/>
                  </a:lnTo>
                  <a:lnTo>
                    <a:pt x="2245518" y="1112044"/>
                  </a:lnTo>
                  <a:lnTo>
                    <a:pt x="2271712" y="1100137"/>
                  </a:lnTo>
                  <a:lnTo>
                    <a:pt x="2295525" y="1078706"/>
                  </a:lnTo>
                  <a:lnTo>
                    <a:pt x="2321718" y="1042987"/>
                  </a:lnTo>
                  <a:lnTo>
                    <a:pt x="2378868" y="885825"/>
                  </a:lnTo>
                  <a:lnTo>
                    <a:pt x="2428875" y="1040606"/>
                  </a:lnTo>
                  <a:lnTo>
                    <a:pt x="2338387" y="1250156"/>
                  </a:lnTo>
                  <a:lnTo>
                    <a:pt x="2286000" y="1333500"/>
                  </a:lnTo>
                  <a:lnTo>
                    <a:pt x="2226468" y="1397794"/>
                  </a:lnTo>
                  <a:lnTo>
                    <a:pt x="2188368" y="1433512"/>
                  </a:lnTo>
                  <a:lnTo>
                    <a:pt x="2155031" y="1457325"/>
                  </a:lnTo>
                  <a:lnTo>
                    <a:pt x="2126456" y="1469231"/>
                  </a:lnTo>
                  <a:lnTo>
                    <a:pt x="2085975" y="1471612"/>
                  </a:lnTo>
                  <a:lnTo>
                    <a:pt x="2045493" y="1450181"/>
                  </a:lnTo>
                  <a:lnTo>
                    <a:pt x="1885950" y="1352550"/>
                  </a:lnTo>
                  <a:lnTo>
                    <a:pt x="1788318" y="1302544"/>
                  </a:lnTo>
                  <a:lnTo>
                    <a:pt x="1581150" y="1214437"/>
                  </a:lnTo>
                  <a:lnTo>
                    <a:pt x="1252537" y="1040606"/>
                  </a:lnTo>
                  <a:lnTo>
                    <a:pt x="90487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73A3EA-D520-6246-8F58-924135F536F7}"/>
                </a:ext>
              </a:extLst>
            </p:cNvPr>
            <p:cNvSpPr/>
            <p:nvPr/>
          </p:nvSpPr>
          <p:spPr>
            <a:xfrm>
              <a:off x="4918075" y="1952625"/>
              <a:ext cx="1857375" cy="428625"/>
            </a:xfrm>
            <a:custGeom>
              <a:avLst/>
              <a:gdLst>
                <a:gd name="connsiteX0" fmla="*/ 747713 w 1857375"/>
                <a:gd name="connsiteY0" fmla="*/ 369094 h 428625"/>
                <a:gd name="connsiteX1" fmla="*/ 366713 w 1857375"/>
                <a:gd name="connsiteY1" fmla="*/ 423863 h 428625"/>
                <a:gd name="connsiteX2" fmla="*/ 300038 w 1857375"/>
                <a:gd name="connsiteY2" fmla="*/ 428625 h 428625"/>
                <a:gd name="connsiteX3" fmla="*/ 254794 w 1857375"/>
                <a:gd name="connsiteY3" fmla="*/ 426244 h 428625"/>
                <a:gd name="connsiteX4" fmla="*/ 202407 w 1857375"/>
                <a:gd name="connsiteY4" fmla="*/ 416719 h 428625"/>
                <a:gd name="connsiteX5" fmla="*/ 0 w 1857375"/>
                <a:gd name="connsiteY5" fmla="*/ 345281 h 428625"/>
                <a:gd name="connsiteX6" fmla="*/ 30957 w 1857375"/>
                <a:gd name="connsiteY6" fmla="*/ 169069 h 428625"/>
                <a:gd name="connsiteX7" fmla="*/ 152400 w 1857375"/>
                <a:gd name="connsiteY7" fmla="*/ 242888 h 428625"/>
                <a:gd name="connsiteX8" fmla="*/ 207169 w 1857375"/>
                <a:gd name="connsiteY8" fmla="*/ 264319 h 428625"/>
                <a:gd name="connsiteX9" fmla="*/ 252413 w 1857375"/>
                <a:gd name="connsiteY9" fmla="*/ 273844 h 428625"/>
                <a:gd name="connsiteX10" fmla="*/ 307182 w 1857375"/>
                <a:gd name="connsiteY10" fmla="*/ 273844 h 428625"/>
                <a:gd name="connsiteX11" fmla="*/ 452438 w 1857375"/>
                <a:gd name="connsiteY11" fmla="*/ 261938 h 428625"/>
                <a:gd name="connsiteX12" fmla="*/ 833438 w 1857375"/>
                <a:gd name="connsiteY12" fmla="*/ 204788 h 428625"/>
                <a:gd name="connsiteX13" fmla="*/ 1121569 w 1857375"/>
                <a:gd name="connsiteY13" fmla="*/ 142875 h 428625"/>
                <a:gd name="connsiteX14" fmla="*/ 1397794 w 1857375"/>
                <a:gd name="connsiteY14" fmla="*/ 66675 h 428625"/>
                <a:gd name="connsiteX15" fmla="*/ 1414463 w 1857375"/>
                <a:gd name="connsiteY15" fmla="*/ 47625 h 428625"/>
                <a:gd name="connsiteX16" fmla="*/ 1452563 w 1857375"/>
                <a:gd name="connsiteY16" fmla="*/ 21431 h 428625"/>
                <a:gd name="connsiteX17" fmla="*/ 1490663 w 1857375"/>
                <a:gd name="connsiteY17" fmla="*/ 4763 h 428625"/>
                <a:gd name="connsiteX18" fmla="*/ 1524000 w 1857375"/>
                <a:gd name="connsiteY18" fmla="*/ 0 h 428625"/>
                <a:gd name="connsiteX19" fmla="*/ 1578769 w 1857375"/>
                <a:gd name="connsiteY19" fmla="*/ 9525 h 428625"/>
                <a:gd name="connsiteX20" fmla="*/ 1674019 w 1857375"/>
                <a:gd name="connsiteY20" fmla="*/ 33338 h 428625"/>
                <a:gd name="connsiteX21" fmla="*/ 1726407 w 1857375"/>
                <a:gd name="connsiteY21" fmla="*/ 52388 h 428625"/>
                <a:gd name="connsiteX22" fmla="*/ 1776413 w 1857375"/>
                <a:gd name="connsiteY22" fmla="*/ 76200 h 428625"/>
                <a:gd name="connsiteX23" fmla="*/ 1819275 w 1857375"/>
                <a:gd name="connsiteY23" fmla="*/ 104775 h 428625"/>
                <a:gd name="connsiteX24" fmla="*/ 1845469 w 1857375"/>
                <a:gd name="connsiteY24" fmla="*/ 142875 h 428625"/>
                <a:gd name="connsiteX25" fmla="*/ 1857375 w 1857375"/>
                <a:gd name="connsiteY25" fmla="*/ 185738 h 428625"/>
                <a:gd name="connsiteX26" fmla="*/ 1850232 w 1857375"/>
                <a:gd name="connsiteY26" fmla="*/ 219075 h 428625"/>
                <a:gd name="connsiteX27" fmla="*/ 1824038 w 1857375"/>
                <a:gd name="connsiteY27" fmla="*/ 233363 h 428625"/>
                <a:gd name="connsiteX28" fmla="*/ 1747838 w 1857375"/>
                <a:gd name="connsiteY28" fmla="*/ 242888 h 428625"/>
                <a:gd name="connsiteX29" fmla="*/ 1597819 w 1857375"/>
                <a:gd name="connsiteY29" fmla="*/ 252413 h 428625"/>
                <a:gd name="connsiteX30" fmla="*/ 1426369 w 1857375"/>
                <a:gd name="connsiteY30" fmla="*/ 276225 h 428625"/>
                <a:gd name="connsiteX31" fmla="*/ 1223963 w 1857375"/>
                <a:gd name="connsiteY31" fmla="*/ 314325 h 428625"/>
                <a:gd name="connsiteX32" fmla="*/ 1090613 w 1857375"/>
                <a:gd name="connsiteY32" fmla="*/ 323850 h 428625"/>
                <a:gd name="connsiteX33" fmla="*/ 747713 w 1857375"/>
                <a:gd name="connsiteY33" fmla="*/ 36909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5" h="428625">
                  <a:moveTo>
                    <a:pt x="747713" y="369094"/>
                  </a:moveTo>
                  <a:lnTo>
                    <a:pt x="366713" y="423863"/>
                  </a:lnTo>
                  <a:lnTo>
                    <a:pt x="300038" y="428625"/>
                  </a:lnTo>
                  <a:lnTo>
                    <a:pt x="254794" y="426244"/>
                  </a:lnTo>
                  <a:lnTo>
                    <a:pt x="202407" y="416719"/>
                  </a:lnTo>
                  <a:lnTo>
                    <a:pt x="0" y="345281"/>
                  </a:lnTo>
                  <a:lnTo>
                    <a:pt x="30957" y="169069"/>
                  </a:lnTo>
                  <a:lnTo>
                    <a:pt x="152400" y="242888"/>
                  </a:lnTo>
                  <a:lnTo>
                    <a:pt x="207169" y="264319"/>
                  </a:lnTo>
                  <a:lnTo>
                    <a:pt x="252413" y="273844"/>
                  </a:lnTo>
                  <a:lnTo>
                    <a:pt x="307182" y="273844"/>
                  </a:lnTo>
                  <a:lnTo>
                    <a:pt x="452438" y="261938"/>
                  </a:lnTo>
                  <a:lnTo>
                    <a:pt x="833438" y="204788"/>
                  </a:lnTo>
                  <a:lnTo>
                    <a:pt x="1121569" y="142875"/>
                  </a:lnTo>
                  <a:lnTo>
                    <a:pt x="1397794" y="66675"/>
                  </a:lnTo>
                  <a:lnTo>
                    <a:pt x="1414463" y="47625"/>
                  </a:lnTo>
                  <a:lnTo>
                    <a:pt x="1452563" y="21431"/>
                  </a:lnTo>
                  <a:lnTo>
                    <a:pt x="1490663" y="4763"/>
                  </a:lnTo>
                  <a:lnTo>
                    <a:pt x="1524000" y="0"/>
                  </a:lnTo>
                  <a:lnTo>
                    <a:pt x="1578769" y="9525"/>
                  </a:lnTo>
                  <a:lnTo>
                    <a:pt x="1674019" y="33338"/>
                  </a:lnTo>
                  <a:lnTo>
                    <a:pt x="1726407" y="52388"/>
                  </a:lnTo>
                  <a:lnTo>
                    <a:pt x="1776413" y="76200"/>
                  </a:lnTo>
                  <a:lnTo>
                    <a:pt x="1819275" y="104775"/>
                  </a:lnTo>
                  <a:lnTo>
                    <a:pt x="1845469" y="142875"/>
                  </a:lnTo>
                  <a:lnTo>
                    <a:pt x="1857375" y="185738"/>
                  </a:lnTo>
                  <a:lnTo>
                    <a:pt x="1850232" y="219075"/>
                  </a:lnTo>
                  <a:lnTo>
                    <a:pt x="1824038" y="233363"/>
                  </a:lnTo>
                  <a:lnTo>
                    <a:pt x="1747838" y="242888"/>
                  </a:lnTo>
                  <a:lnTo>
                    <a:pt x="1597819" y="252413"/>
                  </a:lnTo>
                  <a:lnTo>
                    <a:pt x="1426369" y="276225"/>
                  </a:lnTo>
                  <a:lnTo>
                    <a:pt x="1223963" y="314325"/>
                  </a:lnTo>
                  <a:lnTo>
                    <a:pt x="1090613" y="323850"/>
                  </a:lnTo>
                  <a:lnTo>
                    <a:pt x="7477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E4B8A57-C6DD-1742-BF5C-02D2F9C7BEB0}"/>
                </a:ext>
              </a:extLst>
            </p:cNvPr>
            <p:cNvSpPr/>
            <p:nvPr/>
          </p:nvSpPr>
          <p:spPr>
            <a:xfrm>
              <a:off x="4448175" y="2733675"/>
              <a:ext cx="2614613" cy="495300"/>
            </a:xfrm>
            <a:custGeom>
              <a:avLst/>
              <a:gdLst>
                <a:gd name="connsiteX0" fmla="*/ 1519238 w 2614613"/>
                <a:gd name="connsiteY0" fmla="*/ 314325 h 495300"/>
                <a:gd name="connsiteX1" fmla="*/ 921544 w 2614613"/>
                <a:gd name="connsiteY1" fmla="*/ 381000 h 495300"/>
                <a:gd name="connsiteX2" fmla="*/ 685800 w 2614613"/>
                <a:gd name="connsiteY2" fmla="*/ 428625 h 495300"/>
                <a:gd name="connsiteX3" fmla="*/ 550069 w 2614613"/>
                <a:gd name="connsiteY3" fmla="*/ 457200 h 495300"/>
                <a:gd name="connsiteX4" fmla="*/ 447675 w 2614613"/>
                <a:gd name="connsiteY4" fmla="*/ 471488 h 495300"/>
                <a:gd name="connsiteX5" fmla="*/ 371475 w 2614613"/>
                <a:gd name="connsiteY5" fmla="*/ 492919 h 495300"/>
                <a:gd name="connsiteX6" fmla="*/ 347663 w 2614613"/>
                <a:gd name="connsiteY6" fmla="*/ 495300 h 495300"/>
                <a:gd name="connsiteX7" fmla="*/ 316706 w 2614613"/>
                <a:gd name="connsiteY7" fmla="*/ 490538 h 495300"/>
                <a:gd name="connsiteX8" fmla="*/ 269081 w 2614613"/>
                <a:gd name="connsiteY8" fmla="*/ 476250 h 495300"/>
                <a:gd name="connsiteX9" fmla="*/ 209550 w 2614613"/>
                <a:gd name="connsiteY9" fmla="*/ 450056 h 495300"/>
                <a:gd name="connsiteX10" fmla="*/ 161925 w 2614613"/>
                <a:gd name="connsiteY10" fmla="*/ 419100 h 495300"/>
                <a:gd name="connsiteX11" fmla="*/ 119063 w 2614613"/>
                <a:gd name="connsiteY11" fmla="*/ 385763 h 495300"/>
                <a:gd name="connsiteX12" fmla="*/ 59531 w 2614613"/>
                <a:gd name="connsiteY12" fmla="*/ 326231 h 495300"/>
                <a:gd name="connsiteX13" fmla="*/ 23813 w 2614613"/>
                <a:gd name="connsiteY13" fmla="*/ 276225 h 495300"/>
                <a:gd name="connsiteX14" fmla="*/ 7144 w 2614613"/>
                <a:gd name="connsiteY14" fmla="*/ 233363 h 495300"/>
                <a:gd name="connsiteX15" fmla="*/ 0 w 2614613"/>
                <a:gd name="connsiteY15" fmla="*/ 195263 h 495300"/>
                <a:gd name="connsiteX16" fmla="*/ 7144 w 2614613"/>
                <a:gd name="connsiteY16" fmla="*/ 171450 h 495300"/>
                <a:gd name="connsiteX17" fmla="*/ 21431 w 2614613"/>
                <a:gd name="connsiteY17" fmla="*/ 171450 h 495300"/>
                <a:gd name="connsiteX18" fmla="*/ 69056 w 2614613"/>
                <a:gd name="connsiteY18" fmla="*/ 209550 h 495300"/>
                <a:gd name="connsiteX19" fmla="*/ 135731 w 2614613"/>
                <a:gd name="connsiteY19" fmla="*/ 242888 h 495300"/>
                <a:gd name="connsiteX20" fmla="*/ 235744 w 2614613"/>
                <a:gd name="connsiteY20" fmla="*/ 276225 h 495300"/>
                <a:gd name="connsiteX21" fmla="*/ 338138 w 2614613"/>
                <a:gd name="connsiteY21" fmla="*/ 292894 h 495300"/>
                <a:gd name="connsiteX22" fmla="*/ 452438 w 2614613"/>
                <a:gd name="connsiteY22" fmla="*/ 300038 h 495300"/>
                <a:gd name="connsiteX23" fmla="*/ 550069 w 2614613"/>
                <a:gd name="connsiteY23" fmla="*/ 292894 h 495300"/>
                <a:gd name="connsiteX24" fmla="*/ 709613 w 2614613"/>
                <a:gd name="connsiteY24" fmla="*/ 271463 h 495300"/>
                <a:gd name="connsiteX25" fmla="*/ 928688 w 2614613"/>
                <a:gd name="connsiteY25" fmla="*/ 223838 h 495300"/>
                <a:gd name="connsiteX26" fmla="*/ 1276350 w 2614613"/>
                <a:gd name="connsiteY26" fmla="*/ 188119 h 495300"/>
                <a:gd name="connsiteX27" fmla="*/ 1754981 w 2614613"/>
                <a:gd name="connsiteY27" fmla="*/ 135731 h 495300"/>
                <a:gd name="connsiteX28" fmla="*/ 2021681 w 2614613"/>
                <a:gd name="connsiteY28" fmla="*/ 95250 h 495300"/>
                <a:gd name="connsiteX29" fmla="*/ 2102644 w 2614613"/>
                <a:gd name="connsiteY29" fmla="*/ 78581 h 495300"/>
                <a:gd name="connsiteX30" fmla="*/ 2152650 w 2614613"/>
                <a:gd name="connsiteY30" fmla="*/ 61913 h 495300"/>
                <a:gd name="connsiteX31" fmla="*/ 2209800 w 2614613"/>
                <a:gd name="connsiteY31" fmla="*/ 35719 h 495300"/>
                <a:gd name="connsiteX32" fmla="*/ 2264569 w 2614613"/>
                <a:gd name="connsiteY32" fmla="*/ 0 h 495300"/>
                <a:gd name="connsiteX33" fmla="*/ 2319338 w 2614613"/>
                <a:gd name="connsiteY33" fmla="*/ 11906 h 495300"/>
                <a:gd name="connsiteX34" fmla="*/ 2397919 w 2614613"/>
                <a:gd name="connsiteY34" fmla="*/ 30956 h 495300"/>
                <a:gd name="connsiteX35" fmla="*/ 2481263 w 2614613"/>
                <a:gd name="connsiteY35" fmla="*/ 61913 h 495300"/>
                <a:gd name="connsiteX36" fmla="*/ 2533650 w 2614613"/>
                <a:gd name="connsiteY36" fmla="*/ 85725 h 495300"/>
                <a:gd name="connsiteX37" fmla="*/ 2564606 w 2614613"/>
                <a:gd name="connsiteY37" fmla="*/ 102394 h 495300"/>
                <a:gd name="connsiteX38" fmla="*/ 2588419 w 2614613"/>
                <a:gd name="connsiteY38" fmla="*/ 126206 h 495300"/>
                <a:gd name="connsiteX39" fmla="*/ 2609850 w 2614613"/>
                <a:gd name="connsiteY39" fmla="*/ 161925 h 495300"/>
                <a:gd name="connsiteX40" fmla="*/ 2614613 w 2614613"/>
                <a:gd name="connsiteY40" fmla="*/ 185738 h 495300"/>
                <a:gd name="connsiteX41" fmla="*/ 2600325 w 2614613"/>
                <a:gd name="connsiteY41" fmla="*/ 216694 h 495300"/>
                <a:gd name="connsiteX42" fmla="*/ 2578894 w 2614613"/>
                <a:gd name="connsiteY42" fmla="*/ 233363 h 495300"/>
                <a:gd name="connsiteX43" fmla="*/ 2516981 w 2614613"/>
                <a:gd name="connsiteY43" fmla="*/ 247650 h 495300"/>
                <a:gd name="connsiteX44" fmla="*/ 2400300 w 2614613"/>
                <a:gd name="connsiteY44" fmla="*/ 252413 h 495300"/>
                <a:gd name="connsiteX45" fmla="*/ 2197894 w 2614613"/>
                <a:gd name="connsiteY45" fmla="*/ 257175 h 495300"/>
                <a:gd name="connsiteX46" fmla="*/ 1993106 w 2614613"/>
                <a:gd name="connsiteY46" fmla="*/ 276225 h 495300"/>
                <a:gd name="connsiteX47" fmla="*/ 1735931 w 2614613"/>
                <a:gd name="connsiteY47" fmla="*/ 297656 h 495300"/>
                <a:gd name="connsiteX48" fmla="*/ 1519238 w 2614613"/>
                <a:gd name="connsiteY48" fmla="*/ 3143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14613" h="495300">
                  <a:moveTo>
                    <a:pt x="1519238" y="314325"/>
                  </a:moveTo>
                  <a:lnTo>
                    <a:pt x="921544" y="381000"/>
                  </a:lnTo>
                  <a:lnTo>
                    <a:pt x="685800" y="428625"/>
                  </a:lnTo>
                  <a:lnTo>
                    <a:pt x="550069" y="457200"/>
                  </a:lnTo>
                  <a:lnTo>
                    <a:pt x="447675" y="471488"/>
                  </a:lnTo>
                  <a:lnTo>
                    <a:pt x="371475" y="492919"/>
                  </a:lnTo>
                  <a:lnTo>
                    <a:pt x="347663" y="495300"/>
                  </a:lnTo>
                  <a:lnTo>
                    <a:pt x="316706" y="490538"/>
                  </a:lnTo>
                  <a:lnTo>
                    <a:pt x="269081" y="476250"/>
                  </a:lnTo>
                  <a:lnTo>
                    <a:pt x="209550" y="450056"/>
                  </a:lnTo>
                  <a:lnTo>
                    <a:pt x="161925" y="419100"/>
                  </a:lnTo>
                  <a:lnTo>
                    <a:pt x="119063" y="385763"/>
                  </a:lnTo>
                  <a:lnTo>
                    <a:pt x="59531" y="326231"/>
                  </a:lnTo>
                  <a:lnTo>
                    <a:pt x="23813" y="276225"/>
                  </a:lnTo>
                  <a:lnTo>
                    <a:pt x="7144" y="233363"/>
                  </a:lnTo>
                  <a:lnTo>
                    <a:pt x="0" y="195263"/>
                  </a:lnTo>
                  <a:lnTo>
                    <a:pt x="7144" y="171450"/>
                  </a:lnTo>
                  <a:lnTo>
                    <a:pt x="21431" y="171450"/>
                  </a:lnTo>
                  <a:lnTo>
                    <a:pt x="69056" y="209550"/>
                  </a:lnTo>
                  <a:lnTo>
                    <a:pt x="135731" y="242888"/>
                  </a:lnTo>
                  <a:lnTo>
                    <a:pt x="235744" y="276225"/>
                  </a:lnTo>
                  <a:lnTo>
                    <a:pt x="338138" y="292894"/>
                  </a:lnTo>
                  <a:lnTo>
                    <a:pt x="452438" y="300038"/>
                  </a:lnTo>
                  <a:lnTo>
                    <a:pt x="550069" y="292894"/>
                  </a:lnTo>
                  <a:lnTo>
                    <a:pt x="709613" y="271463"/>
                  </a:lnTo>
                  <a:lnTo>
                    <a:pt x="928688" y="223838"/>
                  </a:lnTo>
                  <a:lnTo>
                    <a:pt x="1276350" y="188119"/>
                  </a:lnTo>
                  <a:lnTo>
                    <a:pt x="1754981" y="135731"/>
                  </a:lnTo>
                  <a:lnTo>
                    <a:pt x="2021681" y="95250"/>
                  </a:lnTo>
                  <a:lnTo>
                    <a:pt x="2102644" y="78581"/>
                  </a:lnTo>
                  <a:lnTo>
                    <a:pt x="2152650" y="61913"/>
                  </a:lnTo>
                  <a:lnTo>
                    <a:pt x="2209800" y="35719"/>
                  </a:lnTo>
                  <a:lnTo>
                    <a:pt x="2264569" y="0"/>
                  </a:lnTo>
                  <a:lnTo>
                    <a:pt x="2319338" y="11906"/>
                  </a:lnTo>
                  <a:lnTo>
                    <a:pt x="2397919" y="30956"/>
                  </a:lnTo>
                  <a:lnTo>
                    <a:pt x="2481263" y="61913"/>
                  </a:lnTo>
                  <a:lnTo>
                    <a:pt x="2533650" y="85725"/>
                  </a:lnTo>
                  <a:lnTo>
                    <a:pt x="2564606" y="102394"/>
                  </a:lnTo>
                  <a:lnTo>
                    <a:pt x="2588419" y="126206"/>
                  </a:lnTo>
                  <a:lnTo>
                    <a:pt x="2609850" y="161925"/>
                  </a:lnTo>
                  <a:lnTo>
                    <a:pt x="2614613" y="185738"/>
                  </a:lnTo>
                  <a:lnTo>
                    <a:pt x="2600325" y="216694"/>
                  </a:lnTo>
                  <a:lnTo>
                    <a:pt x="2578894" y="233363"/>
                  </a:lnTo>
                  <a:lnTo>
                    <a:pt x="2516981" y="247650"/>
                  </a:lnTo>
                  <a:lnTo>
                    <a:pt x="2400300" y="252413"/>
                  </a:lnTo>
                  <a:lnTo>
                    <a:pt x="2197894" y="257175"/>
                  </a:lnTo>
                  <a:lnTo>
                    <a:pt x="1993106" y="276225"/>
                  </a:lnTo>
                  <a:lnTo>
                    <a:pt x="1735931" y="297656"/>
                  </a:lnTo>
                  <a:lnTo>
                    <a:pt x="1519238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2D33FF-905C-4547-864E-2C5307CBE792}"/>
                </a:ext>
              </a:extLst>
            </p:cNvPr>
            <p:cNvSpPr/>
            <p:nvPr/>
          </p:nvSpPr>
          <p:spPr>
            <a:xfrm rot="16200000">
              <a:off x="4010025" y="3397250"/>
              <a:ext cx="2292350" cy="438150"/>
            </a:xfrm>
            <a:custGeom>
              <a:avLst/>
              <a:gdLst>
                <a:gd name="connsiteX0" fmla="*/ 1447800 w 2293143"/>
                <a:gd name="connsiteY0" fmla="*/ 431006 h 438150"/>
                <a:gd name="connsiteX1" fmla="*/ 700087 w 2293143"/>
                <a:gd name="connsiteY1" fmla="*/ 435768 h 438150"/>
                <a:gd name="connsiteX2" fmla="*/ 545306 w 2293143"/>
                <a:gd name="connsiteY2" fmla="*/ 407193 h 438150"/>
                <a:gd name="connsiteX3" fmla="*/ 23812 w 2293143"/>
                <a:gd name="connsiteY3" fmla="*/ 416718 h 438150"/>
                <a:gd name="connsiteX4" fmla="*/ 0 w 2293143"/>
                <a:gd name="connsiteY4" fmla="*/ 211931 h 438150"/>
                <a:gd name="connsiteX5" fmla="*/ 723900 w 2293143"/>
                <a:gd name="connsiteY5" fmla="*/ 209550 h 438150"/>
                <a:gd name="connsiteX6" fmla="*/ 1616868 w 2293143"/>
                <a:gd name="connsiteY6" fmla="*/ 207168 h 438150"/>
                <a:gd name="connsiteX7" fmla="*/ 1747837 w 2293143"/>
                <a:gd name="connsiteY7" fmla="*/ 211931 h 438150"/>
                <a:gd name="connsiteX8" fmla="*/ 1869281 w 2293143"/>
                <a:gd name="connsiteY8" fmla="*/ 204787 h 438150"/>
                <a:gd name="connsiteX9" fmla="*/ 1964531 w 2293143"/>
                <a:gd name="connsiteY9" fmla="*/ 185737 h 438150"/>
                <a:gd name="connsiteX10" fmla="*/ 2024062 w 2293143"/>
                <a:gd name="connsiteY10" fmla="*/ 169068 h 438150"/>
                <a:gd name="connsiteX11" fmla="*/ 2081212 w 2293143"/>
                <a:gd name="connsiteY11" fmla="*/ 147637 h 438150"/>
                <a:gd name="connsiteX12" fmla="*/ 2143125 w 2293143"/>
                <a:gd name="connsiteY12" fmla="*/ 119062 h 438150"/>
                <a:gd name="connsiteX13" fmla="*/ 2176462 w 2293143"/>
                <a:gd name="connsiteY13" fmla="*/ 95250 h 438150"/>
                <a:gd name="connsiteX14" fmla="*/ 2207418 w 2293143"/>
                <a:gd name="connsiteY14" fmla="*/ 59531 h 438150"/>
                <a:gd name="connsiteX15" fmla="*/ 2224087 w 2293143"/>
                <a:gd name="connsiteY15" fmla="*/ 16668 h 438150"/>
                <a:gd name="connsiteX16" fmla="*/ 2235993 w 2293143"/>
                <a:gd name="connsiteY16" fmla="*/ 2381 h 438150"/>
                <a:gd name="connsiteX17" fmla="*/ 2257425 w 2293143"/>
                <a:gd name="connsiteY17" fmla="*/ 0 h 438150"/>
                <a:gd name="connsiteX18" fmla="*/ 2278856 w 2293143"/>
                <a:gd name="connsiteY18" fmla="*/ 11906 h 438150"/>
                <a:gd name="connsiteX19" fmla="*/ 2288381 w 2293143"/>
                <a:gd name="connsiteY19" fmla="*/ 28575 h 438150"/>
                <a:gd name="connsiteX20" fmla="*/ 2293143 w 2293143"/>
                <a:gd name="connsiteY20" fmla="*/ 52387 h 438150"/>
                <a:gd name="connsiteX21" fmla="*/ 2293143 w 2293143"/>
                <a:gd name="connsiteY21" fmla="*/ 100012 h 438150"/>
                <a:gd name="connsiteX22" fmla="*/ 2281237 w 2293143"/>
                <a:gd name="connsiteY22" fmla="*/ 161925 h 438150"/>
                <a:gd name="connsiteX23" fmla="*/ 2252662 w 2293143"/>
                <a:gd name="connsiteY23" fmla="*/ 242887 h 438150"/>
                <a:gd name="connsiteX24" fmla="*/ 2200275 w 2293143"/>
                <a:gd name="connsiteY24" fmla="*/ 330993 h 438150"/>
                <a:gd name="connsiteX25" fmla="*/ 2143125 w 2293143"/>
                <a:gd name="connsiteY25" fmla="*/ 407193 h 438150"/>
                <a:gd name="connsiteX26" fmla="*/ 2109787 w 2293143"/>
                <a:gd name="connsiteY26" fmla="*/ 428625 h 438150"/>
                <a:gd name="connsiteX27" fmla="*/ 2078831 w 2293143"/>
                <a:gd name="connsiteY27" fmla="*/ 438150 h 438150"/>
                <a:gd name="connsiteX28" fmla="*/ 2047875 w 2293143"/>
                <a:gd name="connsiteY28" fmla="*/ 438150 h 438150"/>
                <a:gd name="connsiteX29" fmla="*/ 1966912 w 2293143"/>
                <a:gd name="connsiteY29" fmla="*/ 433387 h 438150"/>
                <a:gd name="connsiteX30" fmla="*/ 1800225 w 2293143"/>
                <a:gd name="connsiteY30" fmla="*/ 428625 h 438150"/>
                <a:gd name="connsiteX31" fmla="*/ 1643062 w 2293143"/>
                <a:gd name="connsiteY31" fmla="*/ 428625 h 438150"/>
                <a:gd name="connsiteX32" fmla="*/ 1447800 w 2293143"/>
                <a:gd name="connsiteY32" fmla="*/ 43100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3143" h="438150">
                  <a:moveTo>
                    <a:pt x="1447800" y="431006"/>
                  </a:moveTo>
                  <a:lnTo>
                    <a:pt x="700087" y="435768"/>
                  </a:lnTo>
                  <a:lnTo>
                    <a:pt x="545306" y="407193"/>
                  </a:lnTo>
                  <a:lnTo>
                    <a:pt x="23812" y="416718"/>
                  </a:lnTo>
                  <a:lnTo>
                    <a:pt x="0" y="211931"/>
                  </a:lnTo>
                  <a:lnTo>
                    <a:pt x="723900" y="209550"/>
                  </a:lnTo>
                  <a:lnTo>
                    <a:pt x="1616868" y="207168"/>
                  </a:lnTo>
                  <a:lnTo>
                    <a:pt x="1747837" y="211931"/>
                  </a:lnTo>
                  <a:lnTo>
                    <a:pt x="1869281" y="204787"/>
                  </a:lnTo>
                  <a:lnTo>
                    <a:pt x="1964531" y="185737"/>
                  </a:lnTo>
                  <a:lnTo>
                    <a:pt x="2024062" y="169068"/>
                  </a:lnTo>
                  <a:lnTo>
                    <a:pt x="2081212" y="147637"/>
                  </a:lnTo>
                  <a:lnTo>
                    <a:pt x="2143125" y="119062"/>
                  </a:lnTo>
                  <a:lnTo>
                    <a:pt x="2176462" y="95250"/>
                  </a:lnTo>
                  <a:lnTo>
                    <a:pt x="2207418" y="59531"/>
                  </a:lnTo>
                  <a:lnTo>
                    <a:pt x="2224087" y="16668"/>
                  </a:lnTo>
                  <a:lnTo>
                    <a:pt x="2235993" y="2381"/>
                  </a:lnTo>
                  <a:lnTo>
                    <a:pt x="2257425" y="0"/>
                  </a:lnTo>
                  <a:lnTo>
                    <a:pt x="2278856" y="11906"/>
                  </a:lnTo>
                  <a:lnTo>
                    <a:pt x="2288381" y="28575"/>
                  </a:lnTo>
                  <a:lnTo>
                    <a:pt x="2293143" y="52387"/>
                  </a:lnTo>
                  <a:lnTo>
                    <a:pt x="2293143" y="100012"/>
                  </a:lnTo>
                  <a:lnTo>
                    <a:pt x="2281237" y="161925"/>
                  </a:lnTo>
                  <a:lnTo>
                    <a:pt x="2252662" y="242887"/>
                  </a:lnTo>
                  <a:lnTo>
                    <a:pt x="2200275" y="330993"/>
                  </a:lnTo>
                  <a:lnTo>
                    <a:pt x="2143125" y="407193"/>
                  </a:lnTo>
                  <a:lnTo>
                    <a:pt x="2109787" y="428625"/>
                  </a:lnTo>
                  <a:lnTo>
                    <a:pt x="2078831" y="438150"/>
                  </a:lnTo>
                  <a:lnTo>
                    <a:pt x="2047875" y="438150"/>
                  </a:lnTo>
                  <a:lnTo>
                    <a:pt x="1966912" y="433387"/>
                  </a:lnTo>
                  <a:lnTo>
                    <a:pt x="1800225" y="428625"/>
                  </a:lnTo>
                  <a:lnTo>
                    <a:pt x="1643062" y="428625"/>
                  </a:lnTo>
                  <a:lnTo>
                    <a:pt x="144780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577C85F-BC93-BE4B-9E42-CE823373855F}"/>
                </a:ext>
              </a:extLst>
            </p:cNvPr>
            <p:cNvSpPr/>
            <p:nvPr/>
          </p:nvSpPr>
          <p:spPr>
            <a:xfrm rot="16200000">
              <a:off x="5061744" y="3205956"/>
              <a:ext cx="2438400" cy="452438"/>
            </a:xfrm>
            <a:custGeom>
              <a:avLst/>
              <a:gdLst>
                <a:gd name="connsiteX0" fmla="*/ 823913 w 2438400"/>
                <a:gd name="connsiteY0" fmla="*/ 361950 h 452437"/>
                <a:gd name="connsiteX1" fmla="*/ 0 w 2438400"/>
                <a:gd name="connsiteY1" fmla="*/ 342900 h 452437"/>
                <a:gd name="connsiteX2" fmla="*/ 0 w 2438400"/>
                <a:gd name="connsiteY2" fmla="*/ 119062 h 452437"/>
                <a:gd name="connsiteX3" fmla="*/ 1045369 w 2438400"/>
                <a:gd name="connsiteY3" fmla="*/ 119062 h 452437"/>
                <a:gd name="connsiteX4" fmla="*/ 1233488 w 2438400"/>
                <a:gd name="connsiteY4" fmla="*/ 142875 h 452437"/>
                <a:gd name="connsiteX5" fmla="*/ 1628775 w 2438400"/>
                <a:gd name="connsiteY5" fmla="*/ 142875 h 452437"/>
                <a:gd name="connsiteX6" fmla="*/ 1785938 w 2438400"/>
                <a:gd name="connsiteY6" fmla="*/ 145256 h 452437"/>
                <a:gd name="connsiteX7" fmla="*/ 2014538 w 2438400"/>
                <a:gd name="connsiteY7" fmla="*/ 142875 h 452437"/>
                <a:gd name="connsiteX8" fmla="*/ 2083594 w 2438400"/>
                <a:gd name="connsiteY8" fmla="*/ 130969 h 452437"/>
                <a:gd name="connsiteX9" fmla="*/ 2135982 w 2438400"/>
                <a:gd name="connsiteY9" fmla="*/ 119062 h 452437"/>
                <a:gd name="connsiteX10" fmla="*/ 2226469 w 2438400"/>
                <a:gd name="connsiteY10" fmla="*/ 76200 h 452437"/>
                <a:gd name="connsiteX11" fmla="*/ 2243138 w 2438400"/>
                <a:gd name="connsiteY11" fmla="*/ 57150 h 452437"/>
                <a:gd name="connsiteX12" fmla="*/ 2264569 w 2438400"/>
                <a:gd name="connsiteY12" fmla="*/ 35719 h 452437"/>
                <a:gd name="connsiteX13" fmla="*/ 2293144 w 2438400"/>
                <a:gd name="connsiteY13" fmla="*/ 21431 h 452437"/>
                <a:gd name="connsiteX14" fmla="*/ 2343150 w 2438400"/>
                <a:gd name="connsiteY14" fmla="*/ 9525 h 452437"/>
                <a:gd name="connsiteX15" fmla="*/ 2438400 w 2438400"/>
                <a:gd name="connsiteY15" fmla="*/ 0 h 452437"/>
                <a:gd name="connsiteX16" fmla="*/ 2376488 w 2438400"/>
                <a:gd name="connsiteY16" fmla="*/ 102394 h 452437"/>
                <a:gd name="connsiteX17" fmla="*/ 2343150 w 2438400"/>
                <a:gd name="connsiteY17" fmla="*/ 166687 h 452437"/>
                <a:gd name="connsiteX18" fmla="*/ 2316957 w 2438400"/>
                <a:gd name="connsiteY18" fmla="*/ 238125 h 452437"/>
                <a:gd name="connsiteX19" fmla="*/ 2283619 w 2438400"/>
                <a:gd name="connsiteY19" fmla="*/ 297656 h 452437"/>
                <a:gd name="connsiteX20" fmla="*/ 2224088 w 2438400"/>
                <a:gd name="connsiteY20" fmla="*/ 369094 h 452437"/>
                <a:gd name="connsiteX21" fmla="*/ 2150269 w 2438400"/>
                <a:gd name="connsiteY21" fmla="*/ 442912 h 452437"/>
                <a:gd name="connsiteX22" fmla="*/ 2128838 w 2438400"/>
                <a:gd name="connsiteY22" fmla="*/ 452437 h 452437"/>
                <a:gd name="connsiteX23" fmla="*/ 2090738 w 2438400"/>
                <a:gd name="connsiteY23" fmla="*/ 447675 h 452437"/>
                <a:gd name="connsiteX24" fmla="*/ 2059782 w 2438400"/>
                <a:gd name="connsiteY24" fmla="*/ 440531 h 452437"/>
                <a:gd name="connsiteX25" fmla="*/ 2002632 w 2438400"/>
                <a:gd name="connsiteY25" fmla="*/ 409575 h 452437"/>
                <a:gd name="connsiteX26" fmla="*/ 1816894 w 2438400"/>
                <a:gd name="connsiteY26" fmla="*/ 409575 h 452437"/>
                <a:gd name="connsiteX27" fmla="*/ 1643063 w 2438400"/>
                <a:gd name="connsiteY27" fmla="*/ 388144 h 452437"/>
                <a:gd name="connsiteX28" fmla="*/ 823913 w 2438400"/>
                <a:gd name="connsiteY28" fmla="*/ 3619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38400" h="452437">
                  <a:moveTo>
                    <a:pt x="823913" y="361950"/>
                  </a:moveTo>
                  <a:lnTo>
                    <a:pt x="0" y="342900"/>
                  </a:lnTo>
                  <a:lnTo>
                    <a:pt x="0" y="119062"/>
                  </a:lnTo>
                  <a:lnTo>
                    <a:pt x="1045369" y="119062"/>
                  </a:lnTo>
                  <a:lnTo>
                    <a:pt x="1233488" y="142875"/>
                  </a:lnTo>
                  <a:lnTo>
                    <a:pt x="1628775" y="142875"/>
                  </a:lnTo>
                  <a:lnTo>
                    <a:pt x="1785938" y="145256"/>
                  </a:lnTo>
                  <a:lnTo>
                    <a:pt x="2014538" y="142875"/>
                  </a:lnTo>
                  <a:lnTo>
                    <a:pt x="2083594" y="130969"/>
                  </a:lnTo>
                  <a:lnTo>
                    <a:pt x="2135982" y="119062"/>
                  </a:lnTo>
                  <a:lnTo>
                    <a:pt x="2226469" y="76200"/>
                  </a:lnTo>
                  <a:lnTo>
                    <a:pt x="2243138" y="57150"/>
                  </a:lnTo>
                  <a:lnTo>
                    <a:pt x="2264569" y="35719"/>
                  </a:lnTo>
                  <a:lnTo>
                    <a:pt x="2293144" y="21431"/>
                  </a:lnTo>
                  <a:lnTo>
                    <a:pt x="2343150" y="9525"/>
                  </a:lnTo>
                  <a:lnTo>
                    <a:pt x="2438400" y="0"/>
                  </a:lnTo>
                  <a:lnTo>
                    <a:pt x="2376488" y="102394"/>
                  </a:lnTo>
                  <a:lnTo>
                    <a:pt x="2343150" y="166687"/>
                  </a:lnTo>
                  <a:lnTo>
                    <a:pt x="2316957" y="238125"/>
                  </a:lnTo>
                  <a:lnTo>
                    <a:pt x="2283619" y="297656"/>
                  </a:lnTo>
                  <a:lnTo>
                    <a:pt x="2224088" y="369094"/>
                  </a:lnTo>
                  <a:lnTo>
                    <a:pt x="2150269" y="442912"/>
                  </a:lnTo>
                  <a:lnTo>
                    <a:pt x="2128838" y="452437"/>
                  </a:lnTo>
                  <a:lnTo>
                    <a:pt x="2090738" y="447675"/>
                  </a:lnTo>
                  <a:lnTo>
                    <a:pt x="2059782" y="440531"/>
                  </a:lnTo>
                  <a:lnTo>
                    <a:pt x="2002632" y="409575"/>
                  </a:lnTo>
                  <a:lnTo>
                    <a:pt x="1816894" y="409575"/>
                  </a:lnTo>
                  <a:lnTo>
                    <a:pt x="1643063" y="388144"/>
                  </a:lnTo>
                  <a:lnTo>
                    <a:pt x="82391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CAF36A-2063-FF44-AC57-778241E2FAB6}"/>
                </a:ext>
              </a:extLst>
            </p:cNvPr>
            <p:cNvSpPr/>
            <p:nvPr/>
          </p:nvSpPr>
          <p:spPr>
            <a:xfrm>
              <a:off x="5294313" y="3386138"/>
              <a:ext cx="968375" cy="300037"/>
            </a:xfrm>
            <a:custGeom>
              <a:avLst/>
              <a:gdLst>
                <a:gd name="connsiteX0" fmla="*/ 400050 w 969169"/>
                <a:gd name="connsiteY0" fmla="*/ 250031 h 300037"/>
                <a:gd name="connsiteX1" fmla="*/ 2381 w 969169"/>
                <a:gd name="connsiteY1" fmla="*/ 300037 h 300037"/>
                <a:gd name="connsiteX2" fmla="*/ 0 w 969169"/>
                <a:gd name="connsiteY2" fmla="*/ 142875 h 300037"/>
                <a:gd name="connsiteX3" fmla="*/ 297656 w 969169"/>
                <a:gd name="connsiteY3" fmla="*/ 85725 h 300037"/>
                <a:gd name="connsiteX4" fmla="*/ 723900 w 969169"/>
                <a:gd name="connsiteY4" fmla="*/ 0 h 300037"/>
                <a:gd name="connsiteX5" fmla="*/ 764381 w 969169"/>
                <a:gd name="connsiteY5" fmla="*/ 4762 h 300037"/>
                <a:gd name="connsiteX6" fmla="*/ 969169 w 969169"/>
                <a:gd name="connsiteY6" fmla="*/ 26193 h 300037"/>
                <a:gd name="connsiteX7" fmla="*/ 964406 w 969169"/>
                <a:gd name="connsiteY7" fmla="*/ 226218 h 300037"/>
                <a:gd name="connsiteX8" fmla="*/ 652462 w 969169"/>
                <a:gd name="connsiteY8" fmla="*/ 226218 h 300037"/>
                <a:gd name="connsiteX9" fmla="*/ 400050 w 969169"/>
                <a:gd name="connsiteY9" fmla="*/ 250031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69" h="300037">
                  <a:moveTo>
                    <a:pt x="400050" y="250031"/>
                  </a:moveTo>
                  <a:lnTo>
                    <a:pt x="2381" y="300037"/>
                  </a:lnTo>
                  <a:cubicBezTo>
                    <a:pt x="1587" y="247650"/>
                    <a:pt x="794" y="195262"/>
                    <a:pt x="0" y="142875"/>
                  </a:cubicBezTo>
                  <a:lnTo>
                    <a:pt x="297656" y="85725"/>
                  </a:lnTo>
                  <a:lnTo>
                    <a:pt x="723900" y="0"/>
                  </a:lnTo>
                  <a:lnTo>
                    <a:pt x="764381" y="4762"/>
                  </a:lnTo>
                  <a:lnTo>
                    <a:pt x="969169" y="26193"/>
                  </a:lnTo>
                  <a:lnTo>
                    <a:pt x="964406" y="226218"/>
                  </a:lnTo>
                  <a:lnTo>
                    <a:pt x="652462" y="226218"/>
                  </a:lnTo>
                  <a:lnTo>
                    <a:pt x="4000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CC9A5-5C1C-3445-BDF5-E37299AC0929}"/>
                </a:ext>
              </a:extLst>
            </p:cNvPr>
            <p:cNvSpPr/>
            <p:nvPr/>
          </p:nvSpPr>
          <p:spPr>
            <a:xfrm>
              <a:off x="5276850" y="3943350"/>
              <a:ext cx="966788" cy="280988"/>
            </a:xfrm>
            <a:custGeom>
              <a:avLst/>
              <a:gdLst>
                <a:gd name="connsiteX0" fmla="*/ 376238 w 966788"/>
                <a:gd name="connsiteY0" fmla="*/ 235744 h 280988"/>
                <a:gd name="connsiteX1" fmla="*/ 0 w 966788"/>
                <a:gd name="connsiteY1" fmla="*/ 280988 h 280988"/>
                <a:gd name="connsiteX2" fmla="*/ 2381 w 966788"/>
                <a:gd name="connsiteY2" fmla="*/ 123825 h 280988"/>
                <a:gd name="connsiteX3" fmla="*/ 381000 w 966788"/>
                <a:gd name="connsiteY3" fmla="*/ 59531 h 280988"/>
                <a:gd name="connsiteX4" fmla="*/ 719138 w 966788"/>
                <a:gd name="connsiteY4" fmla="*/ 0 h 280988"/>
                <a:gd name="connsiteX5" fmla="*/ 742950 w 966788"/>
                <a:gd name="connsiteY5" fmla="*/ 2381 h 280988"/>
                <a:gd name="connsiteX6" fmla="*/ 966788 w 966788"/>
                <a:gd name="connsiteY6" fmla="*/ 61913 h 280988"/>
                <a:gd name="connsiteX7" fmla="*/ 959644 w 966788"/>
                <a:gd name="connsiteY7" fmla="*/ 204788 h 280988"/>
                <a:gd name="connsiteX8" fmla="*/ 714375 w 966788"/>
                <a:gd name="connsiteY8" fmla="*/ 200025 h 280988"/>
                <a:gd name="connsiteX9" fmla="*/ 376238 w 966788"/>
                <a:gd name="connsiteY9" fmla="*/ 235744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6788" h="280988">
                  <a:moveTo>
                    <a:pt x="376238" y="235744"/>
                  </a:moveTo>
                  <a:lnTo>
                    <a:pt x="0" y="280988"/>
                  </a:lnTo>
                  <a:cubicBezTo>
                    <a:pt x="794" y="228600"/>
                    <a:pt x="1587" y="176213"/>
                    <a:pt x="2381" y="123825"/>
                  </a:cubicBezTo>
                  <a:lnTo>
                    <a:pt x="381000" y="59531"/>
                  </a:lnTo>
                  <a:lnTo>
                    <a:pt x="719138" y="0"/>
                  </a:lnTo>
                  <a:lnTo>
                    <a:pt x="742950" y="2381"/>
                  </a:lnTo>
                  <a:lnTo>
                    <a:pt x="966788" y="61913"/>
                  </a:lnTo>
                  <a:lnTo>
                    <a:pt x="959644" y="204788"/>
                  </a:lnTo>
                  <a:lnTo>
                    <a:pt x="714375" y="200025"/>
                  </a:lnTo>
                  <a:lnTo>
                    <a:pt x="376238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1F67333-3717-0445-9A52-B86F408E67C2}"/>
                </a:ext>
              </a:extLst>
            </p:cNvPr>
            <p:cNvSpPr/>
            <p:nvPr/>
          </p:nvSpPr>
          <p:spPr>
            <a:xfrm>
              <a:off x="4138613" y="4476750"/>
              <a:ext cx="3228975" cy="539750"/>
            </a:xfrm>
            <a:custGeom>
              <a:avLst/>
              <a:gdLst>
                <a:gd name="connsiteX0" fmla="*/ 1879013 w 3229470"/>
                <a:gd name="connsiteY0" fmla="*/ 303919 h 539126"/>
                <a:gd name="connsiteX1" fmla="*/ 1598879 w 3229470"/>
                <a:gd name="connsiteY1" fmla="*/ 332990 h 539126"/>
                <a:gd name="connsiteX2" fmla="*/ 1305531 w 3229470"/>
                <a:gd name="connsiteY2" fmla="*/ 377917 h 539126"/>
                <a:gd name="connsiteX3" fmla="*/ 972541 w 3229470"/>
                <a:gd name="connsiteY3" fmla="*/ 441343 h 539126"/>
                <a:gd name="connsiteX4" fmla="*/ 652765 w 3229470"/>
                <a:gd name="connsiteY4" fmla="*/ 515341 h 539126"/>
                <a:gd name="connsiteX5" fmla="*/ 539126 w 3229470"/>
                <a:gd name="connsiteY5" fmla="*/ 539126 h 539126"/>
                <a:gd name="connsiteX6" fmla="*/ 502127 w 3229470"/>
                <a:gd name="connsiteY6" fmla="*/ 536483 h 539126"/>
                <a:gd name="connsiteX7" fmla="*/ 443986 w 3229470"/>
                <a:gd name="connsiteY7" fmla="*/ 528555 h 539126"/>
                <a:gd name="connsiteX8" fmla="*/ 380560 w 3229470"/>
                <a:gd name="connsiteY8" fmla="*/ 510056 h 539126"/>
                <a:gd name="connsiteX9" fmla="*/ 248421 w 3229470"/>
                <a:gd name="connsiteY9" fmla="*/ 451915 h 539126"/>
                <a:gd name="connsiteX10" fmla="*/ 116282 w 3229470"/>
                <a:gd name="connsiteY10" fmla="*/ 377917 h 539126"/>
                <a:gd name="connsiteX11" fmla="*/ 26428 w 3229470"/>
                <a:gd name="connsiteY11" fmla="*/ 303919 h 539126"/>
                <a:gd name="connsiteX12" fmla="*/ 7928 w 3229470"/>
                <a:gd name="connsiteY12" fmla="*/ 280134 h 539126"/>
                <a:gd name="connsiteX13" fmla="*/ 0 w 3229470"/>
                <a:gd name="connsiteY13" fmla="*/ 261635 h 539126"/>
                <a:gd name="connsiteX14" fmla="*/ 5286 w 3229470"/>
                <a:gd name="connsiteY14" fmla="*/ 243135 h 539126"/>
                <a:gd name="connsiteX15" fmla="*/ 15857 w 3229470"/>
                <a:gd name="connsiteY15" fmla="*/ 227279 h 539126"/>
                <a:gd name="connsiteX16" fmla="*/ 42284 w 3229470"/>
                <a:gd name="connsiteY16" fmla="*/ 221993 h 539126"/>
                <a:gd name="connsiteX17" fmla="*/ 60784 w 3229470"/>
                <a:gd name="connsiteY17" fmla="*/ 221993 h 539126"/>
                <a:gd name="connsiteX18" fmla="*/ 79283 w 3229470"/>
                <a:gd name="connsiteY18" fmla="*/ 232564 h 539126"/>
                <a:gd name="connsiteX19" fmla="*/ 113639 w 3229470"/>
                <a:gd name="connsiteY19" fmla="*/ 258992 h 539126"/>
                <a:gd name="connsiteX20" fmla="*/ 161209 w 3229470"/>
                <a:gd name="connsiteY20" fmla="*/ 282777 h 539126"/>
                <a:gd name="connsiteX21" fmla="*/ 224636 w 3229470"/>
                <a:gd name="connsiteY21" fmla="*/ 301276 h 539126"/>
                <a:gd name="connsiteX22" fmla="*/ 314490 w 3229470"/>
                <a:gd name="connsiteY22" fmla="*/ 314490 h 539126"/>
                <a:gd name="connsiteX23" fmla="*/ 393773 w 3229470"/>
                <a:gd name="connsiteY23" fmla="*/ 317133 h 539126"/>
                <a:gd name="connsiteX24" fmla="*/ 465128 w 3229470"/>
                <a:gd name="connsiteY24" fmla="*/ 309205 h 539126"/>
                <a:gd name="connsiteX25" fmla="*/ 1004254 w 3229470"/>
                <a:gd name="connsiteY25" fmla="*/ 221993 h 539126"/>
                <a:gd name="connsiteX26" fmla="*/ 1218319 w 3229470"/>
                <a:gd name="connsiteY26" fmla="*/ 198208 h 539126"/>
                <a:gd name="connsiteX27" fmla="*/ 1683447 w 3229470"/>
                <a:gd name="connsiteY27" fmla="*/ 147995 h 539126"/>
                <a:gd name="connsiteX28" fmla="*/ 2032294 w 3229470"/>
                <a:gd name="connsiteY28" fmla="*/ 110997 h 539126"/>
                <a:gd name="connsiteX29" fmla="*/ 2264858 w 3229470"/>
                <a:gd name="connsiteY29" fmla="*/ 110997 h 539126"/>
                <a:gd name="connsiteX30" fmla="*/ 2653346 w 3229470"/>
                <a:gd name="connsiteY30" fmla="*/ 89854 h 539126"/>
                <a:gd name="connsiteX31" fmla="*/ 2685059 w 3229470"/>
                <a:gd name="connsiteY31" fmla="*/ 79283 h 539126"/>
                <a:gd name="connsiteX32" fmla="*/ 2811912 w 3229470"/>
                <a:gd name="connsiteY32" fmla="*/ 0 h 539126"/>
                <a:gd name="connsiteX33" fmla="*/ 2846268 w 3229470"/>
                <a:gd name="connsiteY33" fmla="*/ 5286 h 539126"/>
                <a:gd name="connsiteX34" fmla="*/ 2951979 w 3229470"/>
                <a:gd name="connsiteY34" fmla="*/ 42285 h 539126"/>
                <a:gd name="connsiteX35" fmla="*/ 3044476 w 3229470"/>
                <a:gd name="connsiteY35" fmla="*/ 76641 h 539126"/>
                <a:gd name="connsiteX36" fmla="*/ 3131688 w 3229470"/>
                <a:gd name="connsiteY36" fmla="*/ 118925 h 539126"/>
                <a:gd name="connsiteX37" fmla="*/ 3205686 w 3229470"/>
                <a:gd name="connsiteY37" fmla="*/ 163852 h 539126"/>
                <a:gd name="connsiteX38" fmla="*/ 3218899 w 3229470"/>
                <a:gd name="connsiteY38" fmla="*/ 184994 h 539126"/>
                <a:gd name="connsiteX39" fmla="*/ 3226828 w 3229470"/>
                <a:gd name="connsiteY39" fmla="*/ 203494 h 539126"/>
                <a:gd name="connsiteX40" fmla="*/ 3229470 w 3229470"/>
                <a:gd name="connsiteY40" fmla="*/ 232564 h 539126"/>
                <a:gd name="connsiteX41" fmla="*/ 3218899 w 3229470"/>
                <a:gd name="connsiteY41" fmla="*/ 245778 h 539126"/>
                <a:gd name="connsiteX42" fmla="*/ 3176615 w 3229470"/>
                <a:gd name="connsiteY42" fmla="*/ 274849 h 539126"/>
                <a:gd name="connsiteX43" fmla="*/ 3123760 w 3229470"/>
                <a:gd name="connsiteY43" fmla="*/ 295991 h 539126"/>
                <a:gd name="connsiteX44" fmla="*/ 2859482 w 3229470"/>
                <a:gd name="connsiteY44" fmla="*/ 282777 h 539126"/>
                <a:gd name="connsiteX45" fmla="*/ 2418139 w 3229470"/>
                <a:gd name="connsiteY45" fmla="*/ 288063 h 539126"/>
                <a:gd name="connsiteX46" fmla="*/ 1879013 w 3229470"/>
                <a:gd name="connsiteY46" fmla="*/ 303919 h 53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29470" h="539126">
                  <a:moveTo>
                    <a:pt x="1879013" y="303919"/>
                  </a:moveTo>
                  <a:lnTo>
                    <a:pt x="1598879" y="332990"/>
                  </a:lnTo>
                  <a:lnTo>
                    <a:pt x="1305531" y="377917"/>
                  </a:lnTo>
                  <a:lnTo>
                    <a:pt x="972541" y="441343"/>
                  </a:lnTo>
                  <a:lnTo>
                    <a:pt x="652765" y="515341"/>
                  </a:lnTo>
                  <a:lnTo>
                    <a:pt x="539126" y="539126"/>
                  </a:lnTo>
                  <a:lnTo>
                    <a:pt x="502127" y="536483"/>
                  </a:lnTo>
                  <a:lnTo>
                    <a:pt x="443986" y="528555"/>
                  </a:lnTo>
                  <a:lnTo>
                    <a:pt x="380560" y="510056"/>
                  </a:lnTo>
                  <a:lnTo>
                    <a:pt x="248421" y="451915"/>
                  </a:lnTo>
                  <a:lnTo>
                    <a:pt x="116282" y="377917"/>
                  </a:lnTo>
                  <a:lnTo>
                    <a:pt x="26428" y="303919"/>
                  </a:lnTo>
                  <a:lnTo>
                    <a:pt x="7928" y="280134"/>
                  </a:lnTo>
                  <a:lnTo>
                    <a:pt x="0" y="261635"/>
                  </a:lnTo>
                  <a:lnTo>
                    <a:pt x="5286" y="243135"/>
                  </a:lnTo>
                  <a:lnTo>
                    <a:pt x="15857" y="227279"/>
                  </a:lnTo>
                  <a:lnTo>
                    <a:pt x="42284" y="221993"/>
                  </a:lnTo>
                  <a:lnTo>
                    <a:pt x="60784" y="221993"/>
                  </a:lnTo>
                  <a:lnTo>
                    <a:pt x="79283" y="232564"/>
                  </a:lnTo>
                  <a:lnTo>
                    <a:pt x="113639" y="258992"/>
                  </a:lnTo>
                  <a:lnTo>
                    <a:pt x="161209" y="282777"/>
                  </a:lnTo>
                  <a:lnTo>
                    <a:pt x="224636" y="301276"/>
                  </a:lnTo>
                  <a:lnTo>
                    <a:pt x="314490" y="314490"/>
                  </a:lnTo>
                  <a:lnTo>
                    <a:pt x="393773" y="317133"/>
                  </a:lnTo>
                  <a:lnTo>
                    <a:pt x="465128" y="309205"/>
                  </a:lnTo>
                  <a:lnTo>
                    <a:pt x="1004254" y="221993"/>
                  </a:lnTo>
                  <a:lnTo>
                    <a:pt x="1218319" y="198208"/>
                  </a:lnTo>
                  <a:lnTo>
                    <a:pt x="1683447" y="147995"/>
                  </a:lnTo>
                  <a:lnTo>
                    <a:pt x="2032294" y="110997"/>
                  </a:lnTo>
                  <a:lnTo>
                    <a:pt x="2264858" y="110997"/>
                  </a:lnTo>
                  <a:lnTo>
                    <a:pt x="2653346" y="89854"/>
                  </a:lnTo>
                  <a:lnTo>
                    <a:pt x="2685059" y="79283"/>
                  </a:lnTo>
                  <a:lnTo>
                    <a:pt x="2811912" y="0"/>
                  </a:lnTo>
                  <a:lnTo>
                    <a:pt x="2846268" y="5286"/>
                  </a:lnTo>
                  <a:lnTo>
                    <a:pt x="2951979" y="42285"/>
                  </a:lnTo>
                  <a:lnTo>
                    <a:pt x="3044476" y="76641"/>
                  </a:lnTo>
                  <a:lnTo>
                    <a:pt x="3131688" y="118925"/>
                  </a:lnTo>
                  <a:lnTo>
                    <a:pt x="3205686" y="163852"/>
                  </a:lnTo>
                  <a:lnTo>
                    <a:pt x="3218899" y="184994"/>
                  </a:lnTo>
                  <a:lnTo>
                    <a:pt x="3226828" y="203494"/>
                  </a:lnTo>
                  <a:lnTo>
                    <a:pt x="3229470" y="232564"/>
                  </a:lnTo>
                  <a:lnTo>
                    <a:pt x="3218899" y="245778"/>
                  </a:lnTo>
                  <a:lnTo>
                    <a:pt x="3176615" y="274849"/>
                  </a:lnTo>
                  <a:lnTo>
                    <a:pt x="3123760" y="295991"/>
                  </a:lnTo>
                  <a:lnTo>
                    <a:pt x="2859482" y="282777"/>
                  </a:lnTo>
                  <a:lnTo>
                    <a:pt x="2418139" y="288063"/>
                  </a:lnTo>
                  <a:lnTo>
                    <a:pt x="1879013" y="30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68882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DC1A8A2-50BE-4B4D-8AC3-48459D2575F8}"/>
              </a:ext>
            </a:extLst>
          </p:cNvPr>
          <p:cNvSpPr/>
          <p:nvPr/>
        </p:nvSpPr>
        <p:spPr>
          <a:xfrm>
            <a:off x="2462213" y="2112963"/>
            <a:ext cx="900112" cy="1368425"/>
          </a:xfrm>
          <a:custGeom>
            <a:avLst/>
            <a:gdLst>
              <a:gd name="connsiteX0" fmla="*/ 731043 w 900112"/>
              <a:gd name="connsiteY0" fmla="*/ 519112 h 1369219"/>
              <a:gd name="connsiteX1" fmla="*/ 647700 w 900112"/>
              <a:gd name="connsiteY1" fmla="*/ 657225 h 1369219"/>
              <a:gd name="connsiteX2" fmla="*/ 595312 w 900112"/>
              <a:gd name="connsiteY2" fmla="*/ 735806 h 1369219"/>
              <a:gd name="connsiteX3" fmla="*/ 521493 w 900112"/>
              <a:gd name="connsiteY3" fmla="*/ 833437 h 1369219"/>
              <a:gd name="connsiteX4" fmla="*/ 411956 w 900112"/>
              <a:gd name="connsiteY4" fmla="*/ 966787 h 1369219"/>
              <a:gd name="connsiteX5" fmla="*/ 307181 w 900112"/>
              <a:gd name="connsiteY5" fmla="*/ 1090612 h 1369219"/>
              <a:gd name="connsiteX6" fmla="*/ 164306 w 900112"/>
              <a:gd name="connsiteY6" fmla="*/ 1250156 h 1369219"/>
              <a:gd name="connsiteX7" fmla="*/ 73818 w 900112"/>
              <a:gd name="connsiteY7" fmla="*/ 1340644 h 1369219"/>
              <a:gd name="connsiteX8" fmla="*/ 42862 w 900112"/>
              <a:gd name="connsiteY8" fmla="*/ 1366837 h 1369219"/>
              <a:gd name="connsiteX9" fmla="*/ 28575 w 900112"/>
              <a:gd name="connsiteY9" fmla="*/ 1369219 h 1369219"/>
              <a:gd name="connsiteX10" fmla="*/ 11906 w 900112"/>
              <a:gd name="connsiteY10" fmla="*/ 1369219 h 1369219"/>
              <a:gd name="connsiteX11" fmla="*/ 2381 w 900112"/>
              <a:gd name="connsiteY11" fmla="*/ 1357312 h 1369219"/>
              <a:gd name="connsiteX12" fmla="*/ 0 w 900112"/>
              <a:gd name="connsiteY12" fmla="*/ 1343025 h 1369219"/>
              <a:gd name="connsiteX13" fmla="*/ 4762 w 900112"/>
              <a:gd name="connsiteY13" fmla="*/ 1316831 h 1369219"/>
              <a:gd name="connsiteX14" fmla="*/ 28575 w 900112"/>
              <a:gd name="connsiteY14" fmla="*/ 1278731 h 1369219"/>
              <a:gd name="connsiteX15" fmla="*/ 100012 w 900112"/>
              <a:gd name="connsiteY15" fmla="*/ 1169194 h 1369219"/>
              <a:gd name="connsiteX16" fmla="*/ 166687 w 900112"/>
              <a:gd name="connsiteY16" fmla="*/ 1057275 h 1369219"/>
              <a:gd name="connsiteX17" fmla="*/ 250031 w 900112"/>
              <a:gd name="connsiteY17" fmla="*/ 909637 h 1369219"/>
              <a:gd name="connsiteX18" fmla="*/ 319087 w 900112"/>
              <a:gd name="connsiteY18" fmla="*/ 766762 h 1369219"/>
              <a:gd name="connsiteX19" fmla="*/ 359568 w 900112"/>
              <a:gd name="connsiteY19" fmla="*/ 676275 h 1369219"/>
              <a:gd name="connsiteX20" fmla="*/ 414337 w 900112"/>
              <a:gd name="connsiteY20" fmla="*/ 566737 h 1369219"/>
              <a:gd name="connsiteX21" fmla="*/ 483393 w 900112"/>
              <a:gd name="connsiteY21" fmla="*/ 402431 h 1369219"/>
              <a:gd name="connsiteX22" fmla="*/ 509587 w 900112"/>
              <a:gd name="connsiteY22" fmla="*/ 333375 h 1369219"/>
              <a:gd name="connsiteX23" fmla="*/ 528637 w 900112"/>
              <a:gd name="connsiteY23" fmla="*/ 266700 h 1369219"/>
              <a:gd name="connsiteX24" fmla="*/ 540543 w 900112"/>
              <a:gd name="connsiteY24" fmla="*/ 209550 h 1369219"/>
              <a:gd name="connsiteX25" fmla="*/ 540543 w 900112"/>
              <a:gd name="connsiteY25" fmla="*/ 195262 h 1369219"/>
              <a:gd name="connsiteX26" fmla="*/ 535781 w 900112"/>
              <a:gd name="connsiteY26" fmla="*/ 171450 h 1369219"/>
              <a:gd name="connsiteX27" fmla="*/ 521493 w 900112"/>
              <a:gd name="connsiteY27" fmla="*/ 145256 h 1369219"/>
              <a:gd name="connsiteX28" fmla="*/ 495300 w 900112"/>
              <a:gd name="connsiteY28" fmla="*/ 116681 h 1369219"/>
              <a:gd name="connsiteX29" fmla="*/ 464343 w 900112"/>
              <a:gd name="connsiteY29" fmla="*/ 92869 h 1369219"/>
              <a:gd name="connsiteX30" fmla="*/ 433387 w 900112"/>
              <a:gd name="connsiteY30" fmla="*/ 71437 h 1369219"/>
              <a:gd name="connsiteX31" fmla="*/ 414337 w 900112"/>
              <a:gd name="connsiteY31" fmla="*/ 54769 h 1369219"/>
              <a:gd name="connsiteX32" fmla="*/ 404812 w 900112"/>
              <a:gd name="connsiteY32" fmla="*/ 33337 h 1369219"/>
              <a:gd name="connsiteX33" fmla="*/ 404812 w 900112"/>
              <a:gd name="connsiteY33" fmla="*/ 19050 h 1369219"/>
              <a:gd name="connsiteX34" fmla="*/ 411956 w 900112"/>
              <a:gd name="connsiteY34" fmla="*/ 7144 h 1369219"/>
              <a:gd name="connsiteX35" fmla="*/ 431006 w 900112"/>
              <a:gd name="connsiteY35" fmla="*/ 0 h 1369219"/>
              <a:gd name="connsiteX36" fmla="*/ 461962 w 900112"/>
              <a:gd name="connsiteY36" fmla="*/ 4762 h 1369219"/>
              <a:gd name="connsiteX37" fmla="*/ 547687 w 900112"/>
              <a:gd name="connsiteY37" fmla="*/ 28575 h 1369219"/>
              <a:gd name="connsiteX38" fmla="*/ 661987 w 900112"/>
              <a:gd name="connsiteY38" fmla="*/ 64294 h 1369219"/>
              <a:gd name="connsiteX39" fmla="*/ 726281 w 900112"/>
              <a:gd name="connsiteY39" fmla="*/ 85725 h 1369219"/>
              <a:gd name="connsiteX40" fmla="*/ 759618 w 900112"/>
              <a:gd name="connsiteY40" fmla="*/ 100012 h 1369219"/>
              <a:gd name="connsiteX41" fmla="*/ 833437 w 900112"/>
              <a:gd name="connsiteY41" fmla="*/ 140494 h 1369219"/>
              <a:gd name="connsiteX42" fmla="*/ 873918 w 900112"/>
              <a:gd name="connsiteY42" fmla="*/ 173831 h 1369219"/>
              <a:gd name="connsiteX43" fmla="*/ 890587 w 900112"/>
              <a:gd name="connsiteY43" fmla="*/ 192881 h 1369219"/>
              <a:gd name="connsiteX44" fmla="*/ 897731 w 900112"/>
              <a:gd name="connsiteY44" fmla="*/ 211931 h 1369219"/>
              <a:gd name="connsiteX45" fmla="*/ 900112 w 900112"/>
              <a:gd name="connsiteY45" fmla="*/ 233362 h 1369219"/>
              <a:gd name="connsiteX46" fmla="*/ 892968 w 900112"/>
              <a:gd name="connsiteY46" fmla="*/ 254794 h 1369219"/>
              <a:gd name="connsiteX47" fmla="*/ 869156 w 900112"/>
              <a:gd name="connsiteY47" fmla="*/ 280987 h 1369219"/>
              <a:gd name="connsiteX48" fmla="*/ 785812 w 900112"/>
              <a:gd name="connsiteY48" fmla="*/ 423862 h 1369219"/>
              <a:gd name="connsiteX49" fmla="*/ 731043 w 900112"/>
              <a:gd name="connsiteY49" fmla="*/ 519112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0112" h="1369219">
                <a:moveTo>
                  <a:pt x="731043" y="519112"/>
                </a:moveTo>
                <a:lnTo>
                  <a:pt x="647700" y="657225"/>
                </a:lnTo>
                <a:lnTo>
                  <a:pt x="595312" y="735806"/>
                </a:lnTo>
                <a:lnTo>
                  <a:pt x="521493" y="833437"/>
                </a:lnTo>
                <a:lnTo>
                  <a:pt x="411956" y="966787"/>
                </a:lnTo>
                <a:lnTo>
                  <a:pt x="307181" y="1090612"/>
                </a:lnTo>
                <a:lnTo>
                  <a:pt x="164306" y="1250156"/>
                </a:lnTo>
                <a:lnTo>
                  <a:pt x="73818" y="1340644"/>
                </a:lnTo>
                <a:lnTo>
                  <a:pt x="42862" y="1366837"/>
                </a:lnTo>
                <a:lnTo>
                  <a:pt x="28575" y="1369219"/>
                </a:lnTo>
                <a:lnTo>
                  <a:pt x="11906" y="1369219"/>
                </a:lnTo>
                <a:lnTo>
                  <a:pt x="2381" y="1357312"/>
                </a:lnTo>
                <a:lnTo>
                  <a:pt x="0" y="1343025"/>
                </a:lnTo>
                <a:lnTo>
                  <a:pt x="4762" y="1316831"/>
                </a:lnTo>
                <a:lnTo>
                  <a:pt x="28575" y="1278731"/>
                </a:lnTo>
                <a:lnTo>
                  <a:pt x="100012" y="1169194"/>
                </a:lnTo>
                <a:lnTo>
                  <a:pt x="166687" y="1057275"/>
                </a:lnTo>
                <a:lnTo>
                  <a:pt x="250031" y="909637"/>
                </a:lnTo>
                <a:lnTo>
                  <a:pt x="319087" y="766762"/>
                </a:lnTo>
                <a:lnTo>
                  <a:pt x="359568" y="676275"/>
                </a:lnTo>
                <a:lnTo>
                  <a:pt x="414337" y="566737"/>
                </a:lnTo>
                <a:lnTo>
                  <a:pt x="483393" y="402431"/>
                </a:lnTo>
                <a:lnTo>
                  <a:pt x="509587" y="333375"/>
                </a:lnTo>
                <a:lnTo>
                  <a:pt x="528637" y="266700"/>
                </a:lnTo>
                <a:cubicBezTo>
                  <a:pt x="540712" y="211155"/>
                  <a:pt x="540543" y="230614"/>
                  <a:pt x="540543" y="209550"/>
                </a:cubicBezTo>
                <a:lnTo>
                  <a:pt x="540543" y="195262"/>
                </a:lnTo>
                <a:lnTo>
                  <a:pt x="535781" y="171450"/>
                </a:lnTo>
                <a:lnTo>
                  <a:pt x="521493" y="145256"/>
                </a:lnTo>
                <a:lnTo>
                  <a:pt x="495300" y="116681"/>
                </a:lnTo>
                <a:lnTo>
                  <a:pt x="464343" y="92869"/>
                </a:lnTo>
                <a:lnTo>
                  <a:pt x="433387" y="71437"/>
                </a:lnTo>
                <a:lnTo>
                  <a:pt x="414337" y="54769"/>
                </a:lnTo>
                <a:cubicBezTo>
                  <a:pt x="404457" y="35009"/>
                  <a:pt x="404812" y="42819"/>
                  <a:pt x="404812" y="33337"/>
                </a:cubicBezTo>
                <a:lnTo>
                  <a:pt x="404812" y="19050"/>
                </a:lnTo>
                <a:lnTo>
                  <a:pt x="411956" y="7144"/>
                </a:lnTo>
                <a:lnTo>
                  <a:pt x="431006" y="0"/>
                </a:lnTo>
                <a:lnTo>
                  <a:pt x="461962" y="4762"/>
                </a:lnTo>
                <a:lnTo>
                  <a:pt x="547687" y="28575"/>
                </a:lnTo>
                <a:lnTo>
                  <a:pt x="661987" y="64294"/>
                </a:lnTo>
                <a:lnTo>
                  <a:pt x="726281" y="85725"/>
                </a:lnTo>
                <a:lnTo>
                  <a:pt x="759618" y="100012"/>
                </a:lnTo>
                <a:lnTo>
                  <a:pt x="833437" y="140494"/>
                </a:lnTo>
                <a:lnTo>
                  <a:pt x="873918" y="173831"/>
                </a:lnTo>
                <a:lnTo>
                  <a:pt x="890587" y="192881"/>
                </a:lnTo>
                <a:lnTo>
                  <a:pt x="897731" y="211931"/>
                </a:lnTo>
                <a:lnTo>
                  <a:pt x="900112" y="233362"/>
                </a:lnTo>
                <a:lnTo>
                  <a:pt x="892968" y="254794"/>
                </a:lnTo>
                <a:lnTo>
                  <a:pt x="869156" y="280987"/>
                </a:lnTo>
                <a:lnTo>
                  <a:pt x="785812" y="423862"/>
                </a:lnTo>
                <a:lnTo>
                  <a:pt x="731043" y="519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4104C99-82D7-FB44-80A1-19F79071F3D6}"/>
              </a:ext>
            </a:extLst>
          </p:cNvPr>
          <p:cNvSpPr/>
          <p:nvPr/>
        </p:nvSpPr>
        <p:spPr>
          <a:xfrm>
            <a:off x="4360863" y="1416050"/>
            <a:ext cx="1155700" cy="2174875"/>
          </a:xfrm>
          <a:custGeom>
            <a:avLst/>
            <a:gdLst>
              <a:gd name="connsiteX0" fmla="*/ 1009767 w 1155622"/>
              <a:gd name="connsiteY0" fmla="*/ 580615 h 2173803"/>
              <a:gd name="connsiteX1" fmla="*/ 920010 w 1155622"/>
              <a:gd name="connsiteY1" fmla="*/ 805008 h 2173803"/>
              <a:gd name="connsiteX2" fmla="*/ 819033 w 1155622"/>
              <a:gd name="connsiteY2" fmla="*/ 1037815 h 2173803"/>
              <a:gd name="connsiteX3" fmla="*/ 726471 w 1155622"/>
              <a:gd name="connsiteY3" fmla="*/ 1231354 h 2173803"/>
              <a:gd name="connsiteX4" fmla="*/ 600250 w 1155622"/>
              <a:gd name="connsiteY4" fmla="*/ 1466966 h 2173803"/>
              <a:gd name="connsiteX5" fmla="*/ 552567 w 1155622"/>
              <a:gd name="connsiteY5" fmla="*/ 1523065 h 2173803"/>
              <a:gd name="connsiteX6" fmla="*/ 485249 w 1155622"/>
              <a:gd name="connsiteY6" fmla="*/ 1635261 h 2173803"/>
              <a:gd name="connsiteX7" fmla="*/ 381467 w 1155622"/>
              <a:gd name="connsiteY7" fmla="*/ 1783921 h 2173803"/>
              <a:gd name="connsiteX8" fmla="*/ 288905 w 1155622"/>
              <a:gd name="connsiteY8" fmla="*/ 1907337 h 2173803"/>
              <a:gd name="connsiteX9" fmla="*/ 193539 w 1155622"/>
              <a:gd name="connsiteY9" fmla="*/ 2022338 h 2173803"/>
              <a:gd name="connsiteX10" fmla="*/ 89757 w 1155622"/>
              <a:gd name="connsiteY10" fmla="*/ 2128925 h 2173803"/>
              <a:gd name="connsiteX11" fmla="*/ 47683 w 1155622"/>
              <a:gd name="connsiteY11" fmla="*/ 2165388 h 2173803"/>
              <a:gd name="connsiteX12" fmla="*/ 33659 w 1155622"/>
              <a:gd name="connsiteY12" fmla="*/ 2170998 h 2173803"/>
              <a:gd name="connsiteX13" fmla="*/ 19634 w 1155622"/>
              <a:gd name="connsiteY13" fmla="*/ 2173803 h 2173803"/>
              <a:gd name="connsiteX14" fmla="*/ 8415 w 1155622"/>
              <a:gd name="connsiteY14" fmla="*/ 2173803 h 2173803"/>
              <a:gd name="connsiteX15" fmla="*/ 0 w 1155622"/>
              <a:gd name="connsiteY15" fmla="*/ 2162584 h 2173803"/>
              <a:gd name="connsiteX16" fmla="*/ 0 w 1155622"/>
              <a:gd name="connsiteY16" fmla="*/ 2148559 h 2173803"/>
              <a:gd name="connsiteX17" fmla="*/ 8415 w 1155622"/>
              <a:gd name="connsiteY17" fmla="*/ 2117705 h 2173803"/>
              <a:gd name="connsiteX18" fmla="*/ 50488 w 1155622"/>
              <a:gd name="connsiteY18" fmla="*/ 2041973 h 2173803"/>
              <a:gd name="connsiteX19" fmla="*/ 129026 w 1155622"/>
              <a:gd name="connsiteY19" fmla="*/ 1904532 h 2173803"/>
              <a:gd name="connsiteX20" fmla="*/ 218783 w 1155622"/>
              <a:gd name="connsiteY20" fmla="*/ 1741847 h 2173803"/>
              <a:gd name="connsiteX21" fmla="*/ 291710 w 1155622"/>
              <a:gd name="connsiteY21" fmla="*/ 1607212 h 2173803"/>
              <a:gd name="connsiteX22" fmla="*/ 356223 w 1155622"/>
              <a:gd name="connsiteY22" fmla="*/ 1478186 h 2173803"/>
              <a:gd name="connsiteX23" fmla="*/ 415126 w 1155622"/>
              <a:gd name="connsiteY23" fmla="*/ 1360380 h 2173803"/>
              <a:gd name="connsiteX24" fmla="*/ 479639 w 1155622"/>
              <a:gd name="connsiteY24" fmla="*/ 1228549 h 2173803"/>
              <a:gd name="connsiteX25" fmla="*/ 518908 w 1155622"/>
              <a:gd name="connsiteY25" fmla="*/ 1147207 h 2173803"/>
              <a:gd name="connsiteX26" fmla="*/ 558177 w 1155622"/>
              <a:gd name="connsiteY26" fmla="*/ 1063060 h 2173803"/>
              <a:gd name="connsiteX27" fmla="*/ 580616 w 1155622"/>
              <a:gd name="connsiteY27" fmla="*/ 998547 h 2173803"/>
              <a:gd name="connsiteX28" fmla="*/ 622689 w 1155622"/>
              <a:gd name="connsiteY28" fmla="*/ 869521 h 2173803"/>
              <a:gd name="connsiteX29" fmla="*/ 661958 w 1155622"/>
              <a:gd name="connsiteY29" fmla="*/ 751715 h 2173803"/>
              <a:gd name="connsiteX30" fmla="*/ 698422 w 1155622"/>
              <a:gd name="connsiteY30" fmla="*/ 619884 h 2173803"/>
              <a:gd name="connsiteX31" fmla="*/ 726471 w 1155622"/>
              <a:gd name="connsiteY31" fmla="*/ 496468 h 2173803"/>
              <a:gd name="connsiteX32" fmla="*/ 743301 w 1155622"/>
              <a:gd name="connsiteY32" fmla="*/ 415126 h 2173803"/>
              <a:gd name="connsiteX33" fmla="*/ 757325 w 1155622"/>
              <a:gd name="connsiteY33" fmla="*/ 328174 h 2173803"/>
              <a:gd name="connsiteX34" fmla="*/ 762935 w 1155622"/>
              <a:gd name="connsiteY34" fmla="*/ 244027 h 2173803"/>
              <a:gd name="connsiteX35" fmla="*/ 760130 w 1155622"/>
              <a:gd name="connsiteY35" fmla="*/ 218782 h 2173803"/>
              <a:gd name="connsiteX36" fmla="*/ 743301 w 1155622"/>
              <a:gd name="connsiteY36" fmla="*/ 182319 h 2173803"/>
              <a:gd name="connsiteX37" fmla="*/ 712447 w 1155622"/>
              <a:gd name="connsiteY37" fmla="*/ 148660 h 2173803"/>
              <a:gd name="connsiteX38" fmla="*/ 670373 w 1155622"/>
              <a:gd name="connsiteY38" fmla="*/ 117806 h 2173803"/>
              <a:gd name="connsiteX39" fmla="*/ 608665 w 1155622"/>
              <a:gd name="connsiteY39" fmla="*/ 86952 h 2173803"/>
              <a:gd name="connsiteX40" fmla="*/ 563786 w 1155622"/>
              <a:gd name="connsiteY40" fmla="*/ 70122 h 2173803"/>
              <a:gd name="connsiteX41" fmla="*/ 549762 w 1155622"/>
              <a:gd name="connsiteY41" fmla="*/ 58903 h 2173803"/>
              <a:gd name="connsiteX42" fmla="*/ 541347 w 1155622"/>
              <a:gd name="connsiteY42" fmla="*/ 42073 h 2173803"/>
              <a:gd name="connsiteX43" fmla="*/ 535737 w 1155622"/>
              <a:gd name="connsiteY43" fmla="*/ 25244 h 2173803"/>
              <a:gd name="connsiteX44" fmla="*/ 541347 w 1155622"/>
              <a:gd name="connsiteY44" fmla="*/ 8414 h 2173803"/>
              <a:gd name="connsiteX45" fmla="*/ 560981 w 1155622"/>
              <a:gd name="connsiteY45" fmla="*/ 0 h 2173803"/>
              <a:gd name="connsiteX46" fmla="*/ 622689 w 1155622"/>
              <a:gd name="connsiteY46" fmla="*/ 2804 h 2173803"/>
              <a:gd name="connsiteX47" fmla="*/ 732081 w 1155622"/>
              <a:gd name="connsiteY47" fmla="*/ 14024 h 2173803"/>
              <a:gd name="connsiteX48" fmla="*/ 799399 w 1155622"/>
              <a:gd name="connsiteY48" fmla="*/ 33658 h 2173803"/>
              <a:gd name="connsiteX49" fmla="*/ 852692 w 1155622"/>
              <a:gd name="connsiteY49" fmla="*/ 56098 h 2173803"/>
              <a:gd name="connsiteX50" fmla="*/ 908790 w 1155622"/>
              <a:gd name="connsiteY50" fmla="*/ 89757 h 2173803"/>
              <a:gd name="connsiteX51" fmla="*/ 1006962 w 1155622"/>
              <a:gd name="connsiteY51" fmla="*/ 159879 h 2173803"/>
              <a:gd name="connsiteX52" fmla="*/ 1068670 w 1155622"/>
              <a:gd name="connsiteY52" fmla="*/ 213173 h 2173803"/>
              <a:gd name="connsiteX53" fmla="*/ 1130378 w 1155622"/>
              <a:gd name="connsiteY53" fmla="*/ 277685 h 2173803"/>
              <a:gd name="connsiteX54" fmla="*/ 1150012 w 1155622"/>
              <a:gd name="connsiteY54" fmla="*/ 300125 h 2173803"/>
              <a:gd name="connsiteX55" fmla="*/ 1152817 w 1155622"/>
              <a:gd name="connsiteY55" fmla="*/ 308539 h 2173803"/>
              <a:gd name="connsiteX56" fmla="*/ 1155622 w 1155622"/>
              <a:gd name="connsiteY56" fmla="*/ 330979 h 2173803"/>
              <a:gd name="connsiteX57" fmla="*/ 1147207 w 1155622"/>
              <a:gd name="connsiteY57" fmla="*/ 356223 h 2173803"/>
              <a:gd name="connsiteX58" fmla="*/ 1121963 w 1155622"/>
              <a:gd name="connsiteY58" fmla="*/ 378662 h 2173803"/>
              <a:gd name="connsiteX59" fmla="*/ 1079889 w 1155622"/>
              <a:gd name="connsiteY59" fmla="*/ 403906 h 2173803"/>
              <a:gd name="connsiteX60" fmla="*/ 1065865 w 1155622"/>
              <a:gd name="connsiteY60" fmla="*/ 423541 h 2173803"/>
              <a:gd name="connsiteX61" fmla="*/ 1009767 w 1155622"/>
              <a:gd name="connsiteY61" fmla="*/ 580615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5622" h="2173803">
                <a:moveTo>
                  <a:pt x="1009767" y="580615"/>
                </a:moveTo>
                <a:lnTo>
                  <a:pt x="920010" y="805008"/>
                </a:lnTo>
                <a:lnTo>
                  <a:pt x="819033" y="1037815"/>
                </a:lnTo>
                <a:lnTo>
                  <a:pt x="726471" y="1231354"/>
                </a:lnTo>
                <a:lnTo>
                  <a:pt x="600250" y="1466966"/>
                </a:lnTo>
                <a:lnTo>
                  <a:pt x="552567" y="1523065"/>
                </a:lnTo>
                <a:lnTo>
                  <a:pt x="485249" y="1635261"/>
                </a:lnTo>
                <a:lnTo>
                  <a:pt x="381467" y="1783921"/>
                </a:lnTo>
                <a:lnTo>
                  <a:pt x="288905" y="1907337"/>
                </a:lnTo>
                <a:lnTo>
                  <a:pt x="193539" y="2022338"/>
                </a:lnTo>
                <a:lnTo>
                  <a:pt x="89757" y="2128925"/>
                </a:lnTo>
                <a:lnTo>
                  <a:pt x="47683" y="2165388"/>
                </a:lnTo>
                <a:lnTo>
                  <a:pt x="33659" y="2170998"/>
                </a:lnTo>
                <a:lnTo>
                  <a:pt x="19634" y="2173803"/>
                </a:lnTo>
                <a:lnTo>
                  <a:pt x="8415" y="2173803"/>
                </a:lnTo>
                <a:lnTo>
                  <a:pt x="0" y="2162584"/>
                </a:lnTo>
                <a:lnTo>
                  <a:pt x="0" y="2148559"/>
                </a:lnTo>
                <a:lnTo>
                  <a:pt x="8415" y="2117705"/>
                </a:lnTo>
                <a:lnTo>
                  <a:pt x="50488" y="2041973"/>
                </a:lnTo>
                <a:lnTo>
                  <a:pt x="129026" y="1904532"/>
                </a:lnTo>
                <a:lnTo>
                  <a:pt x="218783" y="1741847"/>
                </a:lnTo>
                <a:lnTo>
                  <a:pt x="291710" y="1607212"/>
                </a:lnTo>
                <a:lnTo>
                  <a:pt x="356223" y="1478186"/>
                </a:lnTo>
                <a:lnTo>
                  <a:pt x="415126" y="1360380"/>
                </a:lnTo>
                <a:lnTo>
                  <a:pt x="479639" y="1228549"/>
                </a:lnTo>
                <a:lnTo>
                  <a:pt x="518908" y="1147207"/>
                </a:lnTo>
                <a:lnTo>
                  <a:pt x="558177" y="1063060"/>
                </a:lnTo>
                <a:lnTo>
                  <a:pt x="580616" y="998547"/>
                </a:lnTo>
                <a:lnTo>
                  <a:pt x="622689" y="869521"/>
                </a:lnTo>
                <a:lnTo>
                  <a:pt x="661958" y="751715"/>
                </a:lnTo>
                <a:lnTo>
                  <a:pt x="698422" y="619884"/>
                </a:lnTo>
                <a:lnTo>
                  <a:pt x="726471" y="496468"/>
                </a:lnTo>
                <a:lnTo>
                  <a:pt x="743301" y="415126"/>
                </a:lnTo>
                <a:lnTo>
                  <a:pt x="757325" y="328174"/>
                </a:lnTo>
                <a:lnTo>
                  <a:pt x="762935" y="244027"/>
                </a:lnTo>
                <a:lnTo>
                  <a:pt x="760130" y="218782"/>
                </a:lnTo>
                <a:lnTo>
                  <a:pt x="743301" y="182319"/>
                </a:lnTo>
                <a:lnTo>
                  <a:pt x="712447" y="148660"/>
                </a:lnTo>
                <a:lnTo>
                  <a:pt x="670373" y="117806"/>
                </a:lnTo>
                <a:lnTo>
                  <a:pt x="608665" y="86952"/>
                </a:lnTo>
                <a:lnTo>
                  <a:pt x="563786" y="70122"/>
                </a:lnTo>
                <a:lnTo>
                  <a:pt x="549762" y="58903"/>
                </a:lnTo>
                <a:lnTo>
                  <a:pt x="541347" y="42073"/>
                </a:lnTo>
                <a:cubicBezTo>
                  <a:pt x="535390" y="27181"/>
                  <a:pt x="535737" y="33084"/>
                  <a:pt x="535737" y="25244"/>
                </a:cubicBezTo>
                <a:lnTo>
                  <a:pt x="541347" y="8414"/>
                </a:lnTo>
                <a:lnTo>
                  <a:pt x="560981" y="0"/>
                </a:lnTo>
                <a:lnTo>
                  <a:pt x="622689" y="2804"/>
                </a:lnTo>
                <a:lnTo>
                  <a:pt x="732081" y="14024"/>
                </a:lnTo>
                <a:lnTo>
                  <a:pt x="799399" y="33658"/>
                </a:lnTo>
                <a:lnTo>
                  <a:pt x="852692" y="56098"/>
                </a:lnTo>
                <a:lnTo>
                  <a:pt x="908790" y="89757"/>
                </a:lnTo>
                <a:lnTo>
                  <a:pt x="1006962" y="159879"/>
                </a:lnTo>
                <a:lnTo>
                  <a:pt x="1068670" y="213173"/>
                </a:lnTo>
                <a:lnTo>
                  <a:pt x="1130378" y="277685"/>
                </a:lnTo>
                <a:lnTo>
                  <a:pt x="1150012" y="300125"/>
                </a:lnTo>
                <a:lnTo>
                  <a:pt x="1152817" y="308539"/>
                </a:lnTo>
                <a:lnTo>
                  <a:pt x="1155622" y="330979"/>
                </a:lnTo>
                <a:lnTo>
                  <a:pt x="1147207" y="356223"/>
                </a:lnTo>
                <a:lnTo>
                  <a:pt x="1121963" y="378662"/>
                </a:lnTo>
                <a:lnTo>
                  <a:pt x="1079889" y="403906"/>
                </a:lnTo>
                <a:lnTo>
                  <a:pt x="1065865" y="423541"/>
                </a:lnTo>
                <a:lnTo>
                  <a:pt x="1009767" y="5806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F468F3D-7C43-634D-87DF-995450CD5ABB}"/>
              </a:ext>
            </a:extLst>
          </p:cNvPr>
          <p:cNvSpPr/>
          <p:nvPr/>
        </p:nvSpPr>
        <p:spPr>
          <a:xfrm>
            <a:off x="2998788" y="2513013"/>
            <a:ext cx="1573212" cy="536575"/>
          </a:xfrm>
          <a:custGeom>
            <a:avLst/>
            <a:gdLst>
              <a:gd name="connsiteX0" fmla="*/ 464344 w 1574006"/>
              <a:gd name="connsiteY0" fmla="*/ 330994 h 538162"/>
              <a:gd name="connsiteX1" fmla="*/ 547687 w 1574006"/>
              <a:gd name="connsiteY1" fmla="*/ 307181 h 538162"/>
              <a:gd name="connsiteX2" fmla="*/ 678656 w 1574006"/>
              <a:gd name="connsiteY2" fmla="*/ 254794 h 538162"/>
              <a:gd name="connsiteX3" fmla="*/ 723900 w 1574006"/>
              <a:gd name="connsiteY3" fmla="*/ 235744 h 538162"/>
              <a:gd name="connsiteX4" fmla="*/ 959644 w 1574006"/>
              <a:gd name="connsiteY4" fmla="*/ 126206 h 538162"/>
              <a:gd name="connsiteX5" fmla="*/ 1073944 w 1574006"/>
              <a:gd name="connsiteY5" fmla="*/ 59531 h 538162"/>
              <a:gd name="connsiteX6" fmla="*/ 1159669 w 1574006"/>
              <a:gd name="connsiteY6" fmla="*/ 21431 h 538162"/>
              <a:gd name="connsiteX7" fmla="*/ 1219200 w 1574006"/>
              <a:gd name="connsiteY7" fmla="*/ 4762 h 538162"/>
              <a:gd name="connsiteX8" fmla="*/ 1254919 w 1574006"/>
              <a:gd name="connsiteY8" fmla="*/ 0 h 538162"/>
              <a:gd name="connsiteX9" fmla="*/ 1319212 w 1574006"/>
              <a:gd name="connsiteY9" fmla="*/ 4762 h 538162"/>
              <a:gd name="connsiteX10" fmla="*/ 1395412 w 1574006"/>
              <a:gd name="connsiteY10" fmla="*/ 14287 h 538162"/>
              <a:gd name="connsiteX11" fmla="*/ 1447800 w 1574006"/>
              <a:gd name="connsiteY11" fmla="*/ 28575 h 538162"/>
              <a:gd name="connsiteX12" fmla="*/ 1502569 w 1574006"/>
              <a:gd name="connsiteY12" fmla="*/ 47625 h 538162"/>
              <a:gd name="connsiteX13" fmla="*/ 1545431 w 1574006"/>
              <a:gd name="connsiteY13" fmla="*/ 69056 h 538162"/>
              <a:gd name="connsiteX14" fmla="*/ 1564481 w 1574006"/>
              <a:gd name="connsiteY14" fmla="*/ 83344 h 538162"/>
              <a:gd name="connsiteX15" fmla="*/ 1571625 w 1574006"/>
              <a:gd name="connsiteY15" fmla="*/ 92869 h 538162"/>
              <a:gd name="connsiteX16" fmla="*/ 1574006 w 1574006"/>
              <a:gd name="connsiteY16" fmla="*/ 107156 h 538162"/>
              <a:gd name="connsiteX17" fmla="*/ 1569244 w 1574006"/>
              <a:gd name="connsiteY17" fmla="*/ 123825 h 538162"/>
              <a:gd name="connsiteX18" fmla="*/ 1540669 w 1574006"/>
              <a:gd name="connsiteY18" fmla="*/ 150019 h 538162"/>
              <a:gd name="connsiteX19" fmla="*/ 1500187 w 1574006"/>
              <a:gd name="connsiteY19" fmla="*/ 173831 h 538162"/>
              <a:gd name="connsiteX20" fmla="*/ 1416844 w 1574006"/>
              <a:gd name="connsiteY20" fmla="*/ 202406 h 538162"/>
              <a:gd name="connsiteX21" fmla="*/ 1226344 w 1574006"/>
              <a:gd name="connsiteY21" fmla="*/ 264319 h 538162"/>
              <a:gd name="connsiteX22" fmla="*/ 1031081 w 1574006"/>
              <a:gd name="connsiteY22" fmla="*/ 330994 h 538162"/>
              <a:gd name="connsiteX23" fmla="*/ 914400 w 1574006"/>
              <a:gd name="connsiteY23" fmla="*/ 369094 h 538162"/>
              <a:gd name="connsiteX24" fmla="*/ 673894 w 1574006"/>
              <a:gd name="connsiteY24" fmla="*/ 459581 h 538162"/>
              <a:gd name="connsiteX25" fmla="*/ 590550 w 1574006"/>
              <a:gd name="connsiteY25" fmla="*/ 488156 h 538162"/>
              <a:gd name="connsiteX26" fmla="*/ 538162 w 1574006"/>
              <a:gd name="connsiteY26" fmla="*/ 504825 h 538162"/>
              <a:gd name="connsiteX27" fmla="*/ 483394 w 1574006"/>
              <a:gd name="connsiteY27" fmla="*/ 519112 h 538162"/>
              <a:gd name="connsiteX28" fmla="*/ 426244 w 1574006"/>
              <a:gd name="connsiteY28" fmla="*/ 528637 h 538162"/>
              <a:gd name="connsiteX29" fmla="*/ 390525 w 1574006"/>
              <a:gd name="connsiteY29" fmla="*/ 533400 h 538162"/>
              <a:gd name="connsiteX30" fmla="*/ 321469 w 1574006"/>
              <a:gd name="connsiteY30" fmla="*/ 538162 h 538162"/>
              <a:gd name="connsiteX31" fmla="*/ 288131 w 1574006"/>
              <a:gd name="connsiteY31" fmla="*/ 538162 h 538162"/>
              <a:gd name="connsiteX32" fmla="*/ 233362 w 1574006"/>
              <a:gd name="connsiteY32" fmla="*/ 528637 h 538162"/>
              <a:gd name="connsiteX33" fmla="*/ 188119 w 1574006"/>
              <a:gd name="connsiteY33" fmla="*/ 509587 h 538162"/>
              <a:gd name="connsiteX34" fmla="*/ 152400 w 1574006"/>
              <a:gd name="connsiteY34" fmla="*/ 488156 h 538162"/>
              <a:gd name="connsiteX35" fmla="*/ 119062 w 1574006"/>
              <a:gd name="connsiteY35" fmla="*/ 464344 h 538162"/>
              <a:gd name="connsiteX36" fmla="*/ 80962 w 1574006"/>
              <a:gd name="connsiteY36" fmla="*/ 435769 h 538162"/>
              <a:gd name="connsiteX37" fmla="*/ 42862 w 1574006"/>
              <a:gd name="connsiteY37" fmla="*/ 397669 h 538162"/>
              <a:gd name="connsiteX38" fmla="*/ 0 w 1574006"/>
              <a:gd name="connsiteY38" fmla="*/ 354806 h 538162"/>
              <a:gd name="connsiteX39" fmla="*/ 42862 w 1574006"/>
              <a:gd name="connsiteY39" fmla="*/ 307181 h 538162"/>
              <a:gd name="connsiteX40" fmla="*/ 178594 w 1574006"/>
              <a:gd name="connsiteY40" fmla="*/ 340519 h 538162"/>
              <a:gd name="connsiteX41" fmla="*/ 228600 w 1574006"/>
              <a:gd name="connsiteY41" fmla="*/ 354806 h 538162"/>
              <a:gd name="connsiteX42" fmla="*/ 261937 w 1574006"/>
              <a:gd name="connsiteY42" fmla="*/ 359569 h 538162"/>
              <a:gd name="connsiteX43" fmla="*/ 295275 w 1574006"/>
              <a:gd name="connsiteY43" fmla="*/ 359569 h 538162"/>
              <a:gd name="connsiteX44" fmla="*/ 352425 w 1574006"/>
              <a:gd name="connsiteY44" fmla="*/ 354806 h 538162"/>
              <a:gd name="connsiteX45" fmla="*/ 464344 w 1574006"/>
              <a:gd name="connsiteY45" fmla="*/ 3309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4006" h="538162">
                <a:moveTo>
                  <a:pt x="464344" y="330994"/>
                </a:moveTo>
                <a:lnTo>
                  <a:pt x="547687" y="307181"/>
                </a:lnTo>
                <a:lnTo>
                  <a:pt x="678656" y="254794"/>
                </a:lnTo>
                <a:lnTo>
                  <a:pt x="723900" y="235744"/>
                </a:lnTo>
                <a:lnTo>
                  <a:pt x="959644" y="126206"/>
                </a:lnTo>
                <a:lnTo>
                  <a:pt x="1073944" y="59531"/>
                </a:lnTo>
                <a:lnTo>
                  <a:pt x="1159669" y="21431"/>
                </a:lnTo>
                <a:lnTo>
                  <a:pt x="1219200" y="4762"/>
                </a:lnTo>
                <a:lnTo>
                  <a:pt x="1254919" y="0"/>
                </a:lnTo>
                <a:lnTo>
                  <a:pt x="1319212" y="4762"/>
                </a:lnTo>
                <a:lnTo>
                  <a:pt x="1395412" y="14287"/>
                </a:lnTo>
                <a:lnTo>
                  <a:pt x="1447800" y="28575"/>
                </a:lnTo>
                <a:lnTo>
                  <a:pt x="1502569" y="47625"/>
                </a:lnTo>
                <a:lnTo>
                  <a:pt x="1545431" y="69056"/>
                </a:lnTo>
                <a:lnTo>
                  <a:pt x="1564481" y="83344"/>
                </a:lnTo>
                <a:lnTo>
                  <a:pt x="1571625" y="92869"/>
                </a:lnTo>
                <a:lnTo>
                  <a:pt x="1574006" y="107156"/>
                </a:lnTo>
                <a:lnTo>
                  <a:pt x="1569244" y="123825"/>
                </a:lnTo>
                <a:lnTo>
                  <a:pt x="1540669" y="150019"/>
                </a:lnTo>
                <a:lnTo>
                  <a:pt x="1500187" y="173831"/>
                </a:lnTo>
                <a:lnTo>
                  <a:pt x="1416844" y="202406"/>
                </a:lnTo>
                <a:lnTo>
                  <a:pt x="1226344" y="264319"/>
                </a:lnTo>
                <a:lnTo>
                  <a:pt x="1031081" y="330994"/>
                </a:lnTo>
                <a:lnTo>
                  <a:pt x="914400" y="369094"/>
                </a:lnTo>
                <a:lnTo>
                  <a:pt x="673894" y="459581"/>
                </a:lnTo>
                <a:lnTo>
                  <a:pt x="590550" y="488156"/>
                </a:lnTo>
                <a:lnTo>
                  <a:pt x="538162" y="504825"/>
                </a:lnTo>
                <a:lnTo>
                  <a:pt x="483394" y="519112"/>
                </a:lnTo>
                <a:lnTo>
                  <a:pt x="426244" y="528637"/>
                </a:lnTo>
                <a:lnTo>
                  <a:pt x="390525" y="533400"/>
                </a:lnTo>
                <a:lnTo>
                  <a:pt x="321469" y="538162"/>
                </a:lnTo>
                <a:lnTo>
                  <a:pt x="288131" y="538162"/>
                </a:lnTo>
                <a:lnTo>
                  <a:pt x="233362" y="528637"/>
                </a:lnTo>
                <a:lnTo>
                  <a:pt x="188119" y="509587"/>
                </a:lnTo>
                <a:lnTo>
                  <a:pt x="152400" y="488156"/>
                </a:lnTo>
                <a:lnTo>
                  <a:pt x="119062" y="464344"/>
                </a:lnTo>
                <a:lnTo>
                  <a:pt x="80962" y="435769"/>
                </a:lnTo>
                <a:lnTo>
                  <a:pt x="42862" y="397669"/>
                </a:lnTo>
                <a:lnTo>
                  <a:pt x="0" y="354806"/>
                </a:lnTo>
                <a:lnTo>
                  <a:pt x="42862" y="307181"/>
                </a:lnTo>
                <a:lnTo>
                  <a:pt x="178594" y="340519"/>
                </a:lnTo>
                <a:lnTo>
                  <a:pt x="228600" y="354806"/>
                </a:lnTo>
                <a:lnTo>
                  <a:pt x="261937" y="359569"/>
                </a:lnTo>
                <a:lnTo>
                  <a:pt x="295275" y="359569"/>
                </a:lnTo>
                <a:lnTo>
                  <a:pt x="352425" y="354806"/>
                </a:lnTo>
                <a:lnTo>
                  <a:pt x="464344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E07E178-2D20-0748-8E5D-BBC9B2B77FED}"/>
              </a:ext>
            </a:extLst>
          </p:cNvPr>
          <p:cNvSpPr/>
          <p:nvPr/>
        </p:nvSpPr>
        <p:spPr>
          <a:xfrm rot="16200000">
            <a:off x="1583531" y="3378994"/>
            <a:ext cx="4418013" cy="530225"/>
          </a:xfrm>
          <a:custGeom>
            <a:avLst/>
            <a:gdLst>
              <a:gd name="connsiteX0" fmla="*/ 2336400 w 4417200"/>
              <a:gd name="connsiteY0" fmla="*/ 151200 h 529200"/>
              <a:gd name="connsiteX1" fmla="*/ 2901600 w 4417200"/>
              <a:gd name="connsiteY1" fmla="*/ 169200 h 529200"/>
              <a:gd name="connsiteX2" fmla="*/ 3088800 w 4417200"/>
              <a:gd name="connsiteY2" fmla="*/ 169200 h 529200"/>
              <a:gd name="connsiteX3" fmla="*/ 3423600 w 4417200"/>
              <a:gd name="connsiteY3" fmla="*/ 176400 h 529200"/>
              <a:gd name="connsiteX4" fmla="*/ 3859200 w 4417200"/>
              <a:gd name="connsiteY4" fmla="*/ 187200 h 529200"/>
              <a:gd name="connsiteX5" fmla="*/ 4053600 w 4417200"/>
              <a:gd name="connsiteY5" fmla="*/ 190800 h 529200"/>
              <a:gd name="connsiteX6" fmla="*/ 4086000 w 4417200"/>
              <a:gd name="connsiteY6" fmla="*/ 187200 h 529200"/>
              <a:gd name="connsiteX7" fmla="*/ 4122000 w 4417200"/>
              <a:gd name="connsiteY7" fmla="*/ 180000 h 529200"/>
              <a:gd name="connsiteX8" fmla="*/ 4168800 w 4417200"/>
              <a:gd name="connsiteY8" fmla="*/ 162000 h 529200"/>
              <a:gd name="connsiteX9" fmla="*/ 4230000 w 4417200"/>
              <a:gd name="connsiteY9" fmla="*/ 126000 h 529200"/>
              <a:gd name="connsiteX10" fmla="*/ 4284000 w 4417200"/>
              <a:gd name="connsiteY10" fmla="*/ 75600 h 529200"/>
              <a:gd name="connsiteX11" fmla="*/ 4327200 w 4417200"/>
              <a:gd name="connsiteY11" fmla="*/ 36000 h 529200"/>
              <a:gd name="connsiteX12" fmla="*/ 4345200 w 4417200"/>
              <a:gd name="connsiteY12" fmla="*/ 14400 h 529200"/>
              <a:gd name="connsiteX13" fmla="*/ 4356000 w 4417200"/>
              <a:gd name="connsiteY13" fmla="*/ 7200 h 529200"/>
              <a:gd name="connsiteX14" fmla="*/ 4374000 w 4417200"/>
              <a:gd name="connsiteY14" fmla="*/ 0 h 529200"/>
              <a:gd name="connsiteX15" fmla="*/ 4381200 w 4417200"/>
              <a:gd name="connsiteY15" fmla="*/ 0 h 529200"/>
              <a:gd name="connsiteX16" fmla="*/ 4402800 w 4417200"/>
              <a:gd name="connsiteY16" fmla="*/ 3600 h 529200"/>
              <a:gd name="connsiteX17" fmla="*/ 4406400 w 4417200"/>
              <a:gd name="connsiteY17" fmla="*/ 10800 h 529200"/>
              <a:gd name="connsiteX18" fmla="*/ 4413600 w 4417200"/>
              <a:gd name="connsiteY18" fmla="*/ 28800 h 529200"/>
              <a:gd name="connsiteX19" fmla="*/ 4417200 w 4417200"/>
              <a:gd name="connsiteY19" fmla="*/ 50400 h 529200"/>
              <a:gd name="connsiteX20" fmla="*/ 4392000 w 4417200"/>
              <a:gd name="connsiteY20" fmla="*/ 140400 h 529200"/>
              <a:gd name="connsiteX21" fmla="*/ 4338000 w 4417200"/>
              <a:gd name="connsiteY21" fmla="*/ 266400 h 529200"/>
              <a:gd name="connsiteX22" fmla="*/ 4262400 w 4417200"/>
              <a:gd name="connsiteY22" fmla="*/ 410400 h 529200"/>
              <a:gd name="connsiteX23" fmla="*/ 4222800 w 4417200"/>
              <a:gd name="connsiteY23" fmla="*/ 478800 h 529200"/>
              <a:gd name="connsiteX24" fmla="*/ 4212000 w 4417200"/>
              <a:gd name="connsiteY24" fmla="*/ 496800 h 529200"/>
              <a:gd name="connsiteX25" fmla="*/ 4190400 w 4417200"/>
              <a:gd name="connsiteY25" fmla="*/ 518400 h 529200"/>
              <a:gd name="connsiteX26" fmla="*/ 4179600 w 4417200"/>
              <a:gd name="connsiteY26" fmla="*/ 525600 h 529200"/>
              <a:gd name="connsiteX27" fmla="*/ 4161600 w 4417200"/>
              <a:gd name="connsiteY27" fmla="*/ 529200 h 529200"/>
              <a:gd name="connsiteX28" fmla="*/ 4140000 w 4417200"/>
              <a:gd name="connsiteY28" fmla="*/ 525600 h 529200"/>
              <a:gd name="connsiteX29" fmla="*/ 4100400 w 4417200"/>
              <a:gd name="connsiteY29" fmla="*/ 518400 h 529200"/>
              <a:gd name="connsiteX30" fmla="*/ 4028400 w 4417200"/>
              <a:gd name="connsiteY30" fmla="*/ 482400 h 529200"/>
              <a:gd name="connsiteX31" fmla="*/ 3934800 w 4417200"/>
              <a:gd name="connsiteY31" fmla="*/ 442800 h 529200"/>
              <a:gd name="connsiteX32" fmla="*/ 3916800 w 4417200"/>
              <a:gd name="connsiteY32" fmla="*/ 439200 h 529200"/>
              <a:gd name="connsiteX33" fmla="*/ 3772800 w 4417200"/>
              <a:gd name="connsiteY33" fmla="*/ 432000 h 529200"/>
              <a:gd name="connsiteX34" fmla="*/ 3452400 w 4417200"/>
              <a:gd name="connsiteY34" fmla="*/ 421200 h 529200"/>
              <a:gd name="connsiteX35" fmla="*/ 3196800 w 4417200"/>
              <a:gd name="connsiteY35" fmla="*/ 414000 h 529200"/>
              <a:gd name="connsiteX36" fmla="*/ 2872800 w 4417200"/>
              <a:gd name="connsiteY36" fmla="*/ 410400 h 529200"/>
              <a:gd name="connsiteX37" fmla="*/ 2512800 w 4417200"/>
              <a:gd name="connsiteY37" fmla="*/ 396000 h 529200"/>
              <a:gd name="connsiteX38" fmla="*/ 2347200 w 4417200"/>
              <a:gd name="connsiteY38" fmla="*/ 396000 h 529200"/>
              <a:gd name="connsiteX39" fmla="*/ 1630800 w 4417200"/>
              <a:gd name="connsiteY39" fmla="*/ 388800 h 529200"/>
              <a:gd name="connsiteX40" fmla="*/ 1098000 w 4417200"/>
              <a:gd name="connsiteY40" fmla="*/ 392400 h 529200"/>
              <a:gd name="connsiteX41" fmla="*/ 712800 w 4417200"/>
              <a:gd name="connsiteY41" fmla="*/ 392400 h 529200"/>
              <a:gd name="connsiteX42" fmla="*/ 435600 w 4417200"/>
              <a:gd name="connsiteY42" fmla="*/ 392400 h 529200"/>
              <a:gd name="connsiteX43" fmla="*/ 295200 w 4417200"/>
              <a:gd name="connsiteY43" fmla="*/ 392400 h 529200"/>
              <a:gd name="connsiteX44" fmla="*/ 255600 w 4417200"/>
              <a:gd name="connsiteY44" fmla="*/ 385200 h 529200"/>
              <a:gd name="connsiteX45" fmla="*/ 176400 w 4417200"/>
              <a:gd name="connsiteY45" fmla="*/ 370800 h 529200"/>
              <a:gd name="connsiteX46" fmla="*/ 115200 w 4417200"/>
              <a:gd name="connsiteY46" fmla="*/ 349200 h 529200"/>
              <a:gd name="connsiteX47" fmla="*/ 75600 w 4417200"/>
              <a:gd name="connsiteY47" fmla="*/ 331200 h 529200"/>
              <a:gd name="connsiteX48" fmla="*/ 46800 w 4417200"/>
              <a:gd name="connsiteY48" fmla="*/ 313200 h 529200"/>
              <a:gd name="connsiteX49" fmla="*/ 25200 w 4417200"/>
              <a:gd name="connsiteY49" fmla="*/ 295200 h 529200"/>
              <a:gd name="connsiteX50" fmla="*/ 3600 w 4417200"/>
              <a:gd name="connsiteY50" fmla="*/ 270000 h 529200"/>
              <a:gd name="connsiteX51" fmla="*/ 0 w 4417200"/>
              <a:gd name="connsiteY51" fmla="*/ 255600 h 529200"/>
              <a:gd name="connsiteX52" fmla="*/ 0 w 4417200"/>
              <a:gd name="connsiteY52" fmla="*/ 234000 h 529200"/>
              <a:gd name="connsiteX53" fmla="*/ 7200 w 4417200"/>
              <a:gd name="connsiteY53" fmla="*/ 212400 h 529200"/>
              <a:gd name="connsiteX54" fmla="*/ 21600 w 4417200"/>
              <a:gd name="connsiteY54" fmla="*/ 198000 h 529200"/>
              <a:gd name="connsiteX55" fmla="*/ 46800 w 4417200"/>
              <a:gd name="connsiteY55" fmla="*/ 180000 h 529200"/>
              <a:gd name="connsiteX56" fmla="*/ 230400 w 4417200"/>
              <a:gd name="connsiteY56" fmla="*/ 118800 h 529200"/>
              <a:gd name="connsiteX57" fmla="*/ 334800 w 4417200"/>
              <a:gd name="connsiteY57" fmla="*/ 82800 h 529200"/>
              <a:gd name="connsiteX58" fmla="*/ 349200 w 4417200"/>
              <a:gd name="connsiteY58" fmla="*/ 82800 h 529200"/>
              <a:gd name="connsiteX59" fmla="*/ 374400 w 4417200"/>
              <a:gd name="connsiteY59" fmla="*/ 86400 h 529200"/>
              <a:gd name="connsiteX60" fmla="*/ 525600 w 4417200"/>
              <a:gd name="connsiteY60" fmla="*/ 97200 h 529200"/>
              <a:gd name="connsiteX61" fmla="*/ 900000 w 4417200"/>
              <a:gd name="connsiteY61" fmla="*/ 111600 h 529200"/>
              <a:gd name="connsiteX62" fmla="*/ 1486800 w 4417200"/>
              <a:gd name="connsiteY62" fmla="*/ 133200 h 529200"/>
              <a:gd name="connsiteX63" fmla="*/ 1886400 w 4417200"/>
              <a:gd name="connsiteY63" fmla="*/ 147600 h 529200"/>
              <a:gd name="connsiteX64" fmla="*/ 2336400 w 4417200"/>
              <a:gd name="connsiteY64" fmla="*/ 151200 h 5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17200" h="529200">
                <a:moveTo>
                  <a:pt x="2336400" y="151200"/>
                </a:moveTo>
                <a:lnTo>
                  <a:pt x="2901600" y="169200"/>
                </a:lnTo>
                <a:lnTo>
                  <a:pt x="3088800" y="169200"/>
                </a:lnTo>
                <a:lnTo>
                  <a:pt x="3423600" y="176400"/>
                </a:lnTo>
                <a:lnTo>
                  <a:pt x="3859200" y="187200"/>
                </a:lnTo>
                <a:lnTo>
                  <a:pt x="4053600" y="190800"/>
                </a:lnTo>
                <a:lnTo>
                  <a:pt x="4086000" y="187200"/>
                </a:lnTo>
                <a:lnTo>
                  <a:pt x="4122000" y="180000"/>
                </a:lnTo>
                <a:lnTo>
                  <a:pt x="4168800" y="162000"/>
                </a:lnTo>
                <a:lnTo>
                  <a:pt x="4230000" y="126000"/>
                </a:lnTo>
                <a:lnTo>
                  <a:pt x="4284000" y="75600"/>
                </a:lnTo>
                <a:lnTo>
                  <a:pt x="4327200" y="36000"/>
                </a:lnTo>
                <a:lnTo>
                  <a:pt x="4345200" y="14400"/>
                </a:lnTo>
                <a:lnTo>
                  <a:pt x="4356000" y="7200"/>
                </a:lnTo>
                <a:lnTo>
                  <a:pt x="4374000" y="0"/>
                </a:lnTo>
                <a:lnTo>
                  <a:pt x="4381200" y="0"/>
                </a:lnTo>
                <a:lnTo>
                  <a:pt x="4402800" y="3600"/>
                </a:lnTo>
                <a:lnTo>
                  <a:pt x="4406400" y="10800"/>
                </a:lnTo>
                <a:lnTo>
                  <a:pt x="4413600" y="28800"/>
                </a:lnTo>
                <a:lnTo>
                  <a:pt x="4417200" y="50400"/>
                </a:lnTo>
                <a:lnTo>
                  <a:pt x="4392000" y="140400"/>
                </a:lnTo>
                <a:lnTo>
                  <a:pt x="4338000" y="266400"/>
                </a:lnTo>
                <a:lnTo>
                  <a:pt x="4262400" y="410400"/>
                </a:lnTo>
                <a:lnTo>
                  <a:pt x="4222800" y="478800"/>
                </a:lnTo>
                <a:lnTo>
                  <a:pt x="4212000" y="496800"/>
                </a:lnTo>
                <a:lnTo>
                  <a:pt x="4190400" y="518400"/>
                </a:lnTo>
                <a:lnTo>
                  <a:pt x="4179600" y="525600"/>
                </a:lnTo>
                <a:lnTo>
                  <a:pt x="4161600" y="529200"/>
                </a:lnTo>
                <a:lnTo>
                  <a:pt x="4140000" y="525600"/>
                </a:lnTo>
                <a:lnTo>
                  <a:pt x="4100400" y="518400"/>
                </a:lnTo>
                <a:lnTo>
                  <a:pt x="4028400" y="482400"/>
                </a:lnTo>
                <a:lnTo>
                  <a:pt x="3934800" y="442800"/>
                </a:lnTo>
                <a:lnTo>
                  <a:pt x="3916800" y="439200"/>
                </a:lnTo>
                <a:lnTo>
                  <a:pt x="3772800" y="432000"/>
                </a:lnTo>
                <a:lnTo>
                  <a:pt x="3452400" y="421200"/>
                </a:lnTo>
                <a:lnTo>
                  <a:pt x="3196800" y="414000"/>
                </a:lnTo>
                <a:lnTo>
                  <a:pt x="2872800" y="410400"/>
                </a:lnTo>
                <a:lnTo>
                  <a:pt x="2512800" y="396000"/>
                </a:lnTo>
                <a:lnTo>
                  <a:pt x="2347200" y="396000"/>
                </a:lnTo>
                <a:lnTo>
                  <a:pt x="1630800" y="388800"/>
                </a:lnTo>
                <a:lnTo>
                  <a:pt x="1098000" y="392400"/>
                </a:lnTo>
                <a:lnTo>
                  <a:pt x="712800" y="392400"/>
                </a:lnTo>
                <a:lnTo>
                  <a:pt x="435600" y="392400"/>
                </a:lnTo>
                <a:lnTo>
                  <a:pt x="295200" y="392400"/>
                </a:lnTo>
                <a:lnTo>
                  <a:pt x="255600" y="385200"/>
                </a:lnTo>
                <a:lnTo>
                  <a:pt x="176400" y="370800"/>
                </a:lnTo>
                <a:lnTo>
                  <a:pt x="115200" y="349200"/>
                </a:lnTo>
                <a:lnTo>
                  <a:pt x="75600" y="331200"/>
                </a:lnTo>
                <a:lnTo>
                  <a:pt x="46800" y="313200"/>
                </a:lnTo>
                <a:lnTo>
                  <a:pt x="25200" y="295200"/>
                </a:lnTo>
                <a:lnTo>
                  <a:pt x="3600" y="270000"/>
                </a:lnTo>
                <a:lnTo>
                  <a:pt x="0" y="255600"/>
                </a:lnTo>
                <a:lnTo>
                  <a:pt x="0" y="234000"/>
                </a:lnTo>
                <a:lnTo>
                  <a:pt x="7200" y="212400"/>
                </a:lnTo>
                <a:lnTo>
                  <a:pt x="21600" y="198000"/>
                </a:lnTo>
                <a:lnTo>
                  <a:pt x="46800" y="180000"/>
                </a:lnTo>
                <a:lnTo>
                  <a:pt x="230400" y="118800"/>
                </a:lnTo>
                <a:lnTo>
                  <a:pt x="334800" y="82800"/>
                </a:lnTo>
                <a:lnTo>
                  <a:pt x="349200" y="82800"/>
                </a:lnTo>
                <a:lnTo>
                  <a:pt x="374400" y="86400"/>
                </a:lnTo>
                <a:lnTo>
                  <a:pt x="525600" y="97200"/>
                </a:lnTo>
                <a:lnTo>
                  <a:pt x="900000" y="111600"/>
                </a:lnTo>
                <a:lnTo>
                  <a:pt x="1486800" y="133200"/>
                </a:lnTo>
                <a:lnTo>
                  <a:pt x="1886400" y="147600"/>
                </a:lnTo>
                <a:lnTo>
                  <a:pt x="2336400" y="151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D75563B-0E41-B644-A28A-13E0F203332B}"/>
              </a:ext>
            </a:extLst>
          </p:cNvPr>
          <p:cNvSpPr/>
          <p:nvPr/>
        </p:nvSpPr>
        <p:spPr>
          <a:xfrm>
            <a:off x="2489200" y="3225800"/>
            <a:ext cx="1835150" cy="1587500"/>
          </a:xfrm>
          <a:custGeom>
            <a:avLst/>
            <a:gdLst>
              <a:gd name="connsiteX0" fmla="*/ 650875 w 1835150"/>
              <a:gd name="connsiteY0" fmla="*/ 920750 h 1587500"/>
              <a:gd name="connsiteX1" fmla="*/ 1038225 w 1835150"/>
              <a:gd name="connsiteY1" fmla="*/ 612775 h 1587500"/>
              <a:gd name="connsiteX2" fmla="*/ 1254125 w 1835150"/>
              <a:gd name="connsiteY2" fmla="*/ 434975 h 1587500"/>
              <a:gd name="connsiteX3" fmla="*/ 1425575 w 1835150"/>
              <a:gd name="connsiteY3" fmla="*/ 276225 h 1587500"/>
              <a:gd name="connsiteX4" fmla="*/ 1492250 w 1835150"/>
              <a:gd name="connsiteY4" fmla="*/ 222250 h 1587500"/>
              <a:gd name="connsiteX5" fmla="*/ 1676400 w 1835150"/>
              <a:gd name="connsiteY5" fmla="*/ 82550 h 1587500"/>
              <a:gd name="connsiteX6" fmla="*/ 1755775 w 1835150"/>
              <a:gd name="connsiteY6" fmla="*/ 25400 h 1587500"/>
              <a:gd name="connsiteX7" fmla="*/ 1797050 w 1835150"/>
              <a:gd name="connsiteY7" fmla="*/ 0 h 1587500"/>
              <a:gd name="connsiteX8" fmla="*/ 1819275 w 1835150"/>
              <a:gd name="connsiteY8" fmla="*/ 0 h 1587500"/>
              <a:gd name="connsiteX9" fmla="*/ 1835150 w 1835150"/>
              <a:gd name="connsiteY9" fmla="*/ 12700 h 1587500"/>
              <a:gd name="connsiteX10" fmla="*/ 1828800 w 1835150"/>
              <a:gd name="connsiteY10" fmla="*/ 41275 h 1587500"/>
              <a:gd name="connsiteX11" fmla="*/ 1806575 w 1835150"/>
              <a:gd name="connsiteY11" fmla="*/ 69850 h 1587500"/>
              <a:gd name="connsiteX12" fmla="*/ 1387475 w 1835150"/>
              <a:gd name="connsiteY12" fmla="*/ 533400 h 1587500"/>
              <a:gd name="connsiteX13" fmla="*/ 1190625 w 1835150"/>
              <a:gd name="connsiteY13" fmla="*/ 755650 h 1587500"/>
              <a:gd name="connsiteX14" fmla="*/ 1069975 w 1835150"/>
              <a:gd name="connsiteY14" fmla="*/ 873125 h 1587500"/>
              <a:gd name="connsiteX15" fmla="*/ 631825 w 1835150"/>
              <a:gd name="connsiteY15" fmla="*/ 1311275 h 1587500"/>
              <a:gd name="connsiteX16" fmla="*/ 476250 w 1835150"/>
              <a:gd name="connsiteY16" fmla="*/ 1466850 h 1587500"/>
              <a:gd name="connsiteX17" fmla="*/ 447675 w 1835150"/>
              <a:gd name="connsiteY17" fmla="*/ 1498600 h 1587500"/>
              <a:gd name="connsiteX18" fmla="*/ 419100 w 1835150"/>
              <a:gd name="connsiteY18" fmla="*/ 1552575 h 1587500"/>
              <a:gd name="connsiteX19" fmla="*/ 406400 w 1835150"/>
              <a:gd name="connsiteY19" fmla="*/ 1587500 h 1587500"/>
              <a:gd name="connsiteX20" fmla="*/ 377825 w 1835150"/>
              <a:gd name="connsiteY20" fmla="*/ 1577975 h 1587500"/>
              <a:gd name="connsiteX21" fmla="*/ 323850 w 1835150"/>
              <a:gd name="connsiteY21" fmla="*/ 1555750 h 1587500"/>
              <a:gd name="connsiteX22" fmla="*/ 225425 w 1835150"/>
              <a:gd name="connsiteY22" fmla="*/ 1501775 h 1587500"/>
              <a:gd name="connsiteX23" fmla="*/ 165100 w 1835150"/>
              <a:gd name="connsiteY23" fmla="*/ 1457325 h 1587500"/>
              <a:gd name="connsiteX24" fmla="*/ 111125 w 1835150"/>
              <a:gd name="connsiteY24" fmla="*/ 1397000 h 1587500"/>
              <a:gd name="connsiteX25" fmla="*/ 53975 w 1835150"/>
              <a:gd name="connsiteY25" fmla="*/ 1311275 h 1587500"/>
              <a:gd name="connsiteX26" fmla="*/ 31750 w 1835150"/>
              <a:gd name="connsiteY26" fmla="*/ 1250950 h 1587500"/>
              <a:gd name="connsiteX27" fmla="*/ 15875 w 1835150"/>
              <a:gd name="connsiteY27" fmla="*/ 1203325 h 1587500"/>
              <a:gd name="connsiteX28" fmla="*/ 0 w 1835150"/>
              <a:gd name="connsiteY28" fmla="*/ 1136650 h 1587500"/>
              <a:gd name="connsiteX29" fmla="*/ 3175 w 1835150"/>
              <a:gd name="connsiteY29" fmla="*/ 1092200 h 1587500"/>
              <a:gd name="connsiteX30" fmla="*/ 15875 w 1835150"/>
              <a:gd name="connsiteY30" fmla="*/ 1073150 h 1587500"/>
              <a:gd name="connsiteX31" fmla="*/ 44450 w 1835150"/>
              <a:gd name="connsiteY31" fmla="*/ 1076325 h 1587500"/>
              <a:gd name="connsiteX32" fmla="*/ 63500 w 1835150"/>
              <a:gd name="connsiteY32" fmla="*/ 1095375 h 1587500"/>
              <a:gd name="connsiteX33" fmla="*/ 98425 w 1835150"/>
              <a:gd name="connsiteY33" fmla="*/ 1136650 h 1587500"/>
              <a:gd name="connsiteX34" fmla="*/ 123825 w 1835150"/>
              <a:gd name="connsiteY34" fmla="*/ 1171575 h 1587500"/>
              <a:gd name="connsiteX35" fmla="*/ 161925 w 1835150"/>
              <a:gd name="connsiteY35" fmla="*/ 1212850 h 1587500"/>
              <a:gd name="connsiteX36" fmla="*/ 184150 w 1835150"/>
              <a:gd name="connsiteY36" fmla="*/ 1228725 h 1587500"/>
              <a:gd name="connsiteX37" fmla="*/ 219075 w 1835150"/>
              <a:gd name="connsiteY37" fmla="*/ 1238250 h 1587500"/>
              <a:gd name="connsiteX38" fmla="*/ 254000 w 1835150"/>
              <a:gd name="connsiteY38" fmla="*/ 1222375 h 1587500"/>
              <a:gd name="connsiteX39" fmla="*/ 377825 w 1835150"/>
              <a:gd name="connsiteY39" fmla="*/ 1146175 h 1587500"/>
              <a:gd name="connsiteX40" fmla="*/ 482600 w 1835150"/>
              <a:gd name="connsiteY40" fmla="*/ 1063625 h 1587500"/>
              <a:gd name="connsiteX41" fmla="*/ 650875 w 1835150"/>
              <a:gd name="connsiteY41" fmla="*/ 92075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5150" h="1587500">
                <a:moveTo>
                  <a:pt x="650875" y="920750"/>
                </a:moveTo>
                <a:lnTo>
                  <a:pt x="1038225" y="612775"/>
                </a:lnTo>
                <a:lnTo>
                  <a:pt x="1254125" y="434975"/>
                </a:lnTo>
                <a:lnTo>
                  <a:pt x="1425575" y="276225"/>
                </a:lnTo>
                <a:lnTo>
                  <a:pt x="1492250" y="222250"/>
                </a:lnTo>
                <a:lnTo>
                  <a:pt x="1676400" y="82550"/>
                </a:lnTo>
                <a:lnTo>
                  <a:pt x="1755775" y="25400"/>
                </a:lnTo>
                <a:lnTo>
                  <a:pt x="1797050" y="0"/>
                </a:lnTo>
                <a:lnTo>
                  <a:pt x="1819275" y="0"/>
                </a:lnTo>
                <a:lnTo>
                  <a:pt x="1835150" y="12700"/>
                </a:lnTo>
                <a:lnTo>
                  <a:pt x="1828800" y="41275"/>
                </a:lnTo>
                <a:lnTo>
                  <a:pt x="1806575" y="69850"/>
                </a:lnTo>
                <a:lnTo>
                  <a:pt x="1387475" y="533400"/>
                </a:lnTo>
                <a:lnTo>
                  <a:pt x="1190625" y="755650"/>
                </a:lnTo>
                <a:lnTo>
                  <a:pt x="1069975" y="873125"/>
                </a:lnTo>
                <a:lnTo>
                  <a:pt x="631825" y="1311275"/>
                </a:lnTo>
                <a:lnTo>
                  <a:pt x="476250" y="1466850"/>
                </a:lnTo>
                <a:lnTo>
                  <a:pt x="447675" y="1498600"/>
                </a:lnTo>
                <a:lnTo>
                  <a:pt x="419100" y="1552575"/>
                </a:lnTo>
                <a:lnTo>
                  <a:pt x="406400" y="1587500"/>
                </a:lnTo>
                <a:lnTo>
                  <a:pt x="377825" y="1577975"/>
                </a:lnTo>
                <a:lnTo>
                  <a:pt x="323850" y="1555750"/>
                </a:lnTo>
                <a:lnTo>
                  <a:pt x="225425" y="1501775"/>
                </a:lnTo>
                <a:lnTo>
                  <a:pt x="165100" y="1457325"/>
                </a:lnTo>
                <a:lnTo>
                  <a:pt x="111125" y="1397000"/>
                </a:lnTo>
                <a:lnTo>
                  <a:pt x="53975" y="1311275"/>
                </a:lnTo>
                <a:lnTo>
                  <a:pt x="31750" y="1250950"/>
                </a:lnTo>
                <a:lnTo>
                  <a:pt x="15875" y="1203325"/>
                </a:lnTo>
                <a:lnTo>
                  <a:pt x="0" y="1136650"/>
                </a:lnTo>
                <a:lnTo>
                  <a:pt x="3175" y="1092200"/>
                </a:lnTo>
                <a:lnTo>
                  <a:pt x="15875" y="1073150"/>
                </a:lnTo>
                <a:lnTo>
                  <a:pt x="44450" y="1076325"/>
                </a:lnTo>
                <a:lnTo>
                  <a:pt x="63500" y="1095375"/>
                </a:lnTo>
                <a:lnTo>
                  <a:pt x="98425" y="1136650"/>
                </a:lnTo>
                <a:lnTo>
                  <a:pt x="123825" y="1171575"/>
                </a:lnTo>
                <a:lnTo>
                  <a:pt x="161925" y="1212850"/>
                </a:lnTo>
                <a:lnTo>
                  <a:pt x="184150" y="1228725"/>
                </a:lnTo>
                <a:lnTo>
                  <a:pt x="219075" y="1238250"/>
                </a:lnTo>
                <a:lnTo>
                  <a:pt x="254000" y="1222375"/>
                </a:lnTo>
                <a:lnTo>
                  <a:pt x="377825" y="1146175"/>
                </a:lnTo>
                <a:lnTo>
                  <a:pt x="482600" y="1063625"/>
                </a:lnTo>
                <a:lnTo>
                  <a:pt x="650875" y="920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1DDCBF3-38E6-9642-A43A-B682BFEF927C}"/>
              </a:ext>
            </a:extLst>
          </p:cNvPr>
          <p:cNvSpPr/>
          <p:nvPr/>
        </p:nvSpPr>
        <p:spPr>
          <a:xfrm>
            <a:off x="4872038" y="2446338"/>
            <a:ext cx="2074862" cy="630237"/>
          </a:xfrm>
          <a:custGeom>
            <a:avLst/>
            <a:gdLst>
              <a:gd name="connsiteX0" fmla="*/ 895350 w 2074068"/>
              <a:gd name="connsiteY0" fmla="*/ 302419 h 631031"/>
              <a:gd name="connsiteX1" fmla="*/ 1173956 w 2074068"/>
              <a:gd name="connsiteY1" fmla="*/ 211931 h 631031"/>
              <a:gd name="connsiteX2" fmla="*/ 1369218 w 2074068"/>
              <a:gd name="connsiteY2" fmla="*/ 150019 h 631031"/>
              <a:gd name="connsiteX3" fmla="*/ 1426368 w 2074068"/>
              <a:gd name="connsiteY3" fmla="*/ 128587 h 631031"/>
              <a:gd name="connsiteX4" fmla="*/ 1464468 w 2074068"/>
              <a:gd name="connsiteY4" fmla="*/ 111919 h 631031"/>
              <a:gd name="connsiteX5" fmla="*/ 1535906 w 2074068"/>
              <a:gd name="connsiteY5" fmla="*/ 78581 h 631031"/>
              <a:gd name="connsiteX6" fmla="*/ 1607343 w 2074068"/>
              <a:gd name="connsiteY6" fmla="*/ 42862 h 631031"/>
              <a:gd name="connsiteX7" fmla="*/ 1671637 w 2074068"/>
              <a:gd name="connsiteY7" fmla="*/ 4762 h 631031"/>
              <a:gd name="connsiteX8" fmla="*/ 1695450 w 2074068"/>
              <a:gd name="connsiteY8" fmla="*/ 0 h 631031"/>
              <a:gd name="connsiteX9" fmla="*/ 1731168 w 2074068"/>
              <a:gd name="connsiteY9" fmla="*/ 2381 h 631031"/>
              <a:gd name="connsiteX10" fmla="*/ 1804987 w 2074068"/>
              <a:gd name="connsiteY10" fmla="*/ 11906 h 631031"/>
              <a:gd name="connsiteX11" fmla="*/ 1843087 w 2074068"/>
              <a:gd name="connsiteY11" fmla="*/ 19050 h 631031"/>
              <a:gd name="connsiteX12" fmla="*/ 1866900 w 2074068"/>
              <a:gd name="connsiteY12" fmla="*/ 23812 h 631031"/>
              <a:gd name="connsiteX13" fmla="*/ 1921668 w 2074068"/>
              <a:gd name="connsiteY13" fmla="*/ 42862 h 631031"/>
              <a:gd name="connsiteX14" fmla="*/ 1959768 w 2074068"/>
              <a:gd name="connsiteY14" fmla="*/ 59531 h 631031"/>
              <a:gd name="connsiteX15" fmla="*/ 1985962 w 2074068"/>
              <a:gd name="connsiteY15" fmla="*/ 73819 h 631031"/>
              <a:gd name="connsiteX16" fmla="*/ 2021681 w 2074068"/>
              <a:gd name="connsiteY16" fmla="*/ 97631 h 631031"/>
              <a:gd name="connsiteX17" fmla="*/ 2050256 w 2074068"/>
              <a:gd name="connsiteY17" fmla="*/ 123825 h 631031"/>
              <a:gd name="connsiteX18" fmla="*/ 2066925 w 2074068"/>
              <a:gd name="connsiteY18" fmla="*/ 145256 h 631031"/>
              <a:gd name="connsiteX19" fmla="*/ 2074068 w 2074068"/>
              <a:gd name="connsiteY19" fmla="*/ 159544 h 631031"/>
              <a:gd name="connsiteX20" fmla="*/ 2074068 w 2074068"/>
              <a:gd name="connsiteY20" fmla="*/ 183356 h 631031"/>
              <a:gd name="connsiteX21" fmla="*/ 2064543 w 2074068"/>
              <a:gd name="connsiteY21" fmla="*/ 207169 h 631031"/>
              <a:gd name="connsiteX22" fmla="*/ 2040731 w 2074068"/>
              <a:gd name="connsiteY22" fmla="*/ 230981 h 631031"/>
              <a:gd name="connsiteX23" fmla="*/ 2002631 w 2074068"/>
              <a:gd name="connsiteY23" fmla="*/ 252412 h 631031"/>
              <a:gd name="connsiteX24" fmla="*/ 1885950 w 2074068"/>
              <a:gd name="connsiteY24" fmla="*/ 278606 h 631031"/>
              <a:gd name="connsiteX25" fmla="*/ 1616868 w 2074068"/>
              <a:gd name="connsiteY25" fmla="*/ 345281 h 631031"/>
              <a:gd name="connsiteX26" fmla="*/ 1295400 w 2074068"/>
              <a:gd name="connsiteY26" fmla="*/ 426244 h 631031"/>
              <a:gd name="connsiteX27" fmla="*/ 1119187 w 2074068"/>
              <a:gd name="connsiteY27" fmla="*/ 471487 h 631031"/>
              <a:gd name="connsiteX28" fmla="*/ 916781 w 2074068"/>
              <a:gd name="connsiteY28" fmla="*/ 519112 h 631031"/>
              <a:gd name="connsiteX29" fmla="*/ 876300 w 2074068"/>
              <a:gd name="connsiteY29" fmla="*/ 516731 h 631031"/>
              <a:gd name="connsiteX30" fmla="*/ 728662 w 2074068"/>
              <a:gd name="connsiteY30" fmla="*/ 547687 h 631031"/>
              <a:gd name="connsiteX31" fmla="*/ 604837 w 2074068"/>
              <a:gd name="connsiteY31" fmla="*/ 576262 h 631031"/>
              <a:gd name="connsiteX32" fmla="*/ 419100 w 2074068"/>
              <a:gd name="connsiteY32" fmla="*/ 619125 h 631031"/>
              <a:gd name="connsiteX33" fmla="*/ 378618 w 2074068"/>
              <a:gd name="connsiteY33" fmla="*/ 626269 h 631031"/>
              <a:gd name="connsiteX34" fmla="*/ 319087 w 2074068"/>
              <a:gd name="connsiteY34" fmla="*/ 631031 h 631031"/>
              <a:gd name="connsiteX35" fmla="*/ 288131 w 2074068"/>
              <a:gd name="connsiteY35" fmla="*/ 631031 h 631031"/>
              <a:gd name="connsiteX36" fmla="*/ 223837 w 2074068"/>
              <a:gd name="connsiteY36" fmla="*/ 621506 h 631031"/>
              <a:gd name="connsiteX37" fmla="*/ 176212 w 2074068"/>
              <a:gd name="connsiteY37" fmla="*/ 607219 h 631031"/>
              <a:gd name="connsiteX38" fmla="*/ 140493 w 2074068"/>
              <a:gd name="connsiteY38" fmla="*/ 595312 h 631031"/>
              <a:gd name="connsiteX39" fmla="*/ 102393 w 2074068"/>
              <a:gd name="connsiteY39" fmla="*/ 576262 h 631031"/>
              <a:gd name="connsiteX40" fmla="*/ 66675 w 2074068"/>
              <a:gd name="connsiteY40" fmla="*/ 552450 h 631031"/>
              <a:gd name="connsiteX41" fmla="*/ 33337 w 2074068"/>
              <a:gd name="connsiteY41" fmla="*/ 523875 h 631031"/>
              <a:gd name="connsiteX42" fmla="*/ 0 w 2074068"/>
              <a:gd name="connsiteY42" fmla="*/ 488156 h 631031"/>
              <a:gd name="connsiteX43" fmla="*/ 66675 w 2074068"/>
              <a:gd name="connsiteY43" fmla="*/ 411956 h 631031"/>
              <a:gd name="connsiteX44" fmla="*/ 147637 w 2074068"/>
              <a:gd name="connsiteY44" fmla="*/ 454819 h 631031"/>
              <a:gd name="connsiteX45" fmla="*/ 178593 w 2074068"/>
              <a:gd name="connsiteY45" fmla="*/ 464344 h 631031"/>
              <a:gd name="connsiteX46" fmla="*/ 216693 w 2074068"/>
              <a:gd name="connsiteY46" fmla="*/ 469106 h 631031"/>
              <a:gd name="connsiteX47" fmla="*/ 259556 w 2074068"/>
              <a:gd name="connsiteY47" fmla="*/ 471487 h 631031"/>
              <a:gd name="connsiteX48" fmla="*/ 309562 w 2074068"/>
              <a:gd name="connsiteY48" fmla="*/ 469106 h 631031"/>
              <a:gd name="connsiteX49" fmla="*/ 364331 w 2074068"/>
              <a:gd name="connsiteY49" fmla="*/ 459581 h 631031"/>
              <a:gd name="connsiteX50" fmla="*/ 469106 w 2074068"/>
              <a:gd name="connsiteY50" fmla="*/ 426244 h 631031"/>
              <a:gd name="connsiteX51" fmla="*/ 592931 w 2074068"/>
              <a:gd name="connsiteY51" fmla="*/ 390525 h 631031"/>
              <a:gd name="connsiteX52" fmla="*/ 895350 w 2074068"/>
              <a:gd name="connsiteY52" fmla="*/ 3024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74068" h="631031">
                <a:moveTo>
                  <a:pt x="895350" y="302419"/>
                </a:moveTo>
                <a:lnTo>
                  <a:pt x="1173956" y="211931"/>
                </a:lnTo>
                <a:lnTo>
                  <a:pt x="1369218" y="150019"/>
                </a:lnTo>
                <a:lnTo>
                  <a:pt x="1426368" y="128587"/>
                </a:lnTo>
                <a:lnTo>
                  <a:pt x="1464468" y="111919"/>
                </a:lnTo>
                <a:lnTo>
                  <a:pt x="1535906" y="78581"/>
                </a:lnTo>
                <a:lnTo>
                  <a:pt x="1607343" y="42862"/>
                </a:lnTo>
                <a:lnTo>
                  <a:pt x="1671637" y="4762"/>
                </a:lnTo>
                <a:lnTo>
                  <a:pt x="1695450" y="0"/>
                </a:lnTo>
                <a:lnTo>
                  <a:pt x="1731168" y="2381"/>
                </a:lnTo>
                <a:lnTo>
                  <a:pt x="1804987" y="11906"/>
                </a:lnTo>
                <a:lnTo>
                  <a:pt x="1843087" y="19050"/>
                </a:lnTo>
                <a:lnTo>
                  <a:pt x="1866900" y="23812"/>
                </a:lnTo>
                <a:lnTo>
                  <a:pt x="1921668" y="42862"/>
                </a:lnTo>
                <a:lnTo>
                  <a:pt x="1959768" y="59531"/>
                </a:lnTo>
                <a:lnTo>
                  <a:pt x="1985962" y="73819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6925" y="145256"/>
                </a:lnTo>
                <a:lnTo>
                  <a:pt x="2074068" y="159544"/>
                </a:lnTo>
                <a:lnTo>
                  <a:pt x="2074068" y="183356"/>
                </a:lnTo>
                <a:lnTo>
                  <a:pt x="2064543" y="207169"/>
                </a:lnTo>
                <a:lnTo>
                  <a:pt x="2040731" y="230981"/>
                </a:lnTo>
                <a:lnTo>
                  <a:pt x="2002631" y="252412"/>
                </a:lnTo>
                <a:lnTo>
                  <a:pt x="1885950" y="278606"/>
                </a:lnTo>
                <a:lnTo>
                  <a:pt x="1616868" y="345281"/>
                </a:lnTo>
                <a:lnTo>
                  <a:pt x="1295400" y="426244"/>
                </a:lnTo>
                <a:lnTo>
                  <a:pt x="1119187" y="471487"/>
                </a:lnTo>
                <a:lnTo>
                  <a:pt x="916781" y="519112"/>
                </a:lnTo>
                <a:lnTo>
                  <a:pt x="876300" y="516731"/>
                </a:lnTo>
                <a:lnTo>
                  <a:pt x="728662" y="547687"/>
                </a:lnTo>
                <a:lnTo>
                  <a:pt x="604837" y="576262"/>
                </a:lnTo>
                <a:lnTo>
                  <a:pt x="419100" y="619125"/>
                </a:lnTo>
                <a:lnTo>
                  <a:pt x="378618" y="626269"/>
                </a:lnTo>
                <a:lnTo>
                  <a:pt x="319087" y="631031"/>
                </a:lnTo>
                <a:lnTo>
                  <a:pt x="288131" y="631031"/>
                </a:lnTo>
                <a:lnTo>
                  <a:pt x="223837" y="621506"/>
                </a:lnTo>
                <a:lnTo>
                  <a:pt x="176212" y="607219"/>
                </a:lnTo>
                <a:lnTo>
                  <a:pt x="140493" y="595312"/>
                </a:lnTo>
                <a:lnTo>
                  <a:pt x="102393" y="576262"/>
                </a:lnTo>
                <a:lnTo>
                  <a:pt x="66675" y="552450"/>
                </a:lnTo>
                <a:lnTo>
                  <a:pt x="33337" y="523875"/>
                </a:lnTo>
                <a:lnTo>
                  <a:pt x="0" y="488156"/>
                </a:lnTo>
                <a:lnTo>
                  <a:pt x="66675" y="411956"/>
                </a:lnTo>
                <a:lnTo>
                  <a:pt x="147637" y="454819"/>
                </a:lnTo>
                <a:lnTo>
                  <a:pt x="178593" y="464344"/>
                </a:lnTo>
                <a:lnTo>
                  <a:pt x="216693" y="469106"/>
                </a:lnTo>
                <a:lnTo>
                  <a:pt x="259556" y="471487"/>
                </a:lnTo>
                <a:lnTo>
                  <a:pt x="309562" y="469106"/>
                </a:lnTo>
                <a:lnTo>
                  <a:pt x="364331" y="459581"/>
                </a:lnTo>
                <a:lnTo>
                  <a:pt x="469106" y="426244"/>
                </a:lnTo>
                <a:lnTo>
                  <a:pt x="592931" y="390525"/>
                </a:lnTo>
                <a:lnTo>
                  <a:pt x="895350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9E523B-241F-9747-85D7-E419EDFB71A1}"/>
              </a:ext>
            </a:extLst>
          </p:cNvPr>
          <p:cNvSpPr/>
          <p:nvPr/>
        </p:nvSpPr>
        <p:spPr>
          <a:xfrm rot="16200000">
            <a:off x="3862387" y="3267076"/>
            <a:ext cx="2809875" cy="2165350"/>
          </a:xfrm>
          <a:custGeom>
            <a:avLst/>
            <a:gdLst>
              <a:gd name="connsiteX0" fmla="*/ 1750262 w 2810517"/>
              <a:gd name="connsiteY0" fmla="*/ 1590383 h 2165389"/>
              <a:gd name="connsiteX1" fmla="*/ 1868068 w 2810517"/>
              <a:gd name="connsiteY1" fmla="*/ 1643676 h 2165389"/>
              <a:gd name="connsiteX2" fmla="*/ 1963435 w 2810517"/>
              <a:gd name="connsiteY2" fmla="*/ 1685750 h 2165389"/>
              <a:gd name="connsiteX3" fmla="*/ 2064412 w 2810517"/>
              <a:gd name="connsiteY3" fmla="*/ 1725019 h 2165389"/>
              <a:gd name="connsiteX4" fmla="*/ 2134534 w 2810517"/>
              <a:gd name="connsiteY4" fmla="*/ 1747458 h 2165389"/>
              <a:gd name="connsiteX5" fmla="*/ 2201852 w 2810517"/>
              <a:gd name="connsiteY5" fmla="*/ 1761482 h 2165389"/>
              <a:gd name="connsiteX6" fmla="*/ 2260755 w 2810517"/>
              <a:gd name="connsiteY6" fmla="*/ 1772702 h 2165389"/>
              <a:gd name="connsiteX7" fmla="*/ 2328073 w 2810517"/>
              <a:gd name="connsiteY7" fmla="*/ 1781117 h 2165389"/>
              <a:gd name="connsiteX8" fmla="*/ 2431855 w 2810517"/>
              <a:gd name="connsiteY8" fmla="*/ 1789531 h 2165389"/>
              <a:gd name="connsiteX9" fmla="*/ 2473928 w 2810517"/>
              <a:gd name="connsiteY9" fmla="*/ 1789531 h 2165389"/>
              <a:gd name="connsiteX10" fmla="*/ 2546856 w 2810517"/>
              <a:gd name="connsiteY10" fmla="*/ 1767092 h 2165389"/>
              <a:gd name="connsiteX11" fmla="*/ 2608564 w 2810517"/>
              <a:gd name="connsiteY11" fmla="*/ 1750263 h 2165389"/>
              <a:gd name="connsiteX12" fmla="*/ 2631003 w 2810517"/>
              <a:gd name="connsiteY12" fmla="*/ 1725019 h 2165389"/>
              <a:gd name="connsiteX13" fmla="*/ 2661857 w 2810517"/>
              <a:gd name="connsiteY13" fmla="*/ 1688555 h 2165389"/>
              <a:gd name="connsiteX14" fmla="*/ 2712346 w 2810517"/>
              <a:gd name="connsiteY14" fmla="*/ 1638066 h 2165389"/>
              <a:gd name="connsiteX15" fmla="*/ 2768444 w 2810517"/>
              <a:gd name="connsiteY15" fmla="*/ 1587578 h 2165389"/>
              <a:gd name="connsiteX16" fmla="*/ 2804907 w 2810517"/>
              <a:gd name="connsiteY16" fmla="*/ 1548309 h 2165389"/>
              <a:gd name="connsiteX17" fmla="*/ 2810517 w 2810517"/>
              <a:gd name="connsiteY17" fmla="*/ 1601603 h 2165389"/>
              <a:gd name="connsiteX18" fmla="*/ 2765639 w 2810517"/>
              <a:gd name="connsiteY18" fmla="*/ 1694165 h 2165389"/>
              <a:gd name="connsiteX19" fmla="*/ 2698321 w 2810517"/>
              <a:gd name="connsiteY19" fmla="*/ 1842825 h 2165389"/>
              <a:gd name="connsiteX20" fmla="*/ 2611369 w 2810517"/>
              <a:gd name="connsiteY20" fmla="*/ 2030754 h 2165389"/>
              <a:gd name="connsiteX21" fmla="*/ 2580515 w 2810517"/>
              <a:gd name="connsiteY21" fmla="*/ 2103681 h 2165389"/>
              <a:gd name="connsiteX22" fmla="*/ 2569295 w 2810517"/>
              <a:gd name="connsiteY22" fmla="*/ 2126120 h 2165389"/>
              <a:gd name="connsiteX23" fmla="*/ 2516002 w 2810517"/>
              <a:gd name="connsiteY23" fmla="*/ 2151365 h 2165389"/>
              <a:gd name="connsiteX24" fmla="*/ 2487953 w 2810517"/>
              <a:gd name="connsiteY24" fmla="*/ 2165389 h 2165389"/>
              <a:gd name="connsiteX25" fmla="*/ 2476733 w 2810517"/>
              <a:gd name="connsiteY25" fmla="*/ 2165389 h 2165389"/>
              <a:gd name="connsiteX26" fmla="*/ 2431855 w 2810517"/>
              <a:gd name="connsiteY26" fmla="*/ 2142950 h 2165389"/>
              <a:gd name="connsiteX27" fmla="*/ 2339293 w 2810517"/>
              <a:gd name="connsiteY27" fmla="*/ 2100876 h 2165389"/>
              <a:gd name="connsiteX28" fmla="*/ 2213072 w 2810517"/>
              <a:gd name="connsiteY28" fmla="*/ 2055998 h 2165389"/>
              <a:gd name="connsiteX29" fmla="*/ 2103681 w 2810517"/>
              <a:gd name="connsiteY29" fmla="*/ 2019534 h 2165389"/>
              <a:gd name="connsiteX30" fmla="*/ 2005509 w 2810517"/>
              <a:gd name="connsiteY30" fmla="*/ 1988680 h 2165389"/>
              <a:gd name="connsiteX31" fmla="*/ 1887703 w 2810517"/>
              <a:gd name="connsiteY31" fmla="*/ 1943801 h 2165389"/>
              <a:gd name="connsiteX32" fmla="*/ 1719408 w 2810517"/>
              <a:gd name="connsiteY32" fmla="*/ 1876484 h 2165389"/>
              <a:gd name="connsiteX33" fmla="*/ 1601602 w 2810517"/>
              <a:gd name="connsiteY33" fmla="*/ 1817581 h 2165389"/>
              <a:gd name="connsiteX34" fmla="*/ 1458552 w 2810517"/>
              <a:gd name="connsiteY34" fmla="*/ 1741848 h 2165389"/>
              <a:gd name="connsiteX35" fmla="*/ 1321111 w 2810517"/>
              <a:gd name="connsiteY35" fmla="*/ 1657701 h 2165389"/>
              <a:gd name="connsiteX36" fmla="*/ 1245379 w 2810517"/>
              <a:gd name="connsiteY36" fmla="*/ 1604408 h 2165389"/>
              <a:gd name="connsiteX37" fmla="*/ 1079889 w 2810517"/>
              <a:gd name="connsiteY37" fmla="*/ 1503431 h 2165389"/>
              <a:gd name="connsiteX38" fmla="*/ 970498 w 2810517"/>
              <a:gd name="connsiteY38" fmla="*/ 1416479 h 2165389"/>
              <a:gd name="connsiteX39" fmla="*/ 858301 w 2810517"/>
              <a:gd name="connsiteY39" fmla="*/ 1318307 h 2165389"/>
              <a:gd name="connsiteX40" fmla="*/ 776959 w 2810517"/>
              <a:gd name="connsiteY40" fmla="*/ 1242574 h 2165389"/>
              <a:gd name="connsiteX41" fmla="*/ 678787 w 2810517"/>
              <a:gd name="connsiteY41" fmla="*/ 1141598 h 2165389"/>
              <a:gd name="connsiteX42" fmla="*/ 617079 w 2810517"/>
              <a:gd name="connsiteY42" fmla="*/ 1074280 h 2165389"/>
              <a:gd name="connsiteX43" fmla="*/ 524517 w 2810517"/>
              <a:gd name="connsiteY43" fmla="*/ 956474 h 2165389"/>
              <a:gd name="connsiteX44" fmla="*/ 471224 w 2810517"/>
              <a:gd name="connsiteY44" fmla="*/ 872327 h 2165389"/>
              <a:gd name="connsiteX45" fmla="*/ 398296 w 2810517"/>
              <a:gd name="connsiteY45" fmla="*/ 776960 h 2165389"/>
              <a:gd name="connsiteX46" fmla="*/ 330979 w 2810517"/>
              <a:gd name="connsiteY46" fmla="*/ 673178 h 2165389"/>
              <a:gd name="connsiteX47" fmla="*/ 263661 w 2810517"/>
              <a:gd name="connsiteY47" fmla="*/ 560982 h 2165389"/>
              <a:gd name="connsiteX48" fmla="*/ 182319 w 2810517"/>
              <a:gd name="connsiteY48" fmla="*/ 412322 h 2165389"/>
              <a:gd name="connsiteX49" fmla="*/ 120611 w 2810517"/>
              <a:gd name="connsiteY49" fmla="*/ 291711 h 2165389"/>
              <a:gd name="connsiteX50" fmla="*/ 56098 w 2810517"/>
              <a:gd name="connsiteY50" fmla="*/ 165490 h 2165389"/>
              <a:gd name="connsiteX51" fmla="*/ 8414 w 2810517"/>
              <a:gd name="connsiteY51" fmla="*/ 61708 h 2165389"/>
              <a:gd name="connsiteX52" fmla="*/ 0 w 2810517"/>
              <a:gd name="connsiteY52" fmla="*/ 28049 h 2165389"/>
              <a:gd name="connsiteX53" fmla="*/ 2804 w 2810517"/>
              <a:gd name="connsiteY53" fmla="*/ 11220 h 2165389"/>
              <a:gd name="connsiteX54" fmla="*/ 14024 w 2810517"/>
              <a:gd name="connsiteY54" fmla="*/ 0 h 2165389"/>
              <a:gd name="connsiteX55" fmla="*/ 22439 w 2810517"/>
              <a:gd name="connsiteY55" fmla="*/ 0 h 2165389"/>
              <a:gd name="connsiteX56" fmla="*/ 39268 w 2810517"/>
              <a:gd name="connsiteY56" fmla="*/ 0 h 2165389"/>
              <a:gd name="connsiteX57" fmla="*/ 53293 w 2810517"/>
              <a:gd name="connsiteY57" fmla="*/ 11220 h 2165389"/>
              <a:gd name="connsiteX58" fmla="*/ 78537 w 2810517"/>
              <a:gd name="connsiteY58" fmla="*/ 42074 h 2165389"/>
              <a:gd name="connsiteX59" fmla="*/ 120611 w 2810517"/>
              <a:gd name="connsiteY59" fmla="*/ 109392 h 2165389"/>
              <a:gd name="connsiteX60" fmla="*/ 215977 w 2810517"/>
              <a:gd name="connsiteY60" fmla="*/ 260857 h 2165389"/>
              <a:gd name="connsiteX61" fmla="*/ 311344 w 2810517"/>
              <a:gd name="connsiteY61" fmla="*/ 403907 h 2165389"/>
              <a:gd name="connsiteX62" fmla="*/ 384272 w 2810517"/>
              <a:gd name="connsiteY62" fmla="*/ 510493 h 2165389"/>
              <a:gd name="connsiteX63" fmla="*/ 462809 w 2810517"/>
              <a:gd name="connsiteY63" fmla="*/ 614275 h 2165389"/>
              <a:gd name="connsiteX64" fmla="*/ 513298 w 2810517"/>
              <a:gd name="connsiteY64" fmla="*/ 678788 h 2165389"/>
              <a:gd name="connsiteX65" fmla="*/ 605860 w 2810517"/>
              <a:gd name="connsiteY65" fmla="*/ 782569 h 2165389"/>
              <a:gd name="connsiteX66" fmla="*/ 695617 w 2810517"/>
              <a:gd name="connsiteY66" fmla="*/ 869522 h 2165389"/>
              <a:gd name="connsiteX67" fmla="*/ 776959 w 2810517"/>
              <a:gd name="connsiteY67" fmla="*/ 948059 h 2165389"/>
              <a:gd name="connsiteX68" fmla="*/ 863911 w 2810517"/>
              <a:gd name="connsiteY68" fmla="*/ 1023792 h 2165389"/>
              <a:gd name="connsiteX69" fmla="*/ 962083 w 2810517"/>
              <a:gd name="connsiteY69" fmla="*/ 1107939 h 2165389"/>
              <a:gd name="connsiteX70" fmla="*/ 1071474 w 2810517"/>
              <a:gd name="connsiteY70" fmla="*/ 1192086 h 2165389"/>
              <a:gd name="connsiteX71" fmla="*/ 1183671 w 2810517"/>
              <a:gd name="connsiteY71" fmla="*/ 1273428 h 2165389"/>
              <a:gd name="connsiteX72" fmla="*/ 1262208 w 2810517"/>
              <a:gd name="connsiteY72" fmla="*/ 1326722 h 2165389"/>
              <a:gd name="connsiteX73" fmla="*/ 1472576 w 2810517"/>
              <a:gd name="connsiteY73" fmla="*/ 1455747 h 2165389"/>
              <a:gd name="connsiteX74" fmla="*/ 1618431 w 2810517"/>
              <a:gd name="connsiteY74" fmla="*/ 1528675 h 2165389"/>
              <a:gd name="connsiteX75" fmla="*/ 1750262 w 2810517"/>
              <a:gd name="connsiteY75" fmla="*/ 1590383 h 2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810517" h="2165389">
                <a:moveTo>
                  <a:pt x="1750262" y="1590383"/>
                </a:moveTo>
                <a:lnTo>
                  <a:pt x="1868068" y="1643676"/>
                </a:lnTo>
                <a:lnTo>
                  <a:pt x="1963435" y="1685750"/>
                </a:lnTo>
                <a:lnTo>
                  <a:pt x="2064412" y="1725019"/>
                </a:lnTo>
                <a:lnTo>
                  <a:pt x="2134534" y="1747458"/>
                </a:lnTo>
                <a:lnTo>
                  <a:pt x="2201852" y="1761482"/>
                </a:lnTo>
                <a:lnTo>
                  <a:pt x="2260755" y="1772702"/>
                </a:lnTo>
                <a:lnTo>
                  <a:pt x="2328073" y="1781117"/>
                </a:lnTo>
                <a:lnTo>
                  <a:pt x="2431855" y="1789531"/>
                </a:lnTo>
                <a:lnTo>
                  <a:pt x="2473928" y="1789531"/>
                </a:lnTo>
                <a:lnTo>
                  <a:pt x="2546856" y="1767092"/>
                </a:lnTo>
                <a:lnTo>
                  <a:pt x="2608564" y="1750263"/>
                </a:lnTo>
                <a:lnTo>
                  <a:pt x="2631003" y="1725019"/>
                </a:lnTo>
                <a:lnTo>
                  <a:pt x="2661857" y="1688555"/>
                </a:lnTo>
                <a:lnTo>
                  <a:pt x="2712346" y="1638066"/>
                </a:lnTo>
                <a:lnTo>
                  <a:pt x="2768444" y="1587578"/>
                </a:lnTo>
                <a:lnTo>
                  <a:pt x="2804907" y="1548309"/>
                </a:lnTo>
                <a:lnTo>
                  <a:pt x="2810517" y="1601603"/>
                </a:lnTo>
                <a:lnTo>
                  <a:pt x="2765639" y="1694165"/>
                </a:lnTo>
                <a:lnTo>
                  <a:pt x="2698321" y="1842825"/>
                </a:lnTo>
                <a:lnTo>
                  <a:pt x="2611369" y="2030754"/>
                </a:lnTo>
                <a:lnTo>
                  <a:pt x="2580515" y="2103681"/>
                </a:lnTo>
                <a:lnTo>
                  <a:pt x="2569295" y="2126120"/>
                </a:lnTo>
                <a:lnTo>
                  <a:pt x="2516002" y="2151365"/>
                </a:lnTo>
                <a:lnTo>
                  <a:pt x="2487953" y="2165389"/>
                </a:lnTo>
                <a:lnTo>
                  <a:pt x="2476733" y="2165389"/>
                </a:lnTo>
                <a:lnTo>
                  <a:pt x="2431855" y="2142950"/>
                </a:lnTo>
                <a:lnTo>
                  <a:pt x="2339293" y="2100876"/>
                </a:lnTo>
                <a:lnTo>
                  <a:pt x="2213072" y="2055998"/>
                </a:lnTo>
                <a:lnTo>
                  <a:pt x="2103681" y="2019534"/>
                </a:lnTo>
                <a:lnTo>
                  <a:pt x="2005509" y="1988680"/>
                </a:lnTo>
                <a:lnTo>
                  <a:pt x="1887703" y="1943801"/>
                </a:lnTo>
                <a:lnTo>
                  <a:pt x="1719408" y="1876484"/>
                </a:lnTo>
                <a:lnTo>
                  <a:pt x="1601602" y="1817581"/>
                </a:lnTo>
                <a:lnTo>
                  <a:pt x="1458552" y="1741848"/>
                </a:lnTo>
                <a:lnTo>
                  <a:pt x="1321111" y="1657701"/>
                </a:lnTo>
                <a:lnTo>
                  <a:pt x="1245379" y="1604408"/>
                </a:lnTo>
                <a:lnTo>
                  <a:pt x="1079889" y="1503431"/>
                </a:lnTo>
                <a:lnTo>
                  <a:pt x="970498" y="1416479"/>
                </a:lnTo>
                <a:lnTo>
                  <a:pt x="858301" y="1318307"/>
                </a:lnTo>
                <a:lnTo>
                  <a:pt x="776959" y="1242574"/>
                </a:lnTo>
                <a:lnTo>
                  <a:pt x="678787" y="1141598"/>
                </a:lnTo>
                <a:lnTo>
                  <a:pt x="617079" y="1074280"/>
                </a:lnTo>
                <a:lnTo>
                  <a:pt x="524517" y="956474"/>
                </a:lnTo>
                <a:lnTo>
                  <a:pt x="471224" y="872327"/>
                </a:lnTo>
                <a:lnTo>
                  <a:pt x="398296" y="776960"/>
                </a:lnTo>
                <a:lnTo>
                  <a:pt x="330979" y="673178"/>
                </a:lnTo>
                <a:lnTo>
                  <a:pt x="263661" y="560982"/>
                </a:lnTo>
                <a:lnTo>
                  <a:pt x="182319" y="412322"/>
                </a:lnTo>
                <a:lnTo>
                  <a:pt x="120611" y="291711"/>
                </a:lnTo>
                <a:lnTo>
                  <a:pt x="56098" y="165490"/>
                </a:lnTo>
                <a:lnTo>
                  <a:pt x="8414" y="61708"/>
                </a:lnTo>
                <a:lnTo>
                  <a:pt x="0" y="28049"/>
                </a:lnTo>
                <a:lnTo>
                  <a:pt x="2804" y="11220"/>
                </a:lnTo>
                <a:lnTo>
                  <a:pt x="14024" y="0"/>
                </a:lnTo>
                <a:lnTo>
                  <a:pt x="22439" y="0"/>
                </a:lnTo>
                <a:lnTo>
                  <a:pt x="39268" y="0"/>
                </a:lnTo>
                <a:lnTo>
                  <a:pt x="53293" y="11220"/>
                </a:lnTo>
                <a:lnTo>
                  <a:pt x="78537" y="42074"/>
                </a:lnTo>
                <a:lnTo>
                  <a:pt x="120611" y="109392"/>
                </a:lnTo>
                <a:lnTo>
                  <a:pt x="215977" y="260857"/>
                </a:lnTo>
                <a:lnTo>
                  <a:pt x="311344" y="403907"/>
                </a:lnTo>
                <a:lnTo>
                  <a:pt x="384272" y="510493"/>
                </a:lnTo>
                <a:lnTo>
                  <a:pt x="462809" y="614275"/>
                </a:lnTo>
                <a:lnTo>
                  <a:pt x="513298" y="678788"/>
                </a:lnTo>
                <a:lnTo>
                  <a:pt x="605860" y="782569"/>
                </a:lnTo>
                <a:lnTo>
                  <a:pt x="695617" y="869522"/>
                </a:lnTo>
                <a:lnTo>
                  <a:pt x="776959" y="948059"/>
                </a:lnTo>
                <a:lnTo>
                  <a:pt x="863911" y="1023792"/>
                </a:lnTo>
                <a:lnTo>
                  <a:pt x="962083" y="1107939"/>
                </a:lnTo>
                <a:lnTo>
                  <a:pt x="1071474" y="1192086"/>
                </a:lnTo>
                <a:lnTo>
                  <a:pt x="1183671" y="1273428"/>
                </a:lnTo>
                <a:lnTo>
                  <a:pt x="1262208" y="1326722"/>
                </a:lnTo>
                <a:lnTo>
                  <a:pt x="1472576" y="1455747"/>
                </a:lnTo>
                <a:lnTo>
                  <a:pt x="1618431" y="1528675"/>
                </a:lnTo>
                <a:lnTo>
                  <a:pt x="1750262" y="15903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022FF39-C6D4-F340-BF89-2162BC6D8E23}"/>
              </a:ext>
            </a:extLst>
          </p:cNvPr>
          <p:cNvSpPr/>
          <p:nvPr/>
        </p:nvSpPr>
        <p:spPr>
          <a:xfrm>
            <a:off x="4748213" y="3536950"/>
            <a:ext cx="2725737" cy="2171700"/>
          </a:xfrm>
          <a:custGeom>
            <a:avLst/>
            <a:gdLst>
              <a:gd name="connsiteX0" fmla="*/ 499026 w 2725893"/>
              <a:gd name="connsiteY0" fmla="*/ 406721 h 2172061"/>
              <a:gd name="connsiteX1" fmla="*/ 666329 w 2725893"/>
              <a:gd name="connsiteY1" fmla="*/ 579793 h 2172061"/>
              <a:gd name="connsiteX2" fmla="*/ 856709 w 2725893"/>
              <a:gd name="connsiteY2" fmla="*/ 775942 h 2172061"/>
              <a:gd name="connsiteX3" fmla="*/ 882670 w 2725893"/>
              <a:gd name="connsiteY3" fmla="*/ 801903 h 2172061"/>
              <a:gd name="connsiteX4" fmla="*/ 1070165 w 2725893"/>
              <a:gd name="connsiteY4" fmla="*/ 989398 h 2172061"/>
              <a:gd name="connsiteX5" fmla="*/ 1205739 w 2725893"/>
              <a:gd name="connsiteY5" fmla="*/ 1127856 h 2172061"/>
              <a:gd name="connsiteX6" fmla="*/ 1321121 w 2725893"/>
              <a:gd name="connsiteY6" fmla="*/ 1231700 h 2172061"/>
              <a:gd name="connsiteX7" fmla="*/ 1419195 w 2725893"/>
              <a:gd name="connsiteY7" fmla="*/ 1318236 h 2172061"/>
              <a:gd name="connsiteX8" fmla="*/ 1517269 w 2725893"/>
              <a:gd name="connsiteY8" fmla="*/ 1399003 h 2172061"/>
              <a:gd name="connsiteX9" fmla="*/ 1690342 w 2725893"/>
              <a:gd name="connsiteY9" fmla="*/ 1525923 h 2172061"/>
              <a:gd name="connsiteX10" fmla="*/ 1828800 w 2725893"/>
              <a:gd name="connsiteY10" fmla="*/ 1612460 h 2172061"/>
              <a:gd name="connsiteX11" fmla="*/ 2059564 w 2725893"/>
              <a:gd name="connsiteY11" fmla="*/ 1759571 h 2172061"/>
              <a:gd name="connsiteX12" fmla="*/ 2368210 w 2725893"/>
              <a:gd name="connsiteY12" fmla="*/ 1932644 h 2172061"/>
              <a:gd name="connsiteX13" fmla="*/ 2549936 w 2725893"/>
              <a:gd name="connsiteY13" fmla="*/ 2027834 h 2172061"/>
              <a:gd name="connsiteX14" fmla="*/ 2662433 w 2725893"/>
              <a:gd name="connsiteY14" fmla="*/ 2085525 h 2172061"/>
              <a:gd name="connsiteX15" fmla="*/ 2702817 w 2725893"/>
              <a:gd name="connsiteY15" fmla="*/ 2105716 h 2172061"/>
              <a:gd name="connsiteX16" fmla="*/ 2717239 w 2725893"/>
              <a:gd name="connsiteY16" fmla="*/ 2123024 h 2172061"/>
              <a:gd name="connsiteX17" fmla="*/ 2725893 w 2725893"/>
              <a:gd name="connsiteY17" fmla="*/ 2140331 h 2172061"/>
              <a:gd name="connsiteX18" fmla="*/ 2720124 w 2725893"/>
              <a:gd name="connsiteY18" fmla="*/ 2154754 h 2172061"/>
              <a:gd name="connsiteX19" fmla="*/ 2705701 w 2725893"/>
              <a:gd name="connsiteY19" fmla="*/ 2163407 h 2172061"/>
              <a:gd name="connsiteX20" fmla="*/ 2668202 w 2725893"/>
              <a:gd name="connsiteY20" fmla="*/ 2172061 h 2172061"/>
              <a:gd name="connsiteX21" fmla="*/ 2495129 w 2725893"/>
              <a:gd name="connsiteY21" fmla="*/ 2169176 h 2172061"/>
              <a:gd name="connsiteX22" fmla="*/ 2264366 w 2725893"/>
              <a:gd name="connsiteY22" fmla="*/ 2169176 h 2172061"/>
              <a:gd name="connsiteX23" fmla="*/ 2076871 w 2725893"/>
              <a:gd name="connsiteY23" fmla="*/ 2169176 h 2172061"/>
              <a:gd name="connsiteX24" fmla="*/ 1984565 w 2725893"/>
              <a:gd name="connsiteY24" fmla="*/ 2169176 h 2172061"/>
              <a:gd name="connsiteX25" fmla="*/ 1970143 w 2725893"/>
              <a:gd name="connsiteY25" fmla="*/ 2169176 h 2172061"/>
              <a:gd name="connsiteX26" fmla="*/ 1935528 w 2725893"/>
              <a:gd name="connsiteY26" fmla="*/ 2163407 h 2172061"/>
              <a:gd name="connsiteX27" fmla="*/ 1883606 w 2725893"/>
              <a:gd name="connsiteY27" fmla="*/ 2143215 h 2172061"/>
              <a:gd name="connsiteX28" fmla="*/ 1851876 w 2725893"/>
              <a:gd name="connsiteY28" fmla="*/ 2125908 h 2172061"/>
              <a:gd name="connsiteX29" fmla="*/ 1808608 w 2725893"/>
              <a:gd name="connsiteY29" fmla="*/ 2102832 h 2172061"/>
              <a:gd name="connsiteX30" fmla="*/ 1765340 w 2725893"/>
              <a:gd name="connsiteY30" fmla="*/ 2068217 h 2172061"/>
              <a:gd name="connsiteX31" fmla="*/ 1698996 w 2725893"/>
              <a:gd name="connsiteY31" fmla="*/ 2007642 h 2172061"/>
              <a:gd name="connsiteX32" fmla="*/ 1557653 w 2725893"/>
              <a:gd name="connsiteY32" fmla="*/ 1848992 h 2172061"/>
              <a:gd name="connsiteX33" fmla="*/ 1416311 w 2725893"/>
              <a:gd name="connsiteY33" fmla="*/ 1690342 h 2172061"/>
              <a:gd name="connsiteX34" fmla="*/ 1243238 w 2725893"/>
              <a:gd name="connsiteY34" fmla="*/ 1494193 h 2172061"/>
              <a:gd name="connsiteX35" fmla="*/ 1067281 w 2725893"/>
              <a:gd name="connsiteY35" fmla="*/ 1298044 h 2172061"/>
              <a:gd name="connsiteX36" fmla="*/ 917285 w 2725893"/>
              <a:gd name="connsiteY36" fmla="*/ 1122087 h 2172061"/>
              <a:gd name="connsiteX37" fmla="*/ 775942 w 2725893"/>
              <a:gd name="connsiteY37" fmla="*/ 989398 h 2172061"/>
              <a:gd name="connsiteX38" fmla="*/ 646138 w 2725893"/>
              <a:gd name="connsiteY38" fmla="*/ 819210 h 2172061"/>
              <a:gd name="connsiteX39" fmla="*/ 432681 w 2725893"/>
              <a:gd name="connsiteY39" fmla="*/ 545179 h 2172061"/>
              <a:gd name="connsiteX40" fmla="*/ 302877 w 2725893"/>
              <a:gd name="connsiteY40" fmla="*/ 372106 h 2172061"/>
              <a:gd name="connsiteX41" fmla="*/ 210572 w 2725893"/>
              <a:gd name="connsiteY41" fmla="*/ 253840 h 2172061"/>
              <a:gd name="connsiteX42" fmla="*/ 115382 w 2725893"/>
              <a:gd name="connsiteY42" fmla="*/ 124036 h 2172061"/>
              <a:gd name="connsiteX43" fmla="*/ 83652 w 2725893"/>
              <a:gd name="connsiteY43" fmla="*/ 92306 h 2172061"/>
              <a:gd name="connsiteX44" fmla="*/ 46153 w 2725893"/>
              <a:gd name="connsiteY44" fmla="*/ 63460 h 2172061"/>
              <a:gd name="connsiteX45" fmla="*/ 31730 w 2725893"/>
              <a:gd name="connsiteY45" fmla="*/ 54807 h 2172061"/>
              <a:gd name="connsiteX46" fmla="*/ 17307 w 2725893"/>
              <a:gd name="connsiteY46" fmla="*/ 43268 h 2172061"/>
              <a:gd name="connsiteX47" fmla="*/ 2885 w 2725893"/>
              <a:gd name="connsiteY47" fmla="*/ 28846 h 2172061"/>
              <a:gd name="connsiteX48" fmla="*/ 0 w 2725893"/>
              <a:gd name="connsiteY48" fmla="*/ 17307 h 2172061"/>
              <a:gd name="connsiteX49" fmla="*/ 2885 w 2725893"/>
              <a:gd name="connsiteY49" fmla="*/ 2885 h 2172061"/>
              <a:gd name="connsiteX50" fmla="*/ 31730 w 2725893"/>
              <a:gd name="connsiteY50" fmla="*/ 0 h 2172061"/>
              <a:gd name="connsiteX51" fmla="*/ 80767 w 2725893"/>
              <a:gd name="connsiteY51" fmla="*/ 14423 h 2172061"/>
              <a:gd name="connsiteX52" fmla="*/ 124035 w 2725893"/>
              <a:gd name="connsiteY52" fmla="*/ 34615 h 2172061"/>
              <a:gd name="connsiteX53" fmla="*/ 158650 w 2725893"/>
              <a:gd name="connsiteY53" fmla="*/ 57691 h 2172061"/>
              <a:gd name="connsiteX54" fmla="*/ 207687 w 2725893"/>
              <a:gd name="connsiteY54" fmla="*/ 106728 h 2172061"/>
              <a:gd name="connsiteX55" fmla="*/ 499026 w 2725893"/>
              <a:gd name="connsiteY55" fmla="*/ 406721 h 217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25893" h="2172061">
                <a:moveTo>
                  <a:pt x="499026" y="406721"/>
                </a:moveTo>
                <a:lnTo>
                  <a:pt x="666329" y="579793"/>
                </a:lnTo>
                <a:lnTo>
                  <a:pt x="856709" y="775942"/>
                </a:lnTo>
                <a:lnTo>
                  <a:pt x="882670" y="801903"/>
                </a:lnTo>
                <a:lnTo>
                  <a:pt x="1070165" y="989398"/>
                </a:lnTo>
                <a:lnTo>
                  <a:pt x="1205739" y="1127856"/>
                </a:lnTo>
                <a:lnTo>
                  <a:pt x="1321121" y="1231700"/>
                </a:lnTo>
                <a:lnTo>
                  <a:pt x="1419195" y="1318236"/>
                </a:lnTo>
                <a:lnTo>
                  <a:pt x="1517269" y="1399003"/>
                </a:lnTo>
                <a:lnTo>
                  <a:pt x="1690342" y="1525923"/>
                </a:lnTo>
                <a:lnTo>
                  <a:pt x="1828800" y="1612460"/>
                </a:lnTo>
                <a:lnTo>
                  <a:pt x="2059564" y="1759571"/>
                </a:lnTo>
                <a:lnTo>
                  <a:pt x="2368210" y="1932644"/>
                </a:lnTo>
                <a:lnTo>
                  <a:pt x="2549936" y="2027834"/>
                </a:lnTo>
                <a:lnTo>
                  <a:pt x="2662433" y="2085525"/>
                </a:lnTo>
                <a:lnTo>
                  <a:pt x="2702817" y="2105716"/>
                </a:lnTo>
                <a:lnTo>
                  <a:pt x="2717239" y="2123024"/>
                </a:lnTo>
                <a:lnTo>
                  <a:pt x="2725893" y="2140331"/>
                </a:lnTo>
                <a:lnTo>
                  <a:pt x="2720124" y="2154754"/>
                </a:lnTo>
                <a:lnTo>
                  <a:pt x="2705701" y="2163407"/>
                </a:lnTo>
                <a:lnTo>
                  <a:pt x="2668202" y="2172061"/>
                </a:lnTo>
                <a:lnTo>
                  <a:pt x="2495129" y="2169176"/>
                </a:lnTo>
                <a:lnTo>
                  <a:pt x="2264366" y="2169176"/>
                </a:lnTo>
                <a:lnTo>
                  <a:pt x="2076871" y="2169176"/>
                </a:lnTo>
                <a:lnTo>
                  <a:pt x="1984565" y="2169176"/>
                </a:lnTo>
                <a:lnTo>
                  <a:pt x="1970143" y="2169176"/>
                </a:lnTo>
                <a:lnTo>
                  <a:pt x="1935528" y="2163407"/>
                </a:lnTo>
                <a:lnTo>
                  <a:pt x="1883606" y="2143215"/>
                </a:lnTo>
                <a:lnTo>
                  <a:pt x="1851876" y="2125908"/>
                </a:lnTo>
                <a:lnTo>
                  <a:pt x="1808608" y="2102832"/>
                </a:lnTo>
                <a:lnTo>
                  <a:pt x="1765340" y="2068217"/>
                </a:lnTo>
                <a:lnTo>
                  <a:pt x="1698996" y="2007642"/>
                </a:lnTo>
                <a:lnTo>
                  <a:pt x="1557653" y="1848992"/>
                </a:lnTo>
                <a:lnTo>
                  <a:pt x="1416311" y="1690342"/>
                </a:lnTo>
                <a:lnTo>
                  <a:pt x="1243238" y="1494193"/>
                </a:lnTo>
                <a:lnTo>
                  <a:pt x="1067281" y="1298044"/>
                </a:lnTo>
                <a:lnTo>
                  <a:pt x="917285" y="1122087"/>
                </a:lnTo>
                <a:lnTo>
                  <a:pt x="775942" y="989398"/>
                </a:lnTo>
                <a:lnTo>
                  <a:pt x="646138" y="819210"/>
                </a:lnTo>
                <a:lnTo>
                  <a:pt x="432681" y="545179"/>
                </a:lnTo>
                <a:lnTo>
                  <a:pt x="302877" y="372106"/>
                </a:lnTo>
                <a:lnTo>
                  <a:pt x="210572" y="253840"/>
                </a:lnTo>
                <a:lnTo>
                  <a:pt x="115382" y="124036"/>
                </a:lnTo>
                <a:lnTo>
                  <a:pt x="83652" y="92306"/>
                </a:lnTo>
                <a:lnTo>
                  <a:pt x="46153" y="63460"/>
                </a:lnTo>
                <a:lnTo>
                  <a:pt x="31730" y="54807"/>
                </a:lnTo>
                <a:lnTo>
                  <a:pt x="17307" y="43268"/>
                </a:lnTo>
                <a:lnTo>
                  <a:pt x="2885" y="28846"/>
                </a:lnTo>
                <a:lnTo>
                  <a:pt x="0" y="17307"/>
                </a:lnTo>
                <a:lnTo>
                  <a:pt x="2885" y="2885"/>
                </a:lnTo>
                <a:lnTo>
                  <a:pt x="31730" y="0"/>
                </a:lnTo>
                <a:lnTo>
                  <a:pt x="80767" y="14423"/>
                </a:lnTo>
                <a:lnTo>
                  <a:pt x="124035" y="34615"/>
                </a:lnTo>
                <a:lnTo>
                  <a:pt x="158650" y="57691"/>
                </a:lnTo>
                <a:lnTo>
                  <a:pt x="207687" y="106728"/>
                </a:lnTo>
                <a:lnTo>
                  <a:pt x="499026" y="4067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1F1748-0606-442E-9D25-BA542C5321FE}"/>
              </a:ext>
            </a:extLst>
          </p:cNvPr>
          <p:cNvGrpSpPr/>
          <p:nvPr/>
        </p:nvGrpSpPr>
        <p:grpSpPr>
          <a:xfrm>
            <a:off x="2489200" y="1423987"/>
            <a:ext cx="5011737" cy="4437063"/>
            <a:chOff x="2614613" y="1568450"/>
            <a:chExt cx="5011737" cy="4437063"/>
          </a:xfrm>
        </p:grpSpPr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6B5D59E5-217C-47D9-9315-94C74113A33C}"/>
                </a:ext>
              </a:extLst>
            </p:cNvPr>
            <p:cNvSpPr/>
            <p:nvPr/>
          </p:nvSpPr>
          <p:spPr>
            <a:xfrm>
              <a:off x="2614613" y="22653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EEB2B644-45F4-4F8E-BCB1-DDF470A144CA}"/>
                </a:ext>
              </a:extLst>
            </p:cNvPr>
            <p:cNvSpPr/>
            <p:nvPr/>
          </p:nvSpPr>
          <p:spPr>
            <a:xfrm>
              <a:off x="4513263" y="15684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7">
              <a:extLst>
                <a:ext uri="{FF2B5EF4-FFF2-40B4-BE49-F238E27FC236}">
                  <a16:creationId xmlns:a16="http://schemas.microsoft.com/office/drawing/2014/main" id="{373A9E96-289C-424C-9A3C-BB89D8FA5145}"/>
                </a:ext>
              </a:extLst>
            </p:cNvPr>
            <p:cNvSpPr/>
            <p:nvPr/>
          </p:nvSpPr>
          <p:spPr>
            <a:xfrm>
              <a:off x="3151188" y="26654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1C42A5B9-8A54-409E-A4CD-1A37F9549C0B}"/>
                </a:ext>
              </a:extLst>
            </p:cNvPr>
            <p:cNvSpPr/>
            <p:nvPr/>
          </p:nvSpPr>
          <p:spPr>
            <a:xfrm rot="16200000">
              <a:off x="1735931" y="35313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2DDFD592-817B-4EE7-85BB-4C3D27E64A23}"/>
                </a:ext>
              </a:extLst>
            </p:cNvPr>
            <p:cNvSpPr/>
            <p:nvPr/>
          </p:nvSpPr>
          <p:spPr>
            <a:xfrm>
              <a:off x="2641600" y="33782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95F20620-B876-47F9-B0AE-DB0095217F9D}"/>
                </a:ext>
              </a:extLst>
            </p:cNvPr>
            <p:cNvSpPr/>
            <p:nvPr/>
          </p:nvSpPr>
          <p:spPr>
            <a:xfrm>
              <a:off x="5024438" y="25987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3ECF852D-F9F2-42F9-851F-0D88E6B675AB}"/>
                </a:ext>
              </a:extLst>
            </p:cNvPr>
            <p:cNvSpPr/>
            <p:nvPr/>
          </p:nvSpPr>
          <p:spPr>
            <a:xfrm rot="16200000">
              <a:off x="4014787" y="34194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71677E71-7665-4647-A3F1-753CD9620027}"/>
                </a:ext>
              </a:extLst>
            </p:cNvPr>
            <p:cNvSpPr/>
            <p:nvPr/>
          </p:nvSpPr>
          <p:spPr>
            <a:xfrm>
              <a:off x="4900613" y="36893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4E7D42F-A2DA-41C3-BED3-18CAE9B4BD2F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76EE2A95-9887-4F2C-943A-BDC174633013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B2AFE8A4-6041-4978-AE52-B12D4D3C99C1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72611030-FC17-4866-9C39-C19E37EF3E51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10A94460-2B89-4D2E-BA29-767D951A90BD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4AE2EDD-7CBD-47AA-8FF3-491D35411C36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60B4361C-50CD-492E-9031-4DCD21092488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F80A2EE1-0551-4611-891A-AF4F323E07E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2B3F638-0F57-45F6-AC51-DBED544D7E90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2934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42B929-F3EF-46A2-871E-26EB33EC0F99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2EFF4CE-1FD5-6E46-9029-17EB7934C10D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00FD5FC-01FE-D54C-9B07-80BA540D982D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7B287A8-2793-A84F-907D-778611113242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79394F-E46D-A24D-AC58-39D3182A72C2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F07209-EF3A-2C4B-984A-59844EFF5E65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9BE9ADD-1944-734C-95DC-E511A0BA0E1E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58BE6B1-AFFA-A94C-9D96-EB1DDE88E47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CED5E2F-3DFE-0948-A587-362292B5AA1E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365354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6EA9019-3E86-1742-B7F2-A3DF022CFF29}"/>
              </a:ext>
            </a:extLst>
          </p:cNvPr>
          <p:cNvSpPr/>
          <p:nvPr/>
        </p:nvSpPr>
        <p:spPr>
          <a:xfrm>
            <a:off x="4265613" y="2306638"/>
            <a:ext cx="2578100" cy="466725"/>
          </a:xfrm>
          <a:custGeom>
            <a:avLst/>
            <a:gdLst>
              <a:gd name="connsiteX0" fmla="*/ 1352550 w 2578894"/>
              <a:gd name="connsiteY0" fmla="*/ 309563 h 466725"/>
              <a:gd name="connsiteX1" fmla="*/ 954881 w 2578894"/>
              <a:gd name="connsiteY1" fmla="*/ 364332 h 466725"/>
              <a:gd name="connsiteX2" fmla="*/ 783431 w 2578894"/>
              <a:gd name="connsiteY2" fmla="*/ 407194 h 466725"/>
              <a:gd name="connsiteX3" fmla="*/ 681037 w 2578894"/>
              <a:gd name="connsiteY3" fmla="*/ 419100 h 466725"/>
              <a:gd name="connsiteX4" fmla="*/ 564356 w 2578894"/>
              <a:gd name="connsiteY4" fmla="*/ 438150 h 466725"/>
              <a:gd name="connsiteX5" fmla="*/ 507206 w 2578894"/>
              <a:gd name="connsiteY5" fmla="*/ 452438 h 466725"/>
              <a:gd name="connsiteX6" fmla="*/ 478631 w 2578894"/>
              <a:gd name="connsiteY6" fmla="*/ 461963 h 466725"/>
              <a:gd name="connsiteX7" fmla="*/ 442912 w 2578894"/>
              <a:gd name="connsiteY7" fmla="*/ 466725 h 466725"/>
              <a:gd name="connsiteX8" fmla="*/ 402431 w 2578894"/>
              <a:gd name="connsiteY8" fmla="*/ 461963 h 466725"/>
              <a:gd name="connsiteX9" fmla="*/ 371475 w 2578894"/>
              <a:gd name="connsiteY9" fmla="*/ 454819 h 466725"/>
              <a:gd name="connsiteX10" fmla="*/ 328612 w 2578894"/>
              <a:gd name="connsiteY10" fmla="*/ 435769 h 466725"/>
              <a:gd name="connsiteX11" fmla="*/ 261937 w 2578894"/>
              <a:gd name="connsiteY11" fmla="*/ 400050 h 466725"/>
              <a:gd name="connsiteX12" fmla="*/ 183356 w 2578894"/>
              <a:gd name="connsiteY12" fmla="*/ 338138 h 466725"/>
              <a:gd name="connsiteX13" fmla="*/ 92869 w 2578894"/>
              <a:gd name="connsiteY13" fmla="*/ 259557 h 466725"/>
              <a:gd name="connsiteX14" fmla="*/ 40481 w 2578894"/>
              <a:gd name="connsiteY14" fmla="*/ 207169 h 466725"/>
              <a:gd name="connsiteX15" fmla="*/ 14287 w 2578894"/>
              <a:gd name="connsiteY15" fmla="*/ 176213 h 466725"/>
              <a:gd name="connsiteX16" fmla="*/ 4762 w 2578894"/>
              <a:gd name="connsiteY16" fmla="*/ 154782 h 466725"/>
              <a:gd name="connsiteX17" fmla="*/ 0 w 2578894"/>
              <a:gd name="connsiteY17" fmla="*/ 130969 h 466725"/>
              <a:gd name="connsiteX18" fmla="*/ 2381 w 2578894"/>
              <a:gd name="connsiteY18" fmla="*/ 114300 h 466725"/>
              <a:gd name="connsiteX19" fmla="*/ 11906 w 2578894"/>
              <a:gd name="connsiteY19" fmla="*/ 107157 h 466725"/>
              <a:gd name="connsiteX20" fmla="*/ 28575 w 2578894"/>
              <a:gd name="connsiteY20" fmla="*/ 104775 h 466725"/>
              <a:gd name="connsiteX21" fmla="*/ 52387 w 2578894"/>
              <a:gd name="connsiteY21" fmla="*/ 111919 h 466725"/>
              <a:gd name="connsiteX22" fmla="*/ 119062 w 2578894"/>
              <a:gd name="connsiteY22" fmla="*/ 152400 h 466725"/>
              <a:gd name="connsiteX23" fmla="*/ 200025 w 2578894"/>
              <a:gd name="connsiteY23" fmla="*/ 192882 h 466725"/>
              <a:gd name="connsiteX24" fmla="*/ 259556 w 2578894"/>
              <a:gd name="connsiteY24" fmla="*/ 214313 h 466725"/>
              <a:gd name="connsiteX25" fmla="*/ 352425 w 2578894"/>
              <a:gd name="connsiteY25" fmla="*/ 238125 h 466725"/>
              <a:gd name="connsiteX26" fmla="*/ 411956 w 2578894"/>
              <a:gd name="connsiteY26" fmla="*/ 247650 h 466725"/>
              <a:gd name="connsiteX27" fmla="*/ 454819 w 2578894"/>
              <a:gd name="connsiteY27" fmla="*/ 247650 h 466725"/>
              <a:gd name="connsiteX28" fmla="*/ 526256 w 2578894"/>
              <a:gd name="connsiteY28" fmla="*/ 238125 h 466725"/>
              <a:gd name="connsiteX29" fmla="*/ 742950 w 2578894"/>
              <a:gd name="connsiteY29" fmla="*/ 207169 h 466725"/>
              <a:gd name="connsiteX30" fmla="*/ 978694 w 2578894"/>
              <a:gd name="connsiteY30" fmla="*/ 183357 h 466725"/>
              <a:gd name="connsiteX31" fmla="*/ 1309687 w 2578894"/>
              <a:gd name="connsiteY31" fmla="*/ 138113 h 466725"/>
              <a:gd name="connsiteX32" fmla="*/ 1669256 w 2578894"/>
              <a:gd name="connsiteY32" fmla="*/ 90488 h 466725"/>
              <a:gd name="connsiteX33" fmla="*/ 1912144 w 2578894"/>
              <a:gd name="connsiteY33" fmla="*/ 69057 h 466725"/>
              <a:gd name="connsiteX34" fmla="*/ 2031206 w 2578894"/>
              <a:gd name="connsiteY34" fmla="*/ 50007 h 466725"/>
              <a:gd name="connsiteX35" fmla="*/ 2088356 w 2578894"/>
              <a:gd name="connsiteY35" fmla="*/ 33338 h 466725"/>
              <a:gd name="connsiteX36" fmla="*/ 2178844 w 2578894"/>
              <a:gd name="connsiteY36" fmla="*/ 0 h 466725"/>
              <a:gd name="connsiteX37" fmla="*/ 2266950 w 2578894"/>
              <a:gd name="connsiteY37" fmla="*/ 11907 h 466725"/>
              <a:gd name="connsiteX38" fmla="*/ 2345531 w 2578894"/>
              <a:gd name="connsiteY38" fmla="*/ 35719 h 466725"/>
              <a:gd name="connsiteX39" fmla="*/ 2405062 w 2578894"/>
              <a:gd name="connsiteY39" fmla="*/ 59532 h 466725"/>
              <a:gd name="connsiteX40" fmla="*/ 2476500 w 2578894"/>
              <a:gd name="connsiteY40" fmla="*/ 88107 h 466725"/>
              <a:gd name="connsiteX41" fmla="*/ 2519362 w 2578894"/>
              <a:gd name="connsiteY41" fmla="*/ 107157 h 466725"/>
              <a:gd name="connsiteX42" fmla="*/ 2540794 w 2578894"/>
              <a:gd name="connsiteY42" fmla="*/ 121444 h 466725"/>
              <a:gd name="connsiteX43" fmla="*/ 2557462 w 2578894"/>
              <a:gd name="connsiteY43" fmla="*/ 138113 h 466725"/>
              <a:gd name="connsiteX44" fmla="*/ 2571750 w 2578894"/>
              <a:gd name="connsiteY44" fmla="*/ 166688 h 466725"/>
              <a:gd name="connsiteX45" fmla="*/ 2578894 w 2578894"/>
              <a:gd name="connsiteY45" fmla="*/ 188119 h 466725"/>
              <a:gd name="connsiteX46" fmla="*/ 2578894 w 2578894"/>
              <a:gd name="connsiteY46" fmla="*/ 204788 h 466725"/>
              <a:gd name="connsiteX47" fmla="*/ 2569369 w 2578894"/>
              <a:gd name="connsiteY47" fmla="*/ 226219 h 466725"/>
              <a:gd name="connsiteX48" fmla="*/ 2547937 w 2578894"/>
              <a:gd name="connsiteY48" fmla="*/ 247650 h 466725"/>
              <a:gd name="connsiteX49" fmla="*/ 2481262 w 2578894"/>
              <a:gd name="connsiteY49" fmla="*/ 276225 h 466725"/>
              <a:gd name="connsiteX50" fmla="*/ 2386012 w 2578894"/>
              <a:gd name="connsiteY50" fmla="*/ 259557 h 466725"/>
              <a:gd name="connsiteX51" fmla="*/ 2226469 w 2578894"/>
              <a:gd name="connsiteY51" fmla="*/ 242888 h 466725"/>
              <a:gd name="connsiteX52" fmla="*/ 2066925 w 2578894"/>
              <a:gd name="connsiteY52" fmla="*/ 242888 h 466725"/>
              <a:gd name="connsiteX53" fmla="*/ 1907381 w 2578894"/>
              <a:gd name="connsiteY53" fmla="*/ 250032 h 466725"/>
              <a:gd name="connsiteX54" fmla="*/ 1619250 w 2578894"/>
              <a:gd name="connsiteY54" fmla="*/ 278607 h 466725"/>
              <a:gd name="connsiteX55" fmla="*/ 1352550 w 2578894"/>
              <a:gd name="connsiteY55" fmla="*/ 3095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78894" h="466725">
                <a:moveTo>
                  <a:pt x="1352550" y="309563"/>
                </a:moveTo>
                <a:lnTo>
                  <a:pt x="954881" y="364332"/>
                </a:lnTo>
                <a:lnTo>
                  <a:pt x="783431" y="407194"/>
                </a:lnTo>
                <a:lnTo>
                  <a:pt x="681037" y="419100"/>
                </a:lnTo>
                <a:lnTo>
                  <a:pt x="564356" y="438150"/>
                </a:lnTo>
                <a:lnTo>
                  <a:pt x="507206" y="452438"/>
                </a:lnTo>
                <a:lnTo>
                  <a:pt x="478631" y="461963"/>
                </a:lnTo>
                <a:lnTo>
                  <a:pt x="442912" y="466725"/>
                </a:lnTo>
                <a:lnTo>
                  <a:pt x="402431" y="461963"/>
                </a:lnTo>
                <a:lnTo>
                  <a:pt x="371475" y="454819"/>
                </a:lnTo>
                <a:lnTo>
                  <a:pt x="328612" y="435769"/>
                </a:lnTo>
                <a:lnTo>
                  <a:pt x="261937" y="400050"/>
                </a:lnTo>
                <a:lnTo>
                  <a:pt x="183356" y="338138"/>
                </a:lnTo>
                <a:lnTo>
                  <a:pt x="92869" y="259557"/>
                </a:lnTo>
                <a:lnTo>
                  <a:pt x="40481" y="207169"/>
                </a:lnTo>
                <a:lnTo>
                  <a:pt x="14287" y="176213"/>
                </a:lnTo>
                <a:lnTo>
                  <a:pt x="4762" y="154782"/>
                </a:lnTo>
                <a:lnTo>
                  <a:pt x="0" y="130969"/>
                </a:lnTo>
                <a:lnTo>
                  <a:pt x="2381" y="114300"/>
                </a:lnTo>
                <a:lnTo>
                  <a:pt x="11906" y="107157"/>
                </a:lnTo>
                <a:lnTo>
                  <a:pt x="28575" y="104775"/>
                </a:lnTo>
                <a:lnTo>
                  <a:pt x="52387" y="111919"/>
                </a:lnTo>
                <a:lnTo>
                  <a:pt x="119062" y="152400"/>
                </a:lnTo>
                <a:lnTo>
                  <a:pt x="200025" y="192882"/>
                </a:lnTo>
                <a:lnTo>
                  <a:pt x="259556" y="214313"/>
                </a:lnTo>
                <a:lnTo>
                  <a:pt x="352425" y="238125"/>
                </a:lnTo>
                <a:lnTo>
                  <a:pt x="411956" y="247650"/>
                </a:lnTo>
                <a:lnTo>
                  <a:pt x="454819" y="247650"/>
                </a:lnTo>
                <a:lnTo>
                  <a:pt x="526256" y="238125"/>
                </a:lnTo>
                <a:lnTo>
                  <a:pt x="742950" y="207169"/>
                </a:lnTo>
                <a:lnTo>
                  <a:pt x="978694" y="183357"/>
                </a:lnTo>
                <a:lnTo>
                  <a:pt x="1309687" y="138113"/>
                </a:lnTo>
                <a:lnTo>
                  <a:pt x="1669256" y="90488"/>
                </a:lnTo>
                <a:lnTo>
                  <a:pt x="1912144" y="69057"/>
                </a:lnTo>
                <a:lnTo>
                  <a:pt x="2031206" y="50007"/>
                </a:lnTo>
                <a:lnTo>
                  <a:pt x="2088356" y="33338"/>
                </a:lnTo>
                <a:lnTo>
                  <a:pt x="2178844" y="0"/>
                </a:lnTo>
                <a:lnTo>
                  <a:pt x="2266950" y="11907"/>
                </a:lnTo>
                <a:lnTo>
                  <a:pt x="2345531" y="35719"/>
                </a:lnTo>
                <a:lnTo>
                  <a:pt x="2405062" y="59532"/>
                </a:lnTo>
                <a:lnTo>
                  <a:pt x="2476500" y="88107"/>
                </a:lnTo>
                <a:lnTo>
                  <a:pt x="2519362" y="107157"/>
                </a:lnTo>
                <a:lnTo>
                  <a:pt x="2540794" y="121444"/>
                </a:lnTo>
                <a:lnTo>
                  <a:pt x="2557462" y="138113"/>
                </a:lnTo>
                <a:lnTo>
                  <a:pt x="2571750" y="166688"/>
                </a:lnTo>
                <a:lnTo>
                  <a:pt x="2578894" y="188119"/>
                </a:lnTo>
                <a:lnTo>
                  <a:pt x="2578894" y="204788"/>
                </a:lnTo>
                <a:lnTo>
                  <a:pt x="2569369" y="226219"/>
                </a:lnTo>
                <a:lnTo>
                  <a:pt x="2547937" y="247650"/>
                </a:lnTo>
                <a:lnTo>
                  <a:pt x="2481262" y="276225"/>
                </a:lnTo>
                <a:lnTo>
                  <a:pt x="2386012" y="259557"/>
                </a:lnTo>
                <a:lnTo>
                  <a:pt x="2226469" y="242888"/>
                </a:lnTo>
                <a:lnTo>
                  <a:pt x="2066925" y="242888"/>
                </a:lnTo>
                <a:lnTo>
                  <a:pt x="1907381" y="250032"/>
                </a:lnTo>
                <a:lnTo>
                  <a:pt x="1619250" y="278607"/>
                </a:lnTo>
                <a:lnTo>
                  <a:pt x="1352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AE8F35-A249-DF41-8A63-9242B96A4083}"/>
              </a:ext>
            </a:extLst>
          </p:cNvPr>
          <p:cNvSpPr/>
          <p:nvPr/>
        </p:nvSpPr>
        <p:spPr>
          <a:xfrm rot="16200000">
            <a:off x="2057400" y="2093913"/>
            <a:ext cx="2505075" cy="1489075"/>
          </a:xfrm>
          <a:custGeom>
            <a:avLst/>
            <a:gdLst>
              <a:gd name="connsiteX0" fmla="*/ 1414463 w 2505075"/>
              <a:gd name="connsiteY0" fmla="*/ 1112043 h 1488281"/>
              <a:gd name="connsiteX1" fmla="*/ 1121569 w 2505075"/>
              <a:gd name="connsiteY1" fmla="*/ 945356 h 1488281"/>
              <a:gd name="connsiteX2" fmla="*/ 992981 w 2505075"/>
              <a:gd name="connsiteY2" fmla="*/ 857250 h 1488281"/>
              <a:gd name="connsiteX3" fmla="*/ 785813 w 2505075"/>
              <a:gd name="connsiteY3" fmla="*/ 719137 h 1488281"/>
              <a:gd name="connsiteX4" fmla="*/ 611981 w 2505075"/>
              <a:gd name="connsiteY4" fmla="*/ 588168 h 1488281"/>
              <a:gd name="connsiteX5" fmla="*/ 433388 w 2505075"/>
              <a:gd name="connsiteY5" fmla="*/ 447675 h 1488281"/>
              <a:gd name="connsiteX6" fmla="*/ 302419 w 2505075"/>
              <a:gd name="connsiteY6" fmla="*/ 330993 h 1488281"/>
              <a:gd name="connsiteX7" fmla="*/ 126206 w 2505075"/>
              <a:gd name="connsiteY7" fmla="*/ 171450 h 1488281"/>
              <a:gd name="connsiteX8" fmla="*/ 19050 w 2505075"/>
              <a:gd name="connsiteY8" fmla="*/ 71437 h 1488281"/>
              <a:gd name="connsiteX9" fmla="*/ 4763 w 2505075"/>
              <a:gd name="connsiteY9" fmla="*/ 50006 h 1488281"/>
              <a:gd name="connsiteX10" fmla="*/ 0 w 2505075"/>
              <a:gd name="connsiteY10" fmla="*/ 28575 h 1488281"/>
              <a:gd name="connsiteX11" fmla="*/ 0 w 2505075"/>
              <a:gd name="connsiteY11" fmla="*/ 14287 h 1488281"/>
              <a:gd name="connsiteX12" fmla="*/ 4763 w 2505075"/>
              <a:gd name="connsiteY12" fmla="*/ 2381 h 1488281"/>
              <a:gd name="connsiteX13" fmla="*/ 21431 w 2505075"/>
              <a:gd name="connsiteY13" fmla="*/ 0 h 1488281"/>
              <a:gd name="connsiteX14" fmla="*/ 54769 w 2505075"/>
              <a:gd name="connsiteY14" fmla="*/ 9525 h 1488281"/>
              <a:gd name="connsiteX15" fmla="*/ 166688 w 2505075"/>
              <a:gd name="connsiteY15" fmla="*/ 92868 h 1488281"/>
              <a:gd name="connsiteX16" fmla="*/ 378619 w 2505075"/>
              <a:gd name="connsiteY16" fmla="*/ 250031 h 1488281"/>
              <a:gd name="connsiteX17" fmla="*/ 540544 w 2505075"/>
              <a:gd name="connsiteY17" fmla="*/ 364331 h 1488281"/>
              <a:gd name="connsiteX18" fmla="*/ 769144 w 2505075"/>
              <a:gd name="connsiteY18" fmla="*/ 511968 h 1488281"/>
              <a:gd name="connsiteX19" fmla="*/ 992981 w 2505075"/>
              <a:gd name="connsiteY19" fmla="*/ 645318 h 1488281"/>
              <a:gd name="connsiteX20" fmla="*/ 1202531 w 2505075"/>
              <a:gd name="connsiteY20" fmla="*/ 759618 h 1488281"/>
              <a:gd name="connsiteX21" fmla="*/ 1464469 w 2505075"/>
              <a:gd name="connsiteY21" fmla="*/ 881062 h 1488281"/>
              <a:gd name="connsiteX22" fmla="*/ 1759744 w 2505075"/>
              <a:gd name="connsiteY22" fmla="*/ 1014412 h 1488281"/>
              <a:gd name="connsiteX23" fmla="*/ 2019300 w 2505075"/>
              <a:gd name="connsiteY23" fmla="*/ 1121568 h 1488281"/>
              <a:gd name="connsiteX24" fmla="*/ 2152650 w 2505075"/>
              <a:gd name="connsiteY24" fmla="*/ 1164431 h 1488281"/>
              <a:gd name="connsiteX25" fmla="*/ 2197894 w 2505075"/>
              <a:gd name="connsiteY25" fmla="*/ 1173956 h 1488281"/>
              <a:gd name="connsiteX26" fmla="*/ 2240756 w 2505075"/>
              <a:gd name="connsiteY26" fmla="*/ 1173956 h 1488281"/>
              <a:gd name="connsiteX27" fmla="*/ 2271713 w 2505075"/>
              <a:gd name="connsiteY27" fmla="*/ 1166812 h 1488281"/>
              <a:gd name="connsiteX28" fmla="*/ 2309813 w 2505075"/>
              <a:gd name="connsiteY28" fmla="*/ 1157287 h 1488281"/>
              <a:gd name="connsiteX29" fmla="*/ 2366963 w 2505075"/>
              <a:gd name="connsiteY29" fmla="*/ 1121568 h 1488281"/>
              <a:gd name="connsiteX30" fmla="*/ 2419350 w 2505075"/>
              <a:gd name="connsiteY30" fmla="*/ 1088231 h 1488281"/>
              <a:gd name="connsiteX31" fmla="*/ 2450306 w 2505075"/>
              <a:gd name="connsiteY31" fmla="*/ 1062037 h 1488281"/>
              <a:gd name="connsiteX32" fmla="*/ 2471738 w 2505075"/>
              <a:gd name="connsiteY32" fmla="*/ 1050131 h 1488281"/>
              <a:gd name="connsiteX33" fmla="*/ 2488406 w 2505075"/>
              <a:gd name="connsiteY33" fmla="*/ 1047750 h 1488281"/>
              <a:gd name="connsiteX34" fmla="*/ 2502694 w 2505075"/>
              <a:gd name="connsiteY34" fmla="*/ 1052512 h 1488281"/>
              <a:gd name="connsiteX35" fmla="*/ 2505075 w 2505075"/>
              <a:gd name="connsiteY35" fmla="*/ 1066800 h 1488281"/>
              <a:gd name="connsiteX36" fmla="*/ 2476500 w 2505075"/>
              <a:gd name="connsiteY36" fmla="*/ 1133475 h 1488281"/>
              <a:gd name="connsiteX37" fmla="*/ 2431256 w 2505075"/>
              <a:gd name="connsiteY37" fmla="*/ 1221581 h 1488281"/>
              <a:gd name="connsiteX38" fmla="*/ 2393156 w 2505075"/>
              <a:gd name="connsiteY38" fmla="*/ 1273968 h 1488281"/>
              <a:gd name="connsiteX39" fmla="*/ 2321719 w 2505075"/>
              <a:gd name="connsiteY39" fmla="*/ 1340643 h 1488281"/>
              <a:gd name="connsiteX40" fmla="*/ 2240756 w 2505075"/>
              <a:gd name="connsiteY40" fmla="*/ 1421606 h 1488281"/>
              <a:gd name="connsiteX41" fmla="*/ 2164556 w 2505075"/>
              <a:gd name="connsiteY41" fmla="*/ 1471612 h 1488281"/>
              <a:gd name="connsiteX42" fmla="*/ 2128838 w 2505075"/>
              <a:gd name="connsiteY42" fmla="*/ 1485900 h 1488281"/>
              <a:gd name="connsiteX43" fmla="*/ 2112169 w 2505075"/>
              <a:gd name="connsiteY43" fmla="*/ 1488281 h 1488281"/>
              <a:gd name="connsiteX44" fmla="*/ 2078831 w 2505075"/>
              <a:gd name="connsiteY44" fmla="*/ 1485900 h 1488281"/>
              <a:gd name="connsiteX45" fmla="*/ 2052638 w 2505075"/>
              <a:gd name="connsiteY45" fmla="*/ 1471612 h 1488281"/>
              <a:gd name="connsiteX46" fmla="*/ 2026444 w 2505075"/>
              <a:gd name="connsiteY46" fmla="*/ 1450181 h 1488281"/>
              <a:gd name="connsiteX47" fmla="*/ 1964531 w 2505075"/>
              <a:gd name="connsiteY47" fmla="*/ 1381125 h 1488281"/>
              <a:gd name="connsiteX48" fmla="*/ 1809750 w 2505075"/>
              <a:gd name="connsiteY48" fmla="*/ 1307306 h 1488281"/>
              <a:gd name="connsiteX49" fmla="*/ 1609725 w 2505075"/>
              <a:gd name="connsiteY49" fmla="*/ 1212056 h 1488281"/>
              <a:gd name="connsiteX50" fmla="*/ 1414463 w 2505075"/>
              <a:gd name="connsiteY50" fmla="*/ 1112043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5075" h="1488281">
                <a:moveTo>
                  <a:pt x="1414463" y="1112043"/>
                </a:moveTo>
                <a:lnTo>
                  <a:pt x="1121569" y="945356"/>
                </a:lnTo>
                <a:lnTo>
                  <a:pt x="992981" y="857250"/>
                </a:lnTo>
                <a:lnTo>
                  <a:pt x="785813" y="719137"/>
                </a:lnTo>
                <a:lnTo>
                  <a:pt x="611981" y="588168"/>
                </a:lnTo>
                <a:lnTo>
                  <a:pt x="433388" y="447675"/>
                </a:lnTo>
                <a:lnTo>
                  <a:pt x="302419" y="330993"/>
                </a:lnTo>
                <a:lnTo>
                  <a:pt x="126206" y="171450"/>
                </a:lnTo>
                <a:lnTo>
                  <a:pt x="19050" y="71437"/>
                </a:lnTo>
                <a:lnTo>
                  <a:pt x="4763" y="50006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4769" y="9525"/>
                </a:lnTo>
                <a:lnTo>
                  <a:pt x="166688" y="92868"/>
                </a:lnTo>
                <a:lnTo>
                  <a:pt x="378619" y="250031"/>
                </a:lnTo>
                <a:lnTo>
                  <a:pt x="540544" y="364331"/>
                </a:lnTo>
                <a:lnTo>
                  <a:pt x="769144" y="511968"/>
                </a:lnTo>
                <a:lnTo>
                  <a:pt x="992981" y="645318"/>
                </a:lnTo>
                <a:lnTo>
                  <a:pt x="1202531" y="759618"/>
                </a:lnTo>
                <a:lnTo>
                  <a:pt x="1464469" y="881062"/>
                </a:lnTo>
                <a:lnTo>
                  <a:pt x="1759744" y="1014412"/>
                </a:lnTo>
                <a:lnTo>
                  <a:pt x="2019300" y="1121568"/>
                </a:lnTo>
                <a:lnTo>
                  <a:pt x="2152650" y="1164431"/>
                </a:lnTo>
                <a:lnTo>
                  <a:pt x="2197894" y="1173956"/>
                </a:lnTo>
                <a:lnTo>
                  <a:pt x="2240756" y="1173956"/>
                </a:lnTo>
                <a:lnTo>
                  <a:pt x="2271713" y="1166812"/>
                </a:lnTo>
                <a:lnTo>
                  <a:pt x="2309813" y="1157287"/>
                </a:lnTo>
                <a:lnTo>
                  <a:pt x="2366963" y="1121568"/>
                </a:lnTo>
                <a:lnTo>
                  <a:pt x="2419350" y="1088231"/>
                </a:lnTo>
                <a:lnTo>
                  <a:pt x="2450306" y="1062037"/>
                </a:lnTo>
                <a:lnTo>
                  <a:pt x="2471738" y="1050131"/>
                </a:lnTo>
                <a:lnTo>
                  <a:pt x="2488406" y="1047750"/>
                </a:lnTo>
                <a:lnTo>
                  <a:pt x="2502694" y="1052512"/>
                </a:lnTo>
                <a:lnTo>
                  <a:pt x="2505075" y="1066800"/>
                </a:lnTo>
                <a:lnTo>
                  <a:pt x="2476500" y="1133475"/>
                </a:lnTo>
                <a:lnTo>
                  <a:pt x="2431256" y="1221581"/>
                </a:lnTo>
                <a:lnTo>
                  <a:pt x="2393156" y="1273968"/>
                </a:lnTo>
                <a:lnTo>
                  <a:pt x="2321719" y="1340643"/>
                </a:lnTo>
                <a:lnTo>
                  <a:pt x="2240756" y="1421606"/>
                </a:lnTo>
                <a:lnTo>
                  <a:pt x="2164556" y="1471612"/>
                </a:lnTo>
                <a:lnTo>
                  <a:pt x="2128838" y="1485900"/>
                </a:lnTo>
                <a:lnTo>
                  <a:pt x="2112169" y="1488281"/>
                </a:lnTo>
                <a:lnTo>
                  <a:pt x="2078831" y="1485900"/>
                </a:lnTo>
                <a:lnTo>
                  <a:pt x="2052638" y="1471612"/>
                </a:lnTo>
                <a:lnTo>
                  <a:pt x="2026444" y="1450181"/>
                </a:lnTo>
                <a:lnTo>
                  <a:pt x="1964531" y="1381125"/>
                </a:lnTo>
                <a:lnTo>
                  <a:pt x="1809750" y="1307306"/>
                </a:lnTo>
                <a:lnTo>
                  <a:pt x="1609725" y="1212056"/>
                </a:lnTo>
                <a:lnTo>
                  <a:pt x="1414463" y="1112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1660B24-CF3B-EA43-B3A4-B01D632710E1}"/>
              </a:ext>
            </a:extLst>
          </p:cNvPr>
          <p:cNvSpPr/>
          <p:nvPr/>
        </p:nvSpPr>
        <p:spPr>
          <a:xfrm rot="16200000">
            <a:off x="3740151" y="4719637"/>
            <a:ext cx="2081212" cy="423863"/>
          </a:xfrm>
          <a:custGeom>
            <a:avLst/>
            <a:gdLst>
              <a:gd name="connsiteX0" fmla="*/ 885825 w 2081212"/>
              <a:gd name="connsiteY0" fmla="*/ 404812 h 423862"/>
              <a:gd name="connsiteX1" fmla="*/ 342900 w 2081212"/>
              <a:gd name="connsiteY1" fmla="*/ 423862 h 423862"/>
              <a:gd name="connsiteX2" fmla="*/ 197643 w 2081212"/>
              <a:gd name="connsiteY2" fmla="*/ 423862 h 423862"/>
              <a:gd name="connsiteX3" fmla="*/ 130968 w 2081212"/>
              <a:gd name="connsiteY3" fmla="*/ 414337 h 423862"/>
              <a:gd name="connsiteX4" fmla="*/ 78581 w 2081212"/>
              <a:gd name="connsiteY4" fmla="*/ 407194 h 423862"/>
              <a:gd name="connsiteX5" fmla="*/ 54768 w 2081212"/>
              <a:gd name="connsiteY5" fmla="*/ 400050 h 423862"/>
              <a:gd name="connsiteX6" fmla="*/ 33337 w 2081212"/>
              <a:gd name="connsiteY6" fmla="*/ 390525 h 423862"/>
              <a:gd name="connsiteX7" fmla="*/ 9525 w 2081212"/>
              <a:gd name="connsiteY7" fmla="*/ 376237 h 423862"/>
              <a:gd name="connsiteX8" fmla="*/ 0 w 2081212"/>
              <a:gd name="connsiteY8" fmla="*/ 354806 h 423862"/>
              <a:gd name="connsiteX9" fmla="*/ 4762 w 2081212"/>
              <a:gd name="connsiteY9" fmla="*/ 321469 h 423862"/>
              <a:gd name="connsiteX10" fmla="*/ 21431 w 2081212"/>
              <a:gd name="connsiteY10" fmla="*/ 288131 h 423862"/>
              <a:gd name="connsiteX11" fmla="*/ 52387 w 2081212"/>
              <a:gd name="connsiteY11" fmla="*/ 250031 h 423862"/>
              <a:gd name="connsiteX12" fmla="*/ 90487 w 2081212"/>
              <a:gd name="connsiteY12" fmla="*/ 221456 h 423862"/>
              <a:gd name="connsiteX13" fmla="*/ 135731 w 2081212"/>
              <a:gd name="connsiteY13" fmla="*/ 200025 h 423862"/>
              <a:gd name="connsiteX14" fmla="*/ 178593 w 2081212"/>
              <a:gd name="connsiteY14" fmla="*/ 185737 h 423862"/>
              <a:gd name="connsiteX15" fmla="*/ 285750 w 2081212"/>
              <a:gd name="connsiteY15" fmla="*/ 176212 h 423862"/>
              <a:gd name="connsiteX16" fmla="*/ 497681 w 2081212"/>
              <a:gd name="connsiteY16" fmla="*/ 173831 h 423862"/>
              <a:gd name="connsiteX17" fmla="*/ 945356 w 2081212"/>
              <a:gd name="connsiteY17" fmla="*/ 166687 h 423862"/>
              <a:gd name="connsiteX18" fmla="*/ 1447800 w 2081212"/>
              <a:gd name="connsiteY18" fmla="*/ 157162 h 423862"/>
              <a:gd name="connsiteX19" fmla="*/ 1683543 w 2081212"/>
              <a:gd name="connsiteY19" fmla="*/ 152400 h 423862"/>
              <a:gd name="connsiteX20" fmla="*/ 1733550 w 2081212"/>
              <a:gd name="connsiteY20" fmla="*/ 142875 h 423862"/>
              <a:gd name="connsiteX21" fmla="*/ 1788318 w 2081212"/>
              <a:gd name="connsiteY21" fmla="*/ 130969 h 423862"/>
              <a:gd name="connsiteX22" fmla="*/ 1845468 w 2081212"/>
              <a:gd name="connsiteY22" fmla="*/ 111919 h 423862"/>
              <a:gd name="connsiteX23" fmla="*/ 1907381 w 2081212"/>
              <a:gd name="connsiteY23" fmla="*/ 83344 h 423862"/>
              <a:gd name="connsiteX24" fmla="*/ 1955006 w 2081212"/>
              <a:gd name="connsiteY24" fmla="*/ 54769 h 423862"/>
              <a:gd name="connsiteX25" fmla="*/ 2005012 w 2081212"/>
              <a:gd name="connsiteY25" fmla="*/ 23812 h 423862"/>
              <a:gd name="connsiteX26" fmla="*/ 2035968 w 2081212"/>
              <a:gd name="connsiteY26" fmla="*/ 4762 h 423862"/>
              <a:gd name="connsiteX27" fmla="*/ 2059781 w 2081212"/>
              <a:gd name="connsiteY27" fmla="*/ 0 h 423862"/>
              <a:gd name="connsiteX28" fmla="*/ 2069306 w 2081212"/>
              <a:gd name="connsiteY28" fmla="*/ 0 h 423862"/>
              <a:gd name="connsiteX29" fmla="*/ 2076450 w 2081212"/>
              <a:gd name="connsiteY29" fmla="*/ 2381 h 423862"/>
              <a:gd name="connsiteX30" fmla="*/ 2081212 w 2081212"/>
              <a:gd name="connsiteY30" fmla="*/ 16669 h 423862"/>
              <a:gd name="connsiteX31" fmla="*/ 2071687 w 2081212"/>
              <a:gd name="connsiteY31" fmla="*/ 52387 h 423862"/>
              <a:gd name="connsiteX32" fmla="*/ 2021681 w 2081212"/>
              <a:gd name="connsiteY32" fmla="*/ 176212 h 423862"/>
              <a:gd name="connsiteX33" fmla="*/ 1964531 w 2081212"/>
              <a:gd name="connsiteY33" fmla="*/ 273844 h 423862"/>
              <a:gd name="connsiteX34" fmla="*/ 1864518 w 2081212"/>
              <a:gd name="connsiteY34" fmla="*/ 409575 h 423862"/>
              <a:gd name="connsiteX35" fmla="*/ 1747837 w 2081212"/>
              <a:gd name="connsiteY35" fmla="*/ 400050 h 423862"/>
              <a:gd name="connsiteX36" fmla="*/ 1357312 w 2081212"/>
              <a:gd name="connsiteY36" fmla="*/ 400050 h 423862"/>
              <a:gd name="connsiteX37" fmla="*/ 1188243 w 2081212"/>
              <a:gd name="connsiteY37" fmla="*/ 397669 h 423862"/>
              <a:gd name="connsiteX38" fmla="*/ 885825 w 2081212"/>
              <a:gd name="connsiteY38" fmla="*/ 404812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81212" h="423862">
                <a:moveTo>
                  <a:pt x="885825" y="404812"/>
                </a:moveTo>
                <a:lnTo>
                  <a:pt x="342900" y="423862"/>
                </a:lnTo>
                <a:lnTo>
                  <a:pt x="197643" y="423862"/>
                </a:lnTo>
                <a:lnTo>
                  <a:pt x="130968" y="414337"/>
                </a:lnTo>
                <a:lnTo>
                  <a:pt x="78581" y="407194"/>
                </a:lnTo>
                <a:lnTo>
                  <a:pt x="54768" y="400050"/>
                </a:lnTo>
                <a:lnTo>
                  <a:pt x="33337" y="390525"/>
                </a:lnTo>
                <a:lnTo>
                  <a:pt x="9525" y="376237"/>
                </a:lnTo>
                <a:lnTo>
                  <a:pt x="0" y="354806"/>
                </a:lnTo>
                <a:lnTo>
                  <a:pt x="4762" y="321469"/>
                </a:lnTo>
                <a:lnTo>
                  <a:pt x="21431" y="288131"/>
                </a:lnTo>
                <a:lnTo>
                  <a:pt x="52387" y="250031"/>
                </a:lnTo>
                <a:lnTo>
                  <a:pt x="90487" y="221456"/>
                </a:lnTo>
                <a:lnTo>
                  <a:pt x="135731" y="200025"/>
                </a:lnTo>
                <a:lnTo>
                  <a:pt x="178593" y="185737"/>
                </a:lnTo>
                <a:lnTo>
                  <a:pt x="285750" y="176212"/>
                </a:lnTo>
                <a:lnTo>
                  <a:pt x="497681" y="173831"/>
                </a:lnTo>
                <a:lnTo>
                  <a:pt x="945356" y="166687"/>
                </a:lnTo>
                <a:lnTo>
                  <a:pt x="1447800" y="157162"/>
                </a:lnTo>
                <a:lnTo>
                  <a:pt x="1683543" y="152400"/>
                </a:lnTo>
                <a:lnTo>
                  <a:pt x="1733550" y="142875"/>
                </a:lnTo>
                <a:lnTo>
                  <a:pt x="1788318" y="130969"/>
                </a:lnTo>
                <a:lnTo>
                  <a:pt x="1845468" y="111919"/>
                </a:lnTo>
                <a:lnTo>
                  <a:pt x="1907381" y="83344"/>
                </a:lnTo>
                <a:lnTo>
                  <a:pt x="1955006" y="54769"/>
                </a:lnTo>
                <a:lnTo>
                  <a:pt x="2005012" y="23812"/>
                </a:lnTo>
                <a:lnTo>
                  <a:pt x="2035968" y="4762"/>
                </a:lnTo>
                <a:lnTo>
                  <a:pt x="2059781" y="0"/>
                </a:lnTo>
                <a:lnTo>
                  <a:pt x="2069306" y="0"/>
                </a:lnTo>
                <a:lnTo>
                  <a:pt x="2076450" y="2381"/>
                </a:lnTo>
                <a:lnTo>
                  <a:pt x="2081212" y="16669"/>
                </a:lnTo>
                <a:lnTo>
                  <a:pt x="2071687" y="52387"/>
                </a:lnTo>
                <a:lnTo>
                  <a:pt x="2021681" y="176212"/>
                </a:lnTo>
                <a:lnTo>
                  <a:pt x="1964531" y="273844"/>
                </a:lnTo>
                <a:lnTo>
                  <a:pt x="1864518" y="409575"/>
                </a:lnTo>
                <a:lnTo>
                  <a:pt x="1747837" y="400050"/>
                </a:lnTo>
                <a:lnTo>
                  <a:pt x="1357312" y="400050"/>
                </a:lnTo>
                <a:lnTo>
                  <a:pt x="1188243" y="397669"/>
                </a:lnTo>
                <a:lnTo>
                  <a:pt x="885825" y="404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6EF30A-9E6D-4B43-A4C8-A4B00BAA70D3}"/>
              </a:ext>
            </a:extLst>
          </p:cNvPr>
          <p:cNvSpPr/>
          <p:nvPr/>
        </p:nvSpPr>
        <p:spPr>
          <a:xfrm rot="16200000">
            <a:off x="1998663" y="4237038"/>
            <a:ext cx="2990850" cy="355600"/>
          </a:xfrm>
          <a:custGeom>
            <a:avLst/>
            <a:gdLst>
              <a:gd name="connsiteX0" fmla="*/ 1254579 w 2990850"/>
              <a:gd name="connsiteY0" fmla="*/ 318408 h 356508"/>
              <a:gd name="connsiteX1" fmla="*/ 713014 w 2990850"/>
              <a:gd name="connsiteY1" fmla="*/ 302079 h 356508"/>
              <a:gd name="connsiteX2" fmla="*/ 391886 w 2990850"/>
              <a:gd name="connsiteY2" fmla="*/ 293915 h 356508"/>
              <a:gd name="connsiteX3" fmla="*/ 244929 w 2990850"/>
              <a:gd name="connsiteY3" fmla="*/ 288472 h 356508"/>
              <a:gd name="connsiteX4" fmla="*/ 190500 w 2990850"/>
              <a:gd name="connsiteY4" fmla="*/ 283029 h 356508"/>
              <a:gd name="connsiteX5" fmla="*/ 133350 w 2990850"/>
              <a:gd name="connsiteY5" fmla="*/ 272143 h 356508"/>
              <a:gd name="connsiteX6" fmla="*/ 78921 w 2990850"/>
              <a:gd name="connsiteY6" fmla="*/ 261258 h 356508"/>
              <a:gd name="connsiteX7" fmla="*/ 32657 w 2990850"/>
              <a:gd name="connsiteY7" fmla="*/ 242208 h 356508"/>
              <a:gd name="connsiteX8" fmla="*/ 8164 w 2990850"/>
              <a:gd name="connsiteY8" fmla="*/ 220436 h 356508"/>
              <a:gd name="connsiteX9" fmla="*/ 0 w 2990850"/>
              <a:gd name="connsiteY9" fmla="*/ 201386 h 356508"/>
              <a:gd name="connsiteX10" fmla="*/ 0 w 2990850"/>
              <a:gd name="connsiteY10" fmla="*/ 168729 h 356508"/>
              <a:gd name="connsiteX11" fmla="*/ 10886 w 2990850"/>
              <a:gd name="connsiteY11" fmla="*/ 144236 h 356508"/>
              <a:gd name="connsiteX12" fmla="*/ 38100 w 2990850"/>
              <a:gd name="connsiteY12" fmla="*/ 117022 h 356508"/>
              <a:gd name="connsiteX13" fmla="*/ 73479 w 2990850"/>
              <a:gd name="connsiteY13" fmla="*/ 95250 h 356508"/>
              <a:gd name="connsiteX14" fmla="*/ 127907 w 2990850"/>
              <a:gd name="connsiteY14" fmla="*/ 68036 h 356508"/>
              <a:gd name="connsiteX15" fmla="*/ 176893 w 2990850"/>
              <a:gd name="connsiteY15" fmla="*/ 48986 h 356508"/>
              <a:gd name="connsiteX16" fmla="*/ 242207 w 2990850"/>
              <a:gd name="connsiteY16" fmla="*/ 27215 h 356508"/>
              <a:gd name="connsiteX17" fmla="*/ 329293 w 2990850"/>
              <a:gd name="connsiteY17" fmla="*/ 8165 h 356508"/>
              <a:gd name="connsiteX18" fmla="*/ 400050 w 2990850"/>
              <a:gd name="connsiteY18" fmla="*/ 0 h 356508"/>
              <a:gd name="connsiteX19" fmla="*/ 438150 w 2990850"/>
              <a:gd name="connsiteY19" fmla="*/ 10886 h 356508"/>
              <a:gd name="connsiteX20" fmla="*/ 500743 w 2990850"/>
              <a:gd name="connsiteY20" fmla="*/ 27215 h 356508"/>
              <a:gd name="connsiteX21" fmla="*/ 625929 w 2990850"/>
              <a:gd name="connsiteY21" fmla="*/ 48986 h 356508"/>
              <a:gd name="connsiteX22" fmla="*/ 827314 w 2990850"/>
              <a:gd name="connsiteY22" fmla="*/ 73479 h 356508"/>
              <a:gd name="connsiteX23" fmla="*/ 1025979 w 2990850"/>
              <a:gd name="connsiteY23" fmla="*/ 95250 h 356508"/>
              <a:gd name="connsiteX24" fmla="*/ 1382486 w 2990850"/>
              <a:gd name="connsiteY24" fmla="*/ 122465 h 356508"/>
              <a:gd name="connsiteX25" fmla="*/ 1828800 w 2990850"/>
              <a:gd name="connsiteY25" fmla="*/ 146958 h 356508"/>
              <a:gd name="connsiteX26" fmla="*/ 2207079 w 2990850"/>
              <a:gd name="connsiteY26" fmla="*/ 166008 h 356508"/>
              <a:gd name="connsiteX27" fmla="*/ 2549979 w 2990850"/>
              <a:gd name="connsiteY27" fmla="*/ 179615 h 356508"/>
              <a:gd name="connsiteX28" fmla="*/ 2637064 w 2990850"/>
              <a:gd name="connsiteY28" fmla="*/ 179615 h 356508"/>
              <a:gd name="connsiteX29" fmla="*/ 2710543 w 2990850"/>
              <a:gd name="connsiteY29" fmla="*/ 171450 h 356508"/>
              <a:gd name="connsiteX30" fmla="*/ 2764971 w 2990850"/>
              <a:gd name="connsiteY30" fmla="*/ 163286 h 356508"/>
              <a:gd name="connsiteX31" fmla="*/ 2930979 w 2990850"/>
              <a:gd name="connsiteY31" fmla="*/ 108858 h 356508"/>
              <a:gd name="connsiteX32" fmla="*/ 2990850 w 2990850"/>
              <a:gd name="connsiteY32" fmla="*/ 157843 h 356508"/>
              <a:gd name="connsiteX33" fmla="*/ 2917371 w 2990850"/>
              <a:gd name="connsiteY33" fmla="*/ 220436 h 356508"/>
              <a:gd name="connsiteX34" fmla="*/ 2871107 w 2990850"/>
              <a:gd name="connsiteY34" fmla="*/ 255815 h 356508"/>
              <a:gd name="connsiteX35" fmla="*/ 2816679 w 2990850"/>
              <a:gd name="connsiteY35" fmla="*/ 291193 h 356508"/>
              <a:gd name="connsiteX36" fmla="*/ 2748643 w 2990850"/>
              <a:gd name="connsiteY36" fmla="*/ 329293 h 356508"/>
              <a:gd name="connsiteX37" fmla="*/ 2699657 w 2990850"/>
              <a:gd name="connsiteY37" fmla="*/ 348343 h 356508"/>
              <a:gd name="connsiteX38" fmla="*/ 2653393 w 2990850"/>
              <a:gd name="connsiteY38" fmla="*/ 356508 h 356508"/>
              <a:gd name="connsiteX39" fmla="*/ 2305050 w 2990850"/>
              <a:gd name="connsiteY39" fmla="*/ 348343 h 356508"/>
              <a:gd name="connsiteX40" fmla="*/ 1934936 w 2990850"/>
              <a:gd name="connsiteY40" fmla="*/ 334736 h 356508"/>
              <a:gd name="connsiteX41" fmla="*/ 1254579 w 2990850"/>
              <a:gd name="connsiteY41" fmla="*/ 318408 h 35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90850" h="356508">
                <a:moveTo>
                  <a:pt x="1254579" y="318408"/>
                </a:moveTo>
                <a:lnTo>
                  <a:pt x="713014" y="302079"/>
                </a:lnTo>
                <a:lnTo>
                  <a:pt x="391886" y="293915"/>
                </a:lnTo>
                <a:lnTo>
                  <a:pt x="244929" y="288472"/>
                </a:lnTo>
                <a:lnTo>
                  <a:pt x="190500" y="283029"/>
                </a:lnTo>
                <a:lnTo>
                  <a:pt x="133350" y="272143"/>
                </a:lnTo>
                <a:lnTo>
                  <a:pt x="78921" y="261258"/>
                </a:lnTo>
                <a:lnTo>
                  <a:pt x="32657" y="242208"/>
                </a:lnTo>
                <a:lnTo>
                  <a:pt x="8164" y="220436"/>
                </a:lnTo>
                <a:lnTo>
                  <a:pt x="0" y="201386"/>
                </a:lnTo>
                <a:lnTo>
                  <a:pt x="0" y="168729"/>
                </a:lnTo>
                <a:lnTo>
                  <a:pt x="10886" y="144236"/>
                </a:lnTo>
                <a:lnTo>
                  <a:pt x="38100" y="117022"/>
                </a:lnTo>
                <a:lnTo>
                  <a:pt x="73479" y="95250"/>
                </a:lnTo>
                <a:lnTo>
                  <a:pt x="127907" y="68036"/>
                </a:lnTo>
                <a:lnTo>
                  <a:pt x="176893" y="48986"/>
                </a:lnTo>
                <a:lnTo>
                  <a:pt x="242207" y="27215"/>
                </a:lnTo>
                <a:lnTo>
                  <a:pt x="329293" y="8165"/>
                </a:lnTo>
                <a:lnTo>
                  <a:pt x="400050" y="0"/>
                </a:lnTo>
                <a:lnTo>
                  <a:pt x="438150" y="10886"/>
                </a:lnTo>
                <a:lnTo>
                  <a:pt x="500743" y="27215"/>
                </a:lnTo>
                <a:lnTo>
                  <a:pt x="625929" y="48986"/>
                </a:lnTo>
                <a:lnTo>
                  <a:pt x="827314" y="73479"/>
                </a:lnTo>
                <a:lnTo>
                  <a:pt x="1025979" y="95250"/>
                </a:lnTo>
                <a:lnTo>
                  <a:pt x="1382486" y="122465"/>
                </a:lnTo>
                <a:lnTo>
                  <a:pt x="1828800" y="146958"/>
                </a:lnTo>
                <a:lnTo>
                  <a:pt x="2207079" y="166008"/>
                </a:lnTo>
                <a:lnTo>
                  <a:pt x="2549979" y="179615"/>
                </a:lnTo>
                <a:lnTo>
                  <a:pt x="2637064" y="179615"/>
                </a:lnTo>
                <a:lnTo>
                  <a:pt x="2710543" y="171450"/>
                </a:lnTo>
                <a:lnTo>
                  <a:pt x="2764971" y="163286"/>
                </a:lnTo>
                <a:lnTo>
                  <a:pt x="2930979" y="108858"/>
                </a:lnTo>
                <a:lnTo>
                  <a:pt x="2990850" y="157843"/>
                </a:lnTo>
                <a:lnTo>
                  <a:pt x="2917371" y="220436"/>
                </a:lnTo>
                <a:lnTo>
                  <a:pt x="2871107" y="255815"/>
                </a:lnTo>
                <a:lnTo>
                  <a:pt x="2816679" y="291193"/>
                </a:lnTo>
                <a:lnTo>
                  <a:pt x="2748643" y="329293"/>
                </a:lnTo>
                <a:lnTo>
                  <a:pt x="2699657" y="348343"/>
                </a:lnTo>
                <a:lnTo>
                  <a:pt x="2653393" y="356508"/>
                </a:lnTo>
                <a:lnTo>
                  <a:pt x="2305050" y="348343"/>
                </a:lnTo>
                <a:lnTo>
                  <a:pt x="1934936" y="334736"/>
                </a:lnTo>
                <a:lnTo>
                  <a:pt x="1254579" y="3184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8EE7B4A-D0A3-704D-B80B-9053842389A2}"/>
              </a:ext>
            </a:extLst>
          </p:cNvPr>
          <p:cNvSpPr/>
          <p:nvPr/>
        </p:nvSpPr>
        <p:spPr>
          <a:xfrm rot="16200000">
            <a:off x="4169569" y="2324894"/>
            <a:ext cx="1733550" cy="465138"/>
          </a:xfrm>
          <a:custGeom>
            <a:avLst/>
            <a:gdLst>
              <a:gd name="connsiteX0" fmla="*/ 531019 w 1733550"/>
              <a:gd name="connsiteY0" fmla="*/ 431006 h 464343"/>
              <a:gd name="connsiteX1" fmla="*/ 35719 w 1733550"/>
              <a:gd name="connsiteY1" fmla="*/ 433387 h 464343"/>
              <a:gd name="connsiteX2" fmla="*/ 0 w 1733550"/>
              <a:gd name="connsiteY2" fmla="*/ 235743 h 464343"/>
              <a:gd name="connsiteX3" fmla="*/ 711994 w 1733550"/>
              <a:gd name="connsiteY3" fmla="*/ 211931 h 464343"/>
              <a:gd name="connsiteX4" fmla="*/ 907256 w 1733550"/>
              <a:gd name="connsiteY4" fmla="*/ 211931 h 464343"/>
              <a:gd name="connsiteX5" fmla="*/ 1226344 w 1733550"/>
              <a:gd name="connsiteY5" fmla="*/ 192881 h 464343"/>
              <a:gd name="connsiteX6" fmla="*/ 1395413 w 1733550"/>
              <a:gd name="connsiteY6" fmla="*/ 188118 h 464343"/>
              <a:gd name="connsiteX7" fmla="*/ 1457325 w 1733550"/>
              <a:gd name="connsiteY7" fmla="*/ 178593 h 464343"/>
              <a:gd name="connsiteX8" fmla="*/ 1493044 w 1733550"/>
              <a:gd name="connsiteY8" fmla="*/ 166687 h 464343"/>
              <a:gd name="connsiteX9" fmla="*/ 1540669 w 1733550"/>
              <a:gd name="connsiteY9" fmla="*/ 145256 h 464343"/>
              <a:gd name="connsiteX10" fmla="*/ 1578769 w 1733550"/>
              <a:gd name="connsiteY10" fmla="*/ 119062 h 464343"/>
              <a:gd name="connsiteX11" fmla="*/ 1624013 w 1733550"/>
              <a:gd name="connsiteY11" fmla="*/ 76200 h 464343"/>
              <a:gd name="connsiteX12" fmla="*/ 1671638 w 1733550"/>
              <a:gd name="connsiteY12" fmla="*/ 28575 h 464343"/>
              <a:gd name="connsiteX13" fmla="*/ 1690688 w 1733550"/>
              <a:gd name="connsiteY13" fmla="*/ 11906 h 464343"/>
              <a:gd name="connsiteX14" fmla="*/ 1709738 w 1733550"/>
              <a:gd name="connsiteY14" fmla="*/ 0 h 464343"/>
              <a:gd name="connsiteX15" fmla="*/ 1724025 w 1733550"/>
              <a:gd name="connsiteY15" fmla="*/ 2381 h 464343"/>
              <a:gd name="connsiteX16" fmla="*/ 1733550 w 1733550"/>
              <a:gd name="connsiteY16" fmla="*/ 19050 h 464343"/>
              <a:gd name="connsiteX17" fmla="*/ 1733550 w 1733550"/>
              <a:gd name="connsiteY17" fmla="*/ 59531 h 464343"/>
              <a:gd name="connsiteX18" fmla="*/ 1724025 w 1733550"/>
              <a:gd name="connsiteY18" fmla="*/ 121443 h 464343"/>
              <a:gd name="connsiteX19" fmla="*/ 1697831 w 1733550"/>
              <a:gd name="connsiteY19" fmla="*/ 190500 h 464343"/>
              <a:gd name="connsiteX20" fmla="*/ 1676400 w 1733550"/>
              <a:gd name="connsiteY20" fmla="*/ 245268 h 464343"/>
              <a:gd name="connsiteX21" fmla="*/ 1643063 w 1733550"/>
              <a:gd name="connsiteY21" fmla="*/ 300037 h 464343"/>
              <a:gd name="connsiteX22" fmla="*/ 1604963 w 1733550"/>
              <a:gd name="connsiteY22" fmla="*/ 352425 h 464343"/>
              <a:gd name="connsiteX23" fmla="*/ 1569244 w 1733550"/>
              <a:gd name="connsiteY23" fmla="*/ 392906 h 464343"/>
              <a:gd name="connsiteX24" fmla="*/ 1531144 w 1733550"/>
              <a:gd name="connsiteY24" fmla="*/ 426243 h 464343"/>
              <a:gd name="connsiteX25" fmla="*/ 1497806 w 1733550"/>
              <a:gd name="connsiteY25" fmla="*/ 447675 h 464343"/>
              <a:gd name="connsiteX26" fmla="*/ 1471613 w 1733550"/>
              <a:gd name="connsiteY26" fmla="*/ 459581 h 464343"/>
              <a:gd name="connsiteX27" fmla="*/ 1445419 w 1733550"/>
              <a:gd name="connsiteY27" fmla="*/ 464343 h 464343"/>
              <a:gd name="connsiteX28" fmla="*/ 1416844 w 1733550"/>
              <a:gd name="connsiteY28" fmla="*/ 457200 h 464343"/>
              <a:gd name="connsiteX29" fmla="*/ 1371600 w 1733550"/>
              <a:gd name="connsiteY29" fmla="*/ 445293 h 464343"/>
              <a:gd name="connsiteX30" fmla="*/ 1307306 w 1733550"/>
              <a:gd name="connsiteY30" fmla="*/ 433387 h 464343"/>
              <a:gd name="connsiteX31" fmla="*/ 1162050 w 1733550"/>
              <a:gd name="connsiteY31" fmla="*/ 426243 h 464343"/>
              <a:gd name="connsiteX32" fmla="*/ 921544 w 1733550"/>
              <a:gd name="connsiteY32" fmla="*/ 431006 h 464343"/>
              <a:gd name="connsiteX33" fmla="*/ 757238 w 1733550"/>
              <a:gd name="connsiteY33" fmla="*/ 431006 h 464343"/>
              <a:gd name="connsiteX34" fmla="*/ 531019 w 1733550"/>
              <a:gd name="connsiteY34" fmla="*/ 431006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33550" h="464343">
                <a:moveTo>
                  <a:pt x="531019" y="431006"/>
                </a:moveTo>
                <a:lnTo>
                  <a:pt x="35719" y="433387"/>
                </a:lnTo>
                <a:lnTo>
                  <a:pt x="0" y="235743"/>
                </a:lnTo>
                <a:lnTo>
                  <a:pt x="711994" y="211931"/>
                </a:lnTo>
                <a:lnTo>
                  <a:pt x="907256" y="211931"/>
                </a:lnTo>
                <a:lnTo>
                  <a:pt x="1226344" y="192881"/>
                </a:lnTo>
                <a:lnTo>
                  <a:pt x="1395413" y="188118"/>
                </a:lnTo>
                <a:lnTo>
                  <a:pt x="1457325" y="178593"/>
                </a:lnTo>
                <a:lnTo>
                  <a:pt x="1493044" y="166687"/>
                </a:lnTo>
                <a:lnTo>
                  <a:pt x="1540669" y="145256"/>
                </a:lnTo>
                <a:lnTo>
                  <a:pt x="1578769" y="119062"/>
                </a:lnTo>
                <a:lnTo>
                  <a:pt x="1624013" y="76200"/>
                </a:lnTo>
                <a:lnTo>
                  <a:pt x="1671638" y="28575"/>
                </a:lnTo>
                <a:lnTo>
                  <a:pt x="1690688" y="11906"/>
                </a:lnTo>
                <a:lnTo>
                  <a:pt x="1709738" y="0"/>
                </a:lnTo>
                <a:lnTo>
                  <a:pt x="1724025" y="2381"/>
                </a:lnTo>
                <a:lnTo>
                  <a:pt x="1733550" y="19050"/>
                </a:lnTo>
                <a:lnTo>
                  <a:pt x="1733550" y="59531"/>
                </a:lnTo>
                <a:lnTo>
                  <a:pt x="1724025" y="121443"/>
                </a:lnTo>
                <a:lnTo>
                  <a:pt x="1697831" y="190500"/>
                </a:lnTo>
                <a:lnTo>
                  <a:pt x="1676400" y="245268"/>
                </a:lnTo>
                <a:lnTo>
                  <a:pt x="1643063" y="300037"/>
                </a:lnTo>
                <a:lnTo>
                  <a:pt x="1604963" y="352425"/>
                </a:lnTo>
                <a:lnTo>
                  <a:pt x="1569244" y="392906"/>
                </a:lnTo>
                <a:lnTo>
                  <a:pt x="1531144" y="426243"/>
                </a:lnTo>
                <a:lnTo>
                  <a:pt x="1497806" y="447675"/>
                </a:lnTo>
                <a:lnTo>
                  <a:pt x="1471613" y="459581"/>
                </a:lnTo>
                <a:lnTo>
                  <a:pt x="1445419" y="464343"/>
                </a:lnTo>
                <a:lnTo>
                  <a:pt x="1416844" y="457200"/>
                </a:lnTo>
                <a:lnTo>
                  <a:pt x="1371600" y="445293"/>
                </a:lnTo>
                <a:lnTo>
                  <a:pt x="1307306" y="433387"/>
                </a:lnTo>
                <a:lnTo>
                  <a:pt x="1162050" y="426243"/>
                </a:lnTo>
                <a:lnTo>
                  <a:pt x="921544" y="431006"/>
                </a:lnTo>
                <a:lnTo>
                  <a:pt x="757238" y="431006"/>
                </a:lnTo>
                <a:lnTo>
                  <a:pt x="531019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520276D-0907-E54C-B752-C29B0F786E8F}"/>
              </a:ext>
            </a:extLst>
          </p:cNvPr>
          <p:cNvSpPr/>
          <p:nvPr/>
        </p:nvSpPr>
        <p:spPr>
          <a:xfrm rot="16200000">
            <a:off x="5100637" y="2173288"/>
            <a:ext cx="1801813" cy="509588"/>
          </a:xfrm>
          <a:custGeom>
            <a:avLst/>
            <a:gdLst>
              <a:gd name="connsiteX0" fmla="*/ 578644 w 1802606"/>
              <a:gd name="connsiteY0" fmla="*/ 411956 h 509587"/>
              <a:gd name="connsiteX1" fmla="*/ 38100 w 1802606"/>
              <a:gd name="connsiteY1" fmla="*/ 381000 h 509587"/>
              <a:gd name="connsiteX2" fmla="*/ 0 w 1802606"/>
              <a:gd name="connsiteY2" fmla="*/ 157162 h 509587"/>
              <a:gd name="connsiteX3" fmla="*/ 461963 w 1802606"/>
              <a:gd name="connsiteY3" fmla="*/ 171450 h 509587"/>
              <a:gd name="connsiteX4" fmla="*/ 750094 w 1802606"/>
              <a:gd name="connsiteY4" fmla="*/ 183356 h 509587"/>
              <a:gd name="connsiteX5" fmla="*/ 928688 w 1802606"/>
              <a:gd name="connsiteY5" fmla="*/ 183356 h 509587"/>
              <a:gd name="connsiteX6" fmla="*/ 1214438 w 1802606"/>
              <a:gd name="connsiteY6" fmla="*/ 195262 h 509587"/>
              <a:gd name="connsiteX7" fmla="*/ 1443038 w 1802606"/>
              <a:gd name="connsiteY7" fmla="*/ 202406 h 509587"/>
              <a:gd name="connsiteX8" fmla="*/ 1483519 w 1802606"/>
              <a:gd name="connsiteY8" fmla="*/ 200025 h 509587"/>
              <a:gd name="connsiteX9" fmla="*/ 1516856 w 1802606"/>
              <a:gd name="connsiteY9" fmla="*/ 190500 h 509587"/>
              <a:gd name="connsiteX10" fmla="*/ 1554956 w 1802606"/>
              <a:gd name="connsiteY10" fmla="*/ 176212 h 509587"/>
              <a:gd name="connsiteX11" fmla="*/ 1609725 w 1802606"/>
              <a:gd name="connsiteY11" fmla="*/ 142875 h 509587"/>
              <a:gd name="connsiteX12" fmla="*/ 1666875 w 1802606"/>
              <a:gd name="connsiteY12" fmla="*/ 104775 h 509587"/>
              <a:gd name="connsiteX13" fmla="*/ 1714500 w 1802606"/>
              <a:gd name="connsiteY13" fmla="*/ 61912 h 509587"/>
              <a:gd name="connsiteX14" fmla="*/ 1752600 w 1802606"/>
              <a:gd name="connsiteY14" fmla="*/ 26193 h 509587"/>
              <a:gd name="connsiteX15" fmla="*/ 1774031 w 1802606"/>
              <a:gd name="connsiteY15" fmla="*/ 7143 h 509587"/>
              <a:gd name="connsiteX16" fmla="*/ 1788319 w 1802606"/>
              <a:gd name="connsiteY16" fmla="*/ 0 h 509587"/>
              <a:gd name="connsiteX17" fmla="*/ 1802606 w 1802606"/>
              <a:gd name="connsiteY17" fmla="*/ 7143 h 509587"/>
              <a:gd name="connsiteX18" fmla="*/ 1802606 w 1802606"/>
              <a:gd name="connsiteY18" fmla="*/ 30956 h 509587"/>
              <a:gd name="connsiteX19" fmla="*/ 1783556 w 1802606"/>
              <a:gd name="connsiteY19" fmla="*/ 111918 h 509587"/>
              <a:gd name="connsiteX20" fmla="*/ 1754981 w 1802606"/>
              <a:gd name="connsiteY20" fmla="*/ 202406 h 509587"/>
              <a:gd name="connsiteX21" fmla="*/ 1724025 w 1802606"/>
              <a:gd name="connsiteY21" fmla="*/ 288131 h 509587"/>
              <a:gd name="connsiteX22" fmla="*/ 1700213 w 1802606"/>
              <a:gd name="connsiteY22" fmla="*/ 340518 h 509587"/>
              <a:gd name="connsiteX23" fmla="*/ 1669256 w 1802606"/>
              <a:gd name="connsiteY23" fmla="*/ 388143 h 509587"/>
              <a:gd name="connsiteX24" fmla="*/ 1621631 w 1802606"/>
              <a:gd name="connsiteY24" fmla="*/ 450056 h 509587"/>
              <a:gd name="connsiteX25" fmla="*/ 1583531 w 1802606"/>
              <a:gd name="connsiteY25" fmla="*/ 483393 h 509587"/>
              <a:gd name="connsiteX26" fmla="*/ 1545431 w 1802606"/>
              <a:gd name="connsiteY26" fmla="*/ 502443 h 509587"/>
              <a:gd name="connsiteX27" fmla="*/ 1524000 w 1802606"/>
              <a:gd name="connsiteY27" fmla="*/ 509587 h 509587"/>
              <a:gd name="connsiteX28" fmla="*/ 1488281 w 1802606"/>
              <a:gd name="connsiteY28" fmla="*/ 507206 h 509587"/>
              <a:gd name="connsiteX29" fmla="*/ 1454944 w 1802606"/>
              <a:gd name="connsiteY29" fmla="*/ 492918 h 509587"/>
              <a:gd name="connsiteX30" fmla="*/ 1414463 w 1802606"/>
              <a:gd name="connsiteY30" fmla="*/ 473868 h 509587"/>
              <a:gd name="connsiteX31" fmla="*/ 1364456 w 1802606"/>
              <a:gd name="connsiteY31" fmla="*/ 459581 h 509587"/>
              <a:gd name="connsiteX32" fmla="*/ 1297781 w 1802606"/>
              <a:gd name="connsiteY32" fmla="*/ 447675 h 509587"/>
              <a:gd name="connsiteX33" fmla="*/ 947738 w 1802606"/>
              <a:gd name="connsiteY33" fmla="*/ 428625 h 509587"/>
              <a:gd name="connsiteX34" fmla="*/ 578644 w 1802606"/>
              <a:gd name="connsiteY34" fmla="*/ 4119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02606" h="509587">
                <a:moveTo>
                  <a:pt x="578644" y="411956"/>
                </a:moveTo>
                <a:lnTo>
                  <a:pt x="38100" y="381000"/>
                </a:lnTo>
                <a:lnTo>
                  <a:pt x="0" y="157162"/>
                </a:lnTo>
                <a:lnTo>
                  <a:pt x="461963" y="171450"/>
                </a:lnTo>
                <a:lnTo>
                  <a:pt x="750094" y="183356"/>
                </a:lnTo>
                <a:lnTo>
                  <a:pt x="928688" y="183356"/>
                </a:lnTo>
                <a:lnTo>
                  <a:pt x="1214438" y="195262"/>
                </a:lnTo>
                <a:lnTo>
                  <a:pt x="1443038" y="202406"/>
                </a:lnTo>
                <a:lnTo>
                  <a:pt x="1483519" y="200025"/>
                </a:lnTo>
                <a:lnTo>
                  <a:pt x="1516856" y="190500"/>
                </a:lnTo>
                <a:lnTo>
                  <a:pt x="1554956" y="176212"/>
                </a:lnTo>
                <a:lnTo>
                  <a:pt x="1609725" y="142875"/>
                </a:lnTo>
                <a:lnTo>
                  <a:pt x="1666875" y="104775"/>
                </a:lnTo>
                <a:lnTo>
                  <a:pt x="1714500" y="61912"/>
                </a:lnTo>
                <a:lnTo>
                  <a:pt x="1752600" y="26193"/>
                </a:lnTo>
                <a:lnTo>
                  <a:pt x="1774031" y="7143"/>
                </a:lnTo>
                <a:lnTo>
                  <a:pt x="1788319" y="0"/>
                </a:lnTo>
                <a:lnTo>
                  <a:pt x="1802606" y="7143"/>
                </a:lnTo>
                <a:lnTo>
                  <a:pt x="1802606" y="30956"/>
                </a:lnTo>
                <a:lnTo>
                  <a:pt x="1783556" y="111918"/>
                </a:lnTo>
                <a:lnTo>
                  <a:pt x="1754981" y="202406"/>
                </a:lnTo>
                <a:lnTo>
                  <a:pt x="1724025" y="288131"/>
                </a:lnTo>
                <a:lnTo>
                  <a:pt x="1700213" y="340518"/>
                </a:lnTo>
                <a:lnTo>
                  <a:pt x="1669256" y="388143"/>
                </a:lnTo>
                <a:lnTo>
                  <a:pt x="1621631" y="450056"/>
                </a:lnTo>
                <a:lnTo>
                  <a:pt x="1583531" y="483393"/>
                </a:lnTo>
                <a:lnTo>
                  <a:pt x="1545431" y="502443"/>
                </a:lnTo>
                <a:lnTo>
                  <a:pt x="1524000" y="509587"/>
                </a:lnTo>
                <a:lnTo>
                  <a:pt x="1488281" y="507206"/>
                </a:lnTo>
                <a:lnTo>
                  <a:pt x="1454944" y="492918"/>
                </a:lnTo>
                <a:lnTo>
                  <a:pt x="1414463" y="473868"/>
                </a:lnTo>
                <a:lnTo>
                  <a:pt x="1364456" y="459581"/>
                </a:lnTo>
                <a:lnTo>
                  <a:pt x="1297781" y="447675"/>
                </a:lnTo>
                <a:lnTo>
                  <a:pt x="947738" y="428625"/>
                </a:lnTo>
                <a:lnTo>
                  <a:pt x="578644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AED2826-0518-C040-83F1-3B9631E0FCC3}"/>
              </a:ext>
            </a:extLst>
          </p:cNvPr>
          <p:cNvSpPr/>
          <p:nvPr/>
        </p:nvSpPr>
        <p:spPr>
          <a:xfrm>
            <a:off x="3970338" y="3138488"/>
            <a:ext cx="3246437" cy="496887"/>
          </a:xfrm>
          <a:custGeom>
            <a:avLst/>
            <a:gdLst>
              <a:gd name="connsiteX0" fmla="*/ 1692729 w 3246665"/>
              <a:gd name="connsiteY0" fmla="*/ 334736 h 498022"/>
              <a:gd name="connsiteX1" fmla="*/ 1115786 w 3246665"/>
              <a:gd name="connsiteY1" fmla="*/ 405493 h 498022"/>
              <a:gd name="connsiteX2" fmla="*/ 859972 w 3246665"/>
              <a:gd name="connsiteY2" fmla="*/ 440872 h 498022"/>
              <a:gd name="connsiteX3" fmla="*/ 574222 w 3246665"/>
              <a:gd name="connsiteY3" fmla="*/ 478972 h 498022"/>
              <a:gd name="connsiteX4" fmla="*/ 484415 w 3246665"/>
              <a:gd name="connsiteY4" fmla="*/ 495300 h 498022"/>
              <a:gd name="connsiteX5" fmla="*/ 413657 w 3246665"/>
              <a:gd name="connsiteY5" fmla="*/ 498022 h 498022"/>
              <a:gd name="connsiteX6" fmla="*/ 351065 w 3246665"/>
              <a:gd name="connsiteY6" fmla="*/ 492579 h 498022"/>
              <a:gd name="connsiteX7" fmla="*/ 296636 w 3246665"/>
              <a:gd name="connsiteY7" fmla="*/ 476250 h 498022"/>
              <a:gd name="connsiteX8" fmla="*/ 255815 w 3246665"/>
              <a:gd name="connsiteY8" fmla="*/ 459922 h 498022"/>
              <a:gd name="connsiteX9" fmla="*/ 187779 w 3246665"/>
              <a:gd name="connsiteY9" fmla="*/ 424543 h 498022"/>
              <a:gd name="connsiteX10" fmla="*/ 111579 w 3246665"/>
              <a:gd name="connsiteY10" fmla="*/ 370114 h 498022"/>
              <a:gd name="connsiteX11" fmla="*/ 62593 w 3246665"/>
              <a:gd name="connsiteY11" fmla="*/ 326572 h 498022"/>
              <a:gd name="connsiteX12" fmla="*/ 19050 w 3246665"/>
              <a:gd name="connsiteY12" fmla="*/ 283029 h 498022"/>
              <a:gd name="connsiteX13" fmla="*/ 2722 w 3246665"/>
              <a:gd name="connsiteY13" fmla="*/ 261257 h 498022"/>
              <a:gd name="connsiteX14" fmla="*/ 0 w 3246665"/>
              <a:gd name="connsiteY14" fmla="*/ 242207 h 498022"/>
              <a:gd name="connsiteX15" fmla="*/ 2722 w 3246665"/>
              <a:gd name="connsiteY15" fmla="*/ 220436 h 498022"/>
              <a:gd name="connsiteX16" fmla="*/ 13607 w 3246665"/>
              <a:gd name="connsiteY16" fmla="*/ 212272 h 498022"/>
              <a:gd name="connsiteX17" fmla="*/ 43543 w 3246665"/>
              <a:gd name="connsiteY17" fmla="*/ 214993 h 498022"/>
              <a:gd name="connsiteX18" fmla="*/ 108857 w 3246665"/>
              <a:gd name="connsiteY18" fmla="*/ 242207 h 498022"/>
              <a:gd name="connsiteX19" fmla="*/ 193222 w 3246665"/>
              <a:gd name="connsiteY19" fmla="*/ 266700 h 498022"/>
              <a:gd name="connsiteX20" fmla="*/ 277586 w 3246665"/>
              <a:gd name="connsiteY20" fmla="*/ 288472 h 498022"/>
              <a:gd name="connsiteX21" fmla="*/ 345622 w 3246665"/>
              <a:gd name="connsiteY21" fmla="*/ 293914 h 498022"/>
              <a:gd name="connsiteX22" fmla="*/ 465365 w 3246665"/>
              <a:gd name="connsiteY22" fmla="*/ 285750 h 498022"/>
              <a:gd name="connsiteX23" fmla="*/ 702129 w 3246665"/>
              <a:gd name="connsiteY23" fmla="*/ 269422 h 498022"/>
              <a:gd name="connsiteX24" fmla="*/ 1066800 w 3246665"/>
              <a:gd name="connsiteY24" fmla="*/ 225879 h 498022"/>
              <a:gd name="connsiteX25" fmla="*/ 1276350 w 3246665"/>
              <a:gd name="connsiteY25" fmla="*/ 201386 h 498022"/>
              <a:gd name="connsiteX26" fmla="*/ 1649186 w 3246665"/>
              <a:gd name="connsiteY26" fmla="*/ 152400 h 498022"/>
              <a:gd name="connsiteX27" fmla="*/ 1937657 w 3246665"/>
              <a:gd name="connsiteY27" fmla="*/ 114300 h 498022"/>
              <a:gd name="connsiteX28" fmla="*/ 2160815 w 3246665"/>
              <a:gd name="connsiteY28" fmla="*/ 87086 h 498022"/>
              <a:gd name="connsiteX29" fmla="*/ 2514600 w 3246665"/>
              <a:gd name="connsiteY29" fmla="*/ 68036 h 498022"/>
              <a:gd name="connsiteX30" fmla="*/ 2579915 w 3246665"/>
              <a:gd name="connsiteY30" fmla="*/ 43543 h 498022"/>
              <a:gd name="connsiteX31" fmla="*/ 2667000 w 3246665"/>
              <a:gd name="connsiteY31" fmla="*/ 10886 h 498022"/>
              <a:gd name="connsiteX32" fmla="*/ 2705100 w 3246665"/>
              <a:gd name="connsiteY32" fmla="*/ 0 h 498022"/>
              <a:gd name="connsiteX33" fmla="*/ 2781300 w 3246665"/>
              <a:gd name="connsiteY33" fmla="*/ 10886 h 498022"/>
              <a:gd name="connsiteX34" fmla="*/ 2901043 w 3246665"/>
              <a:gd name="connsiteY34" fmla="*/ 46264 h 498022"/>
              <a:gd name="connsiteX35" fmla="*/ 3004457 w 3246665"/>
              <a:gd name="connsiteY35" fmla="*/ 78922 h 498022"/>
              <a:gd name="connsiteX36" fmla="*/ 3094265 w 3246665"/>
              <a:gd name="connsiteY36" fmla="*/ 111579 h 498022"/>
              <a:gd name="connsiteX37" fmla="*/ 3143250 w 3246665"/>
              <a:gd name="connsiteY37" fmla="*/ 136072 h 498022"/>
              <a:gd name="connsiteX38" fmla="*/ 3189515 w 3246665"/>
              <a:gd name="connsiteY38" fmla="*/ 163286 h 498022"/>
              <a:gd name="connsiteX39" fmla="*/ 3214007 w 3246665"/>
              <a:gd name="connsiteY39" fmla="*/ 182336 h 498022"/>
              <a:gd name="connsiteX40" fmla="*/ 3235779 w 3246665"/>
              <a:gd name="connsiteY40" fmla="*/ 206829 h 498022"/>
              <a:gd name="connsiteX41" fmla="*/ 3246665 w 3246665"/>
              <a:gd name="connsiteY41" fmla="*/ 225879 h 498022"/>
              <a:gd name="connsiteX42" fmla="*/ 3246665 w 3246665"/>
              <a:gd name="connsiteY42" fmla="*/ 236764 h 498022"/>
              <a:gd name="connsiteX43" fmla="*/ 3243943 w 3246665"/>
              <a:gd name="connsiteY43" fmla="*/ 261257 h 498022"/>
              <a:gd name="connsiteX44" fmla="*/ 3219450 w 3246665"/>
              <a:gd name="connsiteY44" fmla="*/ 288472 h 498022"/>
              <a:gd name="connsiteX45" fmla="*/ 3181350 w 3246665"/>
              <a:gd name="connsiteY45" fmla="*/ 310243 h 498022"/>
              <a:gd name="connsiteX46" fmla="*/ 3116036 w 3246665"/>
              <a:gd name="connsiteY46" fmla="*/ 310243 h 498022"/>
              <a:gd name="connsiteX47" fmla="*/ 3034393 w 3246665"/>
              <a:gd name="connsiteY47" fmla="*/ 299357 h 498022"/>
              <a:gd name="connsiteX48" fmla="*/ 2849336 w 3246665"/>
              <a:gd name="connsiteY48" fmla="*/ 280307 h 498022"/>
              <a:gd name="connsiteX49" fmla="*/ 2683329 w 3246665"/>
              <a:gd name="connsiteY49" fmla="*/ 266700 h 498022"/>
              <a:gd name="connsiteX50" fmla="*/ 2443843 w 3246665"/>
              <a:gd name="connsiteY50" fmla="*/ 266700 h 498022"/>
              <a:gd name="connsiteX51" fmla="*/ 2130879 w 3246665"/>
              <a:gd name="connsiteY51" fmla="*/ 283029 h 498022"/>
              <a:gd name="connsiteX52" fmla="*/ 1692729 w 3246665"/>
              <a:gd name="connsiteY52" fmla="*/ 334736 h 498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5" h="498022">
                <a:moveTo>
                  <a:pt x="1692729" y="334736"/>
                </a:moveTo>
                <a:lnTo>
                  <a:pt x="1115786" y="405493"/>
                </a:lnTo>
                <a:lnTo>
                  <a:pt x="859972" y="440872"/>
                </a:lnTo>
                <a:lnTo>
                  <a:pt x="574222" y="478972"/>
                </a:lnTo>
                <a:lnTo>
                  <a:pt x="484415" y="495300"/>
                </a:lnTo>
                <a:lnTo>
                  <a:pt x="413657" y="498022"/>
                </a:lnTo>
                <a:lnTo>
                  <a:pt x="351065" y="492579"/>
                </a:lnTo>
                <a:lnTo>
                  <a:pt x="296636" y="476250"/>
                </a:lnTo>
                <a:lnTo>
                  <a:pt x="255815" y="459922"/>
                </a:lnTo>
                <a:lnTo>
                  <a:pt x="187779" y="424543"/>
                </a:lnTo>
                <a:lnTo>
                  <a:pt x="111579" y="370114"/>
                </a:lnTo>
                <a:lnTo>
                  <a:pt x="62593" y="326572"/>
                </a:lnTo>
                <a:lnTo>
                  <a:pt x="19050" y="283029"/>
                </a:lnTo>
                <a:lnTo>
                  <a:pt x="2722" y="261257"/>
                </a:lnTo>
                <a:lnTo>
                  <a:pt x="0" y="242207"/>
                </a:lnTo>
                <a:lnTo>
                  <a:pt x="2722" y="220436"/>
                </a:lnTo>
                <a:lnTo>
                  <a:pt x="13607" y="212272"/>
                </a:lnTo>
                <a:lnTo>
                  <a:pt x="43543" y="214993"/>
                </a:lnTo>
                <a:lnTo>
                  <a:pt x="108857" y="242207"/>
                </a:lnTo>
                <a:lnTo>
                  <a:pt x="193222" y="266700"/>
                </a:lnTo>
                <a:lnTo>
                  <a:pt x="277586" y="288472"/>
                </a:lnTo>
                <a:lnTo>
                  <a:pt x="345622" y="293914"/>
                </a:lnTo>
                <a:lnTo>
                  <a:pt x="465365" y="285750"/>
                </a:lnTo>
                <a:lnTo>
                  <a:pt x="702129" y="269422"/>
                </a:lnTo>
                <a:lnTo>
                  <a:pt x="1066800" y="225879"/>
                </a:lnTo>
                <a:lnTo>
                  <a:pt x="1276350" y="201386"/>
                </a:lnTo>
                <a:lnTo>
                  <a:pt x="1649186" y="152400"/>
                </a:lnTo>
                <a:lnTo>
                  <a:pt x="1937657" y="114300"/>
                </a:lnTo>
                <a:lnTo>
                  <a:pt x="2160815" y="87086"/>
                </a:lnTo>
                <a:lnTo>
                  <a:pt x="2514600" y="68036"/>
                </a:lnTo>
                <a:lnTo>
                  <a:pt x="2579915" y="43543"/>
                </a:lnTo>
                <a:lnTo>
                  <a:pt x="2667000" y="10886"/>
                </a:lnTo>
                <a:lnTo>
                  <a:pt x="2705100" y="0"/>
                </a:lnTo>
                <a:lnTo>
                  <a:pt x="2781300" y="10886"/>
                </a:lnTo>
                <a:lnTo>
                  <a:pt x="2901043" y="46264"/>
                </a:lnTo>
                <a:lnTo>
                  <a:pt x="3004457" y="78922"/>
                </a:lnTo>
                <a:lnTo>
                  <a:pt x="3094265" y="111579"/>
                </a:lnTo>
                <a:lnTo>
                  <a:pt x="3143250" y="136072"/>
                </a:lnTo>
                <a:lnTo>
                  <a:pt x="3189515" y="163286"/>
                </a:lnTo>
                <a:lnTo>
                  <a:pt x="3214007" y="182336"/>
                </a:lnTo>
                <a:lnTo>
                  <a:pt x="3235779" y="206829"/>
                </a:lnTo>
                <a:lnTo>
                  <a:pt x="3246665" y="225879"/>
                </a:lnTo>
                <a:lnTo>
                  <a:pt x="3246665" y="236764"/>
                </a:lnTo>
                <a:lnTo>
                  <a:pt x="3243943" y="261257"/>
                </a:lnTo>
                <a:lnTo>
                  <a:pt x="3219450" y="288472"/>
                </a:lnTo>
                <a:lnTo>
                  <a:pt x="3181350" y="310243"/>
                </a:lnTo>
                <a:lnTo>
                  <a:pt x="3116036" y="310243"/>
                </a:lnTo>
                <a:lnTo>
                  <a:pt x="3034393" y="299357"/>
                </a:lnTo>
                <a:lnTo>
                  <a:pt x="2849336" y="280307"/>
                </a:lnTo>
                <a:lnTo>
                  <a:pt x="2683329" y="266700"/>
                </a:lnTo>
                <a:lnTo>
                  <a:pt x="2443843" y="266700"/>
                </a:lnTo>
                <a:lnTo>
                  <a:pt x="2130879" y="283029"/>
                </a:lnTo>
                <a:lnTo>
                  <a:pt x="1692729" y="334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7D5C7D-C92E-364E-A6F6-39096DB69906}"/>
              </a:ext>
            </a:extLst>
          </p:cNvPr>
          <p:cNvSpPr/>
          <p:nvPr/>
        </p:nvSpPr>
        <p:spPr>
          <a:xfrm rot="16200000">
            <a:off x="4734718" y="3936207"/>
            <a:ext cx="1985963" cy="1828800"/>
          </a:xfrm>
          <a:custGeom>
            <a:avLst/>
            <a:gdLst>
              <a:gd name="connsiteX0" fmla="*/ 954881 w 1985963"/>
              <a:gd name="connsiteY0" fmla="*/ 1702593 h 1828800"/>
              <a:gd name="connsiteX1" fmla="*/ 423863 w 1985963"/>
              <a:gd name="connsiteY1" fmla="*/ 1695450 h 1828800"/>
              <a:gd name="connsiteX2" fmla="*/ 176213 w 1985963"/>
              <a:gd name="connsiteY2" fmla="*/ 1695450 h 1828800"/>
              <a:gd name="connsiteX3" fmla="*/ 116681 w 1985963"/>
              <a:gd name="connsiteY3" fmla="*/ 1693068 h 1828800"/>
              <a:gd name="connsiteX4" fmla="*/ 92869 w 1985963"/>
              <a:gd name="connsiteY4" fmla="*/ 1690687 h 1828800"/>
              <a:gd name="connsiteX5" fmla="*/ 71438 w 1985963"/>
              <a:gd name="connsiteY5" fmla="*/ 1678781 h 1828800"/>
              <a:gd name="connsiteX6" fmla="*/ 47625 w 1985963"/>
              <a:gd name="connsiteY6" fmla="*/ 1659731 h 1828800"/>
              <a:gd name="connsiteX7" fmla="*/ 21431 w 1985963"/>
              <a:gd name="connsiteY7" fmla="*/ 1628775 h 1828800"/>
              <a:gd name="connsiteX8" fmla="*/ 4763 w 1985963"/>
              <a:gd name="connsiteY8" fmla="*/ 1595437 h 1828800"/>
              <a:gd name="connsiteX9" fmla="*/ 0 w 1985963"/>
              <a:gd name="connsiteY9" fmla="*/ 1562100 h 1828800"/>
              <a:gd name="connsiteX10" fmla="*/ 9525 w 1985963"/>
              <a:gd name="connsiteY10" fmla="*/ 1528762 h 1828800"/>
              <a:gd name="connsiteX11" fmla="*/ 30956 w 1985963"/>
              <a:gd name="connsiteY11" fmla="*/ 1493043 h 1828800"/>
              <a:gd name="connsiteX12" fmla="*/ 109538 w 1985963"/>
              <a:gd name="connsiteY12" fmla="*/ 1440656 h 1828800"/>
              <a:gd name="connsiteX13" fmla="*/ 359569 w 1985963"/>
              <a:gd name="connsiteY13" fmla="*/ 1469231 h 1828800"/>
              <a:gd name="connsiteX14" fmla="*/ 1014413 w 1985963"/>
              <a:gd name="connsiteY14" fmla="*/ 1471612 h 1828800"/>
              <a:gd name="connsiteX15" fmla="*/ 1295400 w 1985963"/>
              <a:gd name="connsiteY15" fmla="*/ 1478756 h 1828800"/>
              <a:gd name="connsiteX16" fmla="*/ 1552575 w 1985963"/>
              <a:gd name="connsiteY16" fmla="*/ 1490662 h 1828800"/>
              <a:gd name="connsiteX17" fmla="*/ 1674019 w 1985963"/>
              <a:gd name="connsiteY17" fmla="*/ 1493043 h 1828800"/>
              <a:gd name="connsiteX18" fmla="*/ 1697831 w 1985963"/>
              <a:gd name="connsiteY18" fmla="*/ 1483518 h 1828800"/>
              <a:gd name="connsiteX19" fmla="*/ 1733550 w 1985963"/>
              <a:gd name="connsiteY19" fmla="*/ 1450181 h 1828800"/>
              <a:gd name="connsiteX20" fmla="*/ 1745456 w 1985963"/>
              <a:gd name="connsiteY20" fmla="*/ 1407318 h 1828800"/>
              <a:gd name="connsiteX21" fmla="*/ 1752600 w 1985963"/>
              <a:gd name="connsiteY21" fmla="*/ 1343025 h 1828800"/>
              <a:gd name="connsiteX22" fmla="*/ 1750219 w 1985963"/>
              <a:gd name="connsiteY22" fmla="*/ 1273968 h 1828800"/>
              <a:gd name="connsiteX23" fmla="*/ 1733550 w 1985963"/>
              <a:gd name="connsiteY23" fmla="*/ 1188243 h 1828800"/>
              <a:gd name="connsiteX24" fmla="*/ 1695450 w 1985963"/>
              <a:gd name="connsiteY24" fmla="*/ 935831 h 1828800"/>
              <a:gd name="connsiteX25" fmla="*/ 1654969 w 1985963"/>
              <a:gd name="connsiteY25" fmla="*/ 681037 h 1828800"/>
              <a:gd name="connsiteX26" fmla="*/ 1600200 w 1985963"/>
              <a:gd name="connsiteY26" fmla="*/ 261937 h 1828800"/>
              <a:gd name="connsiteX27" fmla="*/ 1583531 w 1985963"/>
              <a:gd name="connsiteY27" fmla="*/ 100012 h 1828800"/>
              <a:gd name="connsiteX28" fmla="*/ 1750219 w 1985963"/>
              <a:gd name="connsiteY28" fmla="*/ 0 h 1828800"/>
              <a:gd name="connsiteX29" fmla="*/ 1788319 w 1985963"/>
              <a:gd name="connsiteY29" fmla="*/ 326231 h 1828800"/>
              <a:gd name="connsiteX30" fmla="*/ 1843088 w 1985963"/>
              <a:gd name="connsiteY30" fmla="*/ 742950 h 1828800"/>
              <a:gd name="connsiteX31" fmla="*/ 1876425 w 1985963"/>
              <a:gd name="connsiteY31" fmla="*/ 981075 h 1828800"/>
              <a:gd name="connsiteX32" fmla="*/ 1907381 w 1985963"/>
              <a:gd name="connsiteY32" fmla="*/ 1214437 h 1828800"/>
              <a:gd name="connsiteX33" fmla="*/ 1924050 w 1985963"/>
              <a:gd name="connsiteY33" fmla="*/ 1359693 h 1828800"/>
              <a:gd name="connsiteX34" fmla="*/ 1935956 w 1985963"/>
              <a:gd name="connsiteY34" fmla="*/ 1393031 h 1828800"/>
              <a:gd name="connsiteX35" fmla="*/ 1962150 w 1985963"/>
              <a:gd name="connsiteY35" fmla="*/ 1440656 h 1828800"/>
              <a:gd name="connsiteX36" fmla="*/ 1985963 w 1985963"/>
              <a:gd name="connsiteY36" fmla="*/ 1466850 h 1828800"/>
              <a:gd name="connsiteX37" fmla="*/ 1983581 w 1985963"/>
              <a:gd name="connsiteY37" fmla="*/ 1497806 h 1828800"/>
              <a:gd name="connsiteX38" fmla="*/ 1952625 w 1985963"/>
              <a:gd name="connsiteY38" fmla="*/ 1571625 h 1828800"/>
              <a:gd name="connsiteX39" fmla="*/ 1924050 w 1985963"/>
              <a:gd name="connsiteY39" fmla="*/ 1619250 h 1828800"/>
              <a:gd name="connsiteX40" fmla="*/ 1874044 w 1985963"/>
              <a:gd name="connsiteY40" fmla="*/ 1688306 h 1828800"/>
              <a:gd name="connsiteX41" fmla="*/ 1826419 w 1985963"/>
              <a:gd name="connsiteY41" fmla="*/ 1743075 h 1828800"/>
              <a:gd name="connsiteX42" fmla="*/ 1800225 w 1985963"/>
              <a:gd name="connsiteY42" fmla="*/ 1766887 h 1828800"/>
              <a:gd name="connsiteX43" fmla="*/ 1771650 w 1985963"/>
              <a:gd name="connsiteY43" fmla="*/ 1802606 h 1828800"/>
              <a:gd name="connsiteX44" fmla="*/ 1750219 w 1985963"/>
              <a:gd name="connsiteY44" fmla="*/ 1819275 h 1828800"/>
              <a:gd name="connsiteX45" fmla="*/ 1721644 w 1985963"/>
              <a:gd name="connsiteY45" fmla="*/ 1828800 h 1828800"/>
              <a:gd name="connsiteX46" fmla="*/ 1688306 w 1985963"/>
              <a:gd name="connsiteY46" fmla="*/ 1824037 h 1828800"/>
              <a:gd name="connsiteX47" fmla="*/ 1659731 w 1985963"/>
              <a:gd name="connsiteY47" fmla="*/ 1809750 h 1828800"/>
              <a:gd name="connsiteX48" fmla="*/ 1626394 w 1985963"/>
              <a:gd name="connsiteY48" fmla="*/ 1781175 h 1828800"/>
              <a:gd name="connsiteX49" fmla="*/ 1595438 w 1985963"/>
              <a:gd name="connsiteY49" fmla="*/ 1757362 h 1828800"/>
              <a:gd name="connsiteX50" fmla="*/ 1550194 w 1985963"/>
              <a:gd name="connsiteY50" fmla="*/ 1738312 h 1828800"/>
              <a:gd name="connsiteX51" fmla="*/ 1500188 w 1985963"/>
              <a:gd name="connsiteY51" fmla="*/ 1724025 h 1828800"/>
              <a:gd name="connsiteX52" fmla="*/ 1433513 w 1985963"/>
              <a:gd name="connsiteY52" fmla="*/ 1712118 h 1828800"/>
              <a:gd name="connsiteX53" fmla="*/ 954881 w 1985963"/>
              <a:gd name="connsiteY53" fmla="*/ 170259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85963" h="1828800">
                <a:moveTo>
                  <a:pt x="954881" y="1702593"/>
                </a:moveTo>
                <a:lnTo>
                  <a:pt x="423863" y="1695450"/>
                </a:lnTo>
                <a:lnTo>
                  <a:pt x="176213" y="1695450"/>
                </a:lnTo>
                <a:lnTo>
                  <a:pt x="116681" y="1693068"/>
                </a:lnTo>
                <a:lnTo>
                  <a:pt x="92869" y="1690687"/>
                </a:lnTo>
                <a:lnTo>
                  <a:pt x="71438" y="1678781"/>
                </a:lnTo>
                <a:lnTo>
                  <a:pt x="47625" y="1659731"/>
                </a:lnTo>
                <a:lnTo>
                  <a:pt x="21431" y="1628775"/>
                </a:lnTo>
                <a:lnTo>
                  <a:pt x="4763" y="1595437"/>
                </a:lnTo>
                <a:lnTo>
                  <a:pt x="0" y="1562100"/>
                </a:lnTo>
                <a:lnTo>
                  <a:pt x="9525" y="1528762"/>
                </a:lnTo>
                <a:lnTo>
                  <a:pt x="30956" y="1493043"/>
                </a:lnTo>
                <a:lnTo>
                  <a:pt x="109538" y="1440656"/>
                </a:lnTo>
                <a:lnTo>
                  <a:pt x="359569" y="1469231"/>
                </a:lnTo>
                <a:lnTo>
                  <a:pt x="1014413" y="1471612"/>
                </a:lnTo>
                <a:lnTo>
                  <a:pt x="1295400" y="1478756"/>
                </a:lnTo>
                <a:lnTo>
                  <a:pt x="1552575" y="1490662"/>
                </a:lnTo>
                <a:lnTo>
                  <a:pt x="1674019" y="1493043"/>
                </a:lnTo>
                <a:lnTo>
                  <a:pt x="1697831" y="1483518"/>
                </a:lnTo>
                <a:lnTo>
                  <a:pt x="1733550" y="1450181"/>
                </a:lnTo>
                <a:lnTo>
                  <a:pt x="1745456" y="1407318"/>
                </a:lnTo>
                <a:lnTo>
                  <a:pt x="1752600" y="1343025"/>
                </a:lnTo>
                <a:cubicBezTo>
                  <a:pt x="1751806" y="1320006"/>
                  <a:pt x="1751013" y="1296987"/>
                  <a:pt x="1750219" y="1273968"/>
                </a:cubicBezTo>
                <a:lnTo>
                  <a:pt x="1733550" y="1188243"/>
                </a:lnTo>
                <a:lnTo>
                  <a:pt x="1695450" y="935831"/>
                </a:lnTo>
                <a:lnTo>
                  <a:pt x="1654969" y="681037"/>
                </a:lnTo>
                <a:lnTo>
                  <a:pt x="1600200" y="261937"/>
                </a:lnTo>
                <a:lnTo>
                  <a:pt x="1583531" y="100012"/>
                </a:lnTo>
                <a:lnTo>
                  <a:pt x="1750219" y="0"/>
                </a:lnTo>
                <a:lnTo>
                  <a:pt x="1788319" y="326231"/>
                </a:lnTo>
                <a:lnTo>
                  <a:pt x="1843088" y="742950"/>
                </a:lnTo>
                <a:lnTo>
                  <a:pt x="1876425" y="981075"/>
                </a:lnTo>
                <a:lnTo>
                  <a:pt x="1907381" y="1214437"/>
                </a:lnTo>
                <a:lnTo>
                  <a:pt x="1924050" y="1359693"/>
                </a:lnTo>
                <a:lnTo>
                  <a:pt x="1935956" y="1393031"/>
                </a:lnTo>
                <a:lnTo>
                  <a:pt x="1962150" y="1440656"/>
                </a:lnTo>
                <a:lnTo>
                  <a:pt x="1985963" y="1466850"/>
                </a:lnTo>
                <a:lnTo>
                  <a:pt x="1983581" y="1497806"/>
                </a:lnTo>
                <a:lnTo>
                  <a:pt x="1952625" y="1571625"/>
                </a:lnTo>
                <a:lnTo>
                  <a:pt x="1924050" y="1619250"/>
                </a:lnTo>
                <a:lnTo>
                  <a:pt x="1874044" y="1688306"/>
                </a:lnTo>
                <a:lnTo>
                  <a:pt x="1826419" y="1743075"/>
                </a:lnTo>
                <a:lnTo>
                  <a:pt x="1800225" y="1766887"/>
                </a:lnTo>
                <a:lnTo>
                  <a:pt x="1771650" y="1802606"/>
                </a:lnTo>
                <a:lnTo>
                  <a:pt x="1750219" y="1819275"/>
                </a:lnTo>
                <a:lnTo>
                  <a:pt x="1721644" y="1828800"/>
                </a:lnTo>
                <a:lnTo>
                  <a:pt x="1688306" y="1824037"/>
                </a:lnTo>
                <a:lnTo>
                  <a:pt x="1659731" y="1809750"/>
                </a:lnTo>
                <a:lnTo>
                  <a:pt x="1626394" y="1781175"/>
                </a:lnTo>
                <a:lnTo>
                  <a:pt x="1595438" y="1757362"/>
                </a:lnTo>
                <a:lnTo>
                  <a:pt x="1550194" y="1738312"/>
                </a:lnTo>
                <a:lnTo>
                  <a:pt x="1500188" y="1724025"/>
                </a:lnTo>
                <a:lnTo>
                  <a:pt x="1433513" y="1712118"/>
                </a:lnTo>
                <a:lnTo>
                  <a:pt x="954881" y="1702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2E89EF-8599-8042-86EC-35C0C1CE3D58}"/>
              </a:ext>
            </a:extLst>
          </p:cNvPr>
          <p:cNvSpPr/>
          <p:nvPr/>
        </p:nvSpPr>
        <p:spPr>
          <a:xfrm>
            <a:off x="4881563" y="4627563"/>
            <a:ext cx="1481137" cy="307975"/>
          </a:xfrm>
          <a:custGeom>
            <a:avLst/>
            <a:gdLst>
              <a:gd name="connsiteX0" fmla="*/ 600075 w 1481137"/>
              <a:gd name="connsiteY0" fmla="*/ 252412 h 309562"/>
              <a:gd name="connsiteX1" fmla="*/ 7143 w 1481137"/>
              <a:gd name="connsiteY1" fmla="*/ 309562 h 309562"/>
              <a:gd name="connsiteX2" fmla="*/ 0 w 1481137"/>
              <a:gd name="connsiteY2" fmla="*/ 147637 h 309562"/>
              <a:gd name="connsiteX3" fmla="*/ 269081 w 1481137"/>
              <a:gd name="connsiteY3" fmla="*/ 121444 h 309562"/>
              <a:gd name="connsiteX4" fmla="*/ 852487 w 1481137"/>
              <a:gd name="connsiteY4" fmla="*/ 59531 h 309562"/>
              <a:gd name="connsiteX5" fmla="*/ 1283493 w 1481137"/>
              <a:gd name="connsiteY5" fmla="*/ 19050 h 309562"/>
              <a:gd name="connsiteX6" fmla="*/ 1471612 w 1481137"/>
              <a:gd name="connsiteY6" fmla="*/ 0 h 309562"/>
              <a:gd name="connsiteX7" fmla="*/ 1481137 w 1481137"/>
              <a:gd name="connsiteY7" fmla="*/ 209550 h 309562"/>
              <a:gd name="connsiteX8" fmla="*/ 1157287 w 1481137"/>
              <a:gd name="connsiteY8" fmla="*/ 211931 h 309562"/>
              <a:gd name="connsiteX9" fmla="*/ 840581 w 1481137"/>
              <a:gd name="connsiteY9" fmla="*/ 233362 h 309562"/>
              <a:gd name="connsiteX10" fmla="*/ 600075 w 1481137"/>
              <a:gd name="connsiteY10" fmla="*/ 2524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1137" h="309562">
                <a:moveTo>
                  <a:pt x="600075" y="252412"/>
                </a:moveTo>
                <a:lnTo>
                  <a:pt x="7143" y="309562"/>
                </a:lnTo>
                <a:lnTo>
                  <a:pt x="0" y="147637"/>
                </a:lnTo>
                <a:lnTo>
                  <a:pt x="269081" y="121444"/>
                </a:lnTo>
                <a:lnTo>
                  <a:pt x="852487" y="59531"/>
                </a:lnTo>
                <a:lnTo>
                  <a:pt x="1283493" y="19050"/>
                </a:lnTo>
                <a:lnTo>
                  <a:pt x="1471612" y="0"/>
                </a:lnTo>
                <a:lnTo>
                  <a:pt x="1481137" y="209550"/>
                </a:lnTo>
                <a:lnTo>
                  <a:pt x="1157287" y="211931"/>
                </a:lnTo>
                <a:lnTo>
                  <a:pt x="840581" y="233362"/>
                </a:lnTo>
                <a:lnTo>
                  <a:pt x="600075" y="252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C9EE8B-9072-B54F-A726-E6AB75CAEA6E}"/>
              </a:ext>
            </a:extLst>
          </p:cNvPr>
          <p:cNvSpPr/>
          <p:nvPr/>
        </p:nvSpPr>
        <p:spPr>
          <a:xfrm>
            <a:off x="4908550" y="5468938"/>
            <a:ext cx="1457325" cy="317500"/>
          </a:xfrm>
          <a:custGeom>
            <a:avLst/>
            <a:gdLst>
              <a:gd name="connsiteX0" fmla="*/ 414338 w 1457325"/>
              <a:gd name="connsiteY0" fmla="*/ 252413 h 316707"/>
              <a:gd name="connsiteX1" fmla="*/ 11907 w 1457325"/>
              <a:gd name="connsiteY1" fmla="*/ 316707 h 316707"/>
              <a:gd name="connsiteX2" fmla="*/ 0 w 1457325"/>
              <a:gd name="connsiteY2" fmla="*/ 164307 h 316707"/>
              <a:gd name="connsiteX3" fmla="*/ 242888 w 1457325"/>
              <a:gd name="connsiteY3" fmla="*/ 121444 h 316707"/>
              <a:gd name="connsiteX4" fmla="*/ 640557 w 1457325"/>
              <a:gd name="connsiteY4" fmla="*/ 61913 h 316707"/>
              <a:gd name="connsiteX5" fmla="*/ 919163 w 1457325"/>
              <a:gd name="connsiteY5" fmla="*/ 28575 h 316707"/>
              <a:gd name="connsiteX6" fmla="*/ 1100138 w 1457325"/>
              <a:gd name="connsiteY6" fmla="*/ 14288 h 316707"/>
              <a:gd name="connsiteX7" fmla="*/ 1159669 w 1457325"/>
              <a:gd name="connsiteY7" fmla="*/ 4763 h 316707"/>
              <a:gd name="connsiteX8" fmla="*/ 1245394 w 1457325"/>
              <a:gd name="connsiteY8" fmla="*/ 0 h 316707"/>
              <a:gd name="connsiteX9" fmla="*/ 1326357 w 1457325"/>
              <a:gd name="connsiteY9" fmla="*/ 2382 h 316707"/>
              <a:gd name="connsiteX10" fmla="*/ 1393032 w 1457325"/>
              <a:gd name="connsiteY10" fmla="*/ 9525 h 316707"/>
              <a:gd name="connsiteX11" fmla="*/ 1457325 w 1457325"/>
              <a:gd name="connsiteY11" fmla="*/ 28575 h 316707"/>
              <a:gd name="connsiteX12" fmla="*/ 1443038 w 1457325"/>
              <a:gd name="connsiteY12" fmla="*/ 309563 h 316707"/>
              <a:gd name="connsiteX13" fmla="*/ 1381125 w 1457325"/>
              <a:gd name="connsiteY13" fmla="*/ 309563 h 316707"/>
              <a:gd name="connsiteX14" fmla="*/ 1343025 w 1457325"/>
              <a:gd name="connsiteY14" fmla="*/ 273844 h 316707"/>
              <a:gd name="connsiteX15" fmla="*/ 1285875 w 1457325"/>
              <a:gd name="connsiteY15" fmla="*/ 228600 h 316707"/>
              <a:gd name="connsiteX16" fmla="*/ 1226344 w 1457325"/>
              <a:gd name="connsiteY16" fmla="*/ 195263 h 316707"/>
              <a:gd name="connsiteX17" fmla="*/ 1140619 w 1457325"/>
              <a:gd name="connsiteY17" fmla="*/ 188119 h 316707"/>
              <a:gd name="connsiteX18" fmla="*/ 947738 w 1457325"/>
              <a:gd name="connsiteY18" fmla="*/ 195263 h 316707"/>
              <a:gd name="connsiteX19" fmla="*/ 678657 w 1457325"/>
              <a:gd name="connsiteY19" fmla="*/ 223838 h 316707"/>
              <a:gd name="connsiteX20" fmla="*/ 414338 w 1457325"/>
              <a:gd name="connsiteY20" fmla="*/ 252413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7325" h="316707">
                <a:moveTo>
                  <a:pt x="414338" y="252413"/>
                </a:moveTo>
                <a:lnTo>
                  <a:pt x="11907" y="316707"/>
                </a:lnTo>
                <a:lnTo>
                  <a:pt x="0" y="164307"/>
                </a:lnTo>
                <a:lnTo>
                  <a:pt x="242888" y="121444"/>
                </a:lnTo>
                <a:lnTo>
                  <a:pt x="640557" y="61913"/>
                </a:lnTo>
                <a:lnTo>
                  <a:pt x="919163" y="28575"/>
                </a:lnTo>
                <a:lnTo>
                  <a:pt x="1100138" y="14288"/>
                </a:lnTo>
                <a:lnTo>
                  <a:pt x="1159669" y="4763"/>
                </a:lnTo>
                <a:lnTo>
                  <a:pt x="1245394" y="0"/>
                </a:lnTo>
                <a:lnTo>
                  <a:pt x="1326357" y="2382"/>
                </a:lnTo>
                <a:lnTo>
                  <a:pt x="1393032" y="9525"/>
                </a:lnTo>
                <a:lnTo>
                  <a:pt x="1457325" y="28575"/>
                </a:lnTo>
                <a:lnTo>
                  <a:pt x="1443038" y="309563"/>
                </a:lnTo>
                <a:lnTo>
                  <a:pt x="1381125" y="309563"/>
                </a:lnTo>
                <a:lnTo>
                  <a:pt x="1343025" y="273844"/>
                </a:lnTo>
                <a:lnTo>
                  <a:pt x="1285875" y="228600"/>
                </a:lnTo>
                <a:lnTo>
                  <a:pt x="1226344" y="195263"/>
                </a:lnTo>
                <a:lnTo>
                  <a:pt x="1140619" y="188119"/>
                </a:lnTo>
                <a:lnTo>
                  <a:pt x="947738" y="195263"/>
                </a:lnTo>
                <a:lnTo>
                  <a:pt x="678657" y="223838"/>
                </a:lnTo>
                <a:lnTo>
                  <a:pt x="414338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526828-B068-451A-9C71-20DAB6707FF6}"/>
              </a:ext>
            </a:extLst>
          </p:cNvPr>
          <p:cNvGrpSpPr/>
          <p:nvPr/>
        </p:nvGrpSpPr>
        <p:grpSpPr>
          <a:xfrm>
            <a:off x="2574925" y="1527175"/>
            <a:ext cx="4651375" cy="4445000"/>
            <a:chOff x="2717800" y="1679575"/>
            <a:chExt cx="4651375" cy="4445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5A62CA7-EB2A-404B-A325-56E372B74918}"/>
                </a:ext>
              </a:extLst>
            </p:cNvPr>
            <p:cNvSpPr/>
            <p:nvPr/>
          </p:nvSpPr>
          <p:spPr>
            <a:xfrm>
              <a:off x="4418013" y="24590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8A81A027-8A71-4AAA-BB04-0ADDB14FD0D2}"/>
                </a:ext>
              </a:extLst>
            </p:cNvPr>
            <p:cNvSpPr/>
            <p:nvPr/>
          </p:nvSpPr>
          <p:spPr>
            <a:xfrm rot="16200000">
              <a:off x="2209800" y="22463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328DD71-635B-49C2-9EF7-EE5287B0EF2A}"/>
                </a:ext>
              </a:extLst>
            </p:cNvPr>
            <p:cNvSpPr/>
            <p:nvPr/>
          </p:nvSpPr>
          <p:spPr>
            <a:xfrm rot="16200000">
              <a:off x="3892551" y="48720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B514C0F8-BFFA-404D-87A1-B72AAE7A4FA0}"/>
                </a:ext>
              </a:extLst>
            </p:cNvPr>
            <p:cNvSpPr/>
            <p:nvPr/>
          </p:nvSpPr>
          <p:spPr>
            <a:xfrm rot="16200000">
              <a:off x="2151063" y="43894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0FB37C5-B607-45C0-BB9B-734FCDC7E8E9}"/>
                </a:ext>
              </a:extLst>
            </p:cNvPr>
            <p:cNvSpPr/>
            <p:nvPr/>
          </p:nvSpPr>
          <p:spPr>
            <a:xfrm rot="16200000">
              <a:off x="4321969" y="24772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DD78A25-9B24-4817-92F8-BE3CA06386EF}"/>
                </a:ext>
              </a:extLst>
            </p:cNvPr>
            <p:cNvSpPr/>
            <p:nvPr/>
          </p:nvSpPr>
          <p:spPr>
            <a:xfrm rot="16200000">
              <a:off x="5253037" y="23256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6FD8D337-46DE-4419-923B-2E02A4A8DE5B}"/>
                </a:ext>
              </a:extLst>
            </p:cNvPr>
            <p:cNvSpPr/>
            <p:nvPr/>
          </p:nvSpPr>
          <p:spPr>
            <a:xfrm>
              <a:off x="4122738" y="32908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882AD1ED-9B50-4A5A-89ED-6F65D41A2A5A}"/>
                </a:ext>
              </a:extLst>
            </p:cNvPr>
            <p:cNvSpPr/>
            <p:nvPr/>
          </p:nvSpPr>
          <p:spPr>
            <a:xfrm rot="16200000">
              <a:off x="4887118" y="40886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C119B36-DCED-411B-B3F8-17FB7437DB4D}"/>
                </a:ext>
              </a:extLst>
            </p:cNvPr>
            <p:cNvSpPr/>
            <p:nvPr/>
          </p:nvSpPr>
          <p:spPr>
            <a:xfrm>
              <a:off x="5033963" y="47799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4944BF97-4B05-45D0-8E3E-83335FDC2B43}"/>
                </a:ext>
              </a:extLst>
            </p:cNvPr>
            <p:cNvSpPr/>
            <p:nvPr/>
          </p:nvSpPr>
          <p:spPr>
            <a:xfrm>
              <a:off x="5060950" y="56213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4F70E1E9-74BF-4B64-9E57-BCF3F7DED4A6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58358B62-E231-4EC6-994B-9AA65190CBD8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ACDF5B0-CE9F-4FF6-9B8E-79093AFDE7EB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8ECA06EB-6EB2-4CD4-B9A9-4EECC2E8B314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F8F32B7D-37BC-49FE-B35D-0EC75DA885BE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5D12FE0-F30F-4F3A-A044-6506C445A9D2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73490B7-AC83-4949-89E7-6ADE7CBB540A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413640D3-01AB-4DDB-9015-9646979C785C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3A66C5B-2965-462D-90D6-BEADE2C450E6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EBBF0F1-288E-433D-9510-0A238D6333B6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35E00E9-7545-47D1-9A84-D1DC6F717491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53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03025D-ED14-45A1-A6BE-9E8C06CC9763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644F6E-EF0F-3D43-AD2D-96B01D177D24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70989F-4B0D-8145-AA9B-DF438624B146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887F8B4-C323-584F-96F8-6DAEF091133B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BA62B6-6836-DE48-B577-F25833F6AC04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8085FA2-53FB-E64E-B7BB-5C09B2AD7266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2424825-11CE-924A-8DE3-E396F37CA404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F6087DC-FA30-9F40-AFB5-B94A73FCA936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EA8AEA4-BF70-8947-BE32-EBBDF16131D7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2CA29-C573-8740-9ABD-34D6FB13DD43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021B527-BBDE-E84A-B655-0496481CD424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65609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0C77598-3495-CB48-8D7D-CE9240FE910B}"/>
              </a:ext>
            </a:extLst>
          </p:cNvPr>
          <p:cNvSpPr/>
          <p:nvPr/>
        </p:nvSpPr>
        <p:spPr>
          <a:xfrm>
            <a:off x="3467100" y="1712913"/>
            <a:ext cx="2717800" cy="1079500"/>
          </a:xfrm>
          <a:custGeom>
            <a:avLst/>
            <a:gdLst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238375 w 2717006"/>
              <a:gd name="connsiteY32" fmla="*/ 842962 h 1081087"/>
              <a:gd name="connsiteX33" fmla="*/ 2247900 w 2717006"/>
              <a:gd name="connsiteY33" fmla="*/ 802481 h 1081087"/>
              <a:gd name="connsiteX34" fmla="*/ 2278856 w 2717006"/>
              <a:gd name="connsiteY34" fmla="*/ 676275 h 1081087"/>
              <a:gd name="connsiteX35" fmla="*/ 2307431 w 2717006"/>
              <a:gd name="connsiteY35" fmla="*/ 533400 h 1081087"/>
              <a:gd name="connsiteX36" fmla="*/ 2331244 w 2717006"/>
              <a:gd name="connsiteY36" fmla="*/ 392906 h 1081087"/>
              <a:gd name="connsiteX37" fmla="*/ 2347913 w 2717006"/>
              <a:gd name="connsiteY37" fmla="*/ 292894 h 1081087"/>
              <a:gd name="connsiteX38" fmla="*/ 2352675 w 2717006"/>
              <a:gd name="connsiteY38" fmla="*/ 252412 h 1081087"/>
              <a:gd name="connsiteX39" fmla="*/ 2347913 w 2717006"/>
              <a:gd name="connsiteY39" fmla="*/ 230981 h 1081087"/>
              <a:gd name="connsiteX40" fmla="*/ 2336006 w 2717006"/>
              <a:gd name="connsiteY40" fmla="*/ 214312 h 1081087"/>
              <a:gd name="connsiteX41" fmla="*/ 2309813 w 2717006"/>
              <a:gd name="connsiteY41" fmla="*/ 202406 h 1081087"/>
              <a:gd name="connsiteX42" fmla="*/ 2262188 w 2717006"/>
              <a:gd name="connsiteY42" fmla="*/ 202406 h 1081087"/>
              <a:gd name="connsiteX43" fmla="*/ 2083594 w 2717006"/>
              <a:gd name="connsiteY43" fmla="*/ 219075 h 1081087"/>
              <a:gd name="connsiteX44" fmla="*/ 1783556 w 2717006"/>
              <a:gd name="connsiteY44" fmla="*/ 254794 h 1081087"/>
              <a:gd name="connsiteX45" fmla="*/ 1414463 w 2717006"/>
              <a:gd name="connsiteY45" fmla="*/ 302419 h 1081087"/>
              <a:gd name="connsiteX46" fmla="*/ 976313 w 2717006"/>
              <a:gd name="connsiteY46" fmla="*/ 361950 h 1081087"/>
              <a:gd name="connsiteX47" fmla="*/ 550069 w 2717006"/>
              <a:gd name="connsiteY47" fmla="*/ 423862 h 1081087"/>
              <a:gd name="connsiteX48" fmla="*/ 85725 w 2717006"/>
              <a:gd name="connsiteY48" fmla="*/ 495300 h 1081087"/>
              <a:gd name="connsiteX49" fmla="*/ 23813 w 2717006"/>
              <a:gd name="connsiteY49" fmla="*/ 502444 h 1081087"/>
              <a:gd name="connsiteX50" fmla="*/ 0 w 2717006"/>
              <a:gd name="connsiteY50" fmla="*/ 323850 h 1081087"/>
              <a:gd name="connsiteX51" fmla="*/ 228600 w 2717006"/>
              <a:gd name="connsiteY51" fmla="*/ 288131 h 1081087"/>
              <a:gd name="connsiteX52" fmla="*/ 490538 w 2717006"/>
              <a:gd name="connsiteY52" fmla="*/ 247650 h 1081087"/>
              <a:gd name="connsiteX53" fmla="*/ 754856 w 2717006"/>
              <a:gd name="connsiteY53" fmla="*/ 207169 h 1081087"/>
              <a:gd name="connsiteX54" fmla="*/ 995363 w 2717006"/>
              <a:gd name="connsiteY54" fmla="*/ 173831 h 1081087"/>
              <a:gd name="connsiteX55" fmla="*/ 1107281 w 2717006"/>
              <a:gd name="connsiteY55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193284 w 2717006"/>
              <a:gd name="connsiteY34" fmla="*/ 1028622 h 1081087"/>
              <a:gd name="connsiteX35" fmla="*/ 2238375 w 2717006"/>
              <a:gd name="connsiteY35" fmla="*/ 842962 h 1081087"/>
              <a:gd name="connsiteX36" fmla="*/ 2247900 w 2717006"/>
              <a:gd name="connsiteY36" fmla="*/ 802481 h 1081087"/>
              <a:gd name="connsiteX37" fmla="*/ 2278856 w 2717006"/>
              <a:gd name="connsiteY37" fmla="*/ 676275 h 1081087"/>
              <a:gd name="connsiteX38" fmla="*/ 2307431 w 2717006"/>
              <a:gd name="connsiteY38" fmla="*/ 533400 h 1081087"/>
              <a:gd name="connsiteX39" fmla="*/ 2331244 w 2717006"/>
              <a:gd name="connsiteY39" fmla="*/ 392906 h 1081087"/>
              <a:gd name="connsiteX40" fmla="*/ 2347913 w 2717006"/>
              <a:gd name="connsiteY40" fmla="*/ 292894 h 1081087"/>
              <a:gd name="connsiteX41" fmla="*/ 2352675 w 2717006"/>
              <a:gd name="connsiteY41" fmla="*/ 252412 h 1081087"/>
              <a:gd name="connsiteX42" fmla="*/ 2347913 w 2717006"/>
              <a:gd name="connsiteY42" fmla="*/ 230981 h 1081087"/>
              <a:gd name="connsiteX43" fmla="*/ 2336006 w 2717006"/>
              <a:gd name="connsiteY43" fmla="*/ 214312 h 1081087"/>
              <a:gd name="connsiteX44" fmla="*/ 2309813 w 2717006"/>
              <a:gd name="connsiteY44" fmla="*/ 202406 h 1081087"/>
              <a:gd name="connsiteX45" fmla="*/ 2262188 w 2717006"/>
              <a:gd name="connsiteY45" fmla="*/ 202406 h 1081087"/>
              <a:gd name="connsiteX46" fmla="*/ 2083594 w 2717006"/>
              <a:gd name="connsiteY46" fmla="*/ 219075 h 1081087"/>
              <a:gd name="connsiteX47" fmla="*/ 1783556 w 2717006"/>
              <a:gd name="connsiteY47" fmla="*/ 254794 h 1081087"/>
              <a:gd name="connsiteX48" fmla="*/ 1414463 w 2717006"/>
              <a:gd name="connsiteY48" fmla="*/ 302419 h 1081087"/>
              <a:gd name="connsiteX49" fmla="*/ 976313 w 2717006"/>
              <a:gd name="connsiteY49" fmla="*/ 361950 h 1081087"/>
              <a:gd name="connsiteX50" fmla="*/ 550069 w 2717006"/>
              <a:gd name="connsiteY50" fmla="*/ 423862 h 1081087"/>
              <a:gd name="connsiteX51" fmla="*/ 85725 w 2717006"/>
              <a:gd name="connsiteY51" fmla="*/ 495300 h 1081087"/>
              <a:gd name="connsiteX52" fmla="*/ 23813 w 2717006"/>
              <a:gd name="connsiteY52" fmla="*/ 502444 h 1081087"/>
              <a:gd name="connsiteX53" fmla="*/ 0 w 2717006"/>
              <a:gd name="connsiteY53" fmla="*/ 323850 h 1081087"/>
              <a:gd name="connsiteX54" fmla="*/ 228600 w 2717006"/>
              <a:gd name="connsiteY54" fmla="*/ 288131 h 1081087"/>
              <a:gd name="connsiteX55" fmla="*/ 490538 w 2717006"/>
              <a:gd name="connsiteY55" fmla="*/ 247650 h 1081087"/>
              <a:gd name="connsiteX56" fmla="*/ 754856 w 2717006"/>
              <a:gd name="connsiteY56" fmla="*/ 207169 h 1081087"/>
              <a:gd name="connsiteX57" fmla="*/ 995363 w 2717006"/>
              <a:gd name="connsiteY57" fmla="*/ 173831 h 1081087"/>
              <a:gd name="connsiteX58" fmla="*/ 1107281 w 2717006"/>
              <a:gd name="connsiteY58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83762 w 2717006"/>
              <a:gd name="connsiteY32" fmla="*/ 1054059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17006" h="1081087">
                <a:moveTo>
                  <a:pt x="1107281" y="164306"/>
                </a:moveTo>
                <a:lnTo>
                  <a:pt x="1471613" y="126206"/>
                </a:lnTo>
                <a:lnTo>
                  <a:pt x="1802606" y="88106"/>
                </a:lnTo>
                <a:lnTo>
                  <a:pt x="2190750" y="40481"/>
                </a:lnTo>
                <a:lnTo>
                  <a:pt x="2352675" y="7144"/>
                </a:lnTo>
                <a:lnTo>
                  <a:pt x="2381250" y="0"/>
                </a:lnTo>
                <a:lnTo>
                  <a:pt x="2395538" y="0"/>
                </a:lnTo>
                <a:lnTo>
                  <a:pt x="2424113" y="11906"/>
                </a:lnTo>
                <a:lnTo>
                  <a:pt x="2483644" y="47625"/>
                </a:lnTo>
                <a:lnTo>
                  <a:pt x="2557463" y="92869"/>
                </a:lnTo>
                <a:lnTo>
                  <a:pt x="2640806" y="150019"/>
                </a:lnTo>
                <a:lnTo>
                  <a:pt x="2674144" y="178594"/>
                </a:lnTo>
                <a:lnTo>
                  <a:pt x="2695575" y="200025"/>
                </a:lnTo>
                <a:lnTo>
                  <a:pt x="2705100" y="214312"/>
                </a:lnTo>
                <a:lnTo>
                  <a:pt x="2714625" y="235744"/>
                </a:lnTo>
                <a:lnTo>
                  <a:pt x="2717006" y="254794"/>
                </a:lnTo>
                <a:lnTo>
                  <a:pt x="2714625" y="276225"/>
                </a:lnTo>
                <a:lnTo>
                  <a:pt x="2697956" y="295275"/>
                </a:lnTo>
                <a:lnTo>
                  <a:pt x="2671763" y="316706"/>
                </a:lnTo>
                <a:lnTo>
                  <a:pt x="2645569" y="340519"/>
                </a:lnTo>
                <a:lnTo>
                  <a:pt x="2621756" y="373856"/>
                </a:lnTo>
                <a:lnTo>
                  <a:pt x="2602706" y="414337"/>
                </a:lnTo>
                <a:lnTo>
                  <a:pt x="2571750" y="540544"/>
                </a:lnTo>
                <a:lnTo>
                  <a:pt x="2528888" y="690562"/>
                </a:lnTo>
                <a:lnTo>
                  <a:pt x="2476500" y="850106"/>
                </a:lnTo>
                <a:lnTo>
                  <a:pt x="2433638" y="978694"/>
                </a:lnTo>
                <a:lnTo>
                  <a:pt x="2412206" y="1026319"/>
                </a:lnTo>
                <a:lnTo>
                  <a:pt x="2390775" y="1059656"/>
                </a:lnTo>
                <a:lnTo>
                  <a:pt x="2369344" y="1076325"/>
                </a:lnTo>
                <a:lnTo>
                  <a:pt x="2345531" y="1081087"/>
                </a:lnTo>
                <a:lnTo>
                  <a:pt x="2321719" y="1078706"/>
                </a:lnTo>
                <a:lnTo>
                  <a:pt x="2305050" y="1071562"/>
                </a:lnTo>
                <a:lnTo>
                  <a:pt x="2183762" y="1054059"/>
                </a:lnTo>
                <a:lnTo>
                  <a:pt x="2238375" y="842962"/>
                </a:lnTo>
                <a:lnTo>
                  <a:pt x="2247900" y="802481"/>
                </a:lnTo>
                <a:lnTo>
                  <a:pt x="2278856" y="676275"/>
                </a:lnTo>
                <a:lnTo>
                  <a:pt x="2307431" y="533400"/>
                </a:lnTo>
                <a:lnTo>
                  <a:pt x="2331244" y="392906"/>
                </a:lnTo>
                <a:lnTo>
                  <a:pt x="2347913" y="292894"/>
                </a:lnTo>
                <a:lnTo>
                  <a:pt x="2352675" y="252412"/>
                </a:lnTo>
                <a:lnTo>
                  <a:pt x="2347913" y="230981"/>
                </a:lnTo>
                <a:lnTo>
                  <a:pt x="2336006" y="214312"/>
                </a:lnTo>
                <a:lnTo>
                  <a:pt x="2309813" y="202406"/>
                </a:lnTo>
                <a:lnTo>
                  <a:pt x="2262188" y="202406"/>
                </a:lnTo>
                <a:lnTo>
                  <a:pt x="2083594" y="219075"/>
                </a:lnTo>
                <a:lnTo>
                  <a:pt x="1783556" y="254794"/>
                </a:lnTo>
                <a:lnTo>
                  <a:pt x="1414463" y="302419"/>
                </a:lnTo>
                <a:lnTo>
                  <a:pt x="976313" y="361950"/>
                </a:lnTo>
                <a:lnTo>
                  <a:pt x="550069" y="423862"/>
                </a:lnTo>
                <a:lnTo>
                  <a:pt x="85725" y="495300"/>
                </a:lnTo>
                <a:lnTo>
                  <a:pt x="23813" y="502444"/>
                </a:lnTo>
                <a:lnTo>
                  <a:pt x="0" y="323850"/>
                </a:lnTo>
                <a:lnTo>
                  <a:pt x="228600" y="288131"/>
                </a:lnTo>
                <a:lnTo>
                  <a:pt x="490538" y="247650"/>
                </a:lnTo>
                <a:lnTo>
                  <a:pt x="754856" y="207169"/>
                </a:lnTo>
                <a:lnTo>
                  <a:pt x="995363" y="173831"/>
                </a:lnTo>
                <a:lnTo>
                  <a:pt x="1107281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B90314-1B2F-084E-84B0-E23B884BC137}"/>
              </a:ext>
            </a:extLst>
          </p:cNvPr>
          <p:cNvSpPr/>
          <p:nvPr/>
        </p:nvSpPr>
        <p:spPr>
          <a:xfrm>
            <a:off x="3503613" y="2547938"/>
            <a:ext cx="2295525" cy="509587"/>
          </a:xfrm>
          <a:custGeom>
            <a:avLst/>
            <a:gdLst>
              <a:gd name="connsiteX0" fmla="*/ 1023937 w 2295525"/>
              <a:gd name="connsiteY0" fmla="*/ 159543 h 509587"/>
              <a:gd name="connsiteX1" fmla="*/ 1416844 w 2295525"/>
              <a:gd name="connsiteY1" fmla="*/ 100012 h 509587"/>
              <a:gd name="connsiteX2" fmla="*/ 1583531 w 2295525"/>
              <a:gd name="connsiteY2" fmla="*/ 76200 h 509587"/>
              <a:gd name="connsiteX3" fmla="*/ 1759744 w 2295525"/>
              <a:gd name="connsiteY3" fmla="*/ 61912 h 509587"/>
              <a:gd name="connsiteX4" fmla="*/ 2002631 w 2295525"/>
              <a:gd name="connsiteY4" fmla="*/ 35718 h 509587"/>
              <a:gd name="connsiteX5" fmla="*/ 2266950 w 2295525"/>
              <a:gd name="connsiteY5" fmla="*/ 0 h 509587"/>
              <a:gd name="connsiteX6" fmla="*/ 2295525 w 2295525"/>
              <a:gd name="connsiteY6" fmla="*/ 240506 h 509587"/>
              <a:gd name="connsiteX7" fmla="*/ 2262187 w 2295525"/>
              <a:gd name="connsiteY7" fmla="*/ 235743 h 509587"/>
              <a:gd name="connsiteX8" fmla="*/ 2202656 w 2295525"/>
              <a:gd name="connsiteY8" fmla="*/ 223837 h 509587"/>
              <a:gd name="connsiteX9" fmla="*/ 2085975 w 2295525"/>
              <a:gd name="connsiteY9" fmla="*/ 214312 h 509587"/>
              <a:gd name="connsiteX10" fmla="*/ 1997869 w 2295525"/>
              <a:gd name="connsiteY10" fmla="*/ 209550 h 509587"/>
              <a:gd name="connsiteX11" fmla="*/ 1888331 w 2295525"/>
              <a:gd name="connsiteY11" fmla="*/ 209550 h 509587"/>
              <a:gd name="connsiteX12" fmla="*/ 1776412 w 2295525"/>
              <a:gd name="connsiteY12" fmla="*/ 216693 h 509587"/>
              <a:gd name="connsiteX13" fmla="*/ 1631156 w 2295525"/>
              <a:gd name="connsiteY13" fmla="*/ 233362 h 509587"/>
              <a:gd name="connsiteX14" fmla="*/ 1364456 w 2295525"/>
              <a:gd name="connsiteY14" fmla="*/ 273843 h 509587"/>
              <a:gd name="connsiteX15" fmla="*/ 1197769 w 2295525"/>
              <a:gd name="connsiteY15" fmla="*/ 302418 h 509587"/>
              <a:gd name="connsiteX16" fmla="*/ 1040606 w 2295525"/>
              <a:gd name="connsiteY16" fmla="*/ 328612 h 509587"/>
              <a:gd name="connsiteX17" fmla="*/ 838200 w 2295525"/>
              <a:gd name="connsiteY17" fmla="*/ 371475 h 509587"/>
              <a:gd name="connsiteX18" fmla="*/ 597694 w 2295525"/>
              <a:gd name="connsiteY18" fmla="*/ 416718 h 509587"/>
              <a:gd name="connsiteX19" fmla="*/ 347662 w 2295525"/>
              <a:gd name="connsiteY19" fmla="*/ 457200 h 509587"/>
              <a:gd name="connsiteX20" fmla="*/ 97631 w 2295525"/>
              <a:gd name="connsiteY20" fmla="*/ 495300 h 509587"/>
              <a:gd name="connsiteX21" fmla="*/ 0 w 2295525"/>
              <a:gd name="connsiteY21" fmla="*/ 509587 h 509587"/>
              <a:gd name="connsiteX22" fmla="*/ 2381 w 2295525"/>
              <a:gd name="connsiteY22" fmla="*/ 338137 h 509587"/>
              <a:gd name="connsiteX23" fmla="*/ 276225 w 2295525"/>
              <a:gd name="connsiteY23" fmla="*/ 285750 h 509587"/>
              <a:gd name="connsiteX24" fmla="*/ 616744 w 2295525"/>
              <a:gd name="connsiteY24" fmla="*/ 226218 h 509587"/>
              <a:gd name="connsiteX25" fmla="*/ 1023937 w 2295525"/>
              <a:gd name="connsiteY25" fmla="*/ 159543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95525" h="509587">
                <a:moveTo>
                  <a:pt x="1023937" y="159543"/>
                </a:moveTo>
                <a:lnTo>
                  <a:pt x="1416844" y="100012"/>
                </a:lnTo>
                <a:lnTo>
                  <a:pt x="1583531" y="76200"/>
                </a:lnTo>
                <a:lnTo>
                  <a:pt x="1759744" y="61912"/>
                </a:lnTo>
                <a:lnTo>
                  <a:pt x="2002631" y="35718"/>
                </a:lnTo>
                <a:lnTo>
                  <a:pt x="2266950" y="0"/>
                </a:lnTo>
                <a:lnTo>
                  <a:pt x="2295525" y="240506"/>
                </a:lnTo>
                <a:lnTo>
                  <a:pt x="2262187" y="235743"/>
                </a:lnTo>
                <a:lnTo>
                  <a:pt x="2202656" y="223837"/>
                </a:lnTo>
                <a:lnTo>
                  <a:pt x="2085975" y="214312"/>
                </a:lnTo>
                <a:lnTo>
                  <a:pt x="1997869" y="209550"/>
                </a:lnTo>
                <a:lnTo>
                  <a:pt x="1888331" y="209550"/>
                </a:lnTo>
                <a:lnTo>
                  <a:pt x="1776412" y="216693"/>
                </a:lnTo>
                <a:lnTo>
                  <a:pt x="1631156" y="233362"/>
                </a:lnTo>
                <a:lnTo>
                  <a:pt x="1364456" y="273843"/>
                </a:lnTo>
                <a:lnTo>
                  <a:pt x="1197769" y="302418"/>
                </a:lnTo>
                <a:lnTo>
                  <a:pt x="1040606" y="328612"/>
                </a:lnTo>
                <a:lnTo>
                  <a:pt x="838200" y="371475"/>
                </a:lnTo>
                <a:lnTo>
                  <a:pt x="597694" y="416718"/>
                </a:lnTo>
                <a:lnTo>
                  <a:pt x="347662" y="457200"/>
                </a:lnTo>
                <a:lnTo>
                  <a:pt x="97631" y="495300"/>
                </a:lnTo>
                <a:lnTo>
                  <a:pt x="0" y="509587"/>
                </a:lnTo>
                <a:cubicBezTo>
                  <a:pt x="794" y="452437"/>
                  <a:pt x="1587" y="395287"/>
                  <a:pt x="2381" y="338137"/>
                </a:cubicBezTo>
                <a:lnTo>
                  <a:pt x="276225" y="285750"/>
                </a:lnTo>
                <a:lnTo>
                  <a:pt x="616744" y="226218"/>
                </a:lnTo>
                <a:lnTo>
                  <a:pt x="1023937" y="159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0605BA-2CCC-0545-9A89-2122993EF03B}"/>
              </a:ext>
            </a:extLst>
          </p:cNvPr>
          <p:cNvSpPr/>
          <p:nvPr/>
        </p:nvSpPr>
        <p:spPr>
          <a:xfrm rot="16200000">
            <a:off x="1429543" y="3520282"/>
            <a:ext cx="3763963" cy="552450"/>
          </a:xfrm>
          <a:custGeom>
            <a:avLst/>
            <a:gdLst>
              <a:gd name="connsiteX0" fmla="*/ 1761294 w 3764996"/>
              <a:gd name="connsiteY0" fmla="*/ 279229 h 552322"/>
              <a:gd name="connsiteX1" fmla="*/ 2371917 w 3764996"/>
              <a:gd name="connsiteY1" fmla="*/ 294571 h 552322"/>
              <a:gd name="connsiteX2" fmla="*/ 2727858 w 3764996"/>
              <a:gd name="connsiteY2" fmla="*/ 303777 h 552322"/>
              <a:gd name="connsiteX3" fmla="*/ 2933445 w 3764996"/>
              <a:gd name="connsiteY3" fmla="*/ 303777 h 552322"/>
              <a:gd name="connsiteX4" fmla="*/ 3025498 w 3764996"/>
              <a:gd name="connsiteY4" fmla="*/ 303777 h 552322"/>
              <a:gd name="connsiteX5" fmla="*/ 3117552 w 3764996"/>
              <a:gd name="connsiteY5" fmla="*/ 303777 h 552322"/>
              <a:gd name="connsiteX6" fmla="*/ 3218811 w 3764996"/>
              <a:gd name="connsiteY6" fmla="*/ 300708 h 552322"/>
              <a:gd name="connsiteX7" fmla="*/ 3304728 w 3764996"/>
              <a:gd name="connsiteY7" fmla="*/ 291503 h 552322"/>
              <a:gd name="connsiteX8" fmla="*/ 3369165 w 3764996"/>
              <a:gd name="connsiteY8" fmla="*/ 282298 h 552322"/>
              <a:gd name="connsiteX9" fmla="*/ 3421329 w 3764996"/>
              <a:gd name="connsiteY9" fmla="*/ 273092 h 552322"/>
              <a:gd name="connsiteX10" fmla="*/ 3470424 w 3764996"/>
              <a:gd name="connsiteY10" fmla="*/ 254681 h 552322"/>
              <a:gd name="connsiteX11" fmla="*/ 3507246 w 3764996"/>
              <a:gd name="connsiteY11" fmla="*/ 236271 h 552322"/>
              <a:gd name="connsiteX12" fmla="*/ 3550204 w 3764996"/>
              <a:gd name="connsiteY12" fmla="*/ 208655 h 552322"/>
              <a:gd name="connsiteX13" fmla="*/ 3599300 w 3764996"/>
              <a:gd name="connsiteY13" fmla="*/ 168765 h 552322"/>
              <a:gd name="connsiteX14" fmla="*/ 3623847 w 3764996"/>
              <a:gd name="connsiteY14" fmla="*/ 144217 h 552322"/>
              <a:gd name="connsiteX15" fmla="*/ 3666806 w 3764996"/>
              <a:gd name="connsiteY15" fmla="*/ 88985 h 552322"/>
              <a:gd name="connsiteX16" fmla="*/ 3718969 w 3764996"/>
              <a:gd name="connsiteY16" fmla="*/ 6136 h 552322"/>
              <a:gd name="connsiteX17" fmla="*/ 3728175 w 3764996"/>
              <a:gd name="connsiteY17" fmla="*/ 0 h 552322"/>
              <a:gd name="connsiteX18" fmla="*/ 3737380 w 3764996"/>
              <a:gd name="connsiteY18" fmla="*/ 0 h 552322"/>
              <a:gd name="connsiteX19" fmla="*/ 3749654 w 3764996"/>
              <a:gd name="connsiteY19" fmla="*/ 3068 h 552322"/>
              <a:gd name="connsiteX20" fmla="*/ 3761928 w 3764996"/>
              <a:gd name="connsiteY20" fmla="*/ 21479 h 552322"/>
              <a:gd name="connsiteX21" fmla="*/ 3764996 w 3764996"/>
              <a:gd name="connsiteY21" fmla="*/ 49095 h 552322"/>
              <a:gd name="connsiteX22" fmla="*/ 3758859 w 3764996"/>
              <a:gd name="connsiteY22" fmla="*/ 122738 h 552322"/>
              <a:gd name="connsiteX23" fmla="*/ 3749654 w 3764996"/>
              <a:gd name="connsiteY23" fmla="*/ 187175 h 552322"/>
              <a:gd name="connsiteX24" fmla="*/ 3731243 w 3764996"/>
              <a:gd name="connsiteY24" fmla="*/ 266955 h 552322"/>
              <a:gd name="connsiteX25" fmla="*/ 3703627 w 3764996"/>
              <a:gd name="connsiteY25" fmla="*/ 365146 h 552322"/>
              <a:gd name="connsiteX26" fmla="*/ 3645326 w 3764996"/>
              <a:gd name="connsiteY26" fmla="*/ 521637 h 552322"/>
              <a:gd name="connsiteX27" fmla="*/ 3482698 w 3764996"/>
              <a:gd name="connsiteY27" fmla="*/ 552322 h 552322"/>
              <a:gd name="connsiteX28" fmla="*/ 3295522 w 3764996"/>
              <a:gd name="connsiteY28" fmla="*/ 536979 h 552322"/>
              <a:gd name="connsiteX29" fmla="*/ 3111415 w 3764996"/>
              <a:gd name="connsiteY29" fmla="*/ 530843 h 552322"/>
              <a:gd name="connsiteX30" fmla="*/ 2850596 w 3764996"/>
              <a:gd name="connsiteY30" fmla="*/ 524706 h 552322"/>
              <a:gd name="connsiteX31" fmla="*/ 2780022 w 3764996"/>
              <a:gd name="connsiteY31" fmla="*/ 524706 h 552322"/>
              <a:gd name="connsiteX32" fmla="*/ 2457834 w 3764996"/>
              <a:gd name="connsiteY32" fmla="*/ 524706 h 552322"/>
              <a:gd name="connsiteX33" fmla="*/ 2221563 w 3764996"/>
              <a:gd name="connsiteY33" fmla="*/ 518569 h 552322"/>
              <a:gd name="connsiteX34" fmla="*/ 1973018 w 3764996"/>
              <a:gd name="connsiteY34" fmla="*/ 506295 h 552322"/>
              <a:gd name="connsiteX35" fmla="*/ 1893238 w 3764996"/>
              <a:gd name="connsiteY35" fmla="*/ 503226 h 552322"/>
              <a:gd name="connsiteX36" fmla="*/ 1758226 w 3764996"/>
              <a:gd name="connsiteY36" fmla="*/ 506295 h 552322"/>
              <a:gd name="connsiteX37" fmla="*/ 1436038 w 3764996"/>
              <a:gd name="connsiteY37" fmla="*/ 490953 h 552322"/>
              <a:gd name="connsiteX38" fmla="*/ 972701 w 3764996"/>
              <a:gd name="connsiteY38" fmla="*/ 460268 h 552322"/>
              <a:gd name="connsiteX39" fmla="*/ 687335 w 3764996"/>
              <a:gd name="connsiteY39" fmla="*/ 438789 h 552322"/>
              <a:gd name="connsiteX40" fmla="*/ 536980 w 3764996"/>
              <a:gd name="connsiteY40" fmla="*/ 438789 h 552322"/>
              <a:gd name="connsiteX41" fmla="*/ 521638 w 3764996"/>
              <a:gd name="connsiteY41" fmla="*/ 438789 h 552322"/>
              <a:gd name="connsiteX42" fmla="*/ 64438 w 3764996"/>
              <a:gd name="connsiteY42" fmla="*/ 420378 h 552322"/>
              <a:gd name="connsiteX43" fmla="*/ 36822 w 3764996"/>
              <a:gd name="connsiteY43" fmla="*/ 408104 h 552322"/>
              <a:gd name="connsiteX44" fmla="*/ 9206 w 3764996"/>
              <a:gd name="connsiteY44" fmla="*/ 389694 h 552322"/>
              <a:gd name="connsiteX45" fmla="*/ 0 w 3764996"/>
              <a:gd name="connsiteY45" fmla="*/ 374351 h 552322"/>
              <a:gd name="connsiteX46" fmla="*/ 0 w 3764996"/>
              <a:gd name="connsiteY46" fmla="*/ 359009 h 552322"/>
              <a:gd name="connsiteX47" fmla="*/ 3069 w 3764996"/>
              <a:gd name="connsiteY47" fmla="*/ 340598 h 552322"/>
              <a:gd name="connsiteX48" fmla="*/ 15343 w 3764996"/>
              <a:gd name="connsiteY48" fmla="*/ 322188 h 552322"/>
              <a:gd name="connsiteX49" fmla="*/ 46027 w 3764996"/>
              <a:gd name="connsiteY49" fmla="*/ 297640 h 552322"/>
              <a:gd name="connsiteX50" fmla="*/ 153423 w 3764996"/>
              <a:gd name="connsiteY50" fmla="*/ 242408 h 552322"/>
              <a:gd name="connsiteX51" fmla="*/ 257751 w 3764996"/>
              <a:gd name="connsiteY51" fmla="*/ 196381 h 552322"/>
              <a:gd name="connsiteX52" fmla="*/ 297641 w 3764996"/>
              <a:gd name="connsiteY52" fmla="*/ 184107 h 552322"/>
              <a:gd name="connsiteX53" fmla="*/ 343667 w 3764996"/>
              <a:gd name="connsiteY53" fmla="*/ 162628 h 552322"/>
              <a:gd name="connsiteX54" fmla="*/ 389694 w 3764996"/>
              <a:gd name="connsiteY54" fmla="*/ 156491 h 552322"/>
              <a:gd name="connsiteX55" fmla="*/ 432653 w 3764996"/>
              <a:gd name="connsiteY55" fmla="*/ 156491 h 552322"/>
              <a:gd name="connsiteX56" fmla="*/ 478680 w 3764996"/>
              <a:gd name="connsiteY56" fmla="*/ 162628 h 552322"/>
              <a:gd name="connsiteX57" fmla="*/ 527775 w 3764996"/>
              <a:gd name="connsiteY57" fmla="*/ 171833 h 552322"/>
              <a:gd name="connsiteX58" fmla="*/ 595281 w 3764996"/>
              <a:gd name="connsiteY58" fmla="*/ 193312 h 552322"/>
              <a:gd name="connsiteX59" fmla="*/ 638239 w 3764996"/>
              <a:gd name="connsiteY59" fmla="*/ 205586 h 552322"/>
              <a:gd name="connsiteX60" fmla="*/ 794731 w 3764996"/>
              <a:gd name="connsiteY60" fmla="*/ 230134 h 552322"/>
              <a:gd name="connsiteX61" fmla="*/ 1086234 w 3764996"/>
              <a:gd name="connsiteY61" fmla="*/ 251613 h 552322"/>
              <a:gd name="connsiteX62" fmla="*/ 1463654 w 3764996"/>
              <a:gd name="connsiteY62" fmla="*/ 270024 h 552322"/>
              <a:gd name="connsiteX63" fmla="*/ 1761294 w 3764996"/>
              <a:gd name="connsiteY63" fmla="*/ 279229 h 55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764996" h="552322">
                <a:moveTo>
                  <a:pt x="1761294" y="279229"/>
                </a:moveTo>
                <a:lnTo>
                  <a:pt x="2371917" y="294571"/>
                </a:lnTo>
                <a:lnTo>
                  <a:pt x="2727858" y="303777"/>
                </a:lnTo>
                <a:lnTo>
                  <a:pt x="2933445" y="303777"/>
                </a:lnTo>
                <a:lnTo>
                  <a:pt x="3025498" y="303777"/>
                </a:lnTo>
                <a:lnTo>
                  <a:pt x="3117552" y="303777"/>
                </a:lnTo>
                <a:lnTo>
                  <a:pt x="3218811" y="300708"/>
                </a:lnTo>
                <a:lnTo>
                  <a:pt x="3304728" y="291503"/>
                </a:lnTo>
                <a:lnTo>
                  <a:pt x="3369165" y="282298"/>
                </a:lnTo>
                <a:lnTo>
                  <a:pt x="3421329" y="273092"/>
                </a:lnTo>
                <a:lnTo>
                  <a:pt x="3470424" y="254681"/>
                </a:lnTo>
                <a:lnTo>
                  <a:pt x="3507246" y="236271"/>
                </a:lnTo>
                <a:lnTo>
                  <a:pt x="3550204" y="208655"/>
                </a:lnTo>
                <a:lnTo>
                  <a:pt x="3599300" y="168765"/>
                </a:lnTo>
                <a:lnTo>
                  <a:pt x="3623847" y="144217"/>
                </a:lnTo>
                <a:lnTo>
                  <a:pt x="3666806" y="88985"/>
                </a:lnTo>
                <a:lnTo>
                  <a:pt x="3718969" y="6136"/>
                </a:lnTo>
                <a:lnTo>
                  <a:pt x="3728175" y="0"/>
                </a:lnTo>
                <a:lnTo>
                  <a:pt x="3737380" y="0"/>
                </a:lnTo>
                <a:lnTo>
                  <a:pt x="3749654" y="3068"/>
                </a:lnTo>
                <a:lnTo>
                  <a:pt x="3761928" y="21479"/>
                </a:lnTo>
                <a:lnTo>
                  <a:pt x="3764996" y="49095"/>
                </a:lnTo>
                <a:lnTo>
                  <a:pt x="3758859" y="122738"/>
                </a:lnTo>
                <a:lnTo>
                  <a:pt x="3749654" y="187175"/>
                </a:lnTo>
                <a:lnTo>
                  <a:pt x="3731243" y="266955"/>
                </a:lnTo>
                <a:lnTo>
                  <a:pt x="3703627" y="365146"/>
                </a:lnTo>
                <a:lnTo>
                  <a:pt x="3645326" y="521637"/>
                </a:lnTo>
                <a:lnTo>
                  <a:pt x="3482698" y="552322"/>
                </a:lnTo>
                <a:lnTo>
                  <a:pt x="3295522" y="536979"/>
                </a:lnTo>
                <a:lnTo>
                  <a:pt x="3111415" y="530843"/>
                </a:lnTo>
                <a:lnTo>
                  <a:pt x="2850596" y="524706"/>
                </a:lnTo>
                <a:lnTo>
                  <a:pt x="2780022" y="524706"/>
                </a:lnTo>
                <a:lnTo>
                  <a:pt x="2457834" y="524706"/>
                </a:lnTo>
                <a:lnTo>
                  <a:pt x="2221563" y="518569"/>
                </a:lnTo>
                <a:lnTo>
                  <a:pt x="1973018" y="506295"/>
                </a:lnTo>
                <a:lnTo>
                  <a:pt x="1893238" y="503226"/>
                </a:lnTo>
                <a:lnTo>
                  <a:pt x="1758226" y="506295"/>
                </a:lnTo>
                <a:lnTo>
                  <a:pt x="1436038" y="490953"/>
                </a:lnTo>
                <a:lnTo>
                  <a:pt x="972701" y="460268"/>
                </a:lnTo>
                <a:lnTo>
                  <a:pt x="687335" y="438789"/>
                </a:lnTo>
                <a:lnTo>
                  <a:pt x="536980" y="438789"/>
                </a:lnTo>
                <a:lnTo>
                  <a:pt x="521638" y="438789"/>
                </a:lnTo>
                <a:lnTo>
                  <a:pt x="64438" y="420378"/>
                </a:lnTo>
                <a:lnTo>
                  <a:pt x="36822" y="408104"/>
                </a:lnTo>
                <a:lnTo>
                  <a:pt x="9206" y="389694"/>
                </a:lnTo>
                <a:lnTo>
                  <a:pt x="0" y="374351"/>
                </a:lnTo>
                <a:lnTo>
                  <a:pt x="0" y="359009"/>
                </a:lnTo>
                <a:lnTo>
                  <a:pt x="3069" y="340598"/>
                </a:lnTo>
                <a:lnTo>
                  <a:pt x="15343" y="322188"/>
                </a:lnTo>
                <a:lnTo>
                  <a:pt x="46027" y="297640"/>
                </a:lnTo>
                <a:lnTo>
                  <a:pt x="153423" y="242408"/>
                </a:lnTo>
                <a:lnTo>
                  <a:pt x="257751" y="196381"/>
                </a:lnTo>
                <a:lnTo>
                  <a:pt x="297641" y="184107"/>
                </a:lnTo>
                <a:lnTo>
                  <a:pt x="343667" y="162628"/>
                </a:lnTo>
                <a:lnTo>
                  <a:pt x="389694" y="156491"/>
                </a:lnTo>
                <a:lnTo>
                  <a:pt x="432653" y="156491"/>
                </a:lnTo>
                <a:lnTo>
                  <a:pt x="478680" y="162628"/>
                </a:lnTo>
                <a:lnTo>
                  <a:pt x="527775" y="171833"/>
                </a:lnTo>
                <a:lnTo>
                  <a:pt x="595281" y="193312"/>
                </a:lnTo>
                <a:lnTo>
                  <a:pt x="638239" y="205586"/>
                </a:lnTo>
                <a:lnTo>
                  <a:pt x="794731" y="230134"/>
                </a:lnTo>
                <a:lnTo>
                  <a:pt x="1086234" y="251613"/>
                </a:lnTo>
                <a:lnTo>
                  <a:pt x="1463654" y="270024"/>
                </a:lnTo>
                <a:lnTo>
                  <a:pt x="1761294" y="2792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4EB2CC-6320-CB4F-BB91-E5924A932B10}"/>
              </a:ext>
            </a:extLst>
          </p:cNvPr>
          <p:cNvSpPr/>
          <p:nvPr/>
        </p:nvSpPr>
        <p:spPr>
          <a:xfrm>
            <a:off x="3424238" y="4579938"/>
            <a:ext cx="1308100" cy="1082675"/>
          </a:xfrm>
          <a:custGeom>
            <a:avLst/>
            <a:gdLst>
              <a:gd name="connsiteX0" fmla="*/ 626268 w 1307306"/>
              <a:gd name="connsiteY0" fmla="*/ 338137 h 1083469"/>
              <a:gd name="connsiteX1" fmla="*/ 847725 w 1307306"/>
              <a:gd name="connsiteY1" fmla="*/ 223837 h 1083469"/>
              <a:gd name="connsiteX2" fmla="*/ 1000125 w 1307306"/>
              <a:gd name="connsiteY2" fmla="*/ 142875 h 1083469"/>
              <a:gd name="connsiteX3" fmla="*/ 1166812 w 1307306"/>
              <a:gd name="connsiteY3" fmla="*/ 57150 h 1083469"/>
              <a:gd name="connsiteX4" fmla="*/ 1271587 w 1307306"/>
              <a:gd name="connsiteY4" fmla="*/ 4762 h 1083469"/>
              <a:gd name="connsiteX5" fmla="*/ 1288256 w 1307306"/>
              <a:gd name="connsiteY5" fmla="*/ 0 h 1083469"/>
              <a:gd name="connsiteX6" fmla="*/ 1297781 w 1307306"/>
              <a:gd name="connsiteY6" fmla="*/ 0 h 1083469"/>
              <a:gd name="connsiteX7" fmla="*/ 1304925 w 1307306"/>
              <a:gd name="connsiteY7" fmla="*/ 4762 h 1083469"/>
              <a:gd name="connsiteX8" fmla="*/ 1307306 w 1307306"/>
              <a:gd name="connsiteY8" fmla="*/ 16669 h 1083469"/>
              <a:gd name="connsiteX9" fmla="*/ 1302543 w 1307306"/>
              <a:gd name="connsiteY9" fmla="*/ 35719 h 1083469"/>
              <a:gd name="connsiteX10" fmla="*/ 1290637 w 1307306"/>
              <a:gd name="connsiteY10" fmla="*/ 64294 h 1083469"/>
              <a:gd name="connsiteX11" fmla="*/ 1228725 w 1307306"/>
              <a:gd name="connsiteY11" fmla="*/ 109537 h 1083469"/>
              <a:gd name="connsiteX12" fmla="*/ 1085850 w 1307306"/>
              <a:gd name="connsiteY12" fmla="*/ 216694 h 1083469"/>
              <a:gd name="connsiteX13" fmla="*/ 859631 w 1307306"/>
              <a:gd name="connsiteY13" fmla="*/ 388144 h 1083469"/>
              <a:gd name="connsiteX14" fmla="*/ 690562 w 1307306"/>
              <a:gd name="connsiteY14" fmla="*/ 511969 h 1083469"/>
              <a:gd name="connsiteX15" fmla="*/ 521493 w 1307306"/>
              <a:gd name="connsiteY15" fmla="*/ 640556 h 1083469"/>
              <a:gd name="connsiteX16" fmla="*/ 378618 w 1307306"/>
              <a:gd name="connsiteY16" fmla="*/ 745331 h 1083469"/>
              <a:gd name="connsiteX17" fmla="*/ 228600 w 1307306"/>
              <a:gd name="connsiteY17" fmla="*/ 854869 h 1083469"/>
              <a:gd name="connsiteX18" fmla="*/ 147637 w 1307306"/>
              <a:gd name="connsiteY18" fmla="*/ 921544 h 1083469"/>
              <a:gd name="connsiteX19" fmla="*/ 57150 w 1307306"/>
              <a:gd name="connsiteY19" fmla="*/ 1002506 h 1083469"/>
              <a:gd name="connsiteX20" fmla="*/ 28575 w 1307306"/>
              <a:gd name="connsiteY20" fmla="*/ 1033462 h 1083469"/>
              <a:gd name="connsiteX21" fmla="*/ 0 w 1307306"/>
              <a:gd name="connsiteY21" fmla="*/ 1083469 h 1083469"/>
              <a:gd name="connsiteX22" fmla="*/ 45243 w 1307306"/>
              <a:gd name="connsiteY22" fmla="*/ 511969 h 1083469"/>
              <a:gd name="connsiteX23" fmla="*/ 50006 w 1307306"/>
              <a:gd name="connsiteY23" fmla="*/ 576262 h 1083469"/>
              <a:gd name="connsiteX24" fmla="*/ 54768 w 1307306"/>
              <a:gd name="connsiteY24" fmla="*/ 592931 h 1083469"/>
              <a:gd name="connsiteX25" fmla="*/ 61912 w 1307306"/>
              <a:gd name="connsiteY25" fmla="*/ 600075 h 1083469"/>
              <a:gd name="connsiteX26" fmla="*/ 76200 w 1307306"/>
              <a:gd name="connsiteY26" fmla="*/ 607219 h 1083469"/>
              <a:gd name="connsiteX27" fmla="*/ 92868 w 1307306"/>
              <a:gd name="connsiteY27" fmla="*/ 609600 h 1083469"/>
              <a:gd name="connsiteX28" fmla="*/ 121443 w 1307306"/>
              <a:gd name="connsiteY28" fmla="*/ 602456 h 1083469"/>
              <a:gd name="connsiteX29" fmla="*/ 219075 w 1307306"/>
              <a:gd name="connsiteY29" fmla="*/ 550069 h 1083469"/>
              <a:gd name="connsiteX30" fmla="*/ 378618 w 1307306"/>
              <a:gd name="connsiteY30" fmla="*/ 466725 h 1083469"/>
              <a:gd name="connsiteX31" fmla="*/ 626268 w 1307306"/>
              <a:gd name="connsiteY31" fmla="*/ 338137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07306" h="1083469">
                <a:moveTo>
                  <a:pt x="626268" y="338137"/>
                </a:moveTo>
                <a:lnTo>
                  <a:pt x="847725" y="223837"/>
                </a:lnTo>
                <a:lnTo>
                  <a:pt x="1000125" y="142875"/>
                </a:lnTo>
                <a:lnTo>
                  <a:pt x="1166812" y="57150"/>
                </a:lnTo>
                <a:lnTo>
                  <a:pt x="1271587" y="4762"/>
                </a:lnTo>
                <a:lnTo>
                  <a:pt x="1288256" y="0"/>
                </a:lnTo>
                <a:lnTo>
                  <a:pt x="1297781" y="0"/>
                </a:lnTo>
                <a:lnTo>
                  <a:pt x="1304925" y="4762"/>
                </a:lnTo>
                <a:lnTo>
                  <a:pt x="1307306" y="16669"/>
                </a:lnTo>
                <a:lnTo>
                  <a:pt x="1302543" y="35719"/>
                </a:lnTo>
                <a:lnTo>
                  <a:pt x="1290637" y="64294"/>
                </a:lnTo>
                <a:lnTo>
                  <a:pt x="1228725" y="109537"/>
                </a:lnTo>
                <a:lnTo>
                  <a:pt x="1085850" y="216694"/>
                </a:lnTo>
                <a:lnTo>
                  <a:pt x="859631" y="388144"/>
                </a:lnTo>
                <a:lnTo>
                  <a:pt x="690562" y="511969"/>
                </a:lnTo>
                <a:lnTo>
                  <a:pt x="521493" y="640556"/>
                </a:lnTo>
                <a:lnTo>
                  <a:pt x="378618" y="745331"/>
                </a:lnTo>
                <a:lnTo>
                  <a:pt x="228600" y="854869"/>
                </a:lnTo>
                <a:lnTo>
                  <a:pt x="147637" y="921544"/>
                </a:lnTo>
                <a:lnTo>
                  <a:pt x="57150" y="1002506"/>
                </a:lnTo>
                <a:lnTo>
                  <a:pt x="28575" y="1033462"/>
                </a:lnTo>
                <a:lnTo>
                  <a:pt x="0" y="1083469"/>
                </a:lnTo>
                <a:lnTo>
                  <a:pt x="45243" y="511969"/>
                </a:lnTo>
                <a:lnTo>
                  <a:pt x="50006" y="576262"/>
                </a:lnTo>
                <a:lnTo>
                  <a:pt x="54768" y="592931"/>
                </a:lnTo>
                <a:lnTo>
                  <a:pt x="61912" y="600075"/>
                </a:lnTo>
                <a:lnTo>
                  <a:pt x="76200" y="607219"/>
                </a:lnTo>
                <a:lnTo>
                  <a:pt x="92868" y="609600"/>
                </a:lnTo>
                <a:lnTo>
                  <a:pt x="121443" y="602456"/>
                </a:lnTo>
                <a:lnTo>
                  <a:pt x="219075" y="550069"/>
                </a:lnTo>
                <a:lnTo>
                  <a:pt x="378618" y="466725"/>
                </a:lnTo>
                <a:lnTo>
                  <a:pt x="626268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A11F40A-1581-5949-983A-8F2EB6D777A1}"/>
              </a:ext>
            </a:extLst>
          </p:cNvPr>
          <p:cNvSpPr/>
          <p:nvPr/>
        </p:nvSpPr>
        <p:spPr>
          <a:xfrm>
            <a:off x="3470275" y="3319463"/>
            <a:ext cx="3067050" cy="673100"/>
          </a:xfrm>
          <a:custGeom>
            <a:avLst/>
            <a:gdLst>
              <a:gd name="connsiteX0" fmla="*/ 878340 w 3067748"/>
              <a:gd name="connsiteY0" fmla="*/ 368335 h 672277"/>
              <a:gd name="connsiteX1" fmla="*/ 1161675 w 3067748"/>
              <a:gd name="connsiteY1" fmla="*/ 314244 h 672277"/>
              <a:gd name="connsiteX2" fmla="*/ 1424404 w 3067748"/>
              <a:gd name="connsiteY2" fmla="*/ 257577 h 672277"/>
              <a:gd name="connsiteX3" fmla="*/ 1594405 w 3067748"/>
              <a:gd name="connsiteY3" fmla="*/ 224092 h 672277"/>
              <a:gd name="connsiteX4" fmla="*/ 1872589 w 3067748"/>
              <a:gd name="connsiteY4" fmla="*/ 177728 h 672277"/>
              <a:gd name="connsiteX5" fmla="*/ 2101833 w 3067748"/>
              <a:gd name="connsiteY5" fmla="*/ 146819 h 672277"/>
              <a:gd name="connsiteX6" fmla="*/ 2215167 w 3067748"/>
              <a:gd name="connsiteY6" fmla="*/ 133940 h 672277"/>
              <a:gd name="connsiteX7" fmla="*/ 2289864 w 3067748"/>
              <a:gd name="connsiteY7" fmla="*/ 121061 h 672277"/>
              <a:gd name="connsiteX8" fmla="*/ 2372289 w 3067748"/>
              <a:gd name="connsiteY8" fmla="*/ 100455 h 672277"/>
              <a:gd name="connsiteX9" fmla="*/ 2436683 w 3067748"/>
              <a:gd name="connsiteY9" fmla="*/ 79849 h 672277"/>
              <a:gd name="connsiteX10" fmla="*/ 2503653 w 3067748"/>
              <a:gd name="connsiteY10" fmla="*/ 54091 h 672277"/>
              <a:gd name="connsiteX11" fmla="*/ 2539714 w 3067748"/>
              <a:gd name="connsiteY11" fmla="*/ 33485 h 672277"/>
              <a:gd name="connsiteX12" fmla="*/ 2562896 w 3067748"/>
              <a:gd name="connsiteY12" fmla="*/ 15454 h 672277"/>
              <a:gd name="connsiteX13" fmla="*/ 2586078 w 3067748"/>
              <a:gd name="connsiteY13" fmla="*/ 2575 h 672277"/>
              <a:gd name="connsiteX14" fmla="*/ 2616987 w 3067748"/>
              <a:gd name="connsiteY14" fmla="*/ 0 h 672277"/>
              <a:gd name="connsiteX15" fmla="*/ 2645321 w 3067748"/>
              <a:gd name="connsiteY15" fmla="*/ 2575 h 672277"/>
              <a:gd name="connsiteX16" fmla="*/ 2676230 w 3067748"/>
              <a:gd name="connsiteY16" fmla="*/ 10303 h 672277"/>
              <a:gd name="connsiteX17" fmla="*/ 2740625 w 3067748"/>
              <a:gd name="connsiteY17" fmla="*/ 28333 h 672277"/>
              <a:gd name="connsiteX18" fmla="*/ 2835928 w 3067748"/>
              <a:gd name="connsiteY18" fmla="*/ 59242 h 672277"/>
              <a:gd name="connsiteX19" fmla="*/ 2920929 w 3067748"/>
              <a:gd name="connsiteY19" fmla="*/ 90152 h 672277"/>
              <a:gd name="connsiteX20" fmla="*/ 2985323 w 3067748"/>
              <a:gd name="connsiteY20" fmla="*/ 115909 h 672277"/>
              <a:gd name="connsiteX21" fmla="*/ 3000778 w 3067748"/>
              <a:gd name="connsiteY21" fmla="*/ 123637 h 672277"/>
              <a:gd name="connsiteX22" fmla="*/ 3041990 w 3067748"/>
              <a:gd name="connsiteY22" fmla="*/ 157122 h 672277"/>
              <a:gd name="connsiteX23" fmla="*/ 3060021 w 3067748"/>
              <a:gd name="connsiteY23" fmla="*/ 177728 h 672277"/>
              <a:gd name="connsiteX24" fmla="*/ 3067748 w 3067748"/>
              <a:gd name="connsiteY24" fmla="*/ 200910 h 672277"/>
              <a:gd name="connsiteX25" fmla="*/ 3065172 w 3067748"/>
              <a:gd name="connsiteY25" fmla="*/ 216365 h 672277"/>
              <a:gd name="connsiteX26" fmla="*/ 3049718 w 3067748"/>
              <a:gd name="connsiteY26" fmla="*/ 236971 h 672277"/>
              <a:gd name="connsiteX27" fmla="*/ 3016233 w 3067748"/>
              <a:gd name="connsiteY27" fmla="*/ 260153 h 672277"/>
              <a:gd name="connsiteX28" fmla="*/ 2980172 w 3067748"/>
              <a:gd name="connsiteY28" fmla="*/ 267880 h 672277"/>
              <a:gd name="connsiteX29" fmla="*/ 2874565 w 3067748"/>
              <a:gd name="connsiteY29" fmla="*/ 262729 h 672277"/>
              <a:gd name="connsiteX30" fmla="*/ 2704564 w 3067748"/>
              <a:gd name="connsiteY30" fmla="*/ 262729 h 672277"/>
              <a:gd name="connsiteX31" fmla="*/ 2601533 w 3067748"/>
              <a:gd name="connsiteY31" fmla="*/ 270456 h 672277"/>
              <a:gd name="connsiteX32" fmla="*/ 2313046 w 3067748"/>
              <a:gd name="connsiteY32" fmla="*/ 293638 h 672277"/>
              <a:gd name="connsiteX33" fmla="*/ 2215167 w 3067748"/>
              <a:gd name="connsiteY33" fmla="*/ 301365 h 672277"/>
              <a:gd name="connsiteX34" fmla="*/ 2096681 w 3067748"/>
              <a:gd name="connsiteY34" fmla="*/ 314244 h 672277"/>
              <a:gd name="connsiteX35" fmla="*/ 1833952 w 3067748"/>
              <a:gd name="connsiteY35" fmla="*/ 358032 h 672277"/>
              <a:gd name="connsiteX36" fmla="*/ 1630466 w 3067748"/>
              <a:gd name="connsiteY36" fmla="*/ 401820 h 672277"/>
              <a:gd name="connsiteX37" fmla="*/ 1457889 w 3067748"/>
              <a:gd name="connsiteY37" fmla="*/ 419851 h 672277"/>
              <a:gd name="connsiteX38" fmla="*/ 1231221 w 3067748"/>
              <a:gd name="connsiteY38" fmla="*/ 458487 h 672277"/>
              <a:gd name="connsiteX39" fmla="*/ 953037 w 3067748"/>
              <a:gd name="connsiteY39" fmla="*/ 512579 h 672277"/>
              <a:gd name="connsiteX40" fmla="*/ 669702 w 3067748"/>
              <a:gd name="connsiteY40" fmla="*/ 571821 h 672277"/>
              <a:gd name="connsiteX41" fmla="*/ 440458 w 3067748"/>
              <a:gd name="connsiteY41" fmla="*/ 615610 h 672277"/>
              <a:gd name="connsiteX42" fmla="*/ 296215 w 3067748"/>
              <a:gd name="connsiteY42" fmla="*/ 643943 h 672277"/>
              <a:gd name="connsiteX43" fmla="*/ 270457 w 3067748"/>
              <a:gd name="connsiteY43" fmla="*/ 656822 h 672277"/>
              <a:gd name="connsiteX44" fmla="*/ 247275 w 3067748"/>
              <a:gd name="connsiteY44" fmla="*/ 664549 h 672277"/>
              <a:gd name="connsiteX45" fmla="*/ 213790 w 3067748"/>
              <a:gd name="connsiteY45" fmla="*/ 672277 h 672277"/>
              <a:gd name="connsiteX46" fmla="*/ 177729 w 3067748"/>
              <a:gd name="connsiteY46" fmla="*/ 672277 h 672277"/>
              <a:gd name="connsiteX47" fmla="*/ 144244 w 3067748"/>
              <a:gd name="connsiteY47" fmla="*/ 667125 h 672277"/>
              <a:gd name="connsiteX48" fmla="*/ 115910 w 3067748"/>
              <a:gd name="connsiteY48" fmla="*/ 654246 h 672277"/>
              <a:gd name="connsiteX49" fmla="*/ 69546 w 3067748"/>
              <a:gd name="connsiteY49" fmla="*/ 623337 h 672277"/>
              <a:gd name="connsiteX50" fmla="*/ 48940 w 3067748"/>
              <a:gd name="connsiteY50" fmla="*/ 605307 h 672277"/>
              <a:gd name="connsiteX51" fmla="*/ 0 w 3067748"/>
              <a:gd name="connsiteY51" fmla="*/ 556367 h 672277"/>
              <a:gd name="connsiteX52" fmla="*/ 5152 w 3067748"/>
              <a:gd name="connsiteY52" fmla="*/ 425002 h 672277"/>
              <a:gd name="connsiteX53" fmla="*/ 123638 w 3067748"/>
              <a:gd name="connsiteY53" fmla="*/ 461063 h 672277"/>
              <a:gd name="connsiteX54" fmla="*/ 170002 w 3067748"/>
              <a:gd name="connsiteY54" fmla="*/ 471366 h 672277"/>
              <a:gd name="connsiteX55" fmla="*/ 218941 w 3067748"/>
              <a:gd name="connsiteY55" fmla="*/ 473942 h 672277"/>
              <a:gd name="connsiteX56" fmla="*/ 273033 w 3067748"/>
              <a:gd name="connsiteY56" fmla="*/ 473942 h 672277"/>
              <a:gd name="connsiteX57" fmla="*/ 432731 w 3067748"/>
              <a:gd name="connsiteY57" fmla="*/ 450760 h 672277"/>
              <a:gd name="connsiteX58" fmla="*/ 772733 w 3067748"/>
              <a:gd name="connsiteY58" fmla="*/ 388941 h 672277"/>
              <a:gd name="connsiteX59" fmla="*/ 878340 w 3067748"/>
              <a:gd name="connsiteY59" fmla="*/ 368335 h 6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067748" h="672277">
                <a:moveTo>
                  <a:pt x="878340" y="368335"/>
                </a:moveTo>
                <a:lnTo>
                  <a:pt x="1161675" y="314244"/>
                </a:lnTo>
                <a:lnTo>
                  <a:pt x="1424404" y="257577"/>
                </a:lnTo>
                <a:lnTo>
                  <a:pt x="1594405" y="224092"/>
                </a:lnTo>
                <a:lnTo>
                  <a:pt x="1872589" y="177728"/>
                </a:lnTo>
                <a:lnTo>
                  <a:pt x="2101833" y="146819"/>
                </a:lnTo>
                <a:lnTo>
                  <a:pt x="2215167" y="133940"/>
                </a:lnTo>
                <a:lnTo>
                  <a:pt x="2289864" y="121061"/>
                </a:lnTo>
                <a:lnTo>
                  <a:pt x="2372289" y="100455"/>
                </a:lnTo>
                <a:lnTo>
                  <a:pt x="2436683" y="79849"/>
                </a:lnTo>
                <a:lnTo>
                  <a:pt x="2503653" y="54091"/>
                </a:lnTo>
                <a:lnTo>
                  <a:pt x="2539714" y="33485"/>
                </a:lnTo>
                <a:lnTo>
                  <a:pt x="2562896" y="15454"/>
                </a:lnTo>
                <a:lnTo>
                  <a:pt x="2586078" y="2575"/>
                </a:lnTo>
                <a:lnTo>
                  <a:pt x="2616987" y="0"/>
                </a:lnTo>
                <a:lnTo>
                  <a:pt x="2645321" y="2575"/>
                </a:lnTo>
                <a:lnTo>
                  <a:pt x="2676230" y="10303"/>
                </a:lnTo>
                <a:lnTo>
                  <a:pt x="2740625" y="28333"/>
                </a:lnTo>
                <a:lnTo>
                  <a:pt x="2835928" y="59242"/>
                </a:lnTo>
                <a:lnTo>
                  <a:pt x="2920929" y="90152"/>
                </a:lnTo>
                <a:lnTo>
                  <a:pt x="2985323" y="115909"/>
                </a:lnTo>
                <a:lnTo>
                  <a:pt x="3000778" y="123637"/>
                </a:lnTo>
                <a:lnTo>
                  <a:pt x="3041990" y="157122"/>
                </a:lnTo>
                <a:lnTo>
                  <a:pt x="3060021" y="177728"/>
                </a:lnTo>
                <a:lnTo>
                  <a:pt x="3067748" y="200910"/>
                </a:lnTo>
                <a:lnTo>
                  <a:pt x="3065172" y="216365"/>
                </a:lnTo>
                <a:lnTo>
                  <a:pt x="3049718" y="236971"/>
                </a:lnTo>
                <a:lnTo>
                  <a:pt x="3016233" y="260153"/>
                </a:lnTo>
                <a:lnTo>
                  <a:pt x="2980172" y="267880"/>
                </a:lnTo>
                <a:lnTo>
                  <a:pt x="2874565" y="262729"/>
                </a:lnTo>
                <a:lnTo>
                  <a:pt x="2704564" y="262729"/>
                </a:lnTo>
                <a:lnTo>
                  <a:pt x="2601533" y="270456"/>
                </a:lnTo>
                <a:lnTo>
                  <a:pt x="2313046" y="293638"/>
                </a:lnTo>
                <a:lnTo>
                  <a:pt x="2215167" y="301365"/>
                </a:lnTo>
                <a:lnTo>
                  <a:pt x="2096681" y="314244"/>
                </a:lnTo>
                <a:lnTo>
                  <a:pt x="1833952" y="358032"/>
                </a:lnTo>
                <a:lnTo>
                  <a:pt x="1630466" y="401820"/>
                </a:lnTo>
                <a:lnTo>
                  <a:pt x="1457889" y="419851"/>
                </a:lnTo>
                <a:lnTo>
                  <a:pt x="1231221" y="458487"/>
                </a:lnTo>
                <a:lnTo>
                  <a:pt x="953037" y="512579"/>
                </a:lnTo>
                <a:lnTo>
                  <a:pt x="669702" y="571821"/>
                </a:lnTo>
                <a:lnTo>
                  <a:pt x="440458" y="615610"/>
                </a:lnTo>
                <a:lnTo>
                  <a:pt x="296215" y="643943"/>
                </a:lnTo>
                <a:lnTo>
                  <a:pt x="270457" y="656822"/>
                </a:lnTo>
                <a:lnTo>
                  <a:pt x="247275" y="664549"/>
                </a:lnTo>
                <a:lnTo>
                  <a:pt x="213790" y="672277"/>
                </a:lnTo>
                <a:lnTo>
                  <a:pt x="177729" y="672277"/>
                </a:lnTo>
                <a:lnTo>
                  <a:pt x="144244" y="667125"/>
                </a:lnTo>
                <a:lnTo>
                  <a:pt x="115910" y="654246"/>
                </a:lnTo>
                <a:lnTo>
                  <a:pt x="69546" y="623337"/>
                </a:lnTo>
                <a:lnTo>
                  <a:pt x="48940" y="605307"/>
                </a:lnTo>
                <a:lnTo>
                  <a:pt x="0" y="556367"/>
                </a:lnTo>
                <a:lnTo>
                  <a:pt x="5152" y="425002"/>
                </a:lnTo>
                <a:lnTo>
                  <a:pt x="123638" y="461063"/>
                </a:lnTo>
                <a:lnTo>
                  <a:pt x="170002" y="471366"/>
                </a:lnTo>
                <a:lnTo>
                  <a:pt x="218941" y="473942"/>
                </a:lnTo>
                <a:lnTo>
                  <a:pt x="273033" y="473942"/>
                </a:lnTo>
                <a:lnTo>
                  <a:pt x="432731" y="450760"/>
                </a:lnTo>
                <a:lnTo>
                  <a:pt x="772733" y="388941"/>
                </a:lnTo>
                <a:lnTo>
                  <a:pt x="878340" y="3683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BE63157-3D77-764A-B20F-933B755BB652}"/>
              </a:ext>
            </a:extLst>
          </p:cNvPr>
          <p:cNvSpPr/>
          <p:nvPr/>
        </p:nvSpPr>
        <p:spPr>
          <a:xfrm rot="16200000">
            <a:off x="4324350" y="3062288"/>
            <a:ext cx="3074987" cy="2617788"/>
          </a:xfrm>
          <a:custGeom>
            <a:avLst/>
            <a:gdLst>
              <a:gd name="connsiteX0" fmla="*/ 2486641 w 3075410"/>
              <a:gd name="connsiteY0" fmla="*/ 273005 h 2618210"/>
              <a:gd name="connsiteX1" fmla="*/ 2667548 w 3075410"/>
              <a:gd name="connsiteY1" fmla="*/ 230245 h 2618210"/>
              <a:gd name="connsiteX2" fmla="*/ 2759646 w 3075410"/>
              <a:gd name="connsiteY2" fmla="*/ 207220 h 2618210"/>
              <a:gd name="connsiteX3" fmla="*/ 2818851 w 3075410"/>
              <a:gd name="connsiteY3" fmla="*/ 184196 h 2618210"/>
              <a:gd name="connsiteX4" fmla="*/ 2871479 w 3075410"/>
              <a:gd name="connsiteY4" fmla="*/ 157882 h 2618210"/>
              <a:gd name="connsiteX5" fmla="*/ 2947130 w 3075410"/>
              <a:gd name="connsiteY5" fmla="*/ 105255 h 2618210"/>
              <a:gd name="connsiteX6" fmla="*/ 3009625 w 3075410"/>
              <a:gd name="connsiteY6" fmla="*/ 52628 h 2618210"/>
              <a:gd name="connsiteX7" fmla="*/ 3055674 w 3075410"/>
              <a:gd name="connsiteY7" fmla="*/ 0 h 2618210"/>
              <a:gd name="connsiteX8" fmla="*/ 3075410 w 3075410"/>
              <a:gd name="connsiteY8" fmla="*/ 138147 h 2618210"/>
              <a:gd name="connsiteX9" fmla="*/ 3026071 w 3075410"/>
              <a:gd name="connsiteY9" fmla="*/ 233534 h 2618210"/>
              <a:gd name="connsiteX10" fmla="*/ 2983312 w 3075410"/>
              <a:gd name="connsiteY10" fmla="*/ 309186 h 2618210"/>
              <a:gd name="connsiteX11" fmla="*/ 2947130 w 3075410"/>
              <a:gd name="connsiteY11" fmla="*/ 355235 h 2618210"/>
              <a:gd name="connsiteX12" fmla="*/ 2897792 w 3075410"/>
              <a:gd name="connsiteY12" fmla="*/ 411151 h 2618210"/>
              <a:gd name="connsiteX13" fmla="*/ 2855033 w 3075410"/>
              <a:gd name="connsiteY13" fmla="*/ 444044 h 2618210"/>
              <a:gd name="connsiteX14" fmla="*/ 2822141 w 3075410"/>
              <a:gd name="connsiteY14" fmla="*/ 460490 h 2618210"/>
              <a:gd name="connsiteX15" fmla="*/ 2782670 w 3075410"/>
              <a:gd name="connsiteY15" fmla="*/ 463779 h 2618210"/>
              <a:gd name="connsiteX16" fmla="*/ 2716886 w 3075410"/>
              <a:gd name="connsiteY16" fmla="*/ 457200 h 2618210"/>
              <a:gd name="connsiteX17" fmla="*/ 2674126 w 3075410"/>
              <a:gd name="connsiteY17" fmla="*/ 457200 h 2618210"/>
              <a:gd name="connsiteX18" fmla="*/ 2591896 w 3075410"/>
              <a:gd name="connsiteY18" fmla="*/ 470357 h 2618210"/>
              <a:gd name="connsiteX19" fmla="*/ 2493220 w 3075410"/>
              <a:gd name="connsiteY19" fmla="*/ 493382 h 2618210"/>
              <a:gd name="connsiteX20" fmla="*/ 2358362 w 3075410"/>
              <a:gd name="connsiteY20" fmla="*/ 532852 h 2618210"/>
              <a:gd name="connsiteX21" fmla="*/ 2170877 w 3075410"/>
              <a:gd name="connsiteY21" fmla="*/ 578901 h 2618210"/>
              <a:gd name="connsiteX22" fmla="*/ 1973525 w 3075410"/>
              <a:gd name="connsiteY22" fmla="*/ 647974 h 2618210"/>
              <a:gd name="connsiteX23" fmla="*/ 1845246 w 3075410"/>
              <a:gd name="connsiteY23" fmla="*/ 700602 h 2618210"/>
              <a:gd name="connsiteX24" fmla="*/ 1703810 w 3075410"/>
              <a:gd name="connsiteY24" fmla="*/ 766386 h 2618210"/>
              <a:gd name="connsiteX25" fmla="*/ 1555795 w 3075410"/>
              <a:gd name="connsiteY25" fmla="*/ 845327 h 2618210"/>
              <a:gd name="connsiteX26" fmla="*/ 1361732 w 3075410"/>
              <a:gd name="connsiteY26" fmla="*/ 960449 h 2618210"/>
              <a:gd name="connsiteX27" fmla="*/ 1203850 w 3075410"/>
              <a:gd name="connsiteY27" fmla="*/ 1068993 h 2618210"/>
              <a:gd name="connsiteX28" fmla="*/ 1082149 w 3075410"/>
              <a:gd name="connsiteY28" fmla="*/ 1164380 h 2618210"/>
              <a:gd name="connsiteX29" fmla="*/ 963738 w 3075410"/>
              <a:gd name="connsiteY29" fmla="*/ 1263056 h 2618210"/>
              <a:gd name="connsiteX30" fmla="*/ 861772 w 3075410"/>
              <a:gd name="connsiteY30" fmla="*/ 1358444 h 2618210"/>
              <a:gd name="connsiteX31" fmla="*/ 753228 w 3075410"/>
              <a:gd name="connsiteY31" fmla="*/ 1466987 h 2618210"/>
              <a:gd name="connsiteX32" fmla="*/ 641395 w 3075410"/>
              <a:gd name="connsiteY32" fmla="*/ 1598556 h 2618210"/>
              <a:gd name="connsiteX33" fmla="*/ 588768 w 3075410"/>
              <a:gd name="connsiteY33" fmla="*/ 1667629 h 2618210"/>
              <a:gd name="connsiteX34" fmla="*/ 522984 w 3075410"/>
              <a:gd name="connsiteY34" fmla="*/ 1772884 h 2618210"/>
              <a:gd name="connsiteX35" fmla="*/ 470356 w 3075410"/>
              <a:gd name="connsiteY35" fmla="*/ 1874849 h 2618210"/>
              <a:gd name="connsiteX36" fmla="*/ 447332 w 3075410"/>
              <a:gd name="connsiteY36" fmla="*/ 1947212 h 2618210"/>
              <a:gd name="connsiteX37" fmla="*/ 430886 w 3075410"/>
              <a:gd name="connsiteY37" fmla="*/ 2012996 h 2618210"/>
              <a:gd name="connsiteX38" fmla="*/ 424307 w 3075410"/>
              <a:gd name="connsiteY38" fmla="*/ 2065623 h 2618210"/>
              <a:gd name="connsiteX39" fmla="*/ 115122 w 3075410"/>
              <a:gd name="connsiteY39" fmla="*/ 2595186 h 2618210"/>
              <a:gd name="connsiteX40" fmla="*/ 88808 w 3075410"/>
              <a:gd name="connsiteY40" fmla="*/ 2608343 h 2618210"/>
              <a:gd name="connsiteX41" fmla="*/ 62495 w 3075410"/>
              <a:gd name="connsiteY41" fmla="*/ 2618210 h 2618210"/>
              <a:gd name="connsiteX42" fmla="*/ 49338 w 3075410"/>
              <a:gd name="connsiteY42" fmla="*/ 2618210 h 2618210"/>
              <a:gd name="connsiteX43" fmla="*/ 26313 w 3075410"/>
              <a:gd name="connsiteY43" fmla="*/ 2608343 h 2618210"/>
              <a:gd name="connsiteX44" fmla="*/ 6578 w 3075410"/>
              <a:gd name="connsiteY44" fmla="*/ 2588608 h 2618210"/>
              <a:gd name="connsiteX45" fmla="*/ 0 w 3075410"/>
              <a:gd name="connsiteY45" fmla="*/ 2552426 h 2618210"/>
              <a:gd name="connsiteX46" fmla="*/ 0 w 3075410"/>
              <a:gd name="connsiteY46" fmla="*/ 2486642 h 2618210"/>
              <a:gd name="connsiteX47" fmla="*/ 6578 w 3075410"/>
              <a:gd name="connsiteY47" fmla="*/ 2397833 h 2618210"/>
              <a:gd name="connsiteX48" fmla="*/ 16446 w 3075410"/>
              <a:gd name="connsiteY48" fmla="*/ 2312314 h 2618210"/>
              <a:gd name="connsiteX49" fmla="*/ 36181 w 3075410"/>
              <a:gd name="connsiteY49" fmla="*/ 2236662 h 2618210"/>
              <a:gd name="connsiteX50" fmla="*/ 55916 w 3075410"/>
              <a:gd name="connsiteY50" fmla="*/ 2161010 h 2618210"/>
              <a:gd name="connsiteX51" fmla="*/ 85519 w 3075410"/>
              <a:gd name="connsiteY51" fmla="*/ 2075491 h 2618210"/>
              <a:gd name="connsiteX52" fmla="*/ 124989 w 3075410"/>
              <a:gd name="connsiteY52" fmla="*/ 1980104 h 2618210"/>
              <a:gd name="connsiteX53" fmla="*/ 174328 w 3075410"/>
              <a:gd name="connsiteY53" fmla="*/ 1881428 h 2618210"/>
              <a:gd name="connsiteX54" fmla="*/ 213798 w 3075410"/>
              <a:gd name="connsiteY54" fmla="*/ 1815644 h 2618210"/>
              <a:gd name="connsiteX55" fmla="*/ 273004 w 3075410"/>
              <a:gd name="connsiteY55" fmla="*/ 1713678 h 2618210"/>
              <a:gd name="connsiteX56" fmla="*/ 332210 w 3075410"/>
              <a:gd name="connsiteY56" fmla="*/ 1631448 h 2618210"/>
              <a:gd name="connsiteX57" fmla="*/ 411151 w 3075410"/>
              <a:gd name="connsiteY57" fmla="*/ 1529482 h 2618210"/>
              <a:gd name="connsiteX58" fmla="*/ 483513 w 3075410"/>
              <a:gd name="connsiteY58" fmla="*/ 1437385 h 2618210"/>
              <a:gd name="connsiteX59" fmla="*/ 559165 w 3075410"/>
              <a:gd name="connsiteY59" fmla="*/ 1358444 h 2618210"/>
              <a:gd name="connsiteX60" fmla="*/ 605214 w 3075410"/>
              <a:gd name="connsiteY60" fmla="*/ 1302527 h 2618210"/>
              <a:gd name="connsiteX61" fmla="*/ 674287 w 3075410"/>
              <a:gd name="connsiteY61" fmla="*/ 1236743 h 2618210"/>
              <a:gd name="connsiteX62" fmla="*/ 736782 w 3075410"/>
              <a:gd name="connsiteY62" fmla="*/ 1177537 h 2618210"/>
              <a:gd name="connsiteX63" fmla="*/ 825591 w 3075410"/>
              <a:gd name="connsiteY63" fmla="*/ 1095307 h 2618210"/>
              <a:gd name="connsiteX64" fmla="*/ 927556 w 3075410"/>
              <a:gd name="connsiteY64" fmla="*/ 1013077 h 2618210"/>
              <a:gd name="connsiteX65" fmla="*/ 999919 w 3075410"/>
              <a:gd name="connsiteY65" fmla="*/ 957160 h 2618210"/>
              <a:gd name="connsiteX66" fmla="*/ 1085438 w 3075410"/>
              <a:gd name="connsiteY66" fmla="*/ 894665 h 2618210"/>
              <a:gd name="connsiteX67" fmla="*/ 1164379 w 3075410"/>
              <a:gd name="connsiteY67" fmla="*/ 842038 h 2618210"/>
              <a:gd name="connsiteX68" fmla="*/ 1286080 w 3075410"/>
              <a:gd name="connsiteY68" fmla="*/ 763097 h 2618210"/>
              <a:gd name="connsiteX69" fmla="*/ 1420938 w 3075410"/>
              <a:gd name="connsiteY69" fmla="*/ 687445 h 2618210"/>
              <a:gd name="connsiteX70" fmla="*/ 1545928 w 3075410"/>
              <a:gd name="connsiteY70" fmla="*/ 618372 h 2618210"/>
              <a:gd name="connsiteX71" fmla="*/ 1657761 w 3075410"/>
              <a:gd name="connsiteY71" fmla="*/ 562455 h 2618210"/>
              <a:gd name="connsiteX72" fmla="*/ 1818932 w 3075410"/>
              <a:gd name="connsiteY72" fmla="*/ 486803 h 2618210"/>
              <a:gd name="connsiteX73" fmla="*/ 1970236 w 3075410"/>
              <a:gd name="connsiteY73" fmla="*/ 424308 h 2618210"/>
              <a:gd name="connsiteX74" fmla="*/ 2118250 w 3075410"/>
              <a:gd name="connsiteY74" fmla="*/ 368392 h 2618210"/>
              <a:gd name="connsiteX75" fmla="*/ 2170877 w 3075410"/>
              <a:gd name="connsiteY75" fmla="*/ 351946 h 2618210"/>
              <a:gd name="connsiteX76" fmla="*/ 2318892 w 3075410"/>
              <a:gd name="connsiteY76" fmla="*/ 309186 h 2618210"/>
              <a:gd name="connsiteX77" fmla="*/ 2486641 w 3075410"/>
              <a:gd name="connsiteY77" fmla="*/ 273005 h 261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075410" h="2618210">
                <a:moveTo>
                  <a:pt x="2486641" y="273005"/>
                </a:moveTo>
                <a:lnTo>
                  <a:pt x="2667548" y="230245"/>
                </a:lnTo>
                <a:lnTo>
                  <a:pt x="2759646" y="207220"/>
                </a:lnTo>
                <a:lnTo>
                  <a:pt x="2818851" y="184196"/>
                </a:lnTo>
                <a:lnTo>
                  <a:pt x="2871479" y="157882"/>
                </a:lnTo>
                <a:lnTo>
                  <a:pt x="2947130" y="105255"/>
                </a:lnTo>
                <a:lnTo>
                  <a:pt x="3009625" y="52628"/>
                </a:lnTo>
                <a:lnTo>
                  <a:pt x="3055674" y="0"/>
                </a:lnTo>
                <a:lnTo>
                  <a:pt x="3075410" y="138147"/>
                </a:lnTo>
                <a:lnTo>
                  <a:pt x="3026071" y="233534"/>
                </a:lnTo>
                <a:lnTo>
                  <a:pt x="2983312" y="309186"/>
                </a:lnTo>
                <a:lnTo>
                  <a:pt x="2947130" y="355235"/>
                </a:lnTo>
                <a:lnTo>
                  <a:pt x="2897792" y="411151"/>
                </a:lnTo>
                <a:lnTo>
                  <a:pt x="2855033" y="444044"/>
                </a:lnTo>
                <a:lnTo>
                  <a:pt x="2822141" y="460490"/>
                </a:lnTo>
                <a:lnTo>
                  <a:pt x="2782670" y="463779"/>
                </a:lnTo>
                <a:lnTo>
                  <a:pt x="2716886" y="457200"/>
                </a:lnTo>
                <a:lnTo>
                  <a:pt x="2674126" y="457200"/>
                </a:lnTo>
                <a:lnTo>
                  <a:pt x="2591896" y="470357"/>
                </a:lnTo>
                <a:lnTo>
                  <a:pt x="2493220" y="493382"/>
                </a:lnTo>
                <a:lnTo>
                  <a:pt x="2358362" y="532852"/>
                </a:lnTo>
                <a:lnTo>
                  <a:pt x="2170877" y="578901"/>
                </a:lnTo>
                <a:lnTo>
                  <a:pt x="1973525" y="647974"/>
                </a:lnTo>
                <a:lnTo>
                  <a:pt x="1845246" y="700602"/>
                </a:lnTo>
                <a:lnTo>
                  <a:pt x="1703810" y="766386"/>
                </a:lnTo>
                <a:lnTo>
                  <a:pt x="1555795" y="845327"/>
                </a:lnTo>
                <a:lnTo>
                  <a:pt x="1361732" y="960449"/>
                </a:lnTo>
                <a:lnTo>
                  <a:pt x="1203850" y="1068993"/>
                </a:lnTo>
                <a:lnTo>
                  <a:pt x="1082149" y="1164380"/>
                </a:lnTo>
                <a:lnTo>
                  <a:pt x="963738" y="1263056"/>
                </a:lnTo>
                <a:lnTo>
                  <a:pt x="861772" y="1358444"/>
                </a:lnTo>
                <a:lnTo>
                  <a:pt x="753228" y="1466987"/>
                </a:lnTo>
                <a:lnTo>
                  <a:pt x="641395" y="1598556"/>
                </a:lnTo>
                <a:lnTo>
                  <a:pt x="588768" y="1667629"/>
                </a:lnTo>
                <a:lnTo>
                  <a:pt x="522984" y="1772884"/>
                </a:lnTo>
                <a:lnTo>
                  <a:pt x="470356" y="1874849"/>
                </a:lnTo>
                <a:lnTo>
                  <a:pt x="447332" y="1947212"/>
                </a:lnTo>
                <a:lnTo>
                  <a:pt x="430886" y="2012996"/>
                </a:lnTo>
                <a:lnTo>
                  <a:pt x="424307" y="2065623"/>
                </a:lnTo>
                <a:lnTo>
                  <a:pt x="115122" y="2595186"/>
                </a:lnTo>
                <a:lnTo>
                  <a:pt x="88808" y="2608343"/>
                </a:lnTo>
                <a:lnTo>
                  <a:pt x="62495" y="2618210"/>
                </a:lnTo>
                <a:lnTo>
                  <a:pt x="49338" y="2618210"/>
                </a:lnTo>
                <a:lnTo>
                  <a:pt x="26313" y="2608343"/>
                </a:lnTo>
                <a:lnTo>
                  <a:pt x="6578" y="2588608"/>
                </a:lnTo>
                <a:lnTo>
                  <a:pt x="0" y="2552426"/>
                </a:lnTo>
                <a:lnTo>
                  <a:pt x="0" y="2486642"/>
                </a:lnTo>
                <a:lnTo>
                  <a:pt x="6578" y="2397833"/>
                </a:lnTo>
                <a:lnTo>
                  <a:pt x="16446" y="2312314"/>
                </a:lnTo>
                <a:lnTo>
                  <a:pt x="36181" y="2236662"/>
                </a:lnTo>
                <a:lnTo>
                  <a:pt x="55916" y="2161010"/>
                </a:lnTo>
                <a:lnTo>
                  <a:pt x="85519" y="2075491"/>
                </a:lnTo>
                <a:lnTo>
                  <a:pt x="124989" y="1980104"/>
                </a:lnTo>
                <a:lnTo>
                  <a:pt x="174328" y="1881428"/>
                </a:lnTo>
                <a:lnTo>
                  <a:pt x="213798" y="1815644"/>
                </a:lnTo>
                <a:lnTo>
                  <a:pt x="273004" y="1713678"/>
                </a:lnTo>
                <a:lnTo>
                  <a:pt x="332210" y="1631448"/>
                </a:lnTo>
                <a:lnTo>
                  <a:pt x="411151" y="1529482"/>
                </a:lnTo>
                <a:lnTo>
                  <a:pt x="483513" y="1437385"/>
                </a:lnTo>
                <a:lnTo>
                  <a:pt x="559165" y="1358444"/>
                </a:lnTo>
                <a:lnTo>
                  <a:pt x="605214" y="1302527"/>
                </a:lnTo>
                <a:lnTo>
                  <a:pt x="674287" y="1236743"/>
                </a:lnTo>
                <a:lnTo>
                  <a:pt x="736782" y="1177537"/>
                </a:lnTo>
                <a:lnTo>
                  <a:pt x="825591" y="1095307"/>
                </a:lnTo>
                <a:lnTo>
                  <a:pt x="927556" y="1013077"/>
                </a:lnTo>
                <a:lnTo>
                  <a:pt x="999919" y="957160"/>
                </a:lnTo>
                <a:lnTo>
                  <a:pt x="1085438" y="894665"/>
                </a:lnTo>
                <a:lnTo>
                  <a:pt x="1164379" y="842038"/>
                </a:lnTo>
                <a:lnTo>
                  <a:pt x="1286080" y="763097"/>
                </a:lnTo>
                <a:lnTo>
                  <a:pt x="1420938" y="687445"/>
                </a:lnTo>
                <a:lnTo>
                  <a:pt x="1545928" y="618372"/>
                </a:lnTo>
                <a:lnTo>
                  <a:pt x="1657761" y="562455"/>
                </a:lnTo>
                <a:lnTo>
                  <a:pt x="1818932" y="486803"/>
                </a:lnTo>
                <a:lnTo>
                  <a:pt x="1970236" y="424308"/>
                </a:lnTo>
                <a:lnTo>
                  <a:pt x="2118250" y="368392"/>
                </a:lnTo>
                <a:lnTo>
                  <a:pt x="2170877" y="351946"/>
                </a:lnTo>
                <a:lnTo>
                  <a:pt x="2318892" y="309186"/>
                </a:lnTo>
                <a:lnTo>
                  <a:pt x="2486641" y="2730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F70AC3B-AC3E-B245-80F6-5784D6D27F62}"/>
              </a:ext>
            </a:extLst>
          </p:cNvPr>
          <p:cNvSpPr/>
          <p:nvPr/>
        </p:nvSpPr>
        <p:spPr>
          <a:xfrm>
            <a:off x="6551613" y="4672013"/>
            <a:ext cx="615950" cy="1168400"/>
          </a:xfrm>
          <a:custGeom>
            <a:avLst/>
            <a:gdLst>
              <a:gd name="connsiteX0" fmla="*/ 528637 w 616744"/>
              <a:gd name="connsiteY0" fmla="*/ 300037 h 1169193"/>
              <a:gd name="connsiteX1" fmla="*/ 497681 w 616744"/>
              <a:gd name="connsiteY1" fmla="*/ 511968 h 1169193"/>
              <a:gd name="connsiteX2" fmla="*/ 476250 w 616744"/>
              <a:gd name="connsiteY2" fmla="*/ 645318 h 1169193"/>
              <a:gd name="connsiteX3" fmla="*/ 469106 w 616744"/>
              <a:gd name="connsiteY3" fmla="*/ 700087 h 1169193"/>
              <a:gd name="connsiteX4" fmla="*/ 464344 w 616744"/>
              <a:gd name="connsiteY4" fmla="*/ 745331 h 1169193"/>
              <a:gd name="connsiteX5" fmla="*/ 464344 w 616744"/>
              <a:gd name="connsiteY5" fmla="*/ 807243 h 1169193"/>
              <a:gd name="connsiteX6" fmla="*/ 473869 w 616744"/>
              <a:gd name="connsiteY6" fmla="*/ 852487 h 1169193"/>
              <a:gd name="connsiteX7" fmla="*/ 500062 w 616744"/>
              <a:gd name="connsiteY7" fmla="*/ 919162 h 1169193"/>
              <a:gd name="connsiteX8" fmla="*/ 547687 w 616744"/>
              <a:gd name="connsiteY8" fmla="*/ 1026318 h 1169193"/>
              <a:gd name="connsiteX9" fmla="*/ 578644 w 616744"/>
              <a:gd name="connsiteY9" fmla="*/ 1092993 h 1169193"/>
              <a:gd name="connsiteX10" fmla="*/ 600075 w 616744"/>
              <a:gd name="connsiteY10" fmla="*/ 1128712 h 1169193"/>
              <a:gd name="connsiteX11" fmla="*/ 616744 w 616744"/>
              <a:gd name="connsiteY11" fmla="*/ 1169193 h 1169193"/>
              <a:gd name="connsiteX12" fmla="*/ 0 w 616744"/>
              <a:gd name="connsiteY12" fmla="*/ 804862 h 1169193"/>
              <a:gd name="connsiteX13" fmla="*/ 61912 w 616744"/>
              <a:gd name="connsiteY13" fmla="*/ 814387 h 1169193"/>
              <a:gd name="connsiteX14" fmla="*/ 90487 w 616744"/>
              <a:gd name="connsiteY14" fmla="*/ 814387 h 1169193"/>
              <a:gd name="connsiteX15" fmla="*/ 128587 w 616744"/>
              <a:gd name="connsiteY15" fmla="*/ 807243 h 1169193"/>
              <a:gd name="connsiteX16" fmla="*/ 176212 w 616744"/>
              <a:gd name="connsiteY16" fmla="*/ 788193 h 1169193"/>
              <a:gd name="connsiteX17" fmla="*/ 214312 w 616744"/>
              <a:gd name="connsiteY17" fmla="*/ 759618 h 1169193"/>
              <a:gd name="connsiteX18" fmla="*/ 235744 w 616744"/>
              <a:gd name="connsiteY18" fmla="*/ 733425 h 1169193"/>
              <a:gd name="connsiteX19" fmla="*/ 278606 w 616744"/>
              <a:gd name="connsiteY19" fmla="*/ 652462 h 1169193"/>
              <a:gd name="connsiteX20" fmla="*/ 335756 w 616744"/>
              <a:gd name="connsiteY20" fmla="*/ 521493 h 1169193"/>
              <a:gd name="connsiteX21" fmla="*/ 409575 w 616744"/>
              <a:gd name="connsiteY21" fmla="*/ 316706 h 1169193"/>
              <a:gd name="connsiteX22" fmla="*/ 466725 w 616744"/>
              <a:gd name="connsiteY22" fmla="*/ 126206 h 1169193"/>
              <a:gd name="connsiteX23" fmla="*/ 492919 w 616744"/>
              <a:gd name="connsiteY23" fmla="*/ 30956 h 1169193"/>
              <a:gd name="connsiteX24" fmla="*/ 504825 w 616744"/>
              <a:gd name="connsiteY24" fmla="*/ 19050 h 1169193"/>
              <a:gd name="connsiteX25" fmla="*/ 526256 w 616744"/>
              <a:gd name="connsiteY25" fmla="*/ 4762 h 1169193"/>
              <a:gd name="connsiteX26" fmla="*/ 540544 w 616744"/>
              <a:gd name="connsiteY26" fmla="*/ 0 h 1169193"/>
              <a:gd name="connsiteX27" fmla="*/ 547687 w 616744"/>
              <a:gd name="connsiteY27" fmla="*/ 2381 h 1169193"/>
              <a:gd name="connsiteX28" fmla="*/ 557212 w 616744"/>
              <a:gd name="connsiteY28" fmla="*/ 14287 h 1169193"/>
              <a:gd name="connsiteX29" fmla="*/ 561975 w 616744"/>
              <a:gd name="connsiteY29" fmla="*/ 35718 h 1169193"/>
              <a:gd name="connsiteX30" fmla="*/ 557212 w 616744"/>
              <a:gd name="connsiteY30" fmla="*/ 107156 h 1169193"/>
              <a:gd name="connsiteX31" fmla="*/ 528637 w 616744"/>
              <a:gd name="connsiteY31" fmla="*/ 300037 h 116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16744" h="1169193">
                <a:moveTo>
                  <a:pt x="528637" y="300037"/>
                </a:moveTo>
                <a:lnTo>
                  <a:pt x="497681" y="511968"/>
                </a:lnTo>
                <a:lnTo>
                  <a:pt x="476250" y="645318"/>
                </a:lnTo>
                <a:lnTo>
                  <a:pt x="469106" y="700087"/>
                </a:lnTo>
                <a:lnTo>
                  <a:pt x="464344" y="745331"/>
                </a:lnTo>
                <a:lnTo>
                  <a:pt x="464344" y="807243"/>
                </a:lnTo>
                <a:lnTo>
                  <a:pt x="473869" y="852487"/>
                </a:lnTo>
                <a:lnTo>
                  <a:pt x="500062" y="919162"/>
                </a:lnTo>
                <a:lnTo>
                  <a:pt x="547687" y="1026318"/>
                </a:lnTo>
                <a:lnTo>
                  <a:pt x="578644" y="1092993"/>
                </a:lnTo>
                <a:lnTo>
                  <a:pt x="600075" y="1128712"/>
                </a:lnTo>
                <a:lnTo>
                  <a:pt x="616744" y="1169193"/>
                </a:lnTo>
                <a:lnTo>
                  <a:pt x="0" y="804862"/>
                </a:lnTo>
                <a:lnTo>
                  <a:pt x="61912" y="814387"/>
                </a:lnTo>
                <a:lnTo>
                  <a:pt x="90487" y="814387"/>
                </a:lnTo>
                <a:lnTo>
                  <a:pt x="128587" y="807243"/>
                </a:lnTo>
                <a:lnTo>
                  <a:pt x="176212" y="788193"/>
                </a:lnTo>
                <a:lnTo>
                  <a:pt x="214312" y="759618"/>
                </a:lnTo>
                <a:lnTo>
                  <a:pt x="235744" y="733425"/>
                </a:lnTo>
                <a:lnTo>
                  <a:pt x="278606" y="652462"/>
                </a:lnTo>
                <a:lnTo>
                  <a:pt x="335756" y="521493"/>
                </a:lnTo>
                <a:lnTo>
                  <a:pt x="409575" y="316706"/>
                </a:lnTo>
                <a:lnTo>
                  <a:pt x="466725" y="126206"/>
                </a:lnTo>
                <a:lnTo>
                  <a:pt x="492919" y="30956"/>
                </a:lnTo>
                <a:lnTo>
                  <a:pt x="504825" y="19050"/>
                </a:lnTo>
                <a:lnTo>
                  <a:pt x="526256" y="4762"/>
                </a:lnTo>
                <a:lnTo>
                  <a:pt x="540544" y="0"/>
                </a:lnTo>
                <a:lnTo>
                  <a:pt x="547687" y="2381"/>
                </a:lnTo>
                <a:lnTo>
                  <a:pt x="557212" y="14287"/>
                </a:lnTo>
                <a:lnTo>
                  <a:pt x="561975" y="35718"/>
                </a:lnTo>
                <a:lnTo>
                  <a:pt x="557212" y="107156"/>
                </a:lnTo>
                <a:lnTo>
                  <a:pt x="528637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FB6449-8C22-4DBC-BD50-8F21FC4F2088}"/>
              </a:ext>
            </a:extLst>
          </p:cNvPr>
          <p:cNvGrpSpPr/>
          <p:nvPr/>
        </p:nvGrpSpPr>
        <p:grpSpPr>
          <a:xfrm>
            <a:off x="3032125" y="1712913"/>
            <a:ext cx="4135438" cy="4195762"/>
            <a:chOff x="3187700" y="1865313"/>
            <a:chExt cx="4135438" cy="4195762"/>
          </a:xfrm>
        </p:grpSpPr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E369CBDF-6AF4-4A2A-85CD-CB4FAF4210A5}"/>
                </a:ext>
              </a:extLst>
            </p:cNvPr>
            <p:cNvSpPr/>
            <p:nvPr/>
          </p:nvSpPr>
          <p:spPr>
            <a:xfrm>
              <a:off x="3619500" y="18653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11734898-5A11-4D0F-B03C-0F0DAB342A28}"/>
                </a:ext>
              </a:extLst>
            </p:cNvPr>
            <p:cNvSpPr/>
            <p:nvPr/>
          </p:nvSpPr>
          <p:spPr>
            <a:xfrm>
              <a:off x="3656013" y="27003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D6A841A0-5628-409C-A188-04680F2B4AF7}"/>
                </a:ext>
              </a:extLst>
            </p:cNvPr>
            <p:cNvSpPr/>
            <p:nvPr/>
          </p:nvSpPr>
          <p:spPr>
            <a:xfrm rot="16200000">
              <a:off x="1581943" y="36726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9A08F092-63B3-4EFE-BC63-DEB68A2205F1}"/>
                </a:ext>
              </a:extLst>
            </p:cNvPr>
            <p:cNvSpPr/>
            <p:nvPr/>
          </p:nvSpPr>
          <p:spPr>
            <a:xfrm>
              <a:off x="3576638" y="47323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9">
              <a:extLst>
                <a:ext uri="{FF2B5EF4-FFF2-40B4-BE49-F238E27FC236}">
                  <a16:creationId xmlns:a16="http://schemas.microsoft.com/office/drawing/2014/main" id="{D06C157B-814B-4940-BBC5-695EBA54559E}"/>
                </a:ext>
              </a:extLst>
            </p:cNvPr>
            <p:cNvSpPr/>
            <p:nvPr/>
          </p:nvSpPr>
          <p:spPr>
            <a:xfrm>
              <a:off x="3622675" y="34718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32766072-8311-4E57-8F0D-9249945A23EF}"/>
                </a:ext>
              </a:extLst>
            </p:cNvPr>
            <p:cNvSpPr/>
            <p:nvPr/>
          </p:nvSpPr>
          <p:spPr>
            <a:xfrm rot="16200000">
              <a:off x="4476750" y="32146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9449744F-922A-4C60-AF07-ADC7C014AA68}"/>
                </a:ext>
              </a:extLst>
            </p:cNvPr>
            <p:cNvSpPr/>
            <p:nvPr/>
          </p:nvSpPr>
          <p:spPr>
            <a:xfrm>
              <a:off x="6704013" y="48244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3C392C-F988-4C5C-BCCA-7F475467A763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74646E48-4508-4A0A-A362-B5E0EA104F1B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439A9C59-4E65-436F-9515-DA4C7783DF58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E602E227-188B-4578-9518-8660AB8018DA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AFE5347B-ED12-4E12-AA17-57E0704FC4D5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8597B8A7-714B-4EF1-915C-D42088B0D25D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179A1DC7-A2CD-46D0-968A-26A70BE5275A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366BB27F-A810-47AA-ADEB-E0F34AB25665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179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「ショートショート」を書こう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不 議 博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1590193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84FD45-94D0-F54B-BC02-8C947DFE8E0E}"/>
              </a:ext>
            </a:extLst>
          </p:cNvPr>
          <p:cNvSpPr/>
          <p:nvPr/>
        </p:nvSpPr>
        <p:spPr>
          <a:xfrm>
            <a:off x="2952750" y="1771650"/>
            <a:ext cx="3775075" cy="720725"/>
          </a:xfrm>
          <a:custGeom>
            <a:avLst/>
            <a:gdLst>
              <a:gd name="connsiteX0" fmla="*/ 1739900 w 3775075"/>
              <a:gd name="connsiteY0" fmla="*/ 225425 h 720725"/>
              <a:gd name="connsiteX1" fmla="*/ 2127250 w 3775075"/>
              <a:gd name="connsiteY1" fmla="*/ 174625 h 720725"/>
              <a:gd name="connsiteX2" fmla="*/ 2390775 w 3775075"/>
              <a:gd name="connsiteY2" fmla="*/ 142875 h 720725"/>
              <a:gd name="connsiteX3" fmla="*/ 2667000 w 3775075"/>
              <a:gd name="connsiteY3" fmla="*/ 111125 h 720725"/>
              <a:gd name="connsiteX4" fmla="*/ 2908300 w 3775075"/>
              <a:gd name="connsiteY4" fmla="*/ 88900 h 720725"/>
              <a:gd name="connsiteX5" fmla="*/ 3054350 w 3775075"/>
              <a:gd name="connsiteY5" fmla="*/ 76200 h 720725"/>
              <a:gd name="connsiteX6" fmla="*/ 3136900 w 3775075"/>
              <a:gd name="connsiteY6" fmla="*/ 73025 h 720725"/>
              <a:gd name="connsiteX7" fmla="*/ 3159125 w 3775075"/>
              <a:gd name="connsiteY7" fmla="*/ 66675 h 720725"/>
              <a:gd name="connsiteX8" fmla="*/ 3209925 w 3775075"/>
              <a:gd name="connsiteY8" fmla="*/ 44450 h 720725"/>
              <a:gd name="connsiteX9" fmla="*/ 3282950 w 3775075"/>
              <a:gd name="connsiteY9" fmla="*/ 15875 h 720725"/>
              <a:gd name="connsiteX10" fmla="*/ 3333750 w 3775075"/>
              <a:gd name="connsiteY10" fmla="*/ 3175 h 720725"/>
              <a:gd name="connsiteX11" fmla="*/ 3355975 w 3775075"/>
              <a:gd name="connsiteY11" fmla="*/ 0 h 720725"/>
              <a:gd name="connsiteX12" fmla="*/ 3387725 w 3775075"/>
              <a:gd name="connsiteY12" fmla="*/ 0 h 720725"/>
              <a:gd name="connsiteX13" fmla="*/ 3435350 w 3775075"/>
              <a:gd name="connsiteY13" fmla="*/ 15875 h 720725"/>
              <a:gd name="connsiteX14" fmla="*/ 3502025 w 3775075"/>
              <a:gd name="connsiteY14" fmla="*/ 44450 h 720725"/>
              <a:gd name="connsiteX15" fmla="*/ 3556000 w 3775075"/>
              <a:gd name="connsiteY15" fmla="*/ 73025 h 720725"/>
              <a:gd name="connsiteX16" fmla="*/ 3606800 w 3775075"/>
              <a:gd name="connsiteY16" fmla="*/ 101600 h 720725"/>
              <a:gd name="connsiteX17" fmla="*/ 3657600 w 3775075"/>
              <a:gd name="connsiteY17" fmla="*/ 133350 h 720725"/>
              <a:gd name="connsiteX18" fmla="*/ 3733800 w 3775075"/>
              <a:gd name="connsiteY18" fmla="*/ 184150 h 720725"/>
              <a:gd name="connsiteX19" fmla="*/ 3759200 w 3775075"/>
              <a:gd name="connsiteY19" fmla="*/ 206375 h 720725"/>
              <a:gd name="connsiteX20" fmla="*/ 3771900 w 3775075"/>
              <a:gd name="connsiteY20" fmla="*/ 231775 h 720725"/>
              <a:gd name="connsiteX21" fmla="*/ 3775075 w 3775075"/>
              <a:gd name="connsiteY21" fmla="*/ 247650 h 720725"/>
              <a:gd name="connsiteX22" fmla="*/ 3771900 w 3775075"/>
              <a:gd name="connsiteY22" fmla="*/ 279400 h 720725"/>
              <a:gd name="connsiteX23" fmla="*/ 3759200 w 3775075"/>
              <a:gd name="connsiteY23" fmla="*/ 301625 h 720725"/>
              <a:gd name="connsiteX24" fmla="*/ 3733800 w 3775075"/>
              <a:gd name="connsiteY24" fmla="*/ 320675 h 720725"/>
              <a:gd name="connsiteX25" fmla="*/ 3695700 w 3775075"/>
              <a:gd name="connsiteY25" fmla="*/ 333375 h 720725"/>
              <a:gd name="connsiteX26" fmla="*/ 3667125 w 3775075"/>
              <a:gd name="connsiteY26" fmla="*/ 339725 h 720725"/>
              <a:gd name="connsiteX27" fmla="*/ 3613150 w 3775075"/>
              <a:gd name="connsiteY27" fmla="*/ 330200 h 720725"/>
              <a:gd name="connsiteX28" fmla="*/ 3527425 w 3775075"/>
              <a:gd name="connsiteY28" fmla="*/ 317500 h 720725"/>
              <a:gd name="connsiteX29" fmla="*/ 3400425 w 3775075"/>
              <a:gd name="connsiteY29" fmla="*/ 301625 h 720725"/>
              <a:gd name="connsiteX30" fmla="*/ 3276600 w 3775075"/>
              <a:gd name="connsiteY30" fmla="*/ 295275 h 720725"/>
              <a:gd name="connsiteX31" fmla="*/ 3133725 w 3775075"/>
              <a:gd name="connsiteY31" fmla="*/ 295275 h 720725"/>
              <a:gd name="connsiteX32" fmla="*/ 2895600 w 3775075"/>
              <a:gd name="connsiteY32" fmla="*/ 298450 h 720725"/>
              <a:gd name="connsiteX33" fmla="*/ 2692400 w 3775075"/>
              <a:gd name="connsiteY33" fmla="*/ 301625 h 720725"/>
              <a:gd name="connsiteX34" fmla="*/ 2486025 w 3775075"/>
              <a:gd name="connsiteY34" fmla="*/ 311150 h 720725"/>
              <a:gd name="connsiteX35" fmla="*/ 2346325 w 3775075"/>
              <a:gd name="connsiteY35" fmla="*/ 317500 h 720725"/>
              <a:gd name="connsiteX36" fmla="*/ 2276475 w 3775075"/>
              <a:gd name="connsiteY36" fmla="*/ 323850 h 720725"/>
              <a:gd name="connsiteX37" fmla="*/ 1993900 w 3775075"/>
              <a:gd name="connsiteY37" fmla="*/ 361950 h 720725"/>
              <a:gd name="connsiteX38" fmla="*/ 1841500 w 3775075"/>
              <a:gd name="connsiteY38" fmla="*/ 387350 h 720725"/>
              <a:gd name="connsiteX39" fmla="*/ 1663700 w 3775075"/>
              <a:gd name="connsiteY39" fmla="*/ 406400 h 720725"/>
              <a:gd name="connsiteX40" fmla="*/ 1479550 w 3775075"/>
              <a:gd name="connsiteY40" fmla="*/ 431800 h 720725"/>
              <a:gd name="connsiteX41" fmla="*/ 1343025 w 3775075"/>
              <a:gd name="connsiteY41" fmla="*/ 457200 h 720725"/>
              <a:gd name="connsiteX42" fmla="*/ 1203325 w 3775075"/>
              <a:gd name="connsiteY42" fmla="*/ 488950 h 720725"/>
              <a:gd name="connsiteX43" fmla="*/ 1069975 w 3775075"/>
              <a:gd name="connsiteY43" fmla="*/ 523875 h 720725"/>
              <a:gd name="connsiteX44" fmla="*/ 923925 w 3775075"/>
              <a:gd name="connsiteY44" fmla="*/ 568325 h 720725"/>
              <a:gd name="connsiteX45" fmla="*/ 739775 w 3775075"/>
              <a:gd name="connsiteY45" fmla="*/ 635000 h 720725"/>
              <a:gd name="connsiteX46" fmla="*/ 612775 w 3775075"/>
              <a:gd name="connsiteY46" fmla="*/ 682625 h 720725"/>
              <a:gd name="connsiteX47" fmla="*/ 520700 w 3775075"/>
              <a:gd name="connsiteY47" fmla="*/ 720725 h 720725"/>
              <a:gd name="connsiteX48" fmla="*/ 488950 w 3775075"/>
              <a:gd name="connsiteY48" fmla="*/ 720725 h 720725"/>
              <a:gd name="connsiteX49" fmla="*/ 428625 w 3775075"/>
              <a:gd name="connsiteY49" fmla="*/ 711200 h 720725"/>
              <a:gd name="connsiteX50" fmla="*/ 396875 w 3775075"/>
              <a:gd name="connsiteY50" fmla="*/ 704850 h 720725"/>
              <a:gd name="connsiteX51" fmla="*/ 358775 w 3775075"/>
              <a:gd name="connsiteY51" fmla="*/ 692150 h 720725"/>
              <a:gd name="connsiteX52" fmla="*/ 317500 w 3775075"/>
              <a:gd name="connsiteY52" fmla="*/ 673100 h 720725"/>
              <a:gd name="connsiteX53" fmla="*/ 266700 w 3775075"/>
              <a:gd name="connsiteY53" fmla="*/ 644525 h 720725"/>
              <a:gd name="connsiteX54" fmla="*/ 209550 w 3775075"/>
              <a:gd name="connsiteY54" fmla="*/ 600075 h 720725"/>
              <a:gd name="connsiteX55" fmla="*/ 149225 w 3775075"/>
              <a:gd name="connsiteY55" fmla="*/ 549275 h 720725"/>
              <a:gd name="connsiteX56" fmla="*/ 85725 w 3775075"/>
              <a:gd name="connsiteY56" fmla="*/ 495300 h 720725"/>
              <a:gd name="connsiteX57" fmla="*/ 47625 w 3775075"/>
              <a:gd name="connsiteY57" fmla="*/ 460375 h 720725"/>
              <a:gd name="connsiteX58" fmla="*/ 12700 w 3775075"/>
              <a:gd name="connsiteY58" fmla="*/ 422275 h 720725"/>
              <a:gd name="connsiteX59" fmla="*/ 3175 w 3775075"/>
              <a:gd name="connsiteY59" fmla="*/ 400050 h 720725"/>
              <a:gd name="connsiteX60" fmla="*/ 0 w 3775075"/>
              <a:gd name="connsiteY60" fmla="*/ 377825 h 720725"/>
              <a:gd name="connsiteX61" fmla="*/ 6350 w 3775075"/>
              <a:gd name="connsiteY61" fmla="*/ 361950 h 720725"/>
              <a:gd name="connsiteX62" fmla="*/ 19050 w 3775075"/>
              <a:gd name="connsiteY62" fmla="*/ 355600 h 720725"/>
              <a:gd name="connsiteX63" fmla="*/ 38100 w 3775075"/>
              <a:gd name="connsiteY63" fmla="*/ 358775 h 720725"/>
              <a:gd name="connsiteX64" fmla="*/ 50800 w 3775075"/>
              <a:gd name="connsiteY64" fmla="*/ 365125 h 720725"/>
              <a:gd name="connsiteX65" fmla="*/ 69850 w 3775075"/>
              <a:gd name="connsiteY65" fmla="*/ 381000 h 720725"/>
              <a:gd name="connsiteX66" fmla="*/ 98425 w 3775075"/>
              <a:gd name="connsiteY66" fmla="*/ 406400 h 720725"/>
              <a:gd name="connsiteX67" fmla="*/ 127000 w 3775075"/>
              <a:gd name="connsiteY67" fmla="*/ 422275 h 720725"/>
              <a:gd name="connsiteX68" fmla="*/ 174625 w 3775075"/>
              <a:gd name="connsiteY68" fmla="*/ 441325 h 720725"/>
              <a:gd name="connsiteX69" fmla="*/ 219075 w 3775075"/>
              <a:gd name="connsiteY69" fmla="*/ 450850 h 720725"/>
              <a:gd name="connsiteX70" fmla="*/ 282575 w 3775075"/>
              <a:gd name="connsiteY70" fmla="*/ 457200 h 720725"/>
              <a:gd name="connsiteX71" fmla="*/ 358775 w 3775075"/>
              <a:gd name="connsiteY71" fmla="*/ 454025 h 720725"/>
              <a:gd name="connsiteX72" fmla="*/ 530225 w 3775075"/>
              <a:gd name="connsiteY72" fmla="*/ 425450 h 720725"/>
              <a:gd name="connsiteX73" fmla="*/ 796925 w 3775075"/>
              <a:gd name="connsiteY73" fmla="*/ 381000 h 720725"/>
              <a:gd name="connsiteX74" fmla="*/ 1133475 w 3775075"/>
              <a:gd name="connsiteY74" fmla="*/ 320675 h 720725"/>
              <a:gd name="connsiteX75" fmla="*/ 1416050 w 3775075"/>
              <a:gd name="connsiteY75" fmla="*/ 269875 h 720725"/>
              <a:gd name="connsiteX76" fmla="*/ 1498600 w 3775075"/>
              <a:gd name="connsiteY76" fmla="*/ 257175 h 720725"/>
              <a:gd name="connsiteX77" fmla="*/ 1739900 w 3775075"/>
              <a:gd name="connsiteY77" fmla="*/ 22542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75075" h="720725">
                <a:moveTo>
                  <a:pt x="1739900" y="225425"/>
                </a:moveTo>
                <a:lnTo>
                  <a:pt x="2127250" y="174625"/>
                </a:lnTo>
                <a:lnTo>
                  <a:pt x="2390775" y="142875"/>
                </a:lnTo>
                <a:lnTo>
                  <a:pt x="2667000" y="111125"/>
                </a:lnTo>
                <a:lnTo>
                  <a:pt x="2908300" y="88900"/>
                </a:lnTo>
                <a:lnTo>
                  <a:pt x="3054350" y="76200"/>
                </a:lnTo>
                <a:lnTo>
                  <a:pt x="3136900" y="73025"/>
                </a:lnTo>
                <a:lnTo>
                  <a:pt x="3159125" y="66675"/>
                </a:lnTo>
                <a:lnTo>
                  <a:pt x="3209925" y="44450"/>
                </a:lnTo>
                <a:lnTo>
                  <a:pt x="3282950" y="15875"/>
                </a:lnTo>
                <a:lnTo>
                  <a:pt x="3333750" y="3175"/>
                </a:lnTo>
                <a:lnTo>
                  <a:pt x="3355975" y="0"/>
                </a:lnTo>
                <a:lnTo>
                  <a:pt x="3387725" y="0"/>
                </a:lnTo>
                <a:lnTo>
                  <a:pt x="3435350" y="15875"/>
                </a:lnTo>
                <a:lnTo>
                  <a:pt x="3502025" y="44450"/>
                </a:lnTo>
                <a:lnTo>
                  <a:pt x="3556000" y="73025"/>
                </a:lnTo>
                <a:lnTo>
                  <a:pt x="3606800" y="101600"/>
                </a:lnTo>
                <a:lnTo>
                  <a:pt x="3657600" y="133350"/>
                </a:lnTo>
                <a:lnTo>
                  <a:pt x="3733800" y="184150"/>
                </a:lnTo>
                <a:lnTo>
                  <a:pt x="3759200" y="206375"/>
                </a:lnTo>
                <a:lnTo>
                  <a:pt x="3771900" y="231775"/>
                </a:lnTo>
                <a:lnTo>
                  <a:pt x="3775075" y="247650"/>
                </a:lnTo>
                <a:lnTo>
                  <a:pt x="3771900" y="279400"/>
                </a:lnTo>
                <a:lnTo>
                  <a:pt x="3759200" y="301625"/>
                </a:lnTo>
                <a:lnTo>
                  <a:pt x="3733800" y="320675"/>
                </a:lnTo>
                <a:lnTo>
                  <a:pt x="3695700" y="333375"/>
                </a:lnTo>
                <a:lnTo>
                  <a:pt x="3667125" y="339725"/>
                </a:lnTo>
                <a:lnTo>
                  <a:pt x="3613150" y="330200"/>
                </a:lnTo>
                <a:lnTo>
                  <a:pt x="3527425" y="317500"/>
                </a:lnTo>
                <a:lnTo>
                  <a:pt x="3400425" y="301625"/>
                </a:lnTo>
                <a:lnTo>
                  <a:pt x="3276600" y="295275"/>
                </a:lnTo>
                <a:lnTo>
                  <a:pt x="3133725" y="295275"/>
                </a:lnTo>
                <a:lnTo>
                  <a:pt x="2895600" y="298450"/>
                </a:lnTo>
                <a:lnTo>
                  <a:pt x="2692400" y="301625"/>
                </a:lnTo>
                <a:lnTo>
                  <a:pt x="2486025" y="311150"/>
                </a:lnTo>
                <a:lnTo>
                  <a:pt x="2346325" y="317500"/>
                </a:lnTo>
                <a:lnTo>
                  <a:pt x="2276475" y="323850"/>
                </a:lnTo>
                <a:lnTo>
                  <a:pt x="1993900" y="361950"/>
                </a:lnTo>
                <a:lnTo>
                  <a:pt x="1841500" y="387350"/>
                </a:lnTo>
                <a:lnTo>
                  <a:pt x="1663700" y="406400"/>
                </a:lnTo>
                <a:lnTo>
                  <a:pt x="1479550" y="431800"/>
                </a:lnTo>
                <a:lnTo>
                  <a:pt x="1343025" y="457200"/>
                </a:lnTo>
                <a:lnTo>
                  <a:pt x="1203325" y="488950"/>
                </a:lnTo>
                <a:lnTo>
                  <a:pt x="1069975" y="523875"/>
                </a:lnTo>
                <a:lnTo>
                  <a:pt x="923925" y="568325"/>
                </a:lnTo>
                <a:lnTo>
                  <a:pt x="739775" y="635000"/>
                </a:lnTo>
                <a:lnTo>
                  <a:pt x="612775" y="682625"/>
                </a:lnTo>
                <a:lnTo>
                  <a:pt x="520700" y="720725"/>
                </a:lnTo>
                <a:lnTo>
                  <a:pt x="488950" y="720725"/>
                </a:lnTo>
                <a:lnTo>
                  <a:pt x="428625" y="711200"/>
                </a:lnTo>
                <a:lnTo>
                  <a:pt x="396875" y="704850"/>
                </a:lnTo>
                <a:lnTo>
                  <a:pt x="358775" y="692150"/>
                </a:lnTo>
                <a:lnTo>
                  <a:pt x="317500" y="673100"/>
                </a:lnTo>
                <a:lnTo>
                  <a:pt x="266700" y="644525"/>
                </a:lnTo>
                <a:lnTo>
                  <a:pt x="209550" y="600075"/>
                </a:lnTo>
                <a:lnTo>
                  <a:pt x="149225" y="549275"/>
                </a:lnTo>
                <a:lnTo>
                  <a:pt x="85725" y="495300"/>
                </a:lnTo>
                <a:lnTo>
                  <a:pt x="47625" y="460375"/>
                </a:lnTo>
                <a:lnTo>
                  <a:pt x="12700" y="422275"/>
                </a:lnTo>
                <a:lnTo>
                  <a:pt x="3175" y="400050"/>
                </a:lnTo>
                <a:lnTo>
                  <a:pt x="0" y="377825"/>
                </a:lnTo>
                <a:lnTo>
                  <a:pt x="6350" y="361950"/>
                </a:lnTo>
                <a:lnTo>
                  <a:pt x="19050" y="355600"/>
                </a:lnTo>
                <a:lnTo>
                  <a:pt x="38100" y="358775"/>
                </a:lnTo>
                <a:lnTo>
                  <a:pt x="50800" y="365125"/>
                </a:lnTo>
                <a:lnTo>
                  <a:pt x="69850" y="381000"/>
                </a:lnTo>
                <a:lnTo>
                  <a:pt x="98425" y="406400"/>
                </a:lnTo>
                <a:lnTo>
                  <a:pt x="127000" y="422275"/>
                </a:lnTo>
                <a:lnTo>
                  <a:pt x="174625" y="441325"/>
                </a:lnTo>
                <a:lnTo>
                  <a:pt x="219075" y="450850"/>
                </a:lnTo>
                <a:lnTo>
                  <a:pt x="282575" y="457200"/>
                </a:lnTo>
                <a:lnTo>
                  <a:pt x="358775" y="454025"/>
                </a:lnTo>
                <a:lnTo>
                  <a:pt x="530225" y="425450"/>
                </a:lnTo>
                <a:lnTo>
                  <a:pt x="796925" y="381000"/>
                </a:lnTo>
                <a:lnTo>
                  <a:pt x="1133475" y="320675"/>
                </a:lnTo>
                <a:lnTo>
                  <a:pt x="1416050" y="269875"/>
                </a:lnTo>
                <a:lnTo>
                  <a:pt x="1498600" y="257175"/>
                </a:lnTo>
                <a:lnTo>
                  <a:pt x="1739900" y="2254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7BACF4-261E-5549-905B-84D5D3A38DCD}"/>
              </a:ext>
            </a:extLst>
          </p:cNvPr>
          <p:cNvSpPr/>
          <p:nvPr/>
        </p:nvSpPr>
        <p:spPr>
          <a:xfrm>
            <a:off x="5600700" y="3371850"/>
            <a:ext cx="1598613" cy="1128713"/>
          </a:xfrm>
          <a:custGeom>
            <a:avLst/>
            <a:gdLst>
              <a:gd name="connsiteX0" fmla="*/ 500063 w 1597819"/>
              <a:gd name="connsiteY0" fmla="*/ 178594 h 1128713"/>
              <a:gd name="connsiteX1" fmla="*/ 635794 w 1597819"/>
              <a:gd name="connsiteY1" fmla="*/ 233363 h 1128713"/>
              <a:gd name="connsiteX2" fmla="*/ 709613 w 1597819"/>
              <a:gd name="connsiteY2" fmla="*/ 264319 h 1128713"/>
              <a:gd name="connsiteX3" fmla="*/ 835819 w 1597819"/>
              <a:gd name="connsiteY3" fmla="*/ 321469 h 1128713"/>
              <a:gd name="connsiteX4" fmla="*/ 923925 w 1597819"/>
              <a:gd name="connsiteY4" fmla="*/ 361950 h 1128713"/>
              <a:gd name="connsiteX5" fmla="*/ 1016794 w 1597819"/>
              <a:gd name="connsiteY5" fmla="*/ 407194 h 1128713"/>
              <a:gd name="connsiteX6" fmla="*/ 1100138 w 1597819"/>
              <a:gd name="connsiteY6" fmla="*/ 450056 h 1128713"/>
              <a:gd name="connsiteX7" fmla="*/ 1190625 w 1597819"/>
              <a:gd name="connsiteY7" fmla="*/ 500063 h 1128713"/>
              <a:gd name="connsiteX8" fmla="*/ 1254919 w 1597819"/>
              <a:gd name="connsiteY8" fmla="*/ 540544 h 1128713"/>
              <a:gd name="connsiteX9" fmla="*/ 1328738 w 1597819"/>
              <a:gd name="connsiteY9" fmla="*/ 588169 h 1128713"/>
              <a:gd name="connsiteX10" fmla="*/ 1393031 w 1597819"/>
              <a:gd name="connsiteY10" fmla="*/ 638175 h 1128713"/>
              <a:gd name="connsiteX11" fmla="*/ 1435894 w 1597819"/>
              <a:gd name="connsiteY11" fmla="*/ 673894 h 1128713"/>
              <a:gd name="connsiteX12" fmla="*/ 1464469 w 1597819"/>
              <a:gd name="connsiteY12" fmla="*/ 702469 h 1128713"/>
              <a:gd name="connsiteX13" fmla="*/ 1493044 w 1597819"/>
              <a:gd name="connsiteY13" fmla="*/ 735806 h 1128713"/>
              <a:gd name="connsiteX14" fmla="*/ 1521619 w 1597819"/>
              <a:gd name="connsiteY14" fmla="*/ 771525 h 1128713"/>
              <a:gd name="connsiteX15" fmla="*/ 1552575 w 1597819"/>
              <a:gd name="connsiteY15" fmla="*/ 823913 h 1128713"/>
              <a:gd name="connsiteX16" fmla="*/ 1574006 w 1597819"/>
              <a:gd name="connsiteY16" fmla="*/ 873919 h 1128713"/>
              <a:gd name="connsiteX17" fmla="*/ 1588294 w 1597819"/>
              <a:gd name="connsiteY17" fmla="*/ 921544 h 1128713"/>
              <a:gd name="connsiteX18" fmla="*/ 1595438 w 1597819"/>
              <a:gd name="connsiteY18" fmla="*/ 957263 h 1128713"/>
              <a:gd name="connsiteX19" fmla="*/ 1597819 w 1597819"/>
              <a:gd name="connsiteY19" fmla="*/ 1004888 h 1128713"/>
              <a:gd name="connsiteX20" fmla="*/ 1595438 w 1597819"/>
              <a:gd name="connsiteY20" fmla="*/ 1023938 h 1128713"/>
              <a:gd name="connsiteX21" fmla="*/ 1583531 w 1597819"/>
              <a:gd name="connsiteY21" fmla="*/ 1052513 h 1128713"/>
              <a:gd name="connsiteX22" fmla="*/ 1545431 w 1597819"/>
              <a:gd name="connsiteY22" fmla="*/ 1092994 h 1128713"/>
              <a:gd name="connsiteX23" fmla="*/ 1500188 w 1597819"/>
              <a:gd name="connsiteY23" fmla="*/ 1123950 h 1128713"/>
              <a:gd name="connsiteX24" fmla="*/ 1481138 w 1597819"/>
              <a:gd name="connsiteY24" fmla="*/ 1128713 h 1128713"/>
              <a:gd name="connsiteX25" fmla="*/ 1447800 w 1597819"/>
              <a:gd name="connsiteY25" fmla="*/ 1121569 h 1128713"/>
              <a:gd name="connsiteX26" fmla="*/ 1371600 w 1597819"/>
              <a:gd name="connsiteY26" fmla="*/ 1090613 h 1128713"/>
              <a:gd name="connsiteX27" fmla="*/ 1316831 w 1597819"/>
              <a:gd name="connsiteY27" fmla="*/ 1064419 h 1128713"/>
              <a:gd name="connsiteX28" fmla="*/ 1285875 w 1597819"/>
              <a:gd name="connsiteY28" fmla="*/ 1038225 h 1128713"/>
              <a:gd name="connsiteX29" fmla="*/ 1195388 w 1597819"/>
              <a:gd name="connsiteY29" fmla="*/ 942975 h 1128713"/>
              <a:gd name="connsiteX30" fmla="*/ 1100138 w 1597819"/>
              <a:gd name="connsiteY30" fmla="*/ 847725 h 1128713"/>
              <a:gd name="connsiteX31" fmla="*/ 971550 w 1597819"/>
              <a:gd name="connsiteY31" fmla="*/ 723900 h 1128713"/>
              <a:gd name="connsiteX32" fmla="*/ 859631 w 1597819"/>
              <a:gd name="connsiteY32" fmla="*/ 621506 h 1128713"/>
              <a:gd name="connsiteX33" fmla="*/ 759619 w 1597819"/>
              <a:gd name="connsiteY33" fmla="*/ 540544 h 1128713"/>
              <a:gd name="connsiteX34" fmla="*/ 607219 w 1597819"/>
              <a:gd name="connsiteY34" fmla="*/ 426244 h 1128713"/>
              <a:gd name="connsiteX35" fmla="*/ 492919 w 1597819"/>
              <a:gd name="connsiteY35" fmla="*/ 350044 h 1128713"/>
              <a:gd name="connsiteX36" fmla="*/ 361950 w 1597819"/>
              <a:gd name="connsiteY36" fmla="*/ 266700 h 1128713"/>
              <a:gd name="connsiteX37" fmla="*/ 233363 w 1597819"/>
              <a:gd name="connsiteY37" fmla="*/ 188119 h 1128713"/>
              <a:gd name="connsiteX38" fmla="*/ 142875 w 1597819"/>
              <a:gd name="connsiteY38" fmla="*/ 135731 h 1128713"/>
              <a:gd name="connsiteX39" fmla="*/ 61913 w 1597819"/>
              <a:gd name="connsiteY39" fmla="*/ 88106 h 1128713"/>
              <a:gd name="connsiteX40" fmla="*/ 26194 w 1597819"/>
              <a:gd name="connsiteY40" fmla="*/ 64294 h 1128713"/>
              <a:gd name="connsiteX41" fmla="*/ 9525 w 1597819"/>
              <a:gd name="connsiteY41" fmla="*/ 50006 h 1128713"/>
              <a:gd name="connsiteX42" fmla="*/ 0 w 1597819"/>
              <a:gd name="connsiteY42" fmla="*/ 28575 h 1128713"/>
              <a:gd name="connsiteX43" fmla="*/ 0 w 1597819"/>
              <a:gd name="connsiteY43" fmla="*/ 16669 h 1128713"/>
              <a:gd name="connsiteX44" fmla="*/ 2381 w 1597819"/>
              <a:gd name="connsiteY44" fmla="*/ 7144 h 1128713"/>
              <a:gd name="connsiteX45" fmla="*/ 7144 w 1597819"/>
              <a:gd name="connsiteY45" fmla="*/ 2381 h 1128713"/>
              <a:gd name="connsiteX46" fmla="*/ 16669 w 1597819"/>
              <a:gd name="connsiteY46" fmla="*/ 0 h 1128713"/>
              <a:gd name="connsiteX47" fmla="*/ 45244 w 1597819"/>
              <a:gd name="connsiteY47" fmla="*/ 4763 h 1128713"/>
              <a:gd name="connsiteX48" fmla="*/ 104775 w 1597819"/>
              <a:gd name="connsiteY48" fmla="*/ 28575 h 1128713"/>
              <a:gd name="connsiteX49" fmla="*/ 264319 w 1597819"/>
              <a:gd name="connsiteY49" fmla="*/ 88106 h 1128713"/>
              <a:gd name="connsiteX50" fmla="*/ 414338 w 1597819"/>
              <a:gd name="connsiteY50" fmla="*/ 145256 h 1128713"/>
              <a:gd name="connsiteX51" fmla="*/ 500063 w 1597819"/>
              <a:gd name="connsiteY51" fmla="*/ 17859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97819" h="1128713">
                <a:moveTo>
                  <a:pt x="500063" y="178594"/>
                </a:moveTo>
                <a:lnTo>
                  <a:pt x="635794" y="233363"/>
                </a:lnTo>
                <a:lnTo>
                  <a:pt x="709613" y="264319"/>
                </a:lnTo>
                <a:lnTo>
                  <a:pt x="835819" y="321469"/>
                </a:lnTo>
                <a:lnTo>
                  <a:pt x="923925" y="361950"/>
                </a:lnTo>
                <a:lnTo>
                  <a:pt x="1016794" y="407194"/>
                </a:lnTo>
                <a:lnTo>
                  <a:pt x="1100138" y="450056"/>
                </a:lnTo>
                <a:lnTo>
                  <a:pt x="1190625" y="500063"/>
                </a:lnTo>
                <a:lnTo>
                  <a:pt x="1254919" y="540544"/>
                </a:lnTo>
                <a:lnTo>
                  <a:pt x="1328738" y="588169"/>
                </a:lnTo>
                <a:lnTo>
                  <a:pt x="1393031" y="638175"/>
                </a:lnTo>
                <a:lnTo>
                  <a:pt x="1435894" y="673894"/>
                </a:lnTo>
                <a:lnTo>
                  <a:pt x="1464469" y="702469"/>
                </a:lnTo>
                <a:lnTo>
                  <a:pt x="1493044" y="735806"/>
                </a:lnTo>
                <a:lnTo>
                  <a:pt x="1521619" y="771525"/>
                </a:lnTo>
                <a:lnTo>
                  <a:pt x="1552575" y="823913"/>
                </a:lnTo>
                <a:lnTo>
                  <a:pt x="1574006" y="873919"/>
                </a:lnTo>
                <a:lnTo>
                  <a:pt x="1588294" y="921544"/>
                </a:lnTo>
                <a:lnTo>
                  <a:pt x="1595438" y="957263"/>
                </a:lnTo>
                <a:lnTo>
                  <a:pt x="1597819" y="1004888"/>
                </a:lnTo>
                <a:lnTo>
                  <a:pt x="1595438" y="1023938"/>
                </a:lnTo>
                <a:lnTo>
                  <a:pt x="1583531" y="1052513"/>
                </a:lnTo>
                <a:lnTo>
                  <a:pt x="1545431" y="1092994"/>
                </a:lnTo>
                <a:lnTo>
                  <a:pt x="1500188" y="1123950"/>
                </a:lnTo>
                <a:lnTo>
                  <a:pt x="1481138" y="1128713"/>
                </a:lnTo>
                <a:lnTo>
                  <a:pt x="1447800" y="1121569"/>
                </a:lnTo>
                <a:lnTo>
                  <a:pt x="1371600" y="1090613"/>
                </a:lnTo>
                <a:lnTo>
                  <a:pt x="1316831" y="1064419"/>
                </a:lnTo>
                <a:lnTo>
                  <a:pt x="1285875" y="1038225"/>
                </a:lnTo>
                <a:lnTo>
                  <a:pt x="1195388" y="942975"/>
                </a:lnTo>
                <a:lnTo>
                  <a:pt x="1100138" y="847725"/>
                </a:lnTo>
                <a:lnTo>
                  <a:pt x="971550" y="723900"/>
                </a:lnTo>
                <a:lnTo>
                  <a:pt x="859631" y="621506"/>
                </a:lnTo>
                <a:lnTo>
                  <a:pt x="759619" y="540544"/>
                </a:lnTo>
                <a:lnTo>
                  <a:pt x="607219" y="426244"/>
                </a:lnTo>
                <a:lnTo>
                  <a:pt x="492919" y="350044"/>
                </a:lnTo>
                <a:lnTo>
                  <a:pt x="361950" y="266700"/>
                </a:lnTo>
                <a:lnTo>
                  <a:pt x="233363" y="188119"/>
                </a:lnTo>
                <a:lnTo>
                  <a:pt x="142875" y="135731"/>
                </a:lnTo>
                <a:lnTo>
                  <a:pt x="61913" y="88106"/>
                </a:lnTo>
                <a:lnTo>
                  <a:pt x="26194" y="64294"/>
                </a:lnTo>
                <a:lnTo>
                  <a:pt x="9525" y="50006"/>
                </a:lnTo>
                <a:lnTo>
                  <a:pt x="0" y="28575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1"/>
                </a:lnTo>
                <a:lnTo>
                  <a:pt x="16669" y="0"/>
                </a:lnTo>
                <a:lnTo>
                  <a:pt x="45244" y="4763"/>
                </a:lnTo>
                <a:lnTo>
                  <a:pt x="104775" y="28575"/>
                </a:lnTo>
                <a:lnTo>
                  <a:pt x="264319" y="88106"/>
                </a:lnTo>
                <a:lnTo>
                  <a:pt x="414338" y="145256"/>
                </a:lnTo>
                <a:lnTo>
                  <a:pt x="500063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EA8A307-1A82-2D48-9128-DFCC1313BF99}"/>
              </a:ext>
            </a:extLst>
          </p:cNvPr>
          <p:cNvSpPr/>
          <p:nvPr/>
        </p:nvSpPr>
        <p:spPr>
          <a:xfrm>
            <a:off x="2790825" y="2114550"/>
            <a:ext cx="2622550" cy="2489200"/>
          </a:xfrm>
          <a:custGeom>
            <a:avLst/>
            <a:gdLst>
              <a:gd name="connsiteX0" fmla="*/ 1514475 w 2622550"/>
              <a:gd name="connsiteY0" fmla="*/ 1228725 h 2489200"/>
              <a:gd name="connsiteX1" fmla="*/ 1682750 w 2622550"/>
              <a:gd name="connsiteY1" fmla="*/ 1057275 h 2489200"/>
              <a:gd name="connsiteX2" fmla="*/ 1781175 w 2622550"/>
              <a:gd name="connsiteY2" fmla="*/ 949325 h 2489200"/>
              <a:gd name="connsiteX3" fmla="*/ 1882775 w 2622550"/>
              <a:gd name="connsiteY3" fmla="*/ 844550 h 2489200"/>
              <a:gd name="connsiteX4" fmla="*/ 1987550 w 2622550"/>
              <a:gd name="connsiteY4" fmla="*/ 720725 h 2489200"/>
              <a:gd name="connsiteX5" fmla="*/ 2051050 w 2622550"/>
              <a:gd name="connsiteY5" fmla="*/ 638175 h 2489200"/>
              <a:gd name="connsiteX6" fmla="*/ 2111375 w 2622550"/>
              <a:gd name="connsiteY6" fmla="*/ 571500 h 2489200"/>
              <a:gd name="connsiteX7" fmla="*/ 2187575 w 2622550"/>
              <a:gd name="connsiteY7" fmla="*/ 473075 h 2489200"/>
              <a:gd name="connsiteX8" fmla="*/ 2209800 w 2622550"/>
              <a:gd name="connsiteY8" fmla="*/ 438150 h 2489200"/>
              <a:gd name="connsiteX9" fmla="*/ 2232025 w 2622550"/>
              <a:gd name="connsiteY9" fmla="*/ 393700 h 2489200"/>
              <a:gd name="connsiteX10" fmla="*/ 2244725 w 2622550"/>
              <a:gd name="connsiteY10" fmla="*/ 361950 h 2489200"/>
              <a:gd name="connsiteX11" fmla="*/ 2254250 w 2622550"/>
              <a:gd name="connsiteY11" fmla="*/ 314325 h 2489200"/>
              <a:gd name="connsiteX12" fmla="*/ 2257425 w 2622550"/>
              <a:gd name="connsiteY12" fmla="*/ 260350 h 2489200"/>
              <a:gd name="connsiteX13" fmla="*/ 2247900 w 2622550"/>
              <a:gd name="connsiteY13" fmla="*/ 206375 h 2489200"/>
              <a:gd name="connsiteX14" fmla="*/ 2232025 w 2622550"/>
              <a:gd name="connsiteY14" fmla="*/ 174625 h 2489200"/>
              <a:gd name="connsiteX15" fmla="*/ 2212975 w 2622550"/>
              <a:gd name="connsiteY15" fmla="*/ 152400 h 2489200"/>
              <a:gd name="connsiteX16" fmla="*/ 2190750 w 2622550"/>
              <a:gd name="connsiteY16" fmla="*/ 133350 h 2489200"/>
              <a:gd name="connsiteX17" fmla="*/ 2152650 w 2622550"/>
              <a:gd name="connsiteY17" fmla="*/ 104775 h 2489200"/>
              <a:gd name="connsiteX18" fmla="*/ 2101850 w 2622550"/>
              <a:gd name="connsiteY18" fmla="*/ 73025 h 2489200"/>
              <a:gd name="connsiteX19" fmla="*/ 1987550 w 2622550"/>
              <a:gd name="connsiteY19" fmla="*/ 19050 h 2489200"/>
              <a:gd name="connsiteX20" fmla="*/ 2124075 w 2622550"/>
              <a:gd name="connsiteY20" fmla="*/ 0 h 2489200"/>
              <a:gd name="connsiteX21" fmla="*/ 2241550 w 2622550"/>
              <a:gd name="connsiteY21" fmla="*/ 41275 h 2489200"/>
              <a:gd name="connsiteX22" fmla="*/ 2295525 w 2622550"/>
              <a:gd name="connsiteY22" fmla="*/ 66675 h 2489200"/>
              <a:gd name="connsiteX23" fmla="*/ 2333625 w 2622550"/>
              <a:gd name="connsiteY23" fmla="*/ 85725 h 2489200"/>
              <a:gd name="connsiteX24" fmla="*/ 2416175 w 2622550"/>
              <a:gd name="connsiteY24" fmla="*/ 149225 h 2489200"/>
              <a:gd name="connsiteX25" fmla="*/ 2466975 w 2622550"/>
              <a:gd name="connsiteY25" fmla="*/ 193675 h 2489200"/>
              <a:gd name="connsiteX26" fmla="*/ 2514600 w 2622550"/>
              <a:gd name="connsiteY26" fmla="*/ 238125 h 2489200"/>
              <a:gd name="connsiteX27" fmla="*/ 2546350 w 2622550"/>
              <a:gd name="connsiteY27" fmla="*/ 273050 h 2489200"/>
              <a:gd name="connsiteX28" fmla="*/ 2578100 w 2622550"/>
              <a:gd name="connsiteY28" fmla="*/ 311150 h 2489200"/>
              <a:gd name="connsiteX29" fmla="*/ 2600325 w 2622550"/>
              <a:gd name="connsiteY29" fmla="*/ 327025 h 2489200"/>
              <a:gd name="connsiteX30" fmla="*/ 2616200 w 2622550"/>
              <a:gd name="connsiteY30" fmla="*/ 349250 h 2489200"/>
              <a:gd name="connsiteX31" fmla="*/ 2622550 w 2622550"/>
              <a:gd name="connsiteY31" fmla="*/ 374650 h 2489200"/>
              <a:gd name="connsiteX32" fmla="*/ 2622550 w 2622550"/>
              <a:gd name="connsiteY32" fmla="*/ 400050 h 2489200"/>
              <a:gd name="connsiteX33" fmla="*/ 2613025 w 2622550"/>
              <a:gd name="connsiteY33" fmla="*/ 438150 h 2489200"/>
              <a:gd name="connsiteX34" fmla="*/ 2581275 w 2622550"/>
              <a:gd name="connsiteY34" fmla="*/ 488950 h 2489200"/>
              <a:gd name="connsiteX35" fmla="*/ 2501900 w 2622550"/>
              <a:gd name="connsiteY35" fmla="*/ 565150 h 2489200"/>
              <a:gd name="connsiteX36" fmla="*/ 2359025 w 2622550"/>
              <a:gd name="connsiteY36" fmla="*/ 711200 h 2489200"/>
              <a:gd name="connsiteX37" fmla="*/ 2143125 w 2622550"/>
              <a:gd name="connsiteY37" fmla="*/ 939800 h 2489200"/>
              <a:gd name="connsiteX38" fmla="*/ 2076450 w 2622550"/>
              <a:gd name="connsiteY38" fmla="*/ 1016000 h 2489200"/>
              <a:gd name="connsiteX39" fmla="*/ 1866900 w 2622550"/>
              <a:gd name="connsiteY39" fmla="*/ 1219200 h 2489200"/>
              <a:gd name="connsiteX40" fmla="*/ 1724025 w 2622550"/>
              <a:gd name="connsiteY40" fmla="*/ 1349375 h 2489200"/>
              <a:gd name="connsiteX41" fmla="*/ 1584325 w 2622550"/>
              <a:gd name="connsiteY41" fmla="*/ 1473200 h 2489200"/>
              <a:gd name="connsiteX42" fmla="*/ 1377950 w 2622550"/>
              <a:gd name="connsiteY42" fmla="*/ 1635125 h 2489200"/>
              <a:gd name="connsiteX43" fmla="*/ 1216025 w 2622550"/>
              <a:gd name="connsiteY43" fmla="*/ 1758950 h 2489200"/>
              <a:gd name="connsiteX44" fmla="*/ 1066800 w 2622550"/>
              <a:gd name="connsiteY44" fmla="*/ 1866900 h 2489200"/>
              <a:gd name="connsiteX45" fmla="*/ 904875 w 2622550"/>
              <a:gd name="connsiteY45" fmla="*/ 1978025 h 2489200"/>
              <a:gd name="connsiteX46" fmla="*/ 676275 w 2622550"/>
              <a:gd name="connsiteY46" fmla="*/ 2120900 h 2489200"/>
              <a:gd name="connsiteX47" fmla="*/ 460375 w 2622550"/>
              <a:gd name="connsiteY47" fmla="*/ 2254250 h 2489200"/>
              <a:gd name="connsiteX48" fmla="*/ 184150 w 2622550"/>
              <a:gd name="connsiteY48" fmla="*/ 2409825 h 2489200"/>
              <a:gd name="connsiteX49" fmla="*/ 34925 w 2622550"/>
              <a:gd name="connsiteY49" fmla="*/ 2486025 h 2489200"/>
              <a:gd name="connsiteX50" fmla="*/ 25400 w 2622550"/>
              <a:gd name="connsiteY50" fmla="*/ 2489200 h 2489200"/>
              <a:gd name="connsiteX51" fmla="*/ 12700 w 2622550"/>
              <a:gd name="connsiteY51" fmla="*/ 2489200 h 2489200"/>
              <a:gd name="connsiteX52" fmla="*/ 0 w 2622550"/>
              <a:gd name="connsiteY52" fmla="*/ 2476500 h 2489200"/>
              <a:gd name="connsiteX53" fmla="*/ 0 w 2622550"/>
              <a:gd name="connsiteY53" fmla="*/ 2470150 h 2489200"/>
              <a:gd name="connsiteX54" fmla="*/ 3175 w 2622550"/>
              <a:gd name="connsiteY54" fmla="*/ 2457450 h 2489200"/>
              <a:gd name="connsiteX55" fmla="*/ 12700 w 2622550"/>
              <a:gd name="connsiteY55" fmla="*/ 2438400 h 2489200"/>
              <a:gd name="connsiteX56" fmla="*/ 22225 w 2622550"/>
              <a:gd name="connsiteY56" fmla="*/ 2425700 h 2489200"/>
              <a:gd name="connsiteX57" fmla="*/ 222250 w 2622550"/>
              <a:gd name="connsiteY57" fmla="*/ 2286000 h 2489200"/>
              <a:gd name="connsiteX58" fmla="*/ 438150 w 2622550"/>
              <a:gd name="connsiteY58" fmla="*/ 2130425 h 2489200"/>
              <a:gd name="connsiteX59" fmla="*/ 612775 w 2622550"/>
              <a:gd name="connsiteY59" fmla="*/ 2000250 h 2489200"/>
              <a:gd name="connsiteX60" fmla="*/ 825500 w 2622550"/>
              <a:gd name="connsiteY60" fmla="*/ 1838325 h 2489200"/>
              <a:gd name="connsiteX61" fmla="*/ 1031875 w 2622550"/>
              <a:gd name="connsiteY61" fmla="*/ 1666875 h 2489200"/>
              <a:gd name="connsiteX62" fmla="*/ 1250950 w 2622550"/>
              <a:gd name="connsiteY62" fmla="*/ 1476375 h 2489200"/>
              <a:gd name="connsiteX63" fmla="*/ 1514475 w 2622550"/>
              <a:gd name="connsiteY63" fmla="*/ 1228725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2550" h="2489200">
                <a:moveTo>
                  <a:pt x="1514475" y="1228725"/>
                </a:moveTo>
                <a:lnTo>
                  <a:pt x="1682750" y="1057275"/>
                </a:lnTo>
                <a:lnTo>
                  <a:pt x="1781175" y="949325"/>
                </a:lnTo>
                <a:lnTo>
                  <a:pt x="1882775" y="844550"/>
                </a:lnTo>
                <a:lnTo>
                  <a:pt x="1987550" y="720725"/>
                </a:lnTo>
                <a:lnTo>
                  <a:pt x="2051050" y="638175"/>
                </a:lnTo>
                <a:lnTo>
                  <a:pt x="2111375" y="571500"/>
                </a:lnTo>
                <a:lnTo>
                  <a:pt x="2187575" y="473075"/>
                </a:lnTo>
                <a:lnTo>
                  <a:pt x="2209800" y="438150"/>
                </a:lnTo>
                <a:lnTo>
                  <a:pt x="2232025" y="393700"/>
                </a:lnTo>
                <a:lnTo>
                  <a:pt x="2244725" y="361950"/>
                </a:lnTo>
                <a:lnTo>
                  <a:pt x="2254250" y="314325"/>
                </a:lnTo>
                <a:lnTo>
                  <a:pt x="2257425" y="260350"/>
                </a:lnTo>
                <a:lnTo>
                  <a:pt x="2247900" y="206375"/>
                </a:lnTo>
                <a:lnTo>
                  <a:pt x="2232025" y="174625"/>
                </a:lnTo>
                <a:lnTo>
                  <a:pt x="2212975" y="152400"/>
                </a:lnTo>
                <a:lnTo>
                  <a:pt x="2190750" y="133350"/>
                </a:lnTo>
                <a:lnTo>
                  <a:pt x="2152650" y="104775"/>
                </a:lnTo>
                <a:lnTo>
                  <a:pt x="2101850" y="73025"/>
                </a:lnTo>
                <a:lnTo>
                  <a:pt x="1987550" y="19050"/>
                </a:lnTo>
                <a:lnTo>
                  <a:pt x="2124075" y="0"/>
                </a:lnTo>
                <a:lnTo>
                  <a:pt x="2241550" y="41275"/>
                </a:lnTo>
                <a:lnTo>
                  <a:pt x="2295525" y="66675"/>
                </a:lnTo>
                <a:lnTo>
                  <a:pt x="2333625" y="85725"/>
                </a:lnTo>
                <a:lnTo>
                  <a:pt x="2416175" y="149225"/>
                </a:lnTo>
                <a:lnTo>
                  <a:pt x="2466975" y="193675"/>
                </a:lnTo>
                <a:lnTo>
                  <a:pt x="2514600" y="238125"/>
                </a:lnTo>
                <a:lnTo>
                  <a:pt x="2546350" y="273050"/>
                </a:lnTo>
                <a:lnTo>
                  <a:pt x="2578100" y="311150"/>
                </a:lnTo>
                <a:lnTo>
                  <a:pt x="2600325" y="327025"/>
                </a:lnTo>
                <a:lnTo>
                  <a:pt x="2616200" y="349250"/>
                </a:lnTo>
                <a:lnTo>
                  <a:pt x="2622550" y="374650"/>
                </a:lnTo>
                <a:lnTo>
                  <a:pt x="2622550" y="400050"/>
                </a:lnTo>
                <a:lnTo>
                  <a:pt x="2613025" y="438150"/>
                </a:lnTo>
                <a:lnTo>
                  <a:pt x="2581275" y="488950"/>
                </a:lnTo>
                <a:lnTo>
                  <a:pt x="2501900" y="565150"/>
                </a:lnTo>
                <a:lnTo>
                  <a:pt x="2359025" y="711200"/>
                </a:lnTo>
                <a:lnTo>
                  <a:pt x="2143125" y="939800"/>
                </a:lnTo>
                <a:lnTo>
                  <a:pt x="2076450" y="1016000"/>
                </a:lnTo>
                <a:lnTo>
                  <a:pt x="1866900" y="1219200"/>
                </a:lnTo>
                <a:lnTo>
                  <a:pt x="1724025" y="1349375"/>
                </a:lnTo>
                <a:lnTo>
                  <a:pt x="1584325" y="1473200"/>
                </a:lnTo>
                <a:lnTo>
                  <a:pt x="1377950" y="1635125"/>
                </a:lnTo>
                <a:lnTo>
                  <a:pt x="1216025" y="1758950"/>
                </a:lnTo>
                <a:lnTo>
                  <a:pt x="1066800" y="1866900"/>
                </a:lnTo>
                <a:lnTo>
                  <a:pt x="904875" y="1978025"/>
                </a:lnTo>
                <a:lnTo>
                  <a:pt x="676275" y="2120900"/>
                </a:lnTo>
                <a:lnTo>
                  <a:pt x="460375" y="2254250"/>
                </a:lnTo>
                <a:lnTo>
                  <a:pt x="184150" y="2409825"/>
                </a:lnTo>
                <a:lnTo>
                  <a:pt x="34925" y="2486025"/>
                </a:lnTo>
                <a:lnTo>
                  <a:pt x="25400" y="2489200"/>
                </a:lnTo>
                <a:lnTo>
                  <a:pt x="12700" y="2489200"/>
                </a:lnTo>
                <a:lnTo>
                  <a:pt x="0" y="2476500"/>
                </a:lnTo>
                <a:lnTo>
                  <a:pt x="0" y="2470150"/>
                </a:lnTo>
                <a:lnTo>
                  <a:pt x="3175" y="2457450"/>
                </a:lnTo>
                <a:lnTo>
                  <a:pt x="12700" y="2438400"/>
                </a:lnTo>
                <a:lnTo>
                  <a:pt x="22225" y="2425700"/>
                </a:lnTo>
                <a:lnTo>
                  <a:pt x="222250" y="2286000"/>
                </a:lnTo>
                <a:lnTo>
                  <a:pt x="438150" y="2130425"/>
                </a:lnTo>
                <a:lnTo>
                  <a:pt x="612775" y="2000250"/>
                </a:lnTo>
                <a:lnTo>
                  <a:pt x="825500" y="1838325"/>
                </a:lnTo>
                <a:lnTo>
                  <a:pt x="1031875" y="1666875"/>
                </a:lnTo>
                <a:lnTo>
                  <a:pt x="1250950" y="1476375"/>
                </a:lnTo>
                <a:lnTo>
                  <a:pt x="1514475" y="1228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4560A9-4E89-9946-8CCD-537664E29CB1}"/>
              </a:ext>
            </a:extLst>
          </p:cNvPr>
          <p:cNvSpPr/>
          <p:nvPr/>
        </p:nvSpPr>
        <p:spPr>
          <a:xfrm rot="16200000">
            <a:off x="3273426" y="4125912"/>
            <a:ext cx="2908300" cy="523875"/>
          </a:xfrm>
          <a:custGeom>
            <a:avLst/>
            <a:gdLst>
              <a:gd name="connsiteX0" fmla="*/ 1607344 w 2907507"/>
              <a:gd name="connsiteY0" fmla="*/ 269081 h 523875"/>
              <a:gd name="connsiteX1" fmla="*/ 1988344 w 2907507"/>
              <a:gd name="connsiteY1" fmla="*/ 278606 h 523875"/>
              <a:gd name="connsiteX2" fmla="*/ 2159794 w 2907507"/>
              <a:gd name="connsiteY2" fmla="*/ 278606 h 523875"/>
              <a:gd name="connsiteX3" fmla="*/ 2312194 w 2907507"/>
              <a:gd name="connsiteY3" fmla="*/ 278606 h 523875"/>
              <a:gd name="connsiteX4" fmla="*/ 2371725 w 2907507"/>
              <a:gd name="connsiteY4" fmla="*/ 278606 h 523875"/>
              <a:gd name="connsiteX5" fmla="*/ 2407444 w 2907507"/>
              <a:gd name="connsiteY5" fmla="*/ 276225 h 523875"/>
              <a:gd name="connsiteX6" fmla="*/ 2466975 w 2907507"/>
              <a:gd name="connsiteY6" fmla="*/ 266700 h 523875"/>
              <a:gd name="connsiteX7" fmla="*/ 2519363 w 2907507"/>
              <a:gd name="connsiteY7" fmla="*/ 247650 h 523875"/>
              <a:gd name="connsiteX8" fmla="*/ 2562225 w 2907507"/>
              <a:gd name="connsiteY8" fmla="*/ 223838 h 523875"/>
              <a:gd name="connsiteX9" fmla="*/ 2755107 w 2907507"/>
              <a:gd name="connsiteY9" fmla="*/ 116681 h 523875"/>
              <a:gd name="connsiteX10" fmla="*/ 2831307 w 2907507"/>
              <a:gd name="connsiteY10" fmla="*/ 40481 h 523875"/>
              <a:gd name="connsiteX11" fmla="*/ 2859882 w 2907507"/>
              <a:gd name="connsiteY11" fmla="*/ 11906 h 523875"/>
              <a:gd name="connsiteX12" fmla="*/ 2878932 w 2907507"/>
              <a:gd name="connsiteY12" fmla="*/ 0 h 523875"/>
              <a:gd name="connsiteX13" fmla="*/ 2890838 w 2907507"/>
              <a:gd name="connsiteY13" fmla="*/ 0 h 523875"/>
              <a:gd name="connsiteX14" fmla="*/ 2897982 w 2907507"/>
              <a:gd name="connsiteY14" fmla="*/ 0 h 523875"/>
              <a:gd name="connsiteX15" fmla="*/ 2905125 w 2907507"/>
              <a:gd name="connsiteY15" fmla="*/ 7144 h 523875"/>
              <a:gd name="connsiteX16" fmla="*/ 2907507 w 2907507"/>
              <a:gd name="connsiteY16" fmla="*/ 21431 h 523875"/>
              <a:gd name="connsiteX17" fmla="*/ 2900363 w 2907507"/>
              <a:gd name="connsiteY17" fmla="*/ 66675 h 523875"/>
              <a:gd name="connsiteX18" fmla="*/ 2876550 w 2907507"/>
              <a:gd name="connsiteY18" fmla="*/ 142875 h 523875"/>
              <a:gd name="connsiteX19" fmla="*/ 2850357 w 2907507"/>
              <a:gd name="connsiteY19" fmla="*/ 211931 h 523875"/>
              <a:gd name="connsiteX20" fmla="*/ 2731294 w 2907507"/>
              <a:gd name="connsiteY20" fmla="*/ 402431 h 523875"/>
              <a:gd name="connsiteX21" fmla="*/ 2707482 w 2907507"/>
              <a:gd name="connsiteY21" fmla="*/ 428625 h 523875"/>
              <a:gd name="connsiteX22" fmla="*/ 2669382 w 2907507"/>
              <a:gd name="connsiteY22" fmla="*/ 454819 h 523875"/>
              <a:gd name="connsiteX23" fmla="*/ 2624138 w 2907507"/>
              <a:gd name="connsiteY23" fmla="*/ 469106 h 523875"/>
              <a:gd name="connsiteX24" fmla="*/ 2574132 w 2907507"/>
              <a:gd name="connsiteY24" fmla="*/ 478631 h 523875"/>
              <a:gd name="connsiteX25" fmla="*/ 2486025 w 2907507"/>
              <a:gd name="connsiteY25" fmla="*/ 481013 h 523875"/>
              <a:gd name="connsiteX26" fmla="*/ 2243138 w 2907507"/>
              <a:gd name="connsiteY26" fmla="*/ 481013 h 523875"/>
              <a:gd name="connsiteX27" fmla="*/ 1955007 w 2907507"/>
              <a:gd name="connsiteY27" fmla="*/ 481013 h 523875"/>
              <a:gd name="connsiteX28" fmla="*/ 1747838 w 2907507"/>
              <a:gd name="connsiteY28" fmla="*/ 481013 h 523875"/>
              <a:gd name="connsiteX29" fmla="*/ 1512094 w 2907507"/>
              <a:gd name="connsiteY29" fmla="*/ 481013 h 523875"/>
              <a:gd name="connsiteX30" fmla="*/ 1314450 w 2907507"/>
              <a:gd name="connsiteY30" fmla="*/ 478631 h 523875"/>
              <a:gd name="connsiteX31" fmla="*/ 1112044 w 2907507"/>
              <a:gd name="connsiteY31" fmla="*/ 481013 h 523875"/>
              <a:gd name="connsiteX32" fmla="*/ 1073944 w 2907507"/>
              <a:gd name="connsiteY32" fmla="*/ 481013 h 523875"/>
              <a:gd name="connsiteX33" fmla="*/ 969169 w 2907507"/>
              <a:gd name="connsiteY33" fmla="*/ 490538 h 523875"/>
              <a:gd name="connsiteX34" fmla="*/ 714375 w 2907507"/>
              <a:gd name="connsiteY34" fmla="*/ 509588 h 523875"/>
              <a:gd name="connsiteX35" fmla="*/ 519113 w 2907507"/>
              <a:gd name="connsiteY35" fmla="*/ 523875 h 523875"/>
              <a:gd name="connsiteX36" fmla="*/ 459582 w 2907507"/>
              <a:gd name="connsiteY36" fmla="*/ 523875 h 523875"/>
              <a:gd name="connsiteX37" fmla="*/ 421482 w 2907507"/>
              <a:gd name="connsiteY37" fmla="*/ 516731 h 523875"/>
              <a:gd name="connsiteX38" fmla="*/ 359569 w 2907507"/>
              <a:gd name="connsiteY38" fmla="*/ 504825 h 523875"/>
              <a:gd name="connsiteX39" fmla="*/ 276225 w 2907507"/>
              <a:gd name="connsiteY39" fmla="*/ 490538 h 523875"/>
              <a:gd name="connsiteX40" fmla="*/ 209550 w 2907507"/>
              <a:gd name="connsiteY40" fmla="*/ 478631 h 523875"/>
              <a:gd name="connsiteX41" fmla="*/ 154782 w 2907507"/>
              <a:gd name="connsiteY41" fmla="*/ 464344 h 523875"/>
              <a:gd name="connsiteX42" fmla="*/ 119063 w 2907507"/>
              <a:gd name="connsiteY42" fmla="*/ 452438 h 523875"/>
              <a:gd name="connsiteX43" fmla="*/ 76200 w 2907507"/>
              <a:gd name="connsiteY43" fmla="*/ 435769 h 523875"/>
              <a:gd name="connsiteX44" fmla="*/ 50007 w 2907507"/>
              <a:gd name="connsiteY44" fmla="*/ 419100 h 523875"/>
              <a:gd name="connsiteX45" fmla="*/ 33338 w 2907507"/>
              <a:gd name="connsiteY45" fmla="*/ 404813 h 523875"/>
              <a:gd name="connsiteX46" fmla="*/ 14288 w 2907507"/>
              <a:gd name="connsiteY46" fmla="*/ 383381 h 523875"/>
              <a:gd name="connsiteX47" fmla="*/ 4763 w 2907507"/>
              <a:gd name="connsiteY47" fmla="*/ 364331 h 523875"/>
              <a:gd name="connsiteX48" fmla="*/ 0 w 2907507"/>
              <a:gd name="connsiteY48" fmla="*/ 338138 h 523875"/>
              <a:gd name="connsiteX49" fmla="*/ 0 w 2907507"/>
              <a:gd name="connsiteY49" fmla="*/ 330994 h 523875"/>
              <a:gd name="connsiteX50" fmla="*/ 4763 w 2907507"/>
              <a:gd name="connsiteY50" fmla="*/ 309563 h 523875"/>
              <a:gd name="connsiteX51" fmla="*/ 19050 w 2907507"/>
              <a:gd name="connsiteY51" fmla="*/ 290513 h 523875"/>
              <a:gd name="connsiteX52" fmla="*/ 47625 w 2907507"/>
              <a:gd name="connsiteY52" fmla="*/ 261938 h 523875"/>
              <a:gd name="connsiteX53" fmla="*/ 92869 w 2907507"/>
              <a:gd name="connsiteY53" fmla="*/ 233363 h 523875"/>
              <a:gd name="connsiteX54" fmla="*/ 140494 w 2907507"/>
              <a:gd name="connsiteY54" fmla="*/ 214313 h 523875"/>
              <a:gd name="connsiteX55" fmla="*/ 200025 w 2907507"/>
              <a:gd name="connsiteY55" fmla="*/ 200025 h 523875"/>
              <a:gd name="connsiteX56" fmla="*/ 245269 w 2907507"/>
              <a:gd name="connsiteY56" fmla="*/ 192881 h 523875"/>
              <a:gd name="connsiteX57" fmla="*/ 302419 w 2907507"/>
              <a:gd name="connsiteY57" fmla="*/ 190500 h 523875"/>
              <a:gd name="connsiteX58" fmla="*/ 419100 w 2907507"/>
              <a:gd name="connsiteY58" fmla="*/ 190500 h 523875"/>
              <a:gd name="connsiteX59" fmla="*/ 497682 w 2907507"/>
              <a:gd name="connsiteY59" fmla="*/ 195263 h 523875"/>
              <a:gd name="connsiteX60" fmla="*/ 657225 w 2907507"/>
              <a:gd name="connsiteY60" fmla="*/ 204788 h 523875"/>
              <a:gd name="connsiteX61" fmla="*/ 812007 w 2907507"/>
              <a:gd name="connsiteY61" fmla="*/ 214313 h 523875"/>
              <a:gd name="connsiteX62" fmla="*/ 966788 w 2907507"/>
              <a:gd name="connsiteY62" fmla="*/ 226219 h 523875"/>
              <a:gd name="connsiteX63" fmla="*/ 1176338 w 2907507"/>
              <a:gd name="connsiteY63" fmla="*/ 245269 h 523875"/>
              <a:gd name="connsiteX64" fmla="*/ 1281113 w 2907507"/>
              <a:gd name="connsiteY64" fmla="*/ 254794 h 523875"/>
              <a:gd name="connsiteX65" fmla="*/ 1509713 w 2907507"/>
              <a:gd name="connsiteY65" fmla="*/ 266700 h 523875"/>
              <a:gd name="connsiteX66" fmla="*/ 1607344 w 2907507"/>
              <a:gd name="connsiteY66" fmla="*/ 2690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907507" h="523875">
                <a:moveTo>
                  <a:pt x="1607344" y="269081"/>
                </a:moveTo>
                <a:lnTo>
                  <a:pt x="1988344" y="278606"/>
                </a:lnTo>
                <a:lnTo>
                  <a:pt x="2159794" y="278606"/>
                </a:lnTo>
                <a:lnTo>
                  <a:pt x="2312194" y="278606"/>
                </a:lnTo>
                <a:lnTo>
                  <a:pt x="2371725" y="278606"/>
                </a:lnTo>
                <a:lnTo>
                  <a:pt x="2407444" y="276225"/>
                </a:lnTo>
                <a:lnTo>
                  <a:pt x="2466975" y="266700"/>
                </a:lnTo>
                <a:lnTo>
                  <a:pt x="2519363" y="247650"/>
                </a:lnTo>
                <a:lnTo>
                  <a:pt x="2562225" y="223838"/>
                </a:lnTo>
                <a:lnTo>
                  <a:pt x="2755107" y="116681"/>
                </a:lnTo>
                <a:lnTo>
                  <a:pt x="2831307" y="40481"/>
                </a:lnTo>
                <a:lnTo>
                  <a:pt x="2859882" y="11906"/>
                </a:lnTo>
                <a:lnTo>
                  <a:pt x="2878932" y="0"/>
                </a:lnTo>
                <a:lnTo>
                  <a:pt x="2890838" y="0"/>
                </a:lnTo>
                <a:lnTo>
                  <a:pt x="2897982" y="0"/>
                </a:lnTo>
                <a:lnTo>
                  <a:pt x="2905125" y="7144"/>
                </a:lnTo>
                <a:lnTo>
                  <a:pt x="2907507" y="21431"/>
                </a:lnTo>
                <a:lnTo>
                  <a:pt x="2900363" y="66675"/>
                </a:lnTo>
                <a:lnTo>
                  <a:pt x="2876550" y="142875"/>
                </a:lnTo>
                <a:lnTo>
                  <a:pt x="2850357" y="211931"/>
                </a:lnTo>
                <a:lnTo>
                  <a:pt x="2731294" y="402431"/>
                </a:lnTo>
                <a:lnTo>
                  <a:pt x="2707482" y="428625"/>
                </a:lnTo>
                <a:lnTo>
                  <a:pt x="2669382" y="454819"/>
                </a:lnTo>
                <a:lnTo>
                  <a:pt x="2624138" y="469106"/>
                </a:lnTo>
                <a:lnTo>
                  <a:pt x="2574132" y="478631"/>
                </a:lnTo>
                <a:lnTo>
                  <a:pt x="2486025" y="481013"/>
                </a:lnTo>
                <a:lnTo>
                  <a:pt x="2243138" y="481013"/>
                </a:lnTo>
                <a:lnTo>
                  <a:pt x="1955007" y="481013"/>
                </a:lnTo>
                <a:lnTo>
                  <a:pt x="1747838" y="481013"/>
                </a:lnTo>
                <a:lnTo>
                  <a:pt x="1512094" y="481013"/>
                </a:lnTo>
                <a:lnTo>
                  <a:pt x="1314450" y="478631"/>
                </a:lnTo>
                <a:lnTo>
                  <a:pt x="1112044" y="481013"/>
                </a:lnTo>
                <a:lnTo>
                  <a:pt x="1073944" y="481013"/>
                </a:lnTo>
                <a:lnTo>
                  <a:pt x="969169" y="490538"/>
                </a:lnTo>
                <a:lnTo>
                  <a:pt x="714375" y="509588"/>
                </a:lnTo>
                <a:lnTo>
                  <a:pt x="519113" y="523875"/>
                </a:lnTo>
                <a:lnTo>
                  <a:pt x="459582" y="523875"/>
                </a:lnTo>
                <a:lnTo>
                  <a:pt x="421482" y="516731"/>
                </a:lnTo>
                <a:lnTo>
                  <a:pt x="359569" y="504825"/>
                </a:lnTo>
                <a:lnTo>
                  <a:pt x="276225" y="490538"/>
                </a:lnTo>
                <a:lnTo>
                  <a:pt x="209550" y="478631"/>
                </a:lnTo>
                <a:lnTo>
                  <a:pt x="154782" y="464344"/>
                </a:lnTo>
                <a:lnTo>
                  <a:pt x="119063" y="452438"/>
                </a:lnTo>
                <a:lnTo>
                  <a:pt x="76200" y="435769"/>
                </a:lnTo>
                <a:lnTo>
                  <a:pt x="50007" y="419100"/>
                </a:lnTo>
                <a:lnTo>
                  <a:pt x="33338" y="404813"/>
                </a:lnTo>
                <a:lnTo>
                  <a:pt x="14288" y="383381"/>
                </a:lnTo>
                <a:lnTo>
                  <a:pt x="4763" y="364331"/>
                </a:lnTo>
                <a:lnTo>
                  <a:pt x="0" y="338138"/>
                </a:lnTo>
                <a:lnTo>
                  <a:pt x="0" y="330994"/>
                </a:lnTo>
                <a:lnTo>
                  <a:pt x="4763" y="309563"/>
                </a:lnTo>
                <a:lnTo>
                  <a:pt x="19050" y="290513"/>
                </a:lnTo>
                <a:lnTo>
                  <a:pt x="47625" y="261938"/>
                </a:lnTo>
                <a:lnTo>
                  <a:pt x="92869" y="233363"/>
                </a:lnTo>
                <a:lnTo>
                  <a:pt x="140494" y="214313"/>
                </a:lnTo>
                <a:lnTo>
                  <a:pt x="200025" y="200025"/>
                </a:lnTo>
                <a:lnTo>
                  <a:pt x="245269" y="192881"/>
                </a:lnTo>
                <a:lnTo>
                  <a:pt x="302419" y="190500"/>
                </a:lnTo>
                <a:lnTo>
                  <a:pt x="419100" y="190500"/>
                </a:lnTo>
                <a:lnTo>
                  <a:pt x="497682" y="195263"/>
                </a:lnTo>
                <a:lnTo>
                  <a:pt x="657225" y="204788"/>
                </a:lnTo>
                <a:lnTo>
                  <a:pt x="812007" y="214313"/>
                </a:lnTo>
                <a:lnTo>
                  <a:pt x="966788" y="226219"/>
                </a:lnTo>
                <a:lnTo>
                  <a:pt x="1176338" y="245269"/>
                </a:lnTo>
                <a:lnTo>
                  <a:pt x="1281113" y="254794"/>
                </a:lnTo>
                <a:lnTo>
                  <a:pt x="1509713" y="266700"/>
                </a:lnTo>
                <a:lnTo>
                  <a:pt x="1607344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1DF8C6-A795-41A1-97CB-669DFF0DA6EA}"/>
              </a:ext>
            </a:extLst>
          </p:cNvPr>
          <p:cNvGrpSpPr/>
          <p:nvPr/>
        </p:nvGrpSpPr>
        <p:grpSpPr>
          <a:xfrm>
            <a:off x="2780966" y="1771650"/>
            <a:ext cx="4408488" cy="4070350"/>
            <a:chOff x="2943225" y="1924050"/>
            <a:chExt cx="4408488" cy="4070350"/>
          </a:xfrm>
        </p:grpSpPr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6DEE8B9-3281-4407-9CD8-075A1CC7F6D2}"/>
                </a:ext>
              </a:extLst>
            </p:cNvPr>
            <p:cNvSpPr/>
            <p:nvPr/>
          </p:nvSpPr>
          <p:spPr>
            <a:xfrm>
              <a:off x="3105150" y="19240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7114E44-BFC6-45E8-940F-13E54EEDBA5C}"/>
                </a:ext>
              </a:extLst>
            </p:cNvPr>
            <p:cNvSpPr/>
            <p:nvPr/>
          </p:nvSpPr>
          <p:spPr>
            <a:xfrm>
              <a:off x="5753100" y="35242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C6658F7D-C19C-41FD-B3A9-774796D896B5}"/>
                </a:ext>
              </a:extLst>
            </p:cNvPr>
            <p:cNvSpPr/>
            <p:nvPr/>
          </p:nvSpPr>
          <p:spPr>
            <a:xfrm>
              <a:off x="2943225" y="22669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E2AB121-C51F-40C1-A763-C06E1B5A4430}"/>
                </a:ext>
              </a:extLst>
            </p:cNvPr>
            <p:cNvSpPr/>
            <p:nvPr/>
          </p:nvSpPr>
          <p:spPr>
            <a:xfrm rot="16200000">
              <a:off x="3425826" y="42783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F7BD9E1-F649-4782-ADE8-1011EC5485D9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192374BF-C504-4461-8CD7-95B6BB807494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E277B66C-1C69-4917-825C-9CB567265D5A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9918E55-B4C5-468B-8490-CC8026C5BB7A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011A781-A7AB-4FC0-AD9E-BB243E12A8F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896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744EE14-D0D1-C34E-A8A3-3970DFCB1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0E3F8-BC5C-4495-B905-F53F1DF02CF4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0E3A801-6B97-494F-A0D3-DB6ED87CCA93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40BD46-7D19-8540-B5F4-EAE2077C4513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AFF88C9-0BB0-054F-9D74-C55400CE8A59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4377E6-90A9-6A4E-869E-BB760A758F9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490243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9CF2BE2-5B6C-FA4D-ACF4-43F0177418DD}"/>
              </a:ext>
            </a:extLst>
          </p:cNvPr>
          <p:cNvSpPr/>
          <p:nvPr/>
        </p:nvSpPr>
        <p:spPr>
          <a:xfrm>
            <a:off x="2979738" y="1576388"/>
            <a:ext cx="1011237" cy="450850"/>
          </a:xfrm>
          <a:custGeom>
            <a:avLst/>
            <a:gdLst>
              <a:gd name="connsiteX0" fmla="*/ 628650 w 1012031"/>
              <a:gd name="connsiteY0" fmla="*/ 421481 h 450056"/>
              <a:gd name="connsiteX1" fmla="*/ 438150 w 1012031"/>
              <a:gd name="connsiteY1" fmla="*/ 364331 h 450056"/>
              <a:gd name="connsiteX2" fmla="*/ 383381 w 1012031"/>
              <a:gd name="connsiteY2" fmla="*/ 328612 h 450056"/>
              <a:gd name="connsiteX3" fmla="*/ 273844 w 1012031"/>
              <a:gd name="connsiteY3" fmla="*/ 254793 h 450056"/>
              <a:gd name="connsiteX4" fmla="*/ 135731 w 1012031"/>
              <a:gd name="connsiteY4" fmla="*/ 150018 h 450056"/>
              <a:gd name="connsiteX5" fmla="*/ 35719 w 1012031"/>
              <a:gd name="connsiteY5" fmla="*/ 64293 h 450056"/>
              <a:gd name="connsiteX6" fmla="*/ 14287 w 1012031"/>
              <a:gd name="connsiteY6" fmla="*/ 40481 h 450056"/>
              <a:gd name="connsiteX7" fmla="*/ 4762 w 1012031"/>
              <a:gd name="connsiteY7" fmla="*/ 28575 h 450056"/>
              <a:gd name="connsiteX8" fmla="*/ 0 w 1012031"/>
              <a:gd name="connsiteY8" fmla="*/ 16668 h 450056"/>
              <a:gd name="connsiteX9" fmla="*/ 0 w 1012031"/>
              <a:gd name="connsiteY9" fmla="*/ 4762 h 450056"/>
              <a:gd name="connsiteX10" fmla="*/ 9525 w 1012031"/>
              <a:gd name="connsiteY10" fmla="*/ 0 h 450056"/>
              <a:gd name="connsiteX11" fmla="*/ 30956 w 1012031"/>
              <a:gd name="connsiteY11" fmla="*/ 2381 h 450056"/>
              <a:gd name="connsiteX12" fmla="*/ 119062 w 1012031"/>
              <a:gd name="connsiteY12" fmla="*/ 42862 h 450056"/>
              <a:gd name="connsiteX13" fmla="*/ 190500 w 1012031"/>
              <a:gd name="connsiteY13" fmla="*/ 76200 h 450056"/>
              <a:gd name="connsiteX14" fmla="*/ 273844 w 1012031"/>
              <a:gd name="connsiteY14" fmla="*/ 104775 h 450056"/>
              <a:gd name="connsiteX15" fmla="*/ 359569 w 1012031"/>
              <a:gd name="connsiteY15" fmla="*/ 130968 h 450056"/>
              <a:gd name="connsiteX16" fmla="*/ 442912 w 1012031"/>
              <a:gd name="connsiteY16" fmla="*/ 147637 h 450056"/>
              <a:gd name="connsiteX17" fmla="*/ 542925 w 1012031"/>
              <a:gd name="connsiteY17" fmla="*/ 161925 h 450056"/>
              <a:gd name="connsiteX18" fmla="*/ 650081 w 1012031"/>
              <a:gd name="connsiteY18" fmla="*/ 176212 h 450056"/>
              <a:gd name="connsiteX19" fmla="*/ 814387 w 1012031"/>
              <a:gd name="connsiteY19" fmla="*/ 180975 h 450056"/>
              <a:gd name="connsiteX20" fmla="*/ 852487 w 1012031"/>
              <a:gd name="connsiteY20" fmla="*/ 185737 h 450056"/>
              <a:gd name="connsiteX21" fmla="*/ 914400 w 1012031"/>
              <a:gd name="connsiteY21" fmla="*/ 204787 h 450056"/>
              <a:gd name="connsiteX22" fmla="*/ 954881 w 1012031"/>
              <a:gd name="connsiteY22" fmla="*/ 226218 h 450056"/>
              <a:gd name="connsiteX23" fmla="*/ 983456 w 1012031"/>
              <a:gd name="connsiteY23" fmla="*/ 252412 h 450056"/>
              <a:gd name="connsiteX24" fmla="*/ 1000125 w 1012031"/>
              <a:gd name="connsiteY24" fmla="*/ 276225 h 450056"/>
              <a:gd name="connsiteX25" fmla="*/ 1012031 w 1012031"/>
              <a:gd name="connsiteY25" fmla="*/ 316706 h 450056"/>
              <a:gd name="connsiteX26" fmla="*/ 1009650 w 1012031"/>
              <a:gd name="connsiteY26" fmla="*/ 354806 h 450056"/>
              <a:gd name="connsiteX27" fmla="*/ 995362 w 1012031"/>
              <a:gd name="connsiteY27" fmla="*/ 397668 h 450056"/>
              <a:gd name="connsiteX28" fmla="*/ 973931 w 1012031"/>
              <a:gd name="connsiteY28" fmla="*/ 423862 h 450056"/>
              <a:gd name="connsiteX29" fmla="*/ 938212 w 1012031"/>
              <a:gd name="connsiteY29" fmla="*/ 445293 h 450056"/>
              <a:gd name="connsiteX30" fmla="*/ 892969 w 1012031"/>
              <a:gd name="connsiteY30" fmla="*/ 450056 h 450056"/>
              <a:gd name="connsiteX31" fmla="*/ 790575 w 1012031"/>
              <a:gd name="connsiteY31" fmla="*/ 450056 h 450056"/>
              <a:gd name="connsiteX32" fmla="*/ 628650 w 1012031"/>
              <a:gd name="connsiteY32" fmla="*/ 421481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12031" h="450056">
                <a:moveTo>
                  <a:pt x="628650" y="421481"/>
                </a:moveTo>
                <a:lnTo>
                  <a:pt x="438150" y="364331"/>
                </a:lnTo>
                <a:lnTo>
                  <a:pt x="383381" y="328612"/>
                </a:lnTo>
                <a:lnTo>
                  <a:pt x="273844" y="254793"/>
                </a:lnTo>
                <a:lnTo>
                  <a:pt x="135731" y="150018"/>
                </a:lnTo>
                <a:lnTo>
                  <a:pt x="35719" y="64293"/>
                </a:lnTo>
                <a:lnTo>
                  <a:pt x="14287" y="40481"/>
                </a:lnTo>
                <a:lnTo>
                  <a:pt x="4762" y="28575"/>
                </a:lnTo>
                <a:lnTo>
                  <a:pt x="0" y="16668"/>
                </a:lnTo>
                <a:lnTo>
                  <a:pt x="0" y="4762"/>
                </a:lnTo>
                <a:lnTo>
                  <a:pt x="9525" y="0"/>
                </a:lnTo>
                <a:lnTo>
                  <a:pt x="30956" y="2381"/>
                </a:lnTo>
                <a:lnTo>
                  <a:pt x="119062" y="42862"/>
                </a:lnTo>
                <a:lnTo>
                  <a:pt x="190500" y="76200"/>
                </a:lnTo>
                <a:lnTo>
                  <a:pt x="273844" y="104775"/>
                </a:lnTo>
                <a:lnTo>
                  <a:pt x="359569" y="130968"/>
                </a:lnTo>
                <a:lnTo>
                  <a:pt x="442912" y="147637"/>
                </a:lnTo>
                <a:lnTo>
                  <a:pt x="542925" y="161925"/>
                </a:lnTo>
                <a:lnTo>
                  <a:pt x="650081" y="176212"/>
                </a:lnTo>
                <a:lnTo>
                  <a:pt x="814387" y="180975"/>
                </a:lnTo>
                <a:lnTo>
                  <a:pt x="852487" y="185737"/>
                </a:lnTo>
                <a:lnTo>
                  <a:pt x="914400" y="204787"/>
                </a:lnTo>
                <a:lnTo>
                  <a:pt x="954881" y="226218"/>
                </a:lnTo>
                <a:lnTo>
                  <a:pt x="983456" y="252412"/>
                </a:lnTo>
                <a:lnTo>
                  <a:pt x="1000125" y="276225"/>
                </a:lnTo>
                <a:lnTo>
                  <a:pt x="1012031" y="316706"/>
                </a:lnTo>
                <a:lnTo>
                  <a:pt x="1009650" y="354806"/>
                </a:lnTo>
                <a:lnTo>
                  <a:pt x="995362" y="397668"/>
                </a:lnTo>
                <a:lnTo>
                  <a:pt x="973931" y="423862"/>
                </a:lnTo>
                <a:lnTo>
                  <a:pt x="938212" y="445293"/>
                </a:lnTo>
                <a:lnTo>
                  <a:pt x="892969" y="450056"/>
                </a:lnTo>
                <a:lnTo>
                  <a:pt x="790575" y="450056"/>
                </a:lnTo>
                <a:lnTo>
                  <a:pt x="628650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B211B4-4E05-4341-82A8-5935076608E4}"/>
              </a:ext>
            </a:extLst>
          </p:cNvPr>
          <p:cNvSpPr/>
          <p:nvPr/>
        </p:nvSpPr>
        <p:spPr>
          <a:xfrm>
            <a:off x="2476500" y="2354263"/>
            <a:ext cx="1814513" cy="539750"/>
          </a:xfrm>
          <a:custGeom>
            <a:avLst/>
            <a:gdLst>
              <a:gd name="connsiteX0" fmla="*/ 1157288 w 1814513"/>
              <a:gd name="connsiteY0" fmla="*/ 340519 h 538163"/>
              <a:gd name="connsiteX1" fmla="*/ 831056 w 1814513"/>
              <a:gd name="connsiteY1" fmla="*/ 421482 h 538163"/>
              <a:gd name="connsiteX2" fmla="*/ 638175 w 1814513"/>
              <a:gd name="connsiteY2" fmla="*/ 471488 h 538163"/>
              <a:gd name="connsiteX3" fmla="*/ 547688 w 1814513"/>
              <a:gd name="connsiteY3" fmla="*/ 504825 h 538163"/>
              <a:gd name="connsiteX4" fmla="*/ 464344 w 1814513"/>
              <a:gd name="connsiteY4" fmla="*/ 526257 h 538163"/>
              <a:gd name="connsiteX5" fmla="*/ 400050 w 1814513"/>
              <a:gd name="connsiteY5" fmla="*/ 535782 h 538163"/>
              <a:gd name="connsiteX6" fmla="*/ 359569 w 1814513"/>
              <a:gd name="connsiteY6" fmla="*/ 538163 h 538163"/>
              <a:gd name="connsiteX7" fmla="*/ 321469 w 1814513"/>
              <a:gd name="connsiteY7" fmla="*/ 531019 h 538163"/>
              <a:gd name="connsiteX8" fmla="*/ 280988 w 1814513"/>
              <a:gd name="connsiteY8" fmla="*/ 519113 h 538163"/>
              <a:gd name="connsiteX9" fmla="*/ 211931 w 1814513"/>
              <a:gd name="connsiteY9" fmla="*/ 481013 h 538163"/>
              <a:gd name="connsiteX10" fmla="*/ 111919 w 1814513"/>
              <a:gd name="connsiteY10" fmla="*/ 414338 h 538163"/>
              <a:gd name="connsiteX11" fmla="*/ 54769 w 1814513"/>
              <a:gd name="connsiteY11" fmla="*/ 364332 h 538163"/>
              <a:gd name="connsiteX12" fmla="*/ 14288 w 1814513"/>
              <a:gd name="connsiteY12" fmla="*/ 321469 h 538163"/>
              <a:gd name="connsiteX13" fmla="*/ 2381 w 1814513"/>
              <a:gd name="connsiteY13" fmla="*/ 297657 h 538163"/>
              <a:gd name="connsiteX14" fmla="*/ 0 w 1814513"/>
              <a:gd name="connsiteY14" fmla="*/ 278607 h 538163"/>
              <a:gd name="connsiteX15" fmla="*/ 4763 w 1814513"/>
              <a:gd name="connsiteY15" fmla="*/ 264319 h 538163"/>
              <a:gd name="connsiteX16" fmla="*/ 14288 w 1814513"/>
              <a:gd name="connsiteY16" fmla="*/ 257175 h 538163"/>
              <a:gd name="connsiteX17" fmla="*/ 33338 w 1814513"/>
              <a:gd name="connsiteY17" fmla="*/ 257175 h 538163"/>
              <a:gd name="connsiteX18" fmla="*/ 64294 w 1814513"/>
              <a:gd name="connsiteY18" fmla="*/ 276225 h 538163"/>
              <a:gd name="connsiteX19" fmla="*/ 104775 w 1814513"/>
              <a:gd name="connsiteY19" fmla="*/ 300038 h 538163"/>
              <a:gd name="connsiteX20" fmla="*/ 152400 w 1814513"/>
              <a:gd name="connsiteY20" fmla="*/ 319088 h 538163"/>
              <a:gd name="connsiteX21" fmla="*/ 216694 w 1814513"/>
              <a:gd name="connsiteY21" fmla="*/ 333375 h 538163"/>
              <a:gd name="connsiteX22" fmla="*/ 292894 w 1814513"/>
              <a:gd name="connsiteY22" fmla="*/ 340519 h 538163"/>
              <a:gd name="connsiteX23" fmla="*/ 378619 w 1814513"/>
              <a:gd name="connsiteY23" fmla="*/ 338138 h 538163"/>
              <a:gd name="connsiteX24" fmla="*/ 471488 w 1814513"/>
              <a:gd name="connsiteY24" fmla="*/ 328613 h 538163"/>
              <a:gd name="connsiteX25" fmla="*/ 600075 w 1814513"/>
              <a:gd name="connsiteY25" fmla="*/ 295275 h 538163"/>
              <a:gd name="connsiteX26" fmla="*/ 933450 w 1814513"/>
              <a:gd name="connsiteY26" fmla="*/ 209550 h 538163"/>
              <a:gd name="connsiteX27" fmla="*/ 1219200 w 1814513"/>
              <a:gd name="connsiteY27" fmla="*/ 138113 h 538163"/>
              <a:gd name="connsiteX28" fmla="*/ 1314450 w 1814513"/>
              <a:gd name="connsiteY28" fmla="*/ 109538 h 538163"/>
              <a:gd name="connsiteX29" fmla="*/ 1507331 w 1814513"/>
              <a:gd name="connsiteY29" fmla="*/ 2382 h 538163"/>
              <a:gd name="connsiteX30" fmla="*/ 1550194 w 1814513"/>
              <a:gd name="connsiteY30" fmla="*/ 0 h 538163"/>
              <a:gd name="connsiteX31" fmla="*/ 1633538 w 1814513"/>
              <a:gd name="connsiteY31" fmla="*/ 9525 h 538163"/>
              <a:gd name="connsiteX32" fmla="*/ 1726406 w 1814513"/>
              <a:gd name="connsiteY32" fmla="*/ 40482 h 538163"/>
              <a:gd name="connsiteX33" fmla="*/ 1781175 w 1814513"/>
              <a:gd name="connsiteY33" fmla="*/ 71438 h 538163"/>
              <a:gd name="connsiteX34" fmla="*/ 1800225 w 1814513"/>
              <a:gd name="connsiteY34" fmla="*/ 107157 h 538163"/>
              <a:gd name="connsiteX35" fmla="*/ 1809750 w 1814513"/>
              <a:gd name="connsiteY35" fmla="*/ 145257 h 538163"/>
              <a:gd name="connsiteX36" fmla="*/ 1814513 w 1814513"/>
              <a:gd name="connsiteY36" fmla="*/ 173832 h 538163"/>
              <a:gd name="connsiteX37" fmla="*/ 1804988 w 1814513"/>
              <a:gd name="connsiteY37" fmla="*/ 204788 h 538163"/>
              <a:gd name="connsiteX38" fmla="*/ 1781175 w 1814513"/>
              <a:gd name="connsiteY38" fmla="*/ 223838 h 538163"/>
              <a:gd name="connsiteX39" fmla="*/ 1709738 w 1814513"/>
              <a:gd name="connsiteY39" fmla="*/ 228600 h 538163"/>
              <a:gd name="connsiteX40" fmla="*/ 1581150 w 1814513"/>
              <a:gd name="connsiteY40" fmla="*/ 238125 h 538163"/>
              <a:gd name="connsiteX41" fmla="*/ 1433513 w 1814513"/>
              <a:gd name="connsiteY41" fmla="*/ 269082 h 538163"/>
              <a:gd name="connsiteX42" fmla="*/ 1157288 w 1814513"/>
              <a:gd name="connsiteY42" fmla="*/ 340519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14513" h="538163">
                <a:moveTo>
                  <a:pt x="1157288" y="340519"/>
                </a:moveTo>
                <a:lnTo>
                  <a:pt x="831056" y="421482"/>
                </a:lnTo>
                <a:lnTo>
                  <a:pt x="638175" y="471488"/>
                </a:lnTo>
                <a:lnTo>
                  <a:pt x="547688" y="504825"/>
                </a:lnTo>
                <a:lnTo>
                  <a:pt x="464344" y="526257"/>
                </a:lnTo>
                <a:lnTo>
                  <a:pt x="400050" y="535782"/>
                </a:lnTo>
                <a:lnTo>
                  <a:pt x="359569" y="538163"/>
                </a:lnTo>
                <a:lnTo>
                  <a:pt x="321469" y="531019"/>
                </a:lnTo>
                <a:lnTo>
                  <a:pt x="280988" y="519113"/>
                </a:lnTo>
                <a:lnTo>
                  <a:pt x="211931" y="481013"/>
                </a:lnTo>
                <a:lnTo>
                  <a:pt x="111919" y="414338"/>
                </a:lnTo>
                <a:lnTo>
                  <a:pt x="54769" y="364332"/>
                </a:lnTo>
                <a:lnTo>
                  <a:pt x="14288" y="321469"/>
                </a:lnTo>
                <a:lnTo>
                  <a:pt x="2381" y="297657"/>
                </a:lnTo>
                <a:lnTo>
                  <a:pt x="0" y="278607"/>
                </a:lnTo>
                <a:lnTo>
                  <a:pt x="4763" y="264319"/>
                </a:lnTo>
                <a:lnTo>
                  <a:pt x="14288" y="257175"/>
                </a:lnTo>
                <a:lnTo>
                  <a:pt x="33338" y="257175"/>
                </a:lnTo>
                <a:lnTo>
                  <a:pt x="64294" y="276225"/>
                </a:lnTo>
                <a:lnTo>
                  <a:pt x="104775" y="300038"/>
                </a:lnTo>
                <a:lnTo>
                  <a:pt x="152400" y="319088"/>
                </a:lnTo>
                <a:lnTo>
                  <a:pt x="216694" y="333375"/>
                </a:lnTo>
                <a:lnTo>
                  <a:pt x="292894" y="340519"/>
                </a:lnTo>
                <a:lnTo>
                  <a:pt x="378619" y="338138"/>
                </a:lnTo>
                <a:lnTo>
                  <a:pt x="471488" y="328613"/>
                </a:lnTo>
                <a:lnTo>
                  <a:pt x="600075" y="295275"/>
                </a:lnTo>
                <a:lnTo>
                  <a:pt x="933450" y="209550"/>
                </a:lnTo>
                <a:lnTo>
                  <a:pt x="1219200" y="138113"/>
                </a:lnTo>
                <a:lnTo>
                  <a:pt x="1314450" y="109538"/>
                </a:lnTo>
                <a:lnTo>
                  <a:pt x="1507331" y="2382"/>
                </a:lnTo>
                <a:lnTo>
                  <a:pt x="1550194" y="0"/>
                </a:lnTo>
                <a:lnTo>
                  <a:pt x="1633538" y="9525"/>
                </a:lnTo>
                <a:lnTo>
                  <a:pt x="1726406" y="40482"/>
                </a:lnTo>
                <a:lnTo>
                  <a:pt x="1781175" y="71438"/>
                </a:lnTo>
                <a:lnTo>
                  <a:pt x="1800225" y="107157"/>
                </a:lnTo>
                <a:lnTo>
                  <a:pt x="1809750" y="145257"/>
                </a:lnTo>
                <a:lnTo>
                  <a:pt x="1814513" y="173832"/>
                </a:lnTo>
                <a:lnTo>
                  <a:pt x="1804988" y="204788"/>
                </a:lnTo>
                <a:lnTo>
                  <a:pt x="1781175" y="223838"/>
                </a:lnTo>
                <a:lnTo>
                  <a:pt x="1709738" y="228600"/>
                </a:lnTo>
                <a:lnTo>
                  <a:pt x="1581150" y="238125"/>
                </a:lnTo>
                <a:lnTo>
                  <a:pt x="1433513" y="269082"/>
                </a:lnTo>
                <a:lnTo>
                  <a:pt x="1157288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6A2AB2C-5F53-2642-8D9A-4F0AFACC21CB}"/>
              </a:ext>
            </a:extLst>
          </p:cNvPr>
          <p:cNvSpPr/>
          <p:nvPr/>
        </p:nvSpPr>
        <p:spPr>
          <a:xfrm>
            <a:off x="2946400" y="3135313"/>
            <a:ext cx="1033463" cy="320675"/>
          </a:xfrm>
          <a:custGeom>
            <a:avLst/>
            <a:gdLst>
              <a:gd name="connsiteX0" fmla="*/ 716757 w 1033463"/>
              <a:gd name="connsiteY0" fmla="*/ 235744 h 319088"/>
              <a:gd name="connsiteX1" fmla="*/ 478632 w 1033463"/>
              <a:gd name="connsiteY1" fmla="*/ 292894 h 319088"/>
              <a:gd name="connsiteX2" fmla="*/ 371475 w 1033463"/>
              <a:gd name="connsiteY2" fmla="*/ 316707 h 319088"/>
              <a:gd name="connsiteX3" fmla="*/ 307182 w 1033463"/>
              <a:gd name="connsiteY3" fmla="*/ 319088 h 319088"/>
              <a:gd name="connsiteX4" fmla="*/ 219075 w 1033463"/>
              <a:gd name="connsiteY4" fmla="*/ 311944 h 319088"/>
              <a:gd name="connsiteX5" fmla="*/ 188119 w 1033463"/>
              <a:gd name="connsiteY5" fmla="*/ 304800 h 319088"/>
              <a:gd name="connsiteX6" fmla="*/ 147638 w 1033463"/>
              <a:gd name="connsiteY6" fmla="*/ 285750 h 319088"/>
              <a:gd name="connsiteX7" fmla="*/ 71438 w 1033463"/>
              <a:gd name="connsiteY7" fmla="*/ 238125 h 319088"/>
              <a:gd name="connsiteX8" fmla="*/ 19050 w 1033463"/>
              <a:gd name="connsiteY8" fmla="*/ 192882 h 319088"/>
              <a:gd name="connsiteX9" fmla="*/ 4763 w 1033463"/>
              <a:gd name="connsiteY9" fmla="*/ 176213 h 319088"/>
              <a:gd name="connsiteX10" fmla="*/ 0 w 1033463"/>
              <a:gd name="connsiteY10" fmla="*/ 152400 h 319088"/>
              <a:gd name="connsiteX11" fmla="*/ 0 w 1033463"/>
              <a:gd name="connsiteY11" fmla="*/ 133350 h 319088"/>
              <a:gd name="connsiteX12" fmla="*/ 11907 w 1033463"/>
              <a:gd name="connsiteY12" fmla="*/ 123825 h 319088"/>
              <a:gd name="connsiteX13" fmla="*/ 30957 w 1033463"/>
              <a:gd name="connsiteY13" fmla="*/ 123825 h 319088"/>
              <a:gd name="connsiteX14" fmla="*/ 64294 w 1033463"/>
              <a:gd name="connsiteY14" fmla="*/ 140494 h 319088"/>
              <a:gd name="connsiteX15" fmla="*/ 111919 w 1033463"/>
              <a:gd name="connsiteY15" fmla="*/ 164307 h 319088"/>
              <a:gd name="connsiteX16" fmla="*/ 147638 w 1033463"/>
              <a:gd name="connsiteY16" fmla="*/ 176213 h 319088"/>
              <a:gd name="connsiteX17" fmla="*/ 188119 w 1033463"/>
              <a:gd name="connsiteY17" fmla="*/ 185738 h 319088"/>
              <a:gd name="connsiteX18" fmla="*/ 226219 w 1033463"/>
              <a:gd name="connsiteY18" fmla="*/ 188119 h 319088"/>
              <a:gd name="connsiteX19" fmla="*/ 288132 w 1033463"/>
              <a:gd name="connsiteY19" fmla="*/ 183357 h 319088"/>
              <a:gd name="connsiteX20" fmla="*/ 352425 w 1033463"/>
              <a:gd name="connsiteY20" fmla="*/ 173832 h 319088"/>
              <a:gd name="connsiteX21" fmla="*/ 457200 w 1033463"/>
              <a:gd name="connsiteY21" fmla="*/ 147638 h 319088"/>
              <a:gd name="connsiteX22" fmla="*/ 604838 w 1033463"/>
              <a:gd name="connsiteY22" fmla="*/ 100013 h 319088"/>
              <a:gd name="connsiteX23" fmla="*/ 754857 w 1033463"/>
              <a:gd name="connsiteY23" fmla="*/ 33338 h 319088"/>
              <a:gd name="connsiteX24" fmla="*/ 840582 w 1033463"/>
              <a:gd name="connsiteY24" fmla="*/ 4763 h 319088"/>
              <a:gd name="connsiteX25" fmla="*/ 883444 w 1033463"/>
              <a:gd name="connsiteY25" fmla="*/ 0 h 319088"/>
              <a:gd name="connsiteX26" fmla="*/ 931069 w 1033463"/>
              <a:gd name="connsiteY26" fmla="*/ 7144 h 319088"/>
              <a:gd name="connsiteX27" fmla="*/ 988219 w 1033463"/>
              <a:gd name="connsiteY27" fmla="*/ 28575 h 319088"/>
              <a:gd name="connsiteX28" fmla="*/ 1014413 w 1033463"/>
              <a:gd name="connsiteY28" fmla="*/ 42863 h 319088"/>
              <a:gd name="connsiteX29" fmla="*/ 1026319 w 1033463"/>
              <a:gd name="connsiteY29" fmla="*/ 54769 h 319088"/>
              <a:gd name="connsiteX30" fmla="*/ 1031082 w 1033463"/>
              <a:gd name="connsiteY30" fmla="*/ 69057 h 319088"/>
              <a:gd name="connsiteX31" fmla="*/ 1033463 w 1033463"/>
              <a:gd name="connsiteY31" fmla="*/ 85725 h 319088"/>
              <a:gd name="connsiteX32" fmla="*/ 1028700 w 1033463"/>
              <a:gd name="connsiteY32" fmla="*/ 107157 h 319088"/>
              <a:gd name="connsiteX33" fmla="*/ 1014413 w 1033463"/>
              <a:gd name="connsiteY33" fmla="*/ 126207 h 319088"/>
              <a:gd name="connsiteX34" fmla="*/ 978694 w 1033463"/>
              <a:gd name="connsiteY34" fmla="*/ 152400 h 319088"/>
              <a:gd name="connsiteX35" fmla="*/ 907257 w 1033463"/>
              <a:gd name="connsiteY35" fmla="*/ 180975 h 319088"/>
              <a:gd name="connsiteX36" fmla="*/ 716757 w 1033463"/>
              <a:gd name="connsiteY36" fmla="*/ 2357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3463" h="319088">
                <a:moveTo>
                  <a:pt x="716757" y="235744"/>
                </a:moveTo>
                <a:lnTo>
                  <a:pt x="478632" y="292894"/>
                </a:lnTo>
                <a:lnTo>
                  <a:pt x="371475" y="316707"/>
                </a:lnTo>
                <a:lnTo>
                  <a:pt x="307182" y="319088"/>
                </a:lnTo>
                <a:lnTo>
                  <a:pt x="219075" y="311944"/>
                </a:lnTo>
                <a:lnTo>
                  <a:pt x="188119" y="304800"/>
                </a:lnTo>
                <a:lnTo>
                  <a:pt x="147638" y="285750"/>
                </a:lnTo>
                <a:lnTo>
                  <a:pt x="71438" y="238125"/>
                </a:lnTo>
                <a:lnTo>
                  <a:pt x="19050" y="192882"/>
                </a:lnTo>
                <a:lnTo>
                  <a:pt x="4763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7" y="123825"/>
                </a:lnTo>
                <a:lnTo>
                  <a:pt x="30957" y="123825"/>
                </a:lnTo>
                <a:lnTo>
                  <a:pt x="64294" y="140494"/>
                </a:lnTo>
                <a:lnTo>
                  <a:pt x="111919" y="164307"/>
                </a:lnTo>
                <a:lnTo>
                  <a:pt x="147638" y="176213"/>
                </a:lnTo>
                <a:lnTo>
                  <a:pt x="188119" y="185738"/>
                </a:lnTo>
                <a:lnTo>
                  <a:pt x="226219" y="188119"/>
                </a:lnTo>
                <a:lnTo>
                  <a:pt x="288132" y="183357"/>
                </a:lnTo>
                <a:lnTo>
                  <a:pt x="352425" y="173832"/>
                </a:lnTo>
                <a:lnTo>
                  <a:pt x="457200" y="147638"/>
                </a:lnTo>
                <a:lnTo>
                  <a:pt x="604838" y="100013"/>
                </a:lnTo>
                <a:lnTo>
                  <a:pt x="754857" y="33338"/>
                </a:lnTo>
                <a:lnTo>
                  <a:pt x="840582" y="4763"/>
                </a:lnTo>
                <a:lnTo>
                  <a:pt x="883444" y="0"/>
                </a:lnTo>
                <a:lnTo>
                  <a:pt x="931069" y="7144"/>
                </a:lnTo>
                <a:lnTo>
                  <a:pt x="988219" y="28575"/>
                </a:lnTo>
                <a:lnTo>
                  <a:pt x="1014413" y="42863"/>
                </a:lnTo>
                <a:lnTo>
                  <a:pt x="1026319" y="54769"/>
                </a:lnTo>
                <a:lnTo>
                  <a:pt x="1031082" y="69057"/>
                </a:lnTo>
                <a:lnTo>
                  <a:pt x="1033463" y="85725"/>
                </a:lnTo>
                <a:lnTo>
                  <a:pt x="1028700" y="107157"/>
                </a:lnTo>
                <a:lnTo>
                  <a:pt x="1014413" y="126207"/>
                </a:lnTo>
                <a:lnTo>
                  <a:pt x="978694" y="152400"/>
                </a:lnTo>
                <a:lnTo>
                  <a:pt x="907257" y="180975"/>
                </a:lnTo>
                <a:lnTo>
                  <a:pt x="716757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6B9E1C1-AA64-F14C-AD50-C94AC1A7D1BE}"/>
              </a:ext>
            </a:extLst>
          </p:cNvPr>
          <p:cNvSpPr/>
          <p:nvPr/>
        </p:nvSpPr>
        <p:spPr>
          <a:xfrm>
            <a:off x="2957513" y="3829050"/>
            <a:ext cx="1055687" cy="392113"/>
          </a:xfrm>
          <a:custGeom>
            <a:avLst/>
            <a:gdLst>
              <a:gd name="connsiteX0" fmla="*/ 714375 w 1054893"/>
              <a:gd name="connsiteY0" fmla="*/ 314325 h 392906"/>
              <a:gd name="connsiteX1" fmla="*/ 516731 w 1054893"/>
              <a:gd name="connsiteY1" fmla="*/ 369094 h 392906"/>
              <a:gd name="connsiteX2" fmla="*/ 421481 w 1054893"/>
              <a:gd name="connsiteY2" fmla="*/ 388144 h 392906"/>
              <a:gd name="connsiteX3" fmla="*/ 366712 w 1054893"/>
              <a:gd name="connsiteY3" fmla="*/ 392906 h 392906"/>
              <a:gd name="connsiteX4" fmla="*/ 323850 w 1054893"/>
              <a:gd name="connsiteY4" fmla="*/ 392906 h 392906"/>
              <a:gd name="connsiteX5" fmla="*/ 280987 w 1054893"/>
              <a:gd name="connsiteY5" fmla="*/ 390525 h 392906"/>
              <a:gd name="connsiteX6" fmla="*/ 233362 w 1054893"/>
              <a:gd name="connsiteY6" fmla="*/ 378619 h 392906"/>
              <a:gd name="connsiteX7" fmla="*/ 150018 w 1054893"/>
              <a:gd name="connsiteY7" fmla="*/ 352425 h 392906"/>
              <a:gd name="connsiteX8" fmla="*/ 92868 w 1054893"/>
              <a:gd name="connsiteY8" fmla="*/ 323850 h 392906"/>
              <a:gd name="connsiteX9" fmla="*/ 50006 w 1054893"/>
              <a:gd name="connsiteY9" fmla="*/ 295275 h 392906"/>
              <a:gd name="connsiteX10" fmla="*/ 2381 w 1054893"/>
              <a:gd name="connsiteY10" fmla="*/ 240506 h 392906"/>
              <a:gd name="connsiteX11" fmla="*/ 0 w 1054893"/>
              <a:gd name="connsiteY11" fmla="*/ 221456 h 392906"/>
              <a:gd name="connsiteX12" fmla="*/ 9525 w 1054893"/>
              <a:gd name="connsiteY12" fmla="*/ 211931 h 392906"/>
              <a:gd name="connsiteX13" fmla="*/ 30956 w 1054893"/>
              <a:gd name="connsiteY13" fmla="*/ 202406 h 392906"/>
              <a:gd name="connsiteX14" fmla="*/ 64293 w 1054893"/>
              <a:gd name="connsiteY14" fmla="*/ 207169 h 392906"/>
              <a:gd name="connsiteX15" fmla="*/ 123825 w 1054893"/>
              <a:gd name="connsiteY15" fmla="*/ 226219 h 392906"/>
              <a:gd name="connsiteX16" fmla="*/ 164306 w 1054893"/>
              <a:gd name="connsiteY16" fmla="*/ 233363 h 392906"/>
              <a:gd name="connsiteX17" fmla="*/ 228600 w 1054893"/>
              <a:gd name="connsiteY17" fmla="*/ 233363 h 392906"/>
              <a:gd name="connsiteX18" fmla="*/ 316706 w 1054893"/>
              <a:gd name="connsiteY18" fmla="*/ 223838 h 392906"/>
              <a:gd name="connsiteX19" fmla="*/ 390525 w 1054893"/>
              <a:gd name="connsiteY19" fmla="*/ 209550 h 392906"/>
              <a:gd name="connsiteX20" fmla="*/ 504825 w 1054893"/>
              <a:gd name="connsiteY20" fmla="*/ 176213 h 392906"/>
              <a:gd name="connsiteX21" fmla="*/ 676275 w 1054893"/>
              <a:gd name="connsiteY21" fmla="*/ 114300 h 392906"/>
              <a:gd name="connsiteX22" fmla="*/ 831056 w 1054893"/>
              <a:gd name="connsiteY22" fmla="*/ 0 h 392906"/>
              <a:gd name="connsiteX23" fmla="*/ 873918 w 1054893"/>
              <a:gd name="connsiteY23" fmla="*/ 9525 h 392906"/>
              <a:gd name="connsiteX24" fmla="*/ 916781 w 1054893"/>
              <a:gd name="connsiteY24" fmla="*/ 26194 h 392906"/>
              <a:gd name="connsiteX25" fmla="*/ 971550 w 1054893"/>
              <a:gd name="connsiteY25" fmla="*/ 52388 h 392906"/>
              <a:gd name="connsiteX26" fmla="*/ 1028700 w 1054893"/>
              <a:gd name="connsiteY26" fmla="*/ 92869 h 392906"/>
              <a:gd name="connsiteX27" fmla="*/ 1052512 w 1054893"/>
              <a:gd name="connsiteY27" fmla="*/ 114300 h 392906"/>
              <a:gd name="connsiteX28" fmla="*/ 1054893 w 1054893"/>
              <a:gd name="connsiteY28" fmla="*/ 133350 h 392906"/>
              <a:gd name="connsiteX29" fmla="*/ 1050131 w 1054893"/>
              <a:gd name="connsiteY29" fmla="*/ 166688 h 392906"/>
              <a:gd name="connsiteX30" fmla="*/ 1021556 w 1054893"/>
              <a:gd name="connsiteY30" fmla="*/ 200025 h 392906"/>
              <a:gd name="connsiteX31" fmla="*/ 962025 w 1054893"/>
              <a:gd name="connsiteY31" fmla="*/ 238125 h 392906"/>
              <a:gd name="connsiteX32" fmla="*/ 714375 w 1054893"/>
              <a:gd name="connsiteY32" fmla="*/ 3143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4893" h="392906">
                <a:moveTo>
                  <a:pt x="714375" y="314325"/>
                </a:moveTo>
                <a:lnTo>
                  <a:pt x="516731" y="369094"/>
                </a:lnTo>
                <a:lnTo>
                  <a:pt x="421481" y="388144"/>
                </a:lnTo>
                <a:lnTo>
                  <a:pt x="366712" y="392906"/>
                </a:lnTo>
                <a:lnTo>
                  <a:pt x="323850" y="392906"/>
                </a:lnTo>
                <a:lnTo>
                  <a:pt x="280987" y="390525"/>
                </a:lnTo>
                <a:lnTo>
                  <a:pt x="233362" y="378619"/>
                </a:lnTo>
                <a:lnTo>
                  <a:pt x="150018" y="352425"/>
                </a:lnTo>
                <a:lnTo>
                  <a:pt x="92868" y="323850"/>
                </a:lnTo>
                <a:lnTo>
                  <a:pt x="50006" y="295275"/>
                </a:lnTo>
                <a:lnTo>
                  <a:pt x="2381" y="240506"/>
                </a:lnTo>
                <a:lnTo>
                  <a:pt x="0" y="221456"/>
                </a:lnTo>
                <a:lnTo>
                  <a:pt x="9525" y="211931"/>
                </a:lnTo>
                <a:lnTo>
                  <a:pt x="30956" y="202406"/>
                </a:lnTo>
                <a:lnTo>
                  <a:pt x="64293" y="207169"/>
                </a:lnTo>
                <a:lnTo>
                  <a:pt x="123825" y="226219"/>
                </a:lnTo>
                <a:lnTo>
                  <a:pt x="164306" y="233363"/>
                </a:lnTo>
                <a:lnTo>
                  <a:pt x="228600" y="233363"/>
                </a:lnTo>
                <a:lnTo>
                  <a:pt x="316706" y="223838"/>
                </a:lnTo>
                <a:lnTo>
                  <a:pt x="390525" y="209550"/>
                </a:lnTo>
                <a:lnTo>
                  <a:pt x="504825" y="176213"/>
                </a:lnTo>
                <a:lnTo>
                  <a:pt x="676275" y="114300"/>
                </a:lnTo>
                <a:lnTo>
                  <a:pt x="831056" y="0"/>
                </a:lnTo>
                <a:lnTo>
                  <a:pt x="873918" y="9525"/>
                </a:lnTo>
                <a:lnTo>
                  <a:pt x="916781" y="26194"/>
                </a:lnTo>
                <a:lnTo>
                  <a:pt x="971550" y="52388"/>
                </a:lnTo>
                <a:lnTo>
                  <a:pt x="1028700" y="92869"/>
                </a:lnTo>
                <a:lnTo>
                  <a:pt x="1052512" y="114300"/>
                </a:lnTo>
                <a:lnTo>
                  <a:pt x="1054893" y="133350"/>
                </a:lnTo>
                <a:lnTo>
                  <a:pt x="1050131" y="166688"/>
                </a:lnTo>
                <a:lnTo>
                  <a:pt x="1021556" y="200025"/>
                </a:lnTo>
                <a:lnTo>
                  <a:pt x="962025" y="238125"/>
                </a:lnTo>
                <a:lnTo>
                  <a:pt x="714375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4D9A68-9100-8C44-AEF7-83D90543907F}"/>
              </a:ext>
            </a:extLst>
          </p:cNvPr>
          <p:cNvSpPr/>
          <p:nvPr/>
        </p:nvSpPr>
        <p:spPr>
          <a:xfrm>
            <a:off x="2700338" y="4752975"/>
            <a:ext cx="571500" cy="1112838"/>
          </a:xfrm>
          <a:custGeom>
            <a:avLst/>
            <a:gdLst>
              <a:gd name="connsiteX0" fmla="*/ 273843 w 571500"/>
              <a:gd name="connsiteY0" fmla="*/ 683419 h 1112044"/>
              <a:gd name="connsiteX1" fmla="*/ 214312 w 571500"/>
              <a:gd name="connsiteY1" fmla="*/ 409575 h 1112044"/>
              <a:gd name="connsiteX2" fmla="*/ 171450 w 571500"/>
              <a:gd name="connsiteY2" fmla="*/ 261938 h 1112044"/>
              <a:gd name="connsiteX3" fmla="*/ 147637 w 571500"/>
              <a:gd name="connsiteY3" fmla="*/ 228600 h 1112044"/>
              <a:gd name="connsiteX4" fmla="*/ 57150 w 571500"/>
              <a:gd name="connsiteY4" fmla="*/ 111919 h 1112044"/>
              <a:gd name="connsiteX5" fmla="*/ 11906 w 571500"/>
              <a:gd name="connsiteY5" fmla="*/ 61913 h 1112044"/>
              <a:gd name="connsiteX6" fmla="*/ 2381 w 571500"/>
              <a:gd name="connsiteY6" fmla="*/ 40481 h 1112044"/>
              <a:gd name="connsiteX7" fmla="*/ 0 w 571500"/>
              <a:gd name="connsiteY7" fmla="*/ 21431 h 1112044"/>
              <a:gd name="connsiteX8" fmla="*/ 4762 w 571500"/>
              <a:gd name="connsiteY8" fmla="*/ 7144 h 1112044"/>
              <a:gd name="connsiteX9" fmla="*/ 26193 w 571500"/>
              <a:gd name="connsiteY9" fmla="*/ 0 h 1112044"/>
              <a:gd name="connsiteX10" fmla="*/ 64293 w 571500"/>
              <a:gd name="connsiteY10" fmla="*/ 14288 h 1112044"/>
              <a:gd name="connsiteX11" fmla="*/ 157162 w 571500"/>
              <a:gd name="connsiteY11" fmla="*/ 26194 h 1112044"/>
              <a:gd name="connsiteX12" fmla="*/ 347662 w 571500"/>
              <a:gd name="connsiteY12" fmla="*/ 59531 h 1112044"/>
              <a:gd name="connsiteX13" fmla="*/ 395287 w 571500"/>
              <a:gd name="connsiteY13" fmla="*/ 176213 h 1112044"/>
              <a:gd name="connsiteX14" fmla="*/ 528637 w 571500"/>
              <a:gd name="connsiteY14" fmla="*/ 797719 h 1112044"/>
              <a:gd name="connsiteX15" fmla="*/ 571500 w 571500"/>
              <a:gd name="connsiteY15" fmla="*/ 933450 h 1112044"/>
              <a:gd name="connsiteX16" fmla="*/ 523875 w 571500"/>
              <a:gd name="connsiteY16" fmla="*/ 1071563 h 1112044"/>
              <a:gd name="connsiteX17" fmla="*/ 502443 w 571500"/>
              <a:gd name="connsiteY17" fmla="*/ 1107281 h 1112044"/>
              <a:gd name="connsiteX18" fmla="*/ 481012 w 571500"/>
              <a:gd name="connsiteY18" fmla="*/ 1112044 h 1112044"/>
              <a:gd name="connsiteX19" fmla="*/ 447675 w 571500"/>
              <a:gd name="connsiteY19" fmla="*/ 1100138 h 1112044"/>
              <a:gd name="connsiteX20" fmla="*/ 402431 w 571500"/>
              <a:gd name="connsiteY20" fmla="*/ 1059656 h 1112044"/>
              <a:gd name="connsiteX21" fmla="*/ 366712 w 571500"/>
              <a:gd name="connsiteY21" fmla="*/ 1007269 h 1112044"/>
              <a:gd name="connsiteX22" fmla="*/ 335756 w 571500"/>
              <a:gd name="connsiteY22" fmla="*/ 933450 h 1112044"/>
              <a:gd name="connsiteX23" fmla="*/ 311943 w 571500"/>
              <a:gd name="connsiteY23" fmla="*/ 833438 h 1112044"/>
              <a:gd name="connsiteX24" fmla="*/ 273843 w 571500"/>
              <a:gd name="connsiteY24" fmla="*/ 683419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1500" h="1112044">
                <a:moveTo>
                  <a:pt x="273843" y="683419"/>
                </a:moveTo>
                <a:lnTo>
                  <a:pt x="214312" y="409575"/>
                </a:lnTo>
                <a:lnTo>
                  <a:pt x="171450" y="261938"/>
                </a:lnTo>
                <a:lnTo>
                  <a:pt x="147637" y="228600"/>
                </a:lnTo>
                <a:lnTo>
                  <a:pt x="57150" y="111919"/>
                </a:lnTo>
                <a:lnTo>
                  <a:pt x="11906" y="61913"/>
                </a:lnTo>
                <a:lnTo>
                  <a:pt x="2381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6193" y="0"/>
                </a:lnTo>
                <a:lnTo>
                  <a:pt x="64293" y="14288"/>
                </a:lnTo>
                <a:lnTo>
                  <a:pt x="157162" y="26194"/>
                </a:lnTo>
                <a:lnTo>
                  <a:pt x="347662" y="59531"/>
                </a:lnTo>
                <a:lnTo>
                  <a:pt x="395287" y="176213"/>
                </a:lnTo>
                <a:lnTo>
                  <a:pt x="528637" y="797719"/>
                </a:lnTo>
                <a:lnTo>
                  <a:pt x="571500" y="933450"/>
                </a:lnTo>
                <a:lnTo>
                  <a:pt x="523875" y="1071563"/>
                </a:lnTo>
                <a:lnTo>
                  <a:pt x="502443" y="1107281"/>
                </a:lnTo>
                <a:lnTo>
                  <a:pt x="481012" y="1112044"/>
                </a:lnTo>
                <a:lnTo>
                  <a:pt x="447675" y="1100138"/>
                </a:lnTo>
                <a:lnTo>
                  <a:pt x="402431" y="1059656"/>
                </a:lnTo>
                <a:lnTo>
                  <a:pt x="366712" y="1007269"/>
                </a:lnTo>
                <a:lnTo>
                  <a:pt x="335756" y="933450"/>
                </a:lnTo>
                <a:lnTo>
                  <a:pt x="311943" y="833438"/>
                </a:lnTo>
                <a:lnTo>
                  <a:pt x="273843" y="683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0C95EA-9692-5946-99AB-CFE154D58899}"/>
              </a:ext>
            </a:extLst>
          </p:cNvPr>
          <p:cNvSpPr/>
          <p:nvPr/>
        </p:nvSpPr>
        <p:spPr>
          <a:xfrm>
            <a:off x="4800600" y="1471613"/>
            <a:ext cx="590550" cy="595312"/>
          </a:xfrm>
          <a:custGeom>
            <a:avLst/>
            <a:gdLst>
              <a:gd name="connsiteX0" fmla="*/ 300038 w 590550"/>
              <a:gd name="connsiteY0" fmla="*/ 440531 h 595312"/>
              <a:gd name="connsiteX1" fmla="*/ 190500 w 590550"/>
              <a:gd name="connsiteY1" fmla="*/ 307181 h 595312"/>
              <a:gd name="connsiteX2" fmla="*/ 95250 w 590550"/>
              <a:gd name="connsiteY2" fmla="*/ 183356 h 595312"/>
              <a:gd name="connsiteX3" fmla="*/ 23813 w 590550"/>
              <a:gd name="connsiteY3" fmla="*/ 83343 h 595312"/>
              <a:gd name="connsiteX4" fmla="*/ 4763 w 590550"/>
              <a:gd name="connsiteY4" fmla="*/ 57150 h 595312"/>
              <a:gd name="connsiteX5" fmla="*/ 0 w 590550"/>
              <a:gd name="connsiteY5" fmla="*/ 28575 h 595312"/>
              <a:gd name="connsiteX6" fmla="*/ 0 w 590550"/>
              <a:gd name="connsiteY6" fmla="*/ 16668 h 595312"/>
              <a:gd name="connsiteX7" fmla="*/ 7144 w 590550"/>
              <a:gd name="connsiteY7" fmla="*/ 7143 h 595312"/>
              <a:gd name="connsiteX8" fmla="*/ 23813 w 590550"/>
              <a:gd name="connsiteY8" fmla="*/ 0 h 595312"/>
              <a:gd name="connsiteX9" fmla="*/ 71438 w 590550"/>
              <a:gd name="connsiteY9" fmla="*/ 19050 h 595312"/>
              <a:gd name="connsiteX10" fmla="*/ 269081 w 590550"/>
              <a:gd name="connsiteY10" fmla="*/ 114300 h 595312"/>
              <a:gd name="connsiteX11" fmla="*/ 481013 w 590550"/>
              <a:gd name="connsiteY11" fmla="*/ 214312 h 595312"/>
              <a:gd name="connsiteX12" fmla="*/ 500063 w 590550"/>
              <a:gd name="connsiteY12" fmla="*/ 226218 h 595312"/>
              <a:gd name="connsiteX13" fmla="*/ 519113 w 590550"/>
              <a:gd name="connsiteY13" fmla="*/ 252412 h 595312"/>
              <a:gd name="connsiteX14" fmla="*/ 547688 w 590550"/>
              <a:gd name="connsiteY14" fmla="*/ 307181 h 595312"/>
              <a:gd name="connsiteX15" fmla="*/ 571500 w 590550"/>
              <a:gd name="connsiteY15" fmla="*/ 371475 h 595312"/>
              <a:gd name="connsiteX16" fmla="*/ 590550 w 590550"/>
              <a:gd name="connsiteY16" fmla="*/ 473868 h 595312"/>
              <a:gd name="connsiteX17" fmla="*/ 581025 w 590550"/>
              <a:gd name="connsiteY17" fmla="*/ 504825 h 595312"/>
              <a:gd name="connsiteX18" fmla="*/ 564356 w 590550"/>
              <a:gd name="connsiteY18" fmla="*/ 542925 h 595312"/>
              <a:gd name="connsiteX19" fmla="*/ 540544 w 590550"/>
              <a:gd name="connsiteY19" fmla="*/ 583406 h 595312"/>
              <a:gd name="connsiteX20" fmla="*/ 516731 w 590550"/>
              <a:gd name="connsiteY20" fmla="*/ 595312 h 595312"/>
              <a:gd name="connsiteX21" fmla="*/ 485775 w 590550"/>
              <a:gd name="connsiteY21" fmla="*/ 595312 h 595312"/>
              <a:gd name="connsiteX22" fmla="*/ 454819 w 590550"/>
              <a:gd name="connsiteY22" fmla="*/ 585787 h 595312"/>
              <a:gd name="connsiteX23" fmla="*/ 421481 w 590550"/>
              <a:gd name="connsiteY23" fmla="*/ 564356 h 595312"/>
              <a:gd name="connsiteX24" fmla="*/ 300038 w 590550"/>
              <a:gd name="connsiteY24" fmla="*/ 440531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95312">
                <a:moveTo>
                  <a:pt x="300038" y="440531"/>
                </a:moveTo>
                <a:lnTo>
                  <a:pt x="190500" y="307181"/>
                </a:lnTo>
                <a:lnTo>
                  <a:pt x="95250" y="183356"/>
                </a:lnTo>
                <a:lnTo>
                  <a:pt x="23813" y="83343"/>
                </a:lnTo>
                <a:lnTo>
                  <a:pt x="4763" y="57150"/>
                </a:lnTo>
                <a:lnTo>
                  <a:pt x="0" y="28575"/>
                </a:lnTo>
                <a:lnTo>
                  <a:pt x="0" y="16668"/>
                </a:lnTo>
                <a:lnTo>
                  <a:pt x="7144" y="7143"/>
                </a:lnTo>
                <a:lnTo>
                  <a:pt x="23813" y="0"/>
                </a:lnTo>
                <a:lnTo>
                  <a:pt x="71438" y="19050"/>
                </a:lnTo>
                <a:lnTo>
                  <a:pt x="269081" y="114300"/>
                </a:lnTo>
                <a:lnTo>
                  <a:pt x="481013" y="214312"/>
                </a:lnTo>
                <a:lnTo>
                  <a:pt x="500063" y="226218"/>
                </a:lnTo>
                <a:lnTo>
                  <a:pt x="519113" y="252412"/>
                </a:lnTo>
                <a:lnTo>
                  <a:pt x="547688" y="307181"/>
                </a:lnTo>
                <a:lnTo>
                  <a:pt x="571500" y="371475"/>
                </a:lnTo>
                <a:lnTo>
                  <a:pt x="590550" y="473868"/>
                </a:lnTo>
                <a:lnTo>
                  <a:pt x="581025" y="504825"/>
                </a:lnTo>
                <a:lnTo>
                  <a:pt x="564356" y="542925"/>
                </a:lnTo>
                <a:lnTo>
                  <a:pt x="540544" y="583406"/>
                </a:lnTo>
                <a:lnTo>
                  <a:pt x="516731" y="595312"/>
                </a:lnTo>
                <a:lnTo>
                  <a:pt x="485775" y="595312"/>
                </a:lnTo>
                <a:lnTo>
                  <a:pt x="454819" y="585787"/>
                </a:lnTo>
                <a:lnTo>
                  <a:pt x="421481" y="564356"/>
                </a:lnTo>
                <a:lnTo>
                  <a:pt x="300038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7D939E-184C-E644-9AD0-9A8F747CECFE}"/>
              </a:ext>
            </a:extLst>
          </p:cNvPr>
          <p:cNvSpPr/>
          <p:nvPr/>
        </p:nvSpPr>
        <p:spPr>
          <a:xfrm>
            <a:off x="5748338" y="1323975"/>
            <a:ext cx="669925" cy="684213"/>
          </a:xfrm>
          <a:custGeom>
            <a:avLst/>
            <a:gdLst>
              <a:gd name="connsiteX0" fmla="*/ 159543 w 669131"/>
              <a:gd name="connsiteY0" fmla="*/ 459581 h 683419"/>
              <a:gd name="connsiteX1" fmla="*/ 297656 w 669131"/>
              <a:gd name="connsiteY1" fmla="*/ 276225 h 683419"/>
              <a:gd name="connsiteX2" fmla="*/ 307181 w 669131"/>
              <a:gd name="connsiteY2" fmla="*/ 247650 h 683419"/>
              <a:gd name="connsiteX3" fmla="*/ 311943 w 669131"/>
              <a:gd name="connsiteY3" fmla="*/ 209550 h 683419"/>
              <a:gd name="connsiteX4" fmla="*/ 307181 w 669131"/>
              <a:gd name="connsiteY4" fmla="*/ 178594 h 683419"/>
              <a:gd name="connsiteX5" fmla="*/ 297656 w 669131"/>
              <a:gd name="connsiteY5" fmla="*/ 140494 h 683419"/>
              <a:gd name="connsiteX6" fmla="*/ 266700 w 669131"/>
              <a:gd name="connsiteY6" fmla="*/ 83344 h 683419"/>
              <a:gd name="connsiteX7" fmla="*/ 247650 w 669131"/>
              <a:gd name="connsiteY7" fmla="*/ 57150 h 683419"/>
              <a:gd name="connsiteX8" fmla="*/ 247650 w 669131"/>
              <a:gd name="connsiteY8" fmla="*/ 30956 h 683419"/>
              <a:gd name="connsiteX9" fmla="*/ 254793 w 669131"/>
              <a:gd name="connsiteY9" fmla="*/ 11906 h 683419"/>
              <a:gd name="connsiteX10" fmla="*/ 271462 w 669131"/>
              <a:gd name="connsiteY10" fmla="*/ 0 h 683419"/>
              <a:gd name="connsiteX11" fmla="*/ 307181 w 669131"/>
              <a:gd name="connsiteY11" fmla="*/ 0 h 683419"/>
              <a:gd name="connsiteX12" fmla="*/ 361950 w 669131"/>
              <a:gd name="connsiteY12" fmla="*/ 16669 h 683419"/>
              <a:gd name="connsiteX13" fmla="*/ 428625 w 669131"/>
              <a:gd name="connsiteY13" fmla="*/ 40481 h 683419"/>
              <a:gd name="connsiteX14" fmla="*/ 478631 w 669131"/>
              <a:gd name="connsiteY14" fmla="*/ 59531 h 683419"/>
              <a:gd name="connsiteX15" fmla="*/ 519112 w 669131"/>
              <a:gd name="connsiteY15" fmla="*/ 83344 h 683419"/>
              <a:gd name="connsiteX16" fmla="*/ 552450 w 669131"/>
              <a:gd name="connsiteY16" fmla="*/ 104775 h 683419"/>
              <a:gd name="connsiteX17" fmla="*/ 581025 w 669131"/>
              <a:gd name="connsiteY17" fmla="*/ 135731 h 683419"/>
              <a:gd name="connsiteX18" fmla="*/ 621506 w 669131"/>
              <a:gd name="connsiteY18" fmla="*/ 190500 h 683419"/>
              <a:gd name="connsiteX19" fmla="*/ 664368 w 669131"/>
              <a:gd name="connsiteY19" fmla="*/ 257175 h 683419"/>
              <a:gd name="connsiteX20" fmla="*/ 669131 w 669131"/>
              <a:gd name="connsiteY20" fmla="*/ 278606 h 683419"/>
              <a:gd name="connsiteX21" fmla="*/ 657225 w 669131"/>
              <a:gd name="connsiteY21" fmla="*/ 314325 h 683419"/>
              <a:gd name="connsiteX22" fmla="*/ 621506 w 669131"/>
              <a:gd name="connsiteY22" fmla="*/ 352425 h 683419"/>
              <a:gd name="connsiteX23" fmla="*/ 564356 w 669131"/>
              <a:gd name="connsiteY23" fmla="*/ 383381 h 683419"/>
              <a:gd name="connsiteX24" fmla="*/ 507206 w 669131"/>
              <a:gd name="connsiteY24" fmla="*/ 411956 h 683419"/>
              <a:gd name="connsiteX25" fmla="*/ 278606 w 669131"/>
              <a:gd name="connsiteY25" fmla="*/ 552450 h 683419"/>
              <a:gd name="connsiteX26" fmla="*/ 66675 w 669131"/>
              <a:gd name="connsiteY26" fmla="*/ 676275 h 683419"/>
              <a:gd name="connsiteX27" fmla="*/ 40481 w 669131"/>
              <a:gd name="connsiteY27" fmla="*/ 683419 h 683419"/>
              <a:gd name="connsiteX28" fmla="*/ 11906 w 669131"/>
              <a:gd name="connsiteY28" fmla="*/ 681038 h 683419"/>
              <a:gd name="connsiteX29" fmla="*/ 0 w 669131"/>
              <a:gd name="connsiteY29" fmla="*/ 671513 h 683419"/>
              <a:gd name="connsiteX30" fmla="*/ 4762 w 669131"/>
              <a:gd name="connsiteY30" fmla="*/ 652463 h 683419"/>
              <a:gd name="connsiteX31" fmla="*/ 23812 w 669131"/>
              <a:gd name="connsiteY31" fmla="*/ 619125 h 683419"/>
              <a:gd name="connsiteX32" fmla="*/ 159543 w 669131"/>
              <a:gd name="connsiteY32" fmla="*/ 459581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83419">
                <a:moveTo>
                  <a:pt x="159543" y="459581"/>
                </a:moveTo>
                <a:lnTo>
                  <a:pt x="297656" y="276225"/>
                </a:lnTo>
                <a:lnTo>
                  <a:pt x="307181" y="247650"/>
                </a:lnTo>
                <a:lnTo>
                  <a:pt x="311943" y="209550"/>
                </a:lnTo>
                <a:lnTo>
                  <a:pt x="307181" y="178594"/>
                </a:lnTo>
                <a:lnTo>
                  <a:pt x="297656" y="140494"/>
                </a:lnTo>
                <a:lnTo>
                  <a:pt x="266700" y="83344"/>
                </a:lnTo>
                <a:lnTo>
                  <a:pt x="247650" y="57150"/>
                </a:lnTo>
                <a:lnTo>
                  <a:pt x="247650" y="30956"/>
                </a:lnTo>
                <a:lnTo>
                  <a:pt x="254793" y="11906"/>
                </a:lnTo>
                <a:lnTo>
                  <a:pt x="271462" y="0"/>
                </a:lnTo>
                <a:lnTo>
                  <a:pt x="307181" y="0"/>
                </a:lnTo>
                <a:lnTo>
                  <a:pt x="361950" y="16669"/>
                </a:lnTo>
                <a:lnTo>
                  <a:pt x="428625" y="40481"/>
                </a:lnTo>
                <a:lnTo>
                  <a:pt x="478631" y="59531"/>
                </a:lnTo>
                <a:lnTo>
                  <a:pt x="519112" y="83344"/>
                </a:lnTo>
                <a:lnTo>
                  <a:pt x="552450" y="104775"/>
                </a:lnTo>
                <a:lnTo>
                  <a:pt x="581025" y="135731"/>
                </a:lnTo>
                <a:lnTo>
                  <a:pt x="621506" y="190500"/>
                </a:lnTo>
                <a:lnTo>
                  <a:pt x="664368" y="257175"/>
                </a:lnTo>
                <a:lnTo>
                  <a:pt x="669131" y="278606"/>
                </a:lnTo>
                <a:lnTo>
                  <a:pt x="657225" y="314325"/>
                </a:lnTo>
                <a:lnTo>
                  <a:pt x="621506" y="352425"/>
                </a:lnTo>
                <a:lnTo>
                  <a:pt x="564356" y="383381"/>
                </a:lnTo>
                <a:lnTo>
                  <a:pt x="507206" y="411956"/>
                </a:lnTo>
                <a:lnTo>
                  <a:pt x="278606" y="552450"/>
                </a:lnTo>
                <a:lnTo>
                  <a:pt x="66675" y="676275"/>
                </a:lnTo>
                <a:lnTo>
                  <a:pt x="40481" y="683419"/>
                </a:lnTo>
                <a:lnTo>
                  <a:pt x="11906" y="681038"/>
                </a:lnTo>
                <a:lnTo>
                  <a:pt x="0" y="671513"/>
                </a:lnTo>
                <a:lnTo>
                  <a:pt x="4762" y="652463"/>
                </a:lnTo>
                <a:lnTo>
                  <a:pt x="23812" y="619125"/>
                </a:lnTo>
                <a:lnTo>
                  <a:pt x="15954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C966D8B-56CC-A040-B1A6-DA3F5E087676}"/>
              </a:ext>
            </a:extLst>
          </p:cNvPr>
          <p:cNvSpPr/>
          <p:nvPr/>
        </p:nvSpPr>
        <p:spPr>
          <a:xfrm>
            <a:off x="4614863" y="2087563"/>
            <a:ext cx="1998662" cy="425450"/>
          </a:xfrm>
          <a:custGeom>
            <a:avLst/>
            <a:gdLst>
              <a:gd name="connsiteX0" fmla="*/ 1400175 w 1997868"/>
              <a:gd name="connsiteY0" fmla="*/ 250032 h 423863"/>
              <a:gd name="connsiteX1" fmla="*/ 1052512 w 1997868"/>
              <a:gd name="connsiteY1" fmla="*/ 292894 h 423863"/>
              <a:gd name="connsiteX2" fmla="*/ 821531 w 1997868"/>
              <a:gd name="connsiteY2" fmla="*/ 338138 h 423863"/>
              <a:gd name="connsiteX3" fmla="*/ 595312 w 1997868"/>
              <a:gd name="connsiteY3" fmla="*/ 376238 h 423863"/>
              <a:gd name="connsiteX4" fmla="*/ 397668 w 1997868"/>
              <a:gd name="connsiteY4" fmla="*/ 423863 h 423863"/>
              <a:gd name="connsiteX5" fmla="*/ 357187 w 1997868"/>
              <a:gd name="connsiteY5" fmla="*/ 421482 h 423863"/>
              <a:gd name="connsiteX6" fmla="*/ 292893 w 1997868"/>
              <a:gd name="connsiteY6" fmla="*/ 404813 h 423863"/>
              <a:gd name="connsiteX7" fmla="*/ 226218 w 1997868"/>
              <a:gd name="connsiteY7" fmla="*/ 373857 h 423863"/>
              <a:gd name="connsiteX8" fmla="*/ 166687 w 1997868"/>
              <a:gd name="connsiteY8" fmla="*/ 340519 h 423863"/>
              <a:gd name="connsiteX9" fmla="*/ 111918 w 1997868"/>
              <a:gd name="connsiteY9" fmla="*/ 300038 h 423863"/>
              <a:gd name="connsiteX10" fmla="*/ 38100 w 1997868"/>
              <a:gd name="connsiteY10" fmla="*/ 230982 h 423863"/>
              <a:gd name="connsiteX11" fmla="*/ 11906 w 1997868"/>
              <a:gd name="connsiteY11" fmla="*/ 197644 h 423863"/>
              <a:gd name="connsiteX12" fmla="*/ 0 w 1997868"/>
              <a:gd name="connsiteY12" fmla="*/ 171450 h 423863"/>
              <a:gd name="connsiteX13" fmla="*/ 4762 w 1997868"/>
              <a:gd name="connsiteY13" fmla="*/ 150019 h 423863"/>
              <a:gd name="connsiteX14" fmla="*/ 16668 w 1997868"/>
              <a:gd name="connsiteY14" fmla="*/ 140494 h 423863"/>
              <a:gd name="connsiteX15" fmla="*/ 33337 w 1997868"/>
              <a:gd name="connsiteY15" fmla="*/ 142875 h 423863"/>
              <a:gd name="connsiteX16" fmla="*/ 78581 w 1997868"/>
              <a:gd name="connsiteY16" fmla="*/ 166688 h 423863"/>
              <a:gd name="connsiteX17" fmla="*/ 154781 w 1997868"/>
              <a:gd name="connsiteY17" fmla="*/ 192882 h 423863"/>
              <a:gd name="connsiteX18" fmla="*/ 254793 w 1997868"/>
              <a:gd name="connsiteY18" fmla="*/ 214313 h 423863"/>
              <a:gd name="connsiteX19" fmla="*/ 335756 w 1997868"/>
              <a:gd name="connsiteY19" fmla="*/ 223838 h 423863"/>
              <a:gd name="connsiteX20" fmla="*/ 419100 w 1997868"/>
              <a:gd name="connsiteY20" fmla="*/ 226219 h 423863"/>
              <a:gd name="connsiteX21" fmla="*/ 507206 w 1997868"/>
              <a:gd name="connsiteY21" fmla="*/ 219075 h 423863"/>
              <a:gd name="connsiteX22" fmla="*/ 833437 w 1997868"/>
              <a:gd name="connsiteY22" fmla="*/ 183357 h 423863"/>
              <a:gd name="connsiteX23" fmla="*/ 1269206 w 1997868"/>
              <a:gd name="connsiteY23" fmla="*/ 114300 h 423863"/>
              <a:gd name="connsiteX24" fmla="*/ 1547812 w 1997868"/>
              <a:gd name="connsiteY24" fmla="*/ 66675 h 423863"/>
              <a:gd name="connsiteX25" fmla="*/ 1628775 w 1997868"/>
              <a:gd name="connsiteY25" fmla="*/ 23813 h 423863"/>
              <a:gd name="connsiteX26" fmla="*/ 1676400 w 1997868"/>
              <a:gd name="connsiteY26" fmla="*/ 4763 h 423863"/>
              <a:gd name="connsiteX27" fmla="*/ 1719262 w 1997868"/>
              <a:gd name="connsiteY27" fmla="*/ 0 h 423863"/>
              <a:gd name="connsiteX28" fmla="*/ 1804987 w 1997868"/>
              <a:gd name="connsiteY28" fmla="*/ 16669 h 423863"/>
              <a:gd name="connsiteX29" fmla="*/ 1900237 w 1997868"/>
              <a:gd name="connsiteY29" fmla="*/ 47625 h 423863"/>
              <a:gd name="connsiteX30" fmla="*/ 1943100 w 1997868"/>
              <a:gd name="connsiteY30" fmla="*/ 73819 h 423863"/>
              <a:gd name="connsiteX31" fmla="*/ 1983581 w 1997868"/>
              <a:gd name="connsiteY31" fmla="*/ 114300 h 423863"/>
              <a:gd name="connsiteX32" fmla="*/ 1997868 w 1997868"/>
              <a:gd name="connsiteY32" fmla="*/ 147638 h 423863"/>
              <a:gd name="connsiteX33" fmla="*/ 1993106 w 1997868"/>
              <a:gd name="connsiteY33" fmla="*/ 173832 h 423863"/>
              <a:gd name="connsiteX34" fmla="*/ 1978818 w 1997868"/>
              <a:gd name="connsiteY34" fmla="*/ 192882 h 423863"/>
              <a:gd name="connsiteX35" fmla="*/ 1907381 w 1997868"/>
              <a:gd name="connsiteY35" fmla="*/ 211932 h 423863"/>
              <a:gd name="connsiteX36" fmla="*/ 1800225 w 1997868"/>
              <a:gd name="connsiteY36" fmla="*/ 226219 h 423863"/>
              <a:gd name="connsiteX37" fmla="*/ 1626393 w 1997868"/>
              <a:gd name="connsiteY37" fmla="*/ 230982 h 423863"/>
              <a:gd name="connsiteX38" fmla="*/ 1400175 w 1997868"/>
              <a:gd name="connsiteY38" fmla="*/ 250032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97868" h="423863">
                <a:moveTo>
                  <a:pt x="1400175" y="250032"/>
                </a:moveTo>
                <a:lnTo>
                  <a:pt x="1052512" y="292894"/>
                </a:lnTo>
                <a:lnTo>
                  <a:pt x="821531" y="338138"/>
                </a:lnTo>
                <a:lnTo>
                  <a:pt x="595312" y="376238"/>
                </a:lnTo>
                <a:lnTo>
                  <a:pt x="397668" y="423863"/>
                </a:lnTo>
                <a:lnTo>
                  <a:pt x="357187" y="421482"/>
                </a:lnTo>
                <a:lnTo>
                  <a:pt x="292893" y="404813"/>
                </a:lnTo>
                <a:lnTo>
                  <a:pt x="226218" y="373857"/>
                </a:lnTo>
                <a:lnTo>
                  <a:pt x="166687" y="340519"/>
                </a:lnTo>
                <a:lnTo>
                  <a:pt x="111918" y="300038"/>
                </a:lnTo>
                <a:lnTo>
                  <a:pt x="38100" y="230982"/>
                </a:lnTo>
                <a:lnTo>
                  <a:pt x="11906" y="197644"/>
                </a:lnTo>
                <a:lnTo>
                  <a:pt x="0" y="171450"/>
                </a:lnTo>
                <a:lnTo>
                  <a:pt x="4762" y="150019"/>
                </a:lnTo>
                <a:lnTo>
                  <a:pt x="16668" y="140494"/>
                </a:lnTo>
                <a:lnTo>
                  <a:pt x="33337" y="142875"/>
                </a:lnTo>
                <a:lnTo>
                  <a:pt x="78581" y="166688"/>
                </a:lnTo>
                <a:lnTo>
                  <a:pt x="154781" y="192882"/>
                </a:lnTo>
                <a:lnTo>
                  <a:pt x="254793" y="214313"/>
                </a:lnTo>
                <a:lnTo>
                  <a:pt x="335756" y="223838"/>
                </a:lnTo>
                <a:lnTo>
                  <a:pt x="419100" y="226219"/>
                </a:lnTo>
                <a:lnTo>
                  <a:pt x="507206" y="219075"/>
                </a:lnTo>
                <a:lnTo>
                  <a:pt x="833437" y="183357"/>
                </a:lnTo>
                <a:lnTo>
                  <a:pt x="1269206" y="114300"/>
                </a:lnTo>
                <a:lnTo>
                  <a:pt x="1547812" y="66675"/>
                </a:lnTo>
                <a:lnTo>
                  <a:pt x="1628775" y="23813"/>
                </a:lnTo>
                <a:lnTo>
                  <a:pt x="1676400" y="4763"/>
                </a:lnTo>
                <a:lnTo>
                  <a:pt x="1719262" y="0"/>
                </a:lnTo>
                <a:lnTo>
                  <a:pt x="1804987" y="16669"/>
                </a:lnTo>
                <a:lnTo>
                  <a:pt x="1900237" y="47625"/>
                </a:lnTo>
                <a:lnTo>
                  <a:pt x="1943100" y="73819"/>
                </a:lnTo>
                <a:lnTo>
                  <a:pt x="1983581" y="114300"/>
                </a:lnTo>
                <a:lnTo>
                  <a:pt x="1997868" y="147638"/>
                </a:lnTo>
                <a:lnTo>
                  <a:pt x="1993106" y="173832"/>
                </a:lnTo>
                <a:lnTo>
                  <a:pt x="1978818" y="192882"/>
                </a:lnTo>
                <a:lnTo>
                  <a:pt x="1907381" y="211932"/>
                </a:lnTo>
                <a:lnTo>
                  <a:pt x="1800225" y="226219"/>
                </a:lnTo>
                <a:lnTo>
                  <a:pt x="1626393" y="230982"/>
                </a:lnTo>
                <a:lnTo>
                  <a:pt x="1400175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A51156-9D88-8C4D-B034-9D59DFCFB3C9}"/>
              </a:ext>
            </a:extLst>
          </p:cNvPr>
          <p:cNvSpPr/>
          <p:nvPr/>
        </p:nvSpPr>
        <p:spPr>
          <a:xfrm>
            <a:off x="6251575" y="3475038"/>
            <a:ext cx="547688" cy="334962"/>
          </a:xfrm>
          <a:custGeom>
            <a:avLst/>
            <a:gdLst>
              <a:gd name="connsiteX0" fmla="*/ 330994 w 547688"/>
              <a:gd name="connsiteY0" fmla="*/ 288131 h 335756"/>
              <a:gd name="connsiteX1" fmla="*/ 226219 w 547688"/>
              <a:gd name="connsiteY1" fmla="*/ 216694 h 335756"/>
              <a:gd name="connsiteX2" fmla="*/ 147638 w 547688"/>
              <a:gd name="connsiteY2" fmla="*/ 161925 h 335756"/>
              <a:gd name="connsiteX3" fmla="*/ 7144 w 547688"/>
              <a:gd name="connsiteY3" fmla="*/ 45244 h 335756"/>
              <a:gd name="connsiteX4" fmla="*/ 0 w 547688"/>
              <a:gd name="connsiteY4" fmla="*/ 35719 h 335756"/>
              <a:gd name="connsiteX5" fmla="*/ 4763 w 547688"/>
              <a:gd name="connsiteY5" fmla="*/ 9525 h 335756"/>
              <a:gd name="connsiteX6" fmla="*/ 19050 w 547688"/>
              <a:gd name="connsiteY6" fmla="*/ 0 h 335756"/>
              <a:gd name="connsiteX7" fmla="*/ 100013 w 547688"/>
              <a:gd name="connsiteY7" fmla="*/ 7144 h 335756"/>
              <a:gd name="connsiteX8" fmla="*/ 409575 w 547688"/>
              <a:gd name="connsiteY8" fmla="*/ 42862 h 335756"/>
              <a:gd name="connsiteX9" fmla="*/ 438150 w 547688"/>
              <a:gd name="connsiteY9" fmla="*/ 54769 h 335756"/>
              <a:gd name="connsiteX10" fmla="*/ 478632 w 547688"/>
              <a:gd name="connsiteY10" fmla="*/ 83344 h 335756"/>
              <a:gd name="connsiteX11" fmla="*/ 504825 w 547688"/>
              <a:gd name="connsiteY11" fmla="*/ 111919 h 335756"/>
              <a:gd name="connsiteX12" fmla="*/ 526257 w 547688"/>
              <a:gd name="connsiteY12" fmla="*/ 145256 h 335756"/>
              <a:gd name="connsiteX13" fmla="*/ 538163 w 547688"/>
              <a:gd name="connsiteY13" fmla="*/ 178594 h 335756"/>
              <a:gd name="connsiteX14" fmla="*/ 547688 w 547688"/>
              <a:gd name="connsiteY14" fmla="*/ 223837 h 335756"/>
              <a:gd name="connsiteX15" fmla="*/ 545307 w 547688"/>
              <a:gd name="connsiteY15" fmla="*/ 261937 h 335756"/>
              <a:gd name="connsiteX16" fmla="*/ 528638 w 547688"/>
              <a:gd name="connsiteY16" fmla="*/ 295275 h 335756"/>
              <a:gd name="connsiteX17" fmla="*/ 500063 w 547688"/>
              <a:gd name="connsiteY17" fmla="*/ 321469 h 335756"/>
              <a:gd name="connsiteX18" fmla="*/ 431007 w 547688"/>
              <a:gd name="connsiteY18" fmla="*/ 335756 h 335756"/>
              <a:gd name="connsiteX19" fmla="*/ 402432 w 547688"/>
              <a:gd name="connsiteY19" fmla="*/ 330994 h 335756"/>
              <a:gd name="connsiteX20" fmla="*/ 330994 w 547688"/>
              <a:gd name="connsiteY20" fmla="*/ 2881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7688" h="335756">
                <a:moveTo>
                  <a:pt x="330994" y="288131"/>
                </a:moveTo>
                <a:lnTo>
                  <a:pt x="226219" y="216694"/>
                </a:lnTo>
                <a:lnTo>
                  <a:pt x="147638" y="161925"/>
                </a:lnTo>
                <a:lnTo>
                  <a:pt x="7144" y="45244"/>
                </a:lnTo>
                <a:lnTo>
                  <a:pt x="0" y="35719"/>
                </a:lnTo>
                <a:lnTo>
                  <a:pt x="4763" y="9525"/>
                </a:lnTo>
                <a:lnTo>
                  <a:pt x="19050" y="0"/>
                </a:lnTo>
                <a:lnTo>
                  <a:pt x="100013" y="7144"/>
                </a:lnTo>
                <a:lnTo>
                  <a:pt x="409575" y="42862"/>
                </a:lnTo>
                <a:lnTo>
                  <a:pt x="438150" y="54769"/>
                </a:lnTo>
                <a:lnTo>
                  <a:pt x="478632" y="83344"/>
                </a:lnTo>
                <a:lnTo>
                  <a:pt x="504825" y="111919"/>
                </a:lnTo>
                <a:lnTo>
                  <a:pt x="526257" y="145256"/>
                </a:lnTo>
                <a:lnTo>
                  <a:pt x="538163" y="178594"/>
                </a:lnTo>
                <a:lnTo>
                  <a:pt x="547688" y="223837"/>
                </a:lnTo>
                <a:lnTo>
                  <a:pt x="545307" y="261937"/>
                </a:lnTo>
                <a:lnTo>
                  <a:pt x="528638" y="295275"/>
                </a:lnTo>
                <a:lnTo>
                  <a:pt x="500063" y="321469"/>
                </a:lnTo>
                <a:lnTo>
                  <a:pt x="431007" y="335756"/>
                </a:lnTo>
                <a:lnTo>
                  <a:pt x="402432" y="330994"/>
                </a:lnTo>
                <a:lnTo>
                  <a:pt x="330994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F27D0FD-03E0-5340-A876-0EE9D494AD89}"/>
              </a:ext>
            </a:extLst>
          </p:cNvPr>
          <p:cNvSpPr/>
          <p:nvPr/>
        </p:nvSpPr>
        <p:spPr>
          <a:xfrm>
            <a:off x="4398963" y="3605213"/>
            <a:ext cx="1058862" cy="609600"/>
          </a:xfrm>
          <a:custGeom>
            <a:avLst/>
            <a:gdLst>
              <a:gd name="connsiteX0" fmla="*/ 857250 w 1059656"/>
              <a:gd name="connsiteY0" fmla="*/ 366712 h 609600"/>
              <a:gd name="connsiteX1" fmla="*/ 709612 w 1059656"/>
              <a:gd name="connsiteY1" fmla="*/ 435768 h 609600"/>
              <a:gd name="connsiteX2" fmla="*/ 511969 w 1059656"/>
              <a:gd name="connsiteY2" fmla="*/ 504825 h 609600"/>
              <a:gd name="connsiteX3" fmla="*/ 350044 w 1059656"/>
              <a:gd name="connsiteY3" fmla="*/ 545306 h 609600"/>
              <a:gd name="connsiteX4" fmla="*/ 47625 w 1059656"/>
              <a:gd name="connsiteY4" fmla="*/ 609600 h 609600"/>
              <a:gd name="connsiteX5" fmla="*/ 19050 w 1059656"/>
              <a:gd name="connsiteY5" fmla="*/ 609600 h 609600"/>
              <a:gd name="connsiteX6" fmla="*/ 0 w 1059656"/>
              <a:gd name="connsiteY6" fmla="*/ 600075 h 609600"/>
              <a:gd name="connsiteX7" fmla="*/ 4762 w 1059656"/>
              <a:gd name="connsiteY7" fmla="*/ 583406 h 609600"/>
              <a:gd name="connsiteX8" fmla="*/ 30956 w 1059656"/>
              <a:gd name="connsiteY8" fmla="*/ 564356 h 609600"/>
              <a:gd name="connsiteX9" fmla="*/ 126206 w 1059656"/>
              <a:gd name="connsiteY9" fmla="*/ 511968 h 609600"/>
              <a:gd name="connsiteX10" fmla="*/ 340519 w 1059656"/>
              <a:gd name="connsiteY10" fmla="*/ 409575 h 609600"/>
              <a:gd name="connsiteX11" fmla="*/ 419100 w 1059656"/>
              <a:gd name="connsiteY11" fmla="*/ 366712 h 609600"/>
              <a:gd name="connsiteX12" fmla="*/ 595312 w 1059656"/>
              <a:gd name="connsiteY12" fmla="*/ 276225 h 609600"/>
              <a:gd name="connsiteX13" fmla="*/ 731044 w 1059656"/>
              <a:gd name="connsiteY13" fmla="*/ 178593 h 609600"/>
              <a:gd name="connsiteX14" fmla="*/ 742950 w 1059656"/>
              <a:gd name="connsiteY14" fmla="*/ 133350 h 609600"/>
              <a:gd name="connsiteX15" fmla="*/ 714375 w 1059656"/>
              <a:gd name="connsiteY15" fmla="*/ 95250 h 609600"/>
              <a:gd name="connsiteX16" fmla="*/ 685800 w 1059656"/>
              <a:gd name="connsiteY16" fmla="*/ 40481 h 609600"/>
              <a:gd name="connsiteX17" fmla="*/ 681037 w 1059656"/>
              <a:gd name="connsiteY17" fmla="*/ 21431 h 609600"/>
              <a:gd name="connsiteX18" fmla="*/ 685800 w 1059656"/>
              <a:gd name="connsiteY18" fmla="*/ 4762 h 609600"/>
              <a:gd name="connsiteX19" fmla="*/ 709612 w 1059656"/>
              <a:gd name="connsiteY19" fmla="*/ 0 h 609600"/>
              <a:gd name="connsiteX20" fmla="*/ 747712 w 1059656"/>
              <a:gd name="connsiteY20" fmla="*/ 9525 h 609600"/>
              <a:gd name="connsiteX21" fmla="*/ 812006 w 1059656"/>
              <a:gd name="connsiteY21" fmla="*/ 40481 h 609600"/>
              <a:gd name="connsiteX22" fmla="*/ 909637 w 1059656"/>
              <a:gd name="connsiteY22" fmla="*/ 109537 h 609600"/>
              <a:gd name="connsiteX23" fmla="*/ 997744 w 1059656"/>
              <a:gd name="connsiteY23" fmla="*/ 185737 h 609600"/>
              <a:gd name="connsiteX24" fmla="*/ 1047750 w 1059656"/>
              <a:gd name="connsiteY24" fmla="*/ 240506 h 609600"/>
              <a:gd name="connsiteX25" fmla="*/ 1059656 w 1059656"/>
              <a:gd name="connsiteY25" fmla="*/ 264318 h 609600"/>
              <a:gd name="connsiteX26" fmla="*/ 1054894 w 1059656"/>
              <a:gd name="connsiteY26" fmla="*/ 292893 h 609600"/>
              <a:gd name="connsiteX27" fmla="*/ 1042987 w 1059656"/>
              <a:gd name="connsiteY27" fmla="*/ 330993 h 609600"/>
              <a:gd name="connsiteX28" fmla="*/ 1026319 w 1059656"/>
              <a:gd name="connsiteY28" fmla="*/ 338137 h 609600"/>
              <a:gd name="connsiteX29" fmla="*/ 971550 w 1059656"/>
              <a:gd name="connsiteY29" fmla="*/ 340518 h 609600"/>
              <a:gd name="connsiteX30" fmla="*/ 857250 w 1059656"/>
              <a:gd name="connsiteY30" fmla="*/ 366712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9656" h="609600">
                <a:moveTo>
                  <a:pt x="857250" y="366712"/>
                </a:moveTo>
                <a:lnTo>
                  <a:pt x="709612" y="435768"/>
                </a:lnTo>
                <a:lnTo>
                  <a:pt x="511969" y="504825"/>
                </a:lnTo>
                <a:lnTo>
                  <a:pt x="350044" y="545306"/>
                </a:lnTo>
                <a:lnTo>
                  <a:pt x="47625" y="609600"/>
                </a:lnTo>
                <a:lnTo>
                  <a:pt x="19050" y="609600"/>
                </a:lnTo>
                <a:lnTo>
                  <a:pt x="0" y="600075"/>
                </a:lnTo>
                <a:lnTo>
                  <a:pt x="4762" y="583406"/>
                </a:lnTo>
                <a:lnTo>
                  <a:pt x="30956" y="564356"/>
                </a:lnTo>
                <a:lnTo>
                  <a:pt x="126206" y="511968"/>
                </a:lnTo>
                <a:lnTo>
                  <a:pt x="340519" y="409575"/>
                </a:lnTo>
                <a:lnTo>
                  <a:pt x="419100" y="366712"/>
                </a:lnTo>
                <a:lnTo>
                  <a:pt x="595312" y="276225"/>
                </a:lnTo>
                <a:lnTo>
                  <a:pt x="731044" y="178593"/>
                </a:lnTo>
                <a:lnTo>
                  <a:pt x="742950" y="133350"/>
                </a:lnTo>
                <a:lnTo>
                  <a:pt x="714375" y="95250"/>
                </a:lnTo>
                <a:lnTo>
                  <a:pt x="685800" y="40481"/>
                </a:lnTo>
                <a:lnTo>
                  <a:pt x="681037" y="21431"/>
                </a:lnTo>
                <a:lnTo>
                  <a:pt x="685800" y="4762"/>
                </a:lnTo>
                <a:lnTo>
                  <a:pt x="709612" y="0"/>
                </a:lnTo>
                <a:lnTo>
                  <a:pt x="747712" y="9525"/>
                </a:lnTo>
                <a:lnTo>
                  <a:pt x="812006" y="40481"/>
                </a:lnTo>
                <a:lnTo>
                  <a:pt x="909637" y="109537"/>
                </a:lnTo>
                <a:lnTo>
                  <a:pt x="997744" y="185737"/>
                </a:lnTo>
                <a:lnTo>
                  <a:pt x="1047750" y="240506"/>
                </a:lnTo>
                <a:lnTo>
                  <a:pt x="1059656" y="264318"/>
                </a:lnTo>
                <a:lnTo>
                  <a:pt x="1054894" y="292893"/>
                </a:lnTo>
                <a:lnTo>
                  <a:pt x="1042987" y="330993"/>
                </a:lnTo>
                <a:lnTo>
                  <a:pt x="1026319" y="338137"/>
                </a:lnTo>
                <a:lnTo>
                  <a:pt x="971550" y="340518"/>
                </a:lnTo>
                <a:lnTo>
                  <a:pt x="857250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818C4BA-6D2E-6443-A588-ABCAA6725411}"/>
              </a:ext>
            </a:extLst>
          </p:cNvPr>
          <p:cNvSpPr/>
          <p:nvPr/>
        </p:nvSpPr>
        <p:spPr>
          <a:xfrm>
            <a:off x="4194175" y="3960813"/>
            <a:ext cx="2928938" cy="720725"/>
          </a:xfrm>
          <a:custGeom>
            <a:avLst/>
            <a:gdLst>
              <a:gd name="connsiteX0" fmla="*/ 1419225 w 2928938"/>
              <a:gd name="connsiteY0" fmla="*/ 445294 h 721519"/>
              <a:gd name="connsiteX1" fmla="*/ 1059657 w 2928938"/>
              <a:gd name="connsiteY1" fmla="*/ 521494 h 721519"/>
              <a:gd name="connsiteX2" fmla="*/ 821532 w 2928938"/>
              <a:gd name="connsiteY2" fmla="*/ 592931 h 721519"/>
              <a:gd name="connsiteX3" fmla="*/ 550069 w 2928938"/>
              <a:gd name="connsiteY3" fmla="*/ 652462 h 721519"/>
              <a:gd name="connsiteX4" fmla="*/ 473869 w 2928938"/>
              <a:gd name="connsiteY4" fmla="*/ 681037 h 721519"/>
              <a:gd name="connsiteX5" fmla="*/ 392907 w 2928938"/>
              <a:gd name="connsiteY5" fmla="*/ 704850 h 721519"/>
              <a:gd name="connsiteX6" fmla="*/ 319088 w 2928938"/>
              <a:gd name="connsiteY6" fmla="*/ 721519 h 721519"/>
              <a:gd name="connsiteX7" fmla="*/ 288132 w 2928938"/>
              <a:gd name="connsiteY7" fmla="*/ 721519 h 721519"/>
              <a:gd name="connsiteX8" fmla="*/ 247650 w 2928938"/>
              <a:gd name="connsiteY8" fmla="*/ 707231 h 721519"/>
              <a:gd name="connsiteX9" fmla="*/ 188119 w 2928938"/>
              <a:gd name="connsiteY9" fmla="*/ 671512 h 721519"/>
              <a:gd name="connsiteX10" fmla="*/ 121444 w 2928938"/>
              <a:gd name="connsiteY10" fmla="*/ 607219 h 721519"/>
              <a:gd name="connsiteX11" fmla="*/ 54769 w 2928938"/>
              <a:gd name="connsiteY11" fmla="*/ 533400 h 721519"/>
              <a:gd name="connsiteX12" fmla="*/ 14288 w 2928938"/>
              <a:gd name="connsiteY12" fmla="*/ 478631 h 721519"/>
              <a:gd name="connsiteX13" fmla="*/ 0 w 2928938"/>
              <a:gd name="connsiteY13" fmla="*/ 447675 h 721519"/>
              <a:gd name="connsiteX14" fmla="*/ 0 w 2928938"/>
              <a:gd name="connsiteY14" fmla="*/ 428625 h 721519"/>
              <a:gd name="connsiteX15" fmla="*/ 9525 w 2928938"/>
              <a:gd name="connsiteY15" fmla="*/ 419100 h 721519"/>
              <a:gd name="connsiteX16" fmla="*/ 35719 w 2928938"/>
              <a:gd name="connsiteY16" fmla="*/ 414337 h 721519"/>
              <a:gd name="connsiteX17" fmla="*/ 71438 w 2928938"/>
              <a:gd name="connsiteY17" fmla="*/ 433387 h 721519"/>
              <a:gd name="connsiteX18" fmla="*/ 145257 w 2928938"/>
              <a:gd name="connsiteY18" fmla="*/ 471487 h 721519"/>
              <a:gd name="connsiteX19" fmla="*/ 219075 w 2928938"/>
              <a:gd name="connsiteY19" fmla="*/ 497681 h 721519"/>
              <a:gd name="connsiteX20" fmla="*/ 278607 w 2928938"/>
              <a:gd name="connsiteY20" fmla="*/ 511969 h 721519"/>
              <a:gd name="connsiteX21" fmla="*/ 359569 w 2928938"/>
              <a:gd name="connsiteY21" fmla="*/ 521494 h 721519"/>
              <a:gd name="connsiteX22" fmla="*/ 442913 w 2928938"/>
              <a:gd name="connsiteY22" fmla="*/ 504825 h 721519"/>
              <a:gd name="connsiteX23" fmla="*/ 859632 w 2928938"/>
              <a:gd name="connsiteY23" fmla="*/ 409575 h 721519"/>
              <a:gd name="connsiteX24" fmla="*/ 1073944 w 2928938"/>
              <a:gd name="connsiteY24" fmla="*/ 340519 h 721519"/>
              <a:gd name="connsiteX25" fmla="*/ 1688307 w 2928938"/>
              <a:gd name="connsiteY25" fmla="*/ 223837 h 721519"/>
              <a:gd name="connsiteX26" fmla="*/ 1905000 w 2928938"/>
              <a:gd name="connsiteY26" fmla="*/ 183356 h 721519"/>
              <a:gd name="connsiteX27" fmla="*/ 2386013 w 2928938"/>
              <a:gd name="connsiteY27" fmla="*/ 92869 h 721519"/>
              <a:gd name="connsiteX28" fmla="*/ 2488407 w 2928938"/>
              <a:gd name="connsiteY28" fmla="*/ 33337 h 721519"/>
              <a:gd name="connsiteX29" fmla="*/ 2557463 w 2928938"/>
              <a:gd name="connsiteY29" fmla="*/ 0 h 721519"/>
              <a:gd name="connsiteX30" fmla="*/ 2650332 w 2928938"/>
              <a:gd name="connsiteY30" fmla="*/ 19050 h 721519"/>
              <a:gd name="connsiteX31" fmla="*/ 2731294 w 2928938"/>
              <a:gd name="connsiteY31" fmla="*/ 40481 h 721519"/>
              <a:gd name="connsiteX32" fmla="*/ 2817019 w 2928938"/>
              <a:gd name="connsiteY32" fmla="*/ 71437 h 721519"/>
              <a:gd name="connsiteX33" fmla="*/ 2864644 w 2928938"/>
              <a:gd name="connsiteY33" fmla="*/ 100012 h 721519"/>
              <a:gd name="connsiteX34" fmla="*/ 2897982 w 2928938"/>
              <a:gd name="connsiteY34" fmla="*/ 130969 h 721519"/>
              <a:gd name="connsiteX35" fmla="*/ 2919413 w 2928938"/>
              <a:gd name="connsiteY35" fmla="*/ 157162 h 721519"/>
              <a:gd name="connsiteX36" fmla="*/ 2928938 w 2928938"/>
              <a:gd name="connsiteY36" fmla="*/ 173831 h 721519"/>
              <a:gd name="connsiteX37" fmla="*/ 2928938 w 2928938"/>
              <a:gd name="connsiteY37" fmla="*/ 192881 h 721519"/>
              <a:gd name="connsiteX38" fmla="*/ 2914650 w 2928938"/>
              <a:gd name="connsiteY38" fmla="*/ 216694 h 721519"/>
              <a:gd name="connsiteX39" fmla="*/ 2890838 w 2928938"/>
              <a:gd name="connsiteY39" fmla="*/ 235744 h 721519"/>
              <a:gd name="connsiteX40" fmla="*/ 2864644 w 2928938"/>
              <a:gd name="connsiteY40" fmla="*/ 247650 h 721519"/>
              <a:gd name="connsiteX41" fmla="*/ 2693194 w 2928938"/>
              <a:gd name="connsiteY41" fmla="*/ 264319 h 721519"/>
              <a:gd name="connsiteX42" fmla="*/ 2309813 w 2928938"/>
              <a:gd name="connsiteY42" fmla="*/ 300037 h 721519"/>
              <a:gd name="connsiteX43" fmla="*/ 1935957 w 2928938"/>
              <a:gd name="connsiteY43" fmla="*/ 338137 h 721519"/>
              <a:gd name="connsiteX44" fmla="*/ 1719263 w 2928938"/>
              <a:gd name="connsiteY44" fmla="*/ 388144 h 721519"/>
              <a:gd name="connsiteX45" fmla="*/ 1419225 w 2928938"/>
              <a:gd name="connsiteY45" fmla="*/ 445294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928938" h="721519">
                <a:moveTo>
                  <a:pt x="1419225" y="445294"/>
                </a:moveTo>
                <a:lnTo>
                  <a:pt x="1059657" y="521494"/>
                </a:lnTo>
                <a:lnTo>
                  <a:pt x="821532" y="592931"/>
                </a:lnTo>
                <a:lnTo>
                  <a:pt x="550069" y="652462"/>
                </a:lnTo>
                <a:lnTo>
                  <a:pt x="473869" y="681037"/>
                </a:lnTo>
                <a:lnTo>
                  <a:pt x="392907" y="704850"/>
                </a:lnTo>
                <a:lnTo>
                  <a:pt x="319088" y="721519"/>
                </a:lnTo>
                <a:lnTo>
                  <a:pt x="288132" y="721519"/>
                </a:lnTo>
                <a:lnTo>
                  <a:pt x="247650" y="707231"/>
                </a:lnTo>
                <a:lnTo>
                  <a:pt x="188119" y="671512"/>
                </a:lnTo>
                <a:lnTo>
                  <a:pt x="121444" y="607219"/>
                </a:lnTo>
                <a:lnTo>
                  <a:pt x="54769" y="533400"/>
                </a:lnTo>
                <a:lnTo>
                  <a:pt x="14288" y="478631"/>
                </a:lnTo>
                <a:lnTo>
                  <a:pt x="0" y="447675"/>
                </a:lnTo>
                <a:lnTo>
                  <a:pt x="0" y="428625"/>
                </a:lnTo>
                <a:lnTo>
                  <a:pt x="9525" y="419100"/>
                </a:lnTo>
                <a:lnTo>
                  <a:pt x="35719" y="414337"/>
                </a:lnTo>
                <a:lnTo>
                  <a:pt x="71438" y="433387"/>
                </a:lnTo>
                <a:lnTo>
                  <a:pt x="145257" y="471487"/>
                </a:lnTo>
                <a:lnTo>
                  <a:pt x="219075" y="497681"/>
                </a:lnTo>
                <a:cubicBezTo>
                  <a:pt x="276995" y="512162"/>
                  <a:pt x="251223" y="510778"/>
                  <a:pt x="278607" y="511969"/>
                </a:cubicBezTo>
                <a:cubicBezTo>
                  <a:pt x="305583" y="515239"/>
                  <a:pt x="332396" y="521494"/>
                  <a:pt x="359569" y="521494"/>
                </a:cubicBezTo>
                <a:lnTo>
                  <a:pt x="442913" y="504825"/>
                </a:lnTo>
                <a:lnTo>
                  <a:pt x="859632" y="409575"/>
                </a:lnTo>
                <a:lnTo>
                  <a:pt x="1073944" y="340519"/>
                </a:lnTo>
                <a:lnTo>
                  <a:pt x="1688307" y="223837"/>
                </a:lnTo>
                <a:lnTo>
                  <a:pt x="1905000" y="183356"/>
                </a:lnTo>
                <a:lnTo>
                  <a:pt x="2386013" y="92869"/>
                </a:lnTo>
                <a:lnTo>
                  <a:pt x="2488407" y="33337"/>
                </a:lnTo>
                <a:lnTo>
                  <a:pt x="2557463" y="0"/>
                </a:lnTo>
                <a:lnTo>
                  <a:pt x="2650332" y="19050"/>
                </a:lnTo>
                <a:lnTo>
                  <a:pt x="2731294" y="40481"/>
                </a:lnTo>
                <a:lnTo>
                  <a:pt x="2817019" y="71437"/>
                </a:lnTo>
                <a:lnTo>
                  <a:pt x="2864644" y="100012"/>
                </a:lnTo>
                <a:lnTo>
                  <a:pt x="2897982" y="130969"/>
                </a:lnTo>
                <a:lnTo>
                  <a:pt x="2919413" y="157162"/>
                </a:lnTo>
                <a:lnTo>
                  <a:pt x="2928938" y="173831"/>
                </a:lnTo>
                <a:lnTo>
                  <a:pt x="2928938" y="192881"/>
                </a:lnTo>
                <a:lnTo>
                  <a:pt x="2914650" y="216694"/>
                </a:lnTo>
                <a:lnTo>
                  <a:pt x="2890838" y="235744"/>
                </a:lnTo>
                <a:lnTo>
                  <a:pt x="2864644" y="247650"/>
                </a:lnTo>
                <a:lnTo>
                  <a:pt x="2693194" y="264319"/>
                </a:lnTo>
                <a:lnTo>
                  <a:pt x="2309813" y="300037"/>
                </a:lnTo>
                <a:lnTo>
                  <a:pt x="1935957" y="338137"/>
                </a:lnTo>
                <a:lnTo>
                  <a:pt x="1719263" y="388144"/>
                </a:lnTo>
                <a:lnTo>
                  <a:pt x="1419225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622A467-028B-D840-B2F2-952B24147D04}"/>
              </a:ext>
            </a:extLst>
          </p:cNvPr>
          <p:cNvSpPr/>
          <p:nvPr/>
        </p:nvSpPr>
        <p:spPr>
          <a:xfrm>
            <a:off x="2974975" y="4568825"/>
            <a:ext cx="1238250" cy="1098550"/>
          </a:xfrm>
          <a:custGeom>
            <a:avLst/>
            <a:gdLst>
              <a:gd name="connsiteX0" fmla="*/ 619125 w 1238250"/>
              <a:gd name="connsiteY0" fmla="*/ 221778 h 1098078"/>
              <a:gd name="connsiteX1" fmla="*/ 78582 w 1238250"/>
              <a:gd name="connsiteY1" fmla="*/ 369416 h 1098078"/>
              <a:gd name="connsiteX2" fmla="*/ 0 w 1238250"/>
              <a:gd name="connsiteY2" fmla="*/ 255116 h 1098078"/>
              <a:gd name="connsiteX3" fmla="*/ 176213 w 1238250"/>
              <a:gd name="connsiteY3" fmla="*/ 212253 h 1098078"/>
              <a:gd name="connsiteX4" fmla="*/ 526257 w 1238250"/>
              <a:gd name="connsiteY4" fmla="*/ 117003 h 1098078"/>
              <a:gd name="connsiteX5" fmla="*/ 790575 w 1238250"/>
              <a:gd name="connsiteY5" fmla="*/ 43184 h 1098078"/>
              <a:gd name="connsiteX6" fmla="*/ 800100 w 1238250"/>
              <a:gd name="connsiteY6" fmla="*/ 24134 h 1098078"/>
              <a:gd name="connsiteX7" fmla="*/ 814388 w 1238250"/>
              <a:gd name="connsiteY7" fmla="*/ 9847 h 1098078"/>
              <a:gd name="connsiteX8" fmla="*/ 838200 w 1238250"/>
              <a:gd name="connsiteY8" fmla="*/ 322 h 1098078"/>
              <a:gd name="connsiteX9" fmla="*/ 862013 w 1238250"/>
              <a:gd name="connsiteY9" fmla="*/ 322 h 1098078"/>
              <a:gd name="connsiteX10" fmla="*/ 902494 w 1238250"/>
              <a:gd name="connsiteY10" fmla="*/ 12228 h 1098078"/>
              <a:gd name="connsiteX11" fmla="*/ 1014413 w 1238250"/>
              <a:gd name="connsiteY11" fmla="*/ 64616 h 1098078"/>
              <a:gd name="connsiteX12" fmla="*/ 1157288 w 1238250"/>
              <a:gd name="connsiteY12" fmla="*/ 152722 h 1098078"/>
              <a:gd name="connsiteX13" fmla="*/ 1219200 w 1238250"/>
              <a:gd name="connsiteY13" fmla="*/ 202728 h 1098078"/>
              <a:gd name="connsiteX14" fmla="*/ 1226344 w 1238250"/>
              <a:gd name="connsiteY14" fmla="*/ 217016 h 1098078"/>
              <a:gd name="connsiteX15" fmla="*/ 1238250 w 1238250"/>
              <a:gd name="connsiteY15" fmla="*/ 255116 h 1098078"/>
              <a:gd name="connsiteX16" fmla="*/ 1228725 w 1238250"/>
              <a:gd name="connsiteY16" fmla="*/ 276547 h 1098078"/>
              <a:gd name="connsiteX17" fmla="*/ 1193007 w 1238250"/>
              <a:gd name="connsiteY17" fmla="*/ 309884 h 1098078"/>
              <a:gd name="connsiteX18" fmla="*/ 1171575 w 1238250"/>
              <a:gd name="connsiteY18" fmla="*/ 336078 h 1098078"/>
              <a:gd name="connsiteX19" fmla="*/ 1152525 w 1238250"/>
              <a:gd name="connsiteY19" fmla="*/ 369416 h 1098078"/>
              <a:gd name="connsiteX20" fmla="*/ 1092994 w 1238250"/>
              <a:gd name="connsiteY20" fmla="*/ 636116 h 1098078"/>
              <a:gd name="connsiteX21" fmla="*/ 992982 w 1238250"/>
              <a:gd name="connsiteY21" fmla="*/ 967109 h 1098078"/>
              <a:gd name="connsiteX22" fmla="*/ 954882 w 1238250"/>
              <a:gd name="connsiteY22" fmla="*/ 1057597 h 1098078"/>
              <a:gd name="connsiteX23" fmla="*/ 933450 w 1238250"/>
              <a:gd name="connsiteY23" fmla="*/ 1083791 h 1098078"/>
              <a:gd name="connsiteX24" fmla="*/ 912019 w 1238250"/>
              <a:gd name="connsiteY24" fmla="*/ 1095697 h 1098078"/>
              <a:gd name="connsiteX25" fmla="*/ 873919 w 1238250"/>
              <a:gd name="connsiteY25" fmla="*/ 1098078 h 1098078"/>
              <a:gd name="connsiteX26" fmla="*/ 840582 w 1238250"/>
              <a:gd name="connsiteY26" fmla="*/ 1088553 h 1098078"/>
              <a:gd name="connsiteX27" fmla="*/ 754857 w 1238250"/>
              <a:gd name="connsiteY27" fmla="*/ 1029022 h 1098078"/>
              <a:gd name="connsiteX28" fmla="*/ 797719 w 1238250"/>
              <a:gd name="connsiteY28" fmla="*/ 828997 h 1098078"/>
              <a:gd name="connsiteX29" fmla="*/ 862013 w 1238250"/>
              <a:gd name="connsiteY29" fmla="*/ 552772 h 1098078"/>
              <a:gd name="connsiteX30" fmla="*/ 890588 w 1238250"/>
              <a:gd name="connsiteY30" fmla="*/ 364653 h 1098078"/>
              <a:gd name="connsiteX31" fmla="*/ 904875 w 1238250"/>
              <a:gd name="connsiteY31" fmla="*/ 214634 h 1098078"/>
              <a:gd name="connsiteX32" fmla="*/ 900113 w 1238250"/>
              <a:gd name="connsiteY32" fmla="*/ 190822 h 1098078"/>
              <a:gd name="connsiteX33" fmla="*/ 883444 w 1238250"/>
              <a:gd name="connsiteY33" fmla="*/ 176534 h 1098078"/>
              <a:gd name="connsiteX34" fmla="*/ 842963 w 1238250"/>
              <a:gd name="connsiteY34" fmla="*/ 171772 h 1098078"/>
              <a:gd name="connsiteX35" fmla="*/ 800100 w 1238250"/>
              <a:gd name="connsiteY35" fmla="*/ 178916 h 1098078"/>
              <a:gd name="connsiteX36" fmla="*/ 619125 w 1238250"/>
              <a:gd name="connsiteY36" fmla="*/ 221778 h 109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8250" h="1098078">
                <a:moveTo>
                  <a:pt x="619125" y="221778"/>
                </a:moveTo>
                <a:lnTo>
                  <a:pt x="78582" y="369416"/>
                </a:lnTo>
                <a:lnTo>
                  <a:pt x="0" y="255116"/>
                </a:lnTo>
                <a:lnTo>
                  <a:pt x="176213" y="212253"/>
                </a:lnTo>
                <a:lnTo>
                  <a:pt x="526257" y="117003"/>
                </a:lnTo>
                <a:lnTo>
                  <a:pt x="790575" y="43184"/>
                </a:lnTo>
                <a:lnTo>
                  <a:pt x="800100" y="24134"/>
                </a:lnTo>
                <a:lnTo>
                  <a:pt x="814388" y="9847"/>
                </a:lnTo>
                <a:cubicBezTo>
                  <a:pt x="836544" y="0"/>
                  <a:pt x="828002" y="322"/>
                  <a:pt x="838200" y="322"/>
                </a:cubicBezTo>
                <a:lnTo>
                  <a:pt x="862013" y="322"/>
                </a:lnTo>
                <a:lnTo>
                  <a:pt x="902494" y="12228"/>
                </a:lnTo>
                <a:lnTo>
                  <a:pt x="1014413" y="64616"/>
                </a:lnTo>
                <a:lnTo>
                  <a:pt x="1157288" y="152722"/>
                </a:lnTo>
                <a:lnTo>
                  <a:pt x="1219200" y="202728"/>
                </a:lnTo>
                <a:lnTo>
                  <a:pt x="1226344" y="217016"/>
                </a:lnTo>
                <a:lnTo>
                  <a:pt x="1238250" y="255116"/>
                </a:lnTo>
                <a:lnTo>
                  <a:pt x="1228725" y="276547"/>
                </a:lnTo>
                <a:lnTo>
                  <a:pt x="1193007" y="309884"/>
                </a:lnTo>
                <a:lnTo>
                  <a:pt x="1171575" y="336078"/>
                </a:lnTo>
                <a:lnTo>
                  <a:pt x="1152525" y="369416"/>
                </a:lnTo>
                <a:lnTo>
                  <a:pt x="1092994" y="636116"/>
                </a:lnTo>
                <a:lnTo>
                  <a:pt x="992982" y="967109"/>
                </a:lnTo>
                <a:lnTo>
                  <a:pt x="954882" y="1057597"/>
                </a:lnTo>
                <a:lnTo>
                  <a:pt x="933450" y="1083791"/>
                </a:lnTo>
                <a:lnTo>
                  <a:pt x="912019" y="1095697"/>
                </a:lnTo>
                <a:lnTo>
                  <a:pt x="873919" y="1098078"/>
                </a:lnTo>
                <a:lnTo>
                  <a:pt x="840582" y="1088553"/>
                </a:lnTo>
                <a:lnTo>
                  <a:pt x="754857" y="1029022"/>
                </a:lnTo>
                <a:lnTo>
                  <a:pt x="797719" y="828997"/>
                </a:lnTo>
                <a:lnTo>
                  <a:pt x="862013" y="552772"/>
                </a:lnTo>
                <a:lnTo>
                  <a:pt x="890588" y="364653"/>
                </a:lnTo>
                <a:lnTo>
                  <a:pt x="904875" y="214634"/>
                </a:lnTo>
                <a:lnTo>
                  <a:pt x="900113" y="190822"/>
                </a:lnTo>
                <a:lnTo>
                  <a:pt x="883444" y="176534"/>
                </a:lnTo>
                <a:lnTo>
                  <a:pt x="842963" y="171772"/>
                </a:lnTo>
                <a:lnTo>
                  <a:pt x="800100" y="178916"/>
                </a:lnTo>
                <a:lnTo>
                  <a:pt x="619125" y="2217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8D74C0-A0AE-134A-9B4B-AF82F6C5D1BB}"/>
              </a:ext>
            </a:extLst>
          </p:cNvPr>
          <p:cNvSpPr/>
          <p:nvPr/>
        </p:nvSpPr>
        <p:spPr>
          <a:xfrm>
            <a:off x="3152775" y="5410200"/>
            <a:ext cx="669925" cy="295275"/>
          </a:xfrm>
          <a:custGeom>
            <a:avLst/>
            <a:gdLst>
              <a:gd name="connsiteX0" fmla="*/ 285750 w 669131"/>
              <a:gd name="connsiteY0" fmla="*/ 228600 h 295275"/>
              <a:gd name="connsiteX1" fmla="*/ 52388 w 669131"/>
              <a:gd name="connsiteY1" fmla="*/ 295275 h 295275"/>
              <a:gd name="connsiteX2" fmla="*/ 0 w 669131"/>
              <a:gd name="connsiteY2" fmla="*/ 152400 h 295275"/>
              <a:gd name="connsiteX3" fmla="*/ 364331 w 669131"/>
              <a:gd name="connsiteY3" fmla="*/ 64294 h 295275"/>
              <a:gd name="connsiteX4" fmla="*/ 635794 w 669131"/>
              <a:gd name="connsiteY4" fmla="*/ 0 h 295275"/>
              <a:gd name="connsiteX5" fmla="*/ 669131 w 669131"/>
              <a:gd name="connsiteY5" fmla="*/ 183356 h 295275"/>
              <a:gd name="connsiteX6" fmla="*/ 573881 w 669131"/>
              <a:gd name="connsiteY6" fmla="*/ 185738 h 295275"/>
              <a:gd name="connsiteX7" fmla="*/ 540544 w 669131"/>
              <a:gd name="connsiteY7" fmla="*/ 164306 h 295275"/>
              <a:gd name="connsiteX8" fmla="*/ 516731 w 669131"/>
              <a:gd name="connsiteY8" fmla="*/ 164306 h 295275"/>
              <a:gd name="connsiteX9" fmla="*/ 285750 w 669131"/>
              <a:gd name="connsiteY9" fmla="*/ 22860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131" h="295275">
                <a:moveTo>
                  <a:pt x="285750" y="228600"/>
                </a:moveTo>
                <a:lnTo>
                  <a:pt x="52388" y="295275"/>
                </a:lnTo>
                <a:lnTo>
                  <a:pt x="0" y="152400"/>
                </a:lnTo>
                <a:lnTo>
                  <a:pt x="364331" y="64294"/>
                </a:lnTo>
                <a:lnTo>
                  <a:pt x="635794" y="0"/>
                </a:lnTo>
                <a:lnTo>
                  <a:pt x="669131" y="183356"/>
                </a:lnTo>
                <a:lnTo>
                  <a:pt x="573881" y="185738"/>
                </a:lnTo>
                <a:lnTo>
                  <a:pt x="540544" y="164306"/>
                </a:lnTo>
                <a:lnTo>
                  <a:pt x="516731" y="164306"/>
                </a:lnTo>
                <a:lnTo>
                  <a:pt x="285750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AEC069-7A34-6440-A638-0DDFA8F2D128}"/>
              </a:ext>
            </a:extLst>
          </p:cNvPr>
          <p:cNvSpPr/>
          <p:nvPr/>
        </p:nvSpPr>
        <p:spPr>
          <a:xfrm>
            <a:off x="5438775" y="2338388"/>
            <a:ext cx="327025" cy="952500"/>
          </a:xfrm>
          <a:custGeom>
            <a:avLst/>
            <a:gdLst>
              <a:gd name="connsiteX0" fmla="*/ 64294 w 326231"/>
              <a:gd name="connsiteY0" fmla="*/ 690562 h 952500"/>
              <a:gd name="connsiteX1" fmla="*/ 59531 w 326231"/>
              <a:gd name="connsiteY1" fmla="*/ 523875 h 952500"/>
              <a:gd name="connsiteX2" fmla="*/ 69056 w 326231"/>
              <a:gd name="connsiteY2" fmla="*/ 369093 h 952500"/>
              <a:gd name="connsiteX3" fmla="*/ 78581 w 326231"/>
              <a:gd name="connsiteY3" fmla="*/ 292893 h 952500"/>
              <a:gd name="connsiteX4" fmla="*/ 78581 w 326231"/>
              <a:gd name="connsiteY4" fmla="*/ 252412 h 952500"/>
              <a:gd name="connsiteX5" fmla="*/ 73819 w 326231"/>
              <a:gd name="connsiteY5" fmla="*/ 211931 h 952500"/>
              <a:gd name="connsiteX6" fmla="*/ 66675 w 326231"/>
              <a:gd name="connsiteY6" fmla="*/ 183356 h 952500"/>
              <a:gd name="connsiteX7" fmla="*/ 57150 w 326231"/>
              <a:gd name="connsiteY7" fmla="*/ 152400 h 952500"/>
              <a:gd name="connsiteX8" fmla="*/ 38100 w 326231"/>
              <a:gd name="connsiteY8" fmla="*/ 116681 h 952500"/>
              <a:gd name="connsiteX9" fmla="*/ 0 w 326231"/>
              <a:gd name="connsiteY9" fmla="*/ 59531 h 952500"/>
              <a:gd name="connsiteX10" fmla="*/ 197644 w 326231"/>
              <a:gd name="connsiteY10" fmla="*/ 0 h 952500"/>
              <a:gd name="connsiteX11" fmla="*/ 285750 w 326231"/>
              <a:gd name="connsiteY11" fmla="*/ 76200 h 952500"/>
              <a:gd name="connsiteX12" fmla="*/ 302419 w 326231"/>
              <a:gd name="connsiteY12" fmla="*/ 97631 h 952500"/>
              <a:gd name="connsiteX13" fmla="*/ 314325 w 326231"/>
              <a:gd name="connsiteY13" fmla="*/ 128587 h 952500"/>
              <a:gd name="connsiteX14" fmla="*/ 326231 w 326231"/>
              <a:gd name="connsiteY14" fmla="*/ 188118 h 952500"/>
              <a:gd name="connsiteX15" fmla="*/ 326231 w 326231"/>
              <a:gd name="connsiteY15" fmla="*/ 226218 h 952500"/>
              <a:gd name="connsiteX16" fmla="*/ 314325 w 326231"/>
              <a:gd name="connsiteY16" fmla="*/ 338137 h 952500"/>
              <a:gd name="connsiteX17" fmla="*/ 309563 w 326231"/>
              <a:gd name="connsiteY17" fmla="*/ 540543 h 952500"/>
              <a:gd name="connsiteX18" fmla="*/ 309563 w 326231"/>
              <a:gd name="connsiteY18" fmla="*/ 895350 h 952500"/>
              <a:gd name="connsiteX19" fmla="*/ 59531 w 326231"/>
              <a:gd name="connsiteY19" fmla="*/ 952500 h 952500"/>
              <a:gd name="connsiteX20" fmla="*/ 64294 w 326231"/>
              <a:gd name="connsiteY20" fmla="*/ 690562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6231" h="952500">
                <a:moveTo>
                  <a:pt x="64294" y="690562"/>
                </a:moveTo>
                <a:lnTo>
                  <a:pt x="59531" y="523875"/>
                </a:lnTo>
                <a:lnTo>
                  <a:pt x="69056" y="369093"/>
                </a:lnTo>
                <a:lnTo>
                  <a:pt x="78581" y="292893"/>
                </a:lnTo>
                <a:lnTo>
                  <a:pt x="78581" y="252412"/>
                </a:lnTo>
                <a:lnTo>
                  <a:pt x="73819" y="211931"/>
                </a:lnTo>
                <a:lnTo>
                  <a:pt x="66675" y="183356"/>
                </a:lnTo>
                <a:lnTo>
                  <a:pt x="57150" y="152400"/>
                </a:lnTo>
                <a:lnTo>
                  <a:pt x="38100" y="116681"/>
                </a:lnTo>
                <a:lnTo>
                  <a:pt x="0" y="59531"/>
                </a:lnTo>
                <a:lnTo>
                  <a:pt x="197644" y="0"/>
                </a:lnTo>
                <a:lnTo>
                  <a:pt x="285750" y="76200"/>
                </a:lnTo>
                <a:lnTo>
                  <a:pt x="302419" y="97631"/>
                </a:lnTo>
                <a:lnTo>
                  <a:pt x="314325" y="128587"/>
                </a:lnTo>
                <a:lnTo>
                  <a:pt x="326231" y="188118"/>
                </a:lnTo>
                <a:lnTo>
                  <a:pt x="326231" y="226218"/>
                </a:lnTo>
                <a:lnTo>
                  <a:pt x="314325" y="338137"/>
                </a:lnTo>
                <a:lnTo>
                  <a:pt x="309563" y="540543"/>
                </a:lnTo>
                <a:lnTo>
                  <a:pt x="309563" y="895350"/>
                </a:lnTo>
                <a:lnTo>
                  <a:pt x="59531" y="952500"/>
                </a:lnTo>
                <a:cubicBezTo>
                  <a:pt x="61119" y="864394"/>
                  <a:pt x="62706" y="776287"/>
                  <a:pt x="64294" y="69056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928A9-53F6-C444-8B6F-2E19F2846617}"/>
              </a:ext>
            </a:extLst>
          </p:cNvPr>
          <p:cNvSpPr/>
          <p:nvPr/>
        </p:nvSpPr>
        <p:spPr>
          <a:xfrm>
            <a:off x="4729163" y="2579688"/>
            <a:ext cx="1728787" cy="406400"/>
          </a:xfrm>
          <a:custGeom>
            <a:avLst/>
            <a:gdLst>
              <a:gd name="connsiteX0" fmla="*/ 1231106 w 1728787"/>
              <a:gd name="connsiteY0" fmla="*/ 240506 h 407194"/>
              <a:gd name="connsiteX1" fmla="*/ 1014412 w 1728787"/>
              <a:gd name="connsiteY1" fmla="*/ 271462 h 407194"/>
              <a:gd name="connsiteX2" fmla="*/ 752475 w 1728787"/>
              <a:gd name="connsiteY2" fmla="*/ 297656 h 407194"/>
              <a:gd name="connsiteX3" fmla="*/ 504825 w 1728787"/>
              <a:gd name="connsiteY3" fmla="*/ 338137 h 407194"/>
              <a:gd name="connsiteX4" fmla="*/ 447675 w 1728787"/>
              <a:gd name="connsiteY4" fmla="*/ 369094 h 407194"/>
              <a:gd name="connsiteX5" fmla="*/ 400050 w 1728787"/>
              <a:gd name="connsiteY5" fmla="*/ 385762 h 407194"/>
              <a:gd name="connsiteX6" fmla="*/ 350043 w 1728787"/>
              <a:gd name="connsiteY6" fmla="*/ 402431 h 407194"/>
              <a:gd name="connsiteX7" fmla="*/ 302418 w 1728787"/>
              <a:gd name="connsiteY7" fmla="*/ 407194 h 407194"/>
              <a:gd name="connsiteX8" fmla="*/ 252412 w 1728787"/>
              <a:gd name="connsiteY8" fmla="*/ 397669 h 407194"/>
              <a:gd name="connsiteX9" fmla="*/ 209550 w 1728787"/>
              <a:gd name="connsiteY9" fmla="*/ 383381 h 407194"/>
              <a:gd name="connsiteX10" fmla="*/ 150018 w 1728787"/>
              <a:gd name="connsiteY10" fmla="*/ 352425 h 407194"/>
              <a:gd name="connsiteX11" fmla="*/ 97631 w 1728787"/>
              <a:gd name="connsiteY11" fmla="*/ 319087 h 407194"/>
              <a:gd name="connsiteX12" fmla="*/ 52387 w 1728787"/>
              <a:gd name="connsiteY12" fmla="*/ 276225 h 407194"/>
              <a:gd name="connsiteX13" fmla="*/ 7143 w 1728787"/>
              <a:gd name="connsiteY13" fmla="*/ 219075 h 407194"/>
              <a:gd name="connsiteX14" fmla="*/ 0 w 1728787"/>
              <a:gd name="connsiteY14" fmla="*/ 195262 h 407194"/>
              <a:gd name="connsiteX15" fmla="*/ 2381 w 1728787"/>
              <a:gd name="connsiteY15" fmla="*/ 176212 h 407194"/>
              <a:gd name="connsiteX16" fmla="*/ 14287 w 1728787"/>
              <a:gd name="connsiteY16" fmla="*/ 169069 h 407194"/>
              <a:gd name="connsiteX17" fmla="*/ 42862 w 1728787"/>
              <a:gd name="connsiteY17" fmla="*/ 171450 h 407194"/>
              <a:gd name="connsiteX18" fmla="*/ 111918 w 1728787"/>
              <a:gd name="connsiteY18" fmla="*/ 204787 h 407194"/>
              <a:gd name="connsiteX19" fmla="*/ 176212 w 1728787"/>
              <a:gd name="connsiteY19" fmla="*/ 219075 h 407194"/>
              <a:gd name="connsiteX20" fmla="*/ 245268 w 1728787"/>
              <a:gd name="connsiteY20" fmla="*/ 228600 h 407194"/>
              <a:gd name="connsiteX21" fmla="*/ 321468 w 1728787"/>
              <a:gd name="connsiteY21" fmla="*/ 223837 h 407194"/>
              <a:gd name="connsiteX22" fmla="*/ 452437 w 1728787"/>
              <a:gd name="connsiteY22" fmla="*/ 202406 h 407194"/>
              <a:gd name="connsiteX23" fmla="*/ 776287 w 1728787"/>
              <a:gd name="connsiteY23" fmla="*/ 135731 h 407194"/>
              <a:gd name="connsiteX24" fmla="*/ 1031081 w 1728787"/>
              <a:gd name="connsiteY24" fmla="*/ 90487 h 407194"/>
              <a:gd name="connsiteX25" fmla="*/ 1271587 w 1728787"/>
              <a:gd name="connsiteY25" fmla="*/ 66675 h 407194"/>
              <a:gd name="connsiteX26" fmla="*/ 1304925 w 1728787"/>
              <a:gd name="connsiteY26" fmla="*/ 42862 h 407194"/>
              <a:gd name="connsiteX27" fmla="*/ 1352550 w 1728787"/>
              <a:gd name="connsiteY27" fmla="*/ 19050 h 407194"/>
              <a:gd name="connsiteX28" fmla="*/ 1400175 w 1728787"/>
              <a:gd name="connsiteY28" fmla="*/ 2381 h 407194"/>
              <a:gd name="connsiteX29" fmla="*/ 1452562 w 1728787"/>
              <a:gd name="connsiteY29" fmla="*/ 0 h 407194"/>
              <a:gd name="connsiteX30" fmla="*/ 1521618 w 1728787"/>
              <a:gd name="connsiteY30" fmla="*/ 9525 h 407194"/>
              <a:gd name="connsiteX31" fmla="*/ 1585912 w 1728787"/>
              <a:gd name="connsiteY31" fmla="*/ 28575 h 407194"/>
              <a:gd name="connsiteX32" fmla="*/ 1650206 w 1728787"/>
              <a:gd name="connsiteY32" fmla="*/ 61912 h 407194"/>
              <a:gd name="connsiteX33" fmla="*/ 1700212 w 1728787"/>
              <a:gd name="connsiteY33" fmla="*/ 97631 h 407194"/>
              <a:gd name="connsiteX34" fmla="*/ 1724025 w 1728787"/>
              <a:gd name="connsiteY34" fmla="*/ 123825 h 407194"/>
              <a:gd name="connsiteX35" fmla="*/ 1728787 w 1728787"/>
              <a:gd name="connsiteY35" fmla="*/ 142875 h 407194"/>
              <a:gd name="connsiteX36" fmla="*/ 1721643 w 1728787"/>
              <a:gd name="connsiteY36" fmla="*/ 164306 h 407194"/>
              <a:gd name="connsiteX37" fmla="*/ 1709737 w 1728787"/>
              <a:gd name="connsiteY37" fmla="*/ 185737 h 407194"/>
              <a:gd name="connsiteX38" fmla="*/ 1526381 w 1728787"/>
              <a:gd name="connsiteY38" fmla="*/ 207169 h 407194"/>
              <a:gd name="connsiteX39" fmla="*/ 1231106 w 1728787"/>
              <a:gd name="connsiteY39" fmla="*/ 240506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28787" h="407194">
                <a:moveTo>
                  <a:pt x="1231106" y="240506"/>
                </a:moveTo>
                <a:lnTo>
                  <a:pt x="1014412" y="271462"/>
                </a:lnTo>
                <a:lnTo>
                  <a:pt x="752475" y="297656"/>
                </a:lnTo>
                <a:lnTo>
                  <a:pt x="504825" y="338137"/>
                </a:lnTo>
                <a:lnTo>
                  <a:pt x="447675" y="369094"/>
                </a:lnTo>
                <a:lnTo>
                  <a:pt x="400050" y="385762"/>
                </a:lnTo>
                <a:lnTo>
                  <a:pt x="350043" y="402431"/>
                </a:lnTo>
                <a:lnTo>
                  <a:pt x="302418" y="407194"/>
                </a:lnTo>
                <a:lnTo>
                  <a:pt x="252412" y="397669"/>
                </a:lnTo>
                <a:lnTo>
                  <a:pt x="209550" y="383381"/>
                </a:lnTo>
                <a:lnTo>
                  <a:pt x="150018" y="352425"/>
                </a:lnTo>
                <a:lnTo>
                  <a:pt x="97631" y="319087"/>
                </a:lnTo>
                <a:lnTo>
                  <a:pt x="52387" y="276225"/>
                </a:lnTo>
                <a:lnTo>
                  <a:pt x="7143" y="219075"/>
                </a:lnTo>
                <a:lnTo>
                  <a:pt x="0" y="195262"/>
                </a:lnTo>
                <a:lnTo>
                  <a:pt x="2381" y="176212"/>
                </a:lnTo>
                <a:lnTo>
                  <a:pt x="14287" y="169069"/>
                </a:lnTo>
                <a:lnTo>
                  <a:pt x="42862" y="171450"/>
                </a:lnTo>
                <a:lnTo>
                  <a:pt x="111918" y="204787"/>
                </a:lnTo>
                <a:lnTo>
                  <a:pt x="176212" y="219075"/>
                </a:lnTo>
                <a:lnTo>
                  <a:pt x="245268" y="228600"/>
                </a:lnTo>
                <a:lnTo>
                  <a:pt x="321468" y="223837"/>
                </a:lnTo>
                <a:lnTo>
                  <a:pt x="452437" y="202406"/>
                </a:lnTo>
                <a:lnTo>
                  <a:pt x="776287" y="135731"/>
                </a:lnTo>
                <a:lnTo>
                  <a:pt x="1031081" y="90487"/>
                </a:lnTo>
                <a:lnTo>
                  <a:pt x="1271587" y="66675"/>
                </a:lnTo>
                <a:lnTo>
                  <a:pt x="1304925" y="42862"/>
                </a:lnTo>
                <a:lnTo>
                  <a:pt x="1352550" y="19050"/>
                </a:lnTo>
                <a:lnTo>
                  <a:pt x="1400175" y="2381"/>
                </a:lnTo>
                <a:lnTo>
                  <a:pt x="1452562" y="0"/>
                </a:lnTo>
                <a:lnTo>
                  <a:pt x="1521618" y="9525"/>
                </a:lnTo>
                <a:lnTo>
                  <a:pt x="1585912" y="28575"/>
                </a:lnTo>
                <a:lnTo>
                  <a:pt x="1650206" y="61912"/>
                </a:lnTo>
                <a:lnTo>
                  <a:pt x="1700212" y="97631"/>
                </a:lnTo>
                <a:lnTo>
                  <a:pt x="1724025" y="123825"/>
                </a:lnTo>
                <a:lnTo>
                  <a:pt x="1728787" y="142875"/>
                </a:lnTo>
                <a:lnTo>
                  <a:pt x="1721643" y="164306"/>
                </a:lnTo>
                <a:lnTo>
                  <a:pt x="1709737" y="185737"/>
                </a:lnTo>
                <a:lnTo>
                  <a:pt x="1526381" y="207169"/>
                </a:lnTo>
                <a:lnTo>
                  <a:pt x="1231106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11CA60A-0669-5140-8D16-91DDF8C6CCF1}"/>
              </a:ext>
            </a:extLst>
          </p:cNvPr>
          <p:cNvSpPr/>
          <p:nvPr/>
        </p:nvSpPr>
        <p:spPr>
          <a:xfrm>
            <a:off x="4281488" y="3021013"/>
            <a:ext cx="2805112" cy="561975"/>
          </a:xfrm>
          <a:custGeom>
            <a:avLst/>
            <a:gdLst>
              <a:gd name="connsiteX0" fmla="*/ 1464468 w 2805112"/>
              <a:gd name="connsiteY0" fmla="*/ 326232 h 561975"/>
              <a:gd name="connsiteX1" fmla="*/ 938212 w 2805112"/>
              <a:gd name="connsiteY1" fmla="*/ 419100 h 561975"/>
              <a:gd name="connsiteX2" fmla="*/ 564356 w 2805112"/>
              <a:gd name="connsiteY2" fmla="*/ 492919 h 561975"/>
              <a:gd name="connsiteX3" fmla="*/ 335756 w 2805112"/>
              <a:gd name="connsiteY3" fmla="*/ 561975 h 561975"/>
              <a:gd name="connsiteX4" fmla="*/ 295275 w 2805112"/>
              <a:gd name="connsiteY4" fmla="*/ 557213 h 561975"/>
              <a:gd name="connsiteX5" fmla="*/ 209550 w 2805112"/>
              <a:gd name="connsiteY5" fmla="*/ 509588 h 561975"/>
              <a:gd name="connsiteX6" fmla="*/ 123825 w 2805112"/>
              <a:gd name="connsiteY6" fmla="*/ 447675 h 561975"/>
              <a:gd name="connsiteX7" fmla="*/ 76200 w 2805112"/>
              <a:gd name="connsiteY7" fmla="*/ 400050 h 561975"/>
              <a:gd name="connsiteX8" fmla="*/ 28575 w 2805112"/>
              <a:gd name="connsiteY8" fmla="*/ 340519 h 561975"/>
              <a:gd name="connsiteX9" fmla="*/ 0 w 2805112"/>
              <a:gd name="connsiteY9" fmla="*/ 285750 h 561975"/>
              <a:gd name="connsiteX10" fmla="*/ 0 w 2805112"/>
              <a:gd name="connsiteY10" fmla="*/ 273844 h 561975"/>
              <a:gd name="connsiteX11" fmla="*/ 0 w 2805112"/>
              <a:gd name="connsiteY11" fmla="*/ 264319 h 561975"/>
              <a:gd name="connsiteX12" fmla="*/ 11906 w 2805112"/>
              <a:gd name="connsiteY12" fmla="*/ 254794 h 561975"/>
              <a:gd name="connsiteX13" fmla="*/ 33337 w 2805112"/>
              <a:gd name="connsiteY13" fmla="*/ 252413 h 561975"/>
              <a:gd name="connsiteX14" fmla="*/ 52387 w 2805112"/>
              <a:gd name="connsiteY14" fmla="*/ 259557 h 561975"/>
              <a:gd name="connsiteX15" fmla="*/ 102393 w 2805112"/>
              <a:gd name="connsiteY15" fmla="*/ 292894 h 561975"/>
              <a:gd name="connsiteX16" fmla="*/ 142875 w 2805112"/>
              <a:gd name="connsiteY16" fmla="*/ 314325 h 561975"/>
              <a:gd name="connsiteX17" fmla="*/ 190500 w 2805112"/>
              <a:gd name="connsiteY17" fmla="*/ 333375 h 561975"/>
              <a:gd name="connsiteX18" fmla="*/ 238125 w 2805112"/>
              <a:gd name="connsiteY18" fmla="*/ 345282 h 561975"/>
              <a:gd name="connsiteX19" fmla="*/ 273843 w 2805112"/>
              <a:gd name="connsiteY19" fmla="*/ 352425 h 561975"/>
              <a:gd name="connsiteX20" fmla="*/ 323850 w 2805112"/>
              <a:gd name="connsiteY20" fmla="*/ 352425 h 561975"/>
              <a:gd name="connsiteX21" fmla="*/ 397668 w 2805112"/>
              <a:gd name="connsiteY21" fmla="*/ 347663 h 561975"/>
              <a:gd name="connsiteX22" fmla="*/ 757237 w 2805112"/>
              <a:gd name="connsiteY22" fmla="*/ 285750 h 561975"/>
              <a:gd name="connsiteX23" fmla="*/ 1219200 w 2805112"/>
              <a:gd name="connsiteY23" fmla="*/ 204788 h 561975"/>
              <a:gd name="connsiteX24" fmla="*/ 1478756 w 2805112"/>
              <a:gd name="connsiteY24" fmla="*/ 178594 h 561975"/>
              <a:gd name="connsiteX25" fmla="*/ 1838325 w 2805112"/>
              <a:gd name="connsiteY25" fmla="*/ 128588 h 561975"/>
              <a:gd name="connsiteX26" fmla="*/ 2240756 w 2805112"/>
              <a:gd name="connsiteY26" fmla="*/ 69057 h 561975"/>
              <a:gd name="connsiteX27" fmla="*/ 2331243 w 2805112"/>
              <a:gd name="connsiteY27" fmla="*/ 35719 h 561975"/>
              <a:gd name="connsiteX28" fmla="*/ 2409825 w 2805112"/>
              <a:gd name="connsiteY28" fmla="*/ 11907 h 561975"/>
              <a:gd name="connsiteX29" fmla="*/ 2462212 w 2805112"/>
              <a:gd name="connsiteY29" fmla="*/ 0 h 561975"/>
              <a:gd name="connsiteX30" fmla="*/ 2512218 w 2805112"/>
              <a:gd name="connsiteY30" fmla="*/ 9525 h 561975"/>
              <a:gd name="connsiteX31" fmla="*/ 2628900 w 2805112"/>
              <a:gd name="connsiteY31" fmla="*/ 45244 h 561975"/>
              <a:gd name="connsiteX32" fmla="*/ 2783681 w 2805112"/>
              <a:gd name="connsiteY32" fmla="*/ 116682 h 561975"/>
              <a:gd name="connsiteX33" fmla="*/ 2797968 w 2805112"/>
              <a:gd name="connsiteY33" fmla="*/ 140494 h 561975"/>
              <a:gd name="connsiteX34" fmla="*/ 2805112 w 2805112"/>
              <a:gd name="connsiteY34" fmla="*/ 173832 h 561975"/>
              <a:gd name="connsiteX35" fmla="*/ 2797968 w 2805112"/>
              <a:gd name="connsiteY35" fmla="*/ 200025 h 561975"/>
              <a:gd name="connsiteX36" fmla="*/ 2781300 w 2805112"/>
              <a:gd name="connsiteY36" fmla="*/ 221457 h 561975"/>
              <a:gd name="connsiteX37" fmla="*/ 2747962 w 2805112"/>
              <a:gd name="connsiteY37" fmla="*/ 240507 h 561975"/>
              <a:gd name="connsiteX38" fmla="*/ 2693193 w 2805112"/>
              <a:gd name="connsiteY38" fmla="*/ 252413 h 561975"/>
              <a:gd name="connsiteX39" fmla="*/ 2528887 w 2805112"/>
              <a:gd name="connsiteY39" fmla="*/ 254794 h 561975"/>
              <a:gd name="connsiteX40" fmla="*/ 2221706 w 2805112"/>
              <a:gd name="connsiteY40" fmla="*/ 259557 h 561975"/>
              <a:gd name="connsiteX41" fmla="*/ 1774031 w 2805112"/>
              <a:gd name="connsiteY41" fmla="*/ 295275 h 561975"/>
              <a:gd name="connsiteX42" fmla="*/ 1464468 w 2805112"/>
              <a:gd name="connsiteY42" fmla="*/ 326232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05112" h="561975">
                <a:moveTo>
                  <a:pt x="1464468" y="326232"/>
                </a:moveTo>
                <a:lnTo>
                  <a:pt x="938212" y="419100"/>
                </a:lnTo>
                <a:lnTo>
                  <a:pt x="564356" y="492919"/>
                </a:lnTo>
                <a:lnTo>
                  <a:pt x="335756" y="561975"/>
                </a:lnTo>
                <a:lnTo>
                  <a:pt x="295275" y="557213"/>
                </a:lnTo>
                <a:lnTo>
                  <a:pt x="209550" y="509588"/>
                </a:lnTo>
                <a:lnTo>
                  <a:pt x="123825" y="447675"/>
                </a:lnTo>
                <a:lnTo>
                  <a:pt x="76200" y="400050"/>
                </a:lnTo>
                <a:lnTo>
                  <a:pt x="28575" y="340519"/>
                </a:lnTo>
                <a:lnTo>
                  <a:pt x="0" y="285750"/>
                </a:lnTo>
                <a:lnTo>
                  <a:pt x="0" y="273844"/>
                </a:lnTo>
                <a:lnTo>
                  <a:pt x="0" y="264319"/>
                </a:lnTo>
                <a:lnTo>
                  <a:pt x="11906" y="254794"/>
                </a:lnTo>
                <a:lnTo>
                  <a:pt x="33337" y="252413"/>
                </a:lnTo>
                <a:lnTo>
                  <a:pt x="52387" y="259557"/>
                </a:lnTo>
                <a:lnTo>
                  <a:pt x="102393" y="292894"/>
                </a:lnTo>
                <a:lnTo>
                  <a:pt x="142875" y="314325"/>
                </a:lnTo>
                <a:lnTo>
                  <a:pt x="190500" y="333375"/>
                </a:lnTo>
                <a:lnTo>
                  <a:pt x="238125" y="345282"/>
                </a:lnTo>
                <a:lnTo>
                  <a:pt x="273843" y="352425"/>
                </a:lnTo>
                <a:lnTo>
                  <a:pt x="323850" y="352425"/>
                </a:lnTo>
                <a:lnTo>
                  <a:pt x="397668" y="347663"/>
                </a:lnTo>
                <a:lnTo>
                  <a:pt x="757237" y="285750"/>
                </a:lnTo>
                <a:lnTo>
                  <a:pt x="1219200" y="204788"/>
                </a:lnTo>
                <a:lnTo>
                  <a:pt x="1478756" y="178594"/>
                </a:lnTo>
                <a:lnTo>
                  <a:pt x="1838325" y="128588"/>
                </a:lnTo>
                <a:lnTo>
                  <a:pt x="2240756" y="69057"/>
                </a:lnTo>
                <a:lnTo>
                  <a:pt x="2331243" y="35719"/>
                </a:lnTo>
                <a:lnTo>
                  <a:pt x="2409825" y="11907"/>
                </a:lnTo>
                <a:lnTo>
                  <a:pt x="2462212" y="0"/>
                </a:lnTo>
                <a:lnTo>
                  <a:pt x="2512218" y="9525"/>
                </a:lnTo>
                <a:lnTo>
                  <a:pt x="2628900" y="45244"/>
                </a:lnTo>
                <a:lnTo>
                  <a:pt x="2783681" y="116682"/>
                </a:lnTo>
                <a:lnTo>
                  <a:pt x="2797968" y="140494"/>
                </a:lnTo>
                <a:lnTo>
                  <a:pt x="2805112" y="173832"/>
                </a:lnTo>
                <a:lnTo>
                  <a:pt x="2797968" y="200025"/>
                </a:lnTo>
                <a:lnTo>
                  <a:pt x="2781300" y="221457"/>
                </a:lnTo>
                <a:lnTo>
                  <a:pt x="2747962" y="240507"/>
                </a:lnTo>
                <a:lnTo>
                  <a:pt x="2693193" y="252413"/>
                </a:lnTo>
                <a:lnTo>
                  <a:pt x="2528887" y="254794"/>
                </a:lnTo>
                <a:lnTo>
                  <a:pt x="2221706" y="259557"/>
                </a:lnTo>
                <a:lnTo>
                  <a:pt x="1774031" y="295275"/>
                </a:lnTo>
                <a:lnTo>
                  <a:pt x="1464468" y="3262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78BBD690-6CEC-B946-86B0-4033ADDBF1BC}"/>
              </a:ext>
            </a:extLst>
          </p:cNvPr>
          <p:cNvSpPr/>
          <p:nvPr/>
        </p:nvSpPr>
        <p:spPr>
          <a:xfrm rot="16200000">
            <a:off x="4013200" y="4900613"/>
            <a:ext cx="2151063" cy="350837"/>
          </a:xfrm>
          <a:custGeom>
            <a:avLst/>
            <a:gdLst>
              <a:gd name="connsiteX0" fmla="*/ 1045369 w 2150269"/>
              <a:gd name="connsiteY0" fmla="*/ 345281 h 350044"/>
              <a:gd name="connsiteX1" fmla="*/ 585787 w 2150269"/>
              <a:gd name="connsiteY1" fmla="*/ 345281 h 350044"/>
              <a:gd name="connsiteX2" fmla="*/ 404812 w 2150269"/>
              <a:gd name="connsiteY2" fmla="*/ 342900 h 350044"/>
              <a:gd name="connsiteX3" fmla="*/ 342900 w 2150269"/>
              <a:gd name="connsiteY3" fmla="*/ 335756 h 350044"/>
              <a:gd name="connsiteX4" fmla="*/ 245269 w 2150269"/>
              <a:gd name="connsiteY4" fmla="*/ 314325 h 350044"/>
              <a:gd name="connsiteX5" fmla="*/ 152400 w 2150269"/>
              <a:gd name="connsiteY5" fmla="*/ 280988 h 350044"/>
              <a:gd name="connsiteX6" fmla="*/ 61912 w 2150269"/>
              <a:gd name="connsiteY6" fmla="*/ 235744 h 350044"/>
              <a:gd name="connsiteX7" fmla="*/ 14287 w 2150269"/>
              <a:gd name="connsiteY7" fmla="*/ 204788 h 350044"/>
              <a:gd name="connsiteX8" fmla="*/ 0 w 2150269"/>
              <a:gd name="connsiteY8" fmla="*/ 185738 h 350044"/>
              <a:gd name="connsiteX9" fmla="*/ 0 w 2150269"/>
              <a:gd name="connsiteY9" fmla="*/ 157163 h 350044"/>
              <a:gd name="connsiteX10" fmla="*/ 11906 w 2150269"/>
              <a:gd name="connsiteY10" fmla="*/ 142875 h 350044"/>
              <a:gd name="connsiteX11" fmla="*/ 38100 w 2150269"/>
              <a:gd name="connsiteY11" fmla="*/ 126206 h 350044"/>
              <a:gd name="connsiteX12" fmla="*/ 76200 w 2150269"/>
              <a:gd name="connsiteY12" fmla="*/ 114300 h 350044"/>
              <a:gd name="connsiteX13" fmla="*/ 130969 w 2150269"/>
              <a:gd name="connsiteY13" fmla="*/ 88106 h 350044"/>
              <a:gd name="connsiteX14" fmla="*/ 180975 w 2150269"/>
              <a:gd name="connsiteY14" fmla="*/ 61913 h 350044"/>
              <a:gd name="connsiteX15" fmla="*/ 604837 w 2150269"/>
              <a:gd name="connsiteY15" fmla="*/ 111919 h 350044"/>
              <a:gd name="connsiteX16" fmla="*/ 1016794 w 2150269"/>
              <a:gd name="connsiteY16" fmla="*/ 121444 h 350044"/>
              <a:gd name="connsiteX17" fmla="*/ 1219200 w 2150269"/>
              <a:gd name="connsiteY17" fmla="*/ 119063 h 350044"/>
              <a:gd name="connsiteX18" fmla="*/ 1602581 w 2150269"/>
              <a:gd name="connsiteY18" fmla="*/ 119063 h 350044"/>
              <a:gd name="connsiteX19" fmla="*/ 1783556 w 2150269"/>
              <a:gd name="connsiteY19" fmla="*/ 142875 h 350044"/>
              <a:gd name="connsiteX20" fmla="*/ 1912144 w 2150269"/>
              <a:gd name="connsiteY20" fmla="*/ 142875 h 350044"/>
              <a:gd name="connsiteX21" fmla="*/ 1978819 w 2150269"/>
              <a:gd name="connsiteY21" fmla="*/ 133350 h 350044"/>
              <a:gd name="connsiteX22" fmla="*/ 2019300 w 2150269"/>
              <a:gd name="connsiteY22" fmla="*/ 116681 h 350044"/>
              <a:gd name="connsiteX23" fmla="*/ 2038350 w 2150269"/>
              <a:gd name="connsiteY23" fmla="*/ 95250 h 350044"/>
              <a:gd name="connsiteX24" fmla="*/ 2085975 w 2150269"/>
              <a:gd name="connsiteY24" fmla="*/ 0 h 350044"/>
              <a:gd name="connsiteX25" fmla="*/ 2150269 w 2150269"/>
              <a:gd name="connsiteY25" fmla="*/ 147638 h 350044"/>
              <a:gd name="connsiteX26" fmla="*/ 2093119 w 2150269"/>
              <a:gd name="connsiteY26" fmla="*/ 278606 h 350044"/>
              <a:gd name="connsiteX27" fmla="*/ 2064544 w 2150269"/>
              <a:gd name="connsiteY27" fmla="*/ 309563 h 350044"/>
              <a:gd name="connsiteX28" fmla="*/ 2026444 w 2150269"/>
              <a:gd name="connsiteY28" fmla="*/ 330994 h 350044"/>
              <a:gd name="connsiteX29" fmla="*/ 1959769 w 2150269"/>
              <a:gd name="connsiteY29" fmla="*/ 345281 h 350044"/>
              <a:gd name="connsiteX30" fmla="*/ 1845469 w 2150269"/>
              <a:gd name="connsiteY30" fmla="*/ 350044 h 350044"/>
              <a:gd name="connsiteX31" fmla="*/ 1664494 w 2150269"/>
              <a:gd name="connsiteY31" fmla="*/ 345281 h 350044"/>
              <a:gd name="connsiteX32" fmla="*/ 1307306 w 2150269"/>
              <a:gd name="connsiteY32" fmla="*/ 342900 h 350044"/>
              <a:gd name="connsiteX33" fmla="*/ 1157287 w 2150269"/>
              <a:gd name="connsiteY33" fmla="*/ 340519 h 350044"/>
              <a:gd name="connsiteX34" fmla="*/ 1045369 w 2150269"/>
              <a:gd name="connsiteY34" fmla="*/ 345281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0269" h="350044">
                <a:moveTo>
                  <a:pt x="1045369" y="345281"/>
                </a:moveTo>
                <a:lnTo>
                  <a:pt x="585787" y="345281"/>
                </a:lnTo>
                <a:lnTo>
                  <a:pt x="404812" y="342900"/>
                </a:lnTo>
                <a:lnTo>
                  <a:pt x="342900" y="335756"/>
                </a:lnTo>
                <a:lnTo>
                  <a:pt x="245269" y="314325"/>
                </a:lnTo>
                <a:lnTo>
                  <a:pt x="152400" y="280988"/>
                </a:lnTo>
                <a:lnTo>
                  <a:pt x="61912" y="235744"/>
                </a:lnTo>
                <a:lnTo>
                  <a:pt x="14287" y="204788"/>
                </a:lnTo>
                <a:lnTo>
                  <a:pt x="0" y="185738"/>
                </a:lnTo>
                <a:lnTo>
                  <a:pt x="0" y="157163"/>
                </a:lnTo>
                <a:lnTo>
                  <a:pt x="11906" y="142875"/>
                </a:lnTo>
                <a:lnTo>
                  <a:pt x="38100" y="126206"/>
                </a:lnTo>
                <a:lnTo>
                  <a:pt x="76200" y="114300"/>
                </a:lnTo>
                <a:lnTo>
                  <a:pt x="130969" y="88106"/>
                </a:lnTo>
                <a:lnTo>
                  <a:pt x="180975" y="61913"/>
                </a:lnTo>
                <a:lnTo>
                  <a:pt x="604837" y="111919"/>
                </a:lnTo>
                <a:lnTo>
                  <a:pt x="1016794" y="121444"/>
                </a:lnTo>
                <a:lnTo>
                  <a:pt x="1219200" y="119063"/>
                </a:lnTo>
                <a:lnTo>
                  <a:pt x="1602581" y="119063"/>
                </a:lnTo>
                <a:lnTo>
                  <a:pt x="1783556" y="142875"/>
                </a:lnTo>
                <a:lnTo>
                  <a:pt x="1912144" y="142875"/>
                </a:lnTo>
                <a:lnTo>
                  <a:pt x="1978819" y="133350"/>
                </a:lnTo>
                <a:lnTo>
                  <a:pt x="2019300" y="116681"/>
                </a:lnTo>
                <a:lnTo>
                  <a:pt x="2038350" y="95250"/>
                </a:lnTo>
                <a:lnTo>
                  <a:pt x="2085975" y="0"/>
                </a:lnTo>
                <a:lnTo>
                  <a:pt x="2150269" y="147638"/>
                </a:lnTo>
                <a:lnTo>
                  <a:pt x="2093119" y="278606"/>
                </a:lnTo>
                <a:lnTo>
                  <a:pt x="2064544" y="309563"/>
                </a:lnTo>
                <a:lnTo>
                  <a:pt x="2026444" y="330994"/>
                </a:lnTo>
                <a:lnTo>
                  <a:pt x="1959769" y="345281"/>
                </a:lnTo>
                <a:lnTo>
                  <a:pt x="1845469" y="350044"/>
                </a:lnTo>
                <a:lnTo>
                  <a:pt x="1664494" y="345281"/>
                </a:lnTo>
                <a:lnTo>
                  <a:pt x="1307306" y="342900"/>
                </a:lnTo>
                <a:lnTo>
                  <a:pt x="1157287" y="340519"/>
                </a:lnTo>
                <a:lnTo>
                  <a:pt x="104536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F454AF0-07F0-0545-AA92-D4AC23A71D4D}"/>
              </a:ext>
            </a:extLst>
          </p:cNvPr>
          <p:cNvSpPr/>
          <p:nvPr/>
        </p:nvSpPr>
        <p:spPr>
          <a:xfrm>
            <a:off x="4676775" y="5554663"/>
            <a:ext cx="371475" cy="446087"/>
          </a:xfrm>
          <a:custGeom>
            <a:avLst/>
            <a:gdLst>
              <a:gd name="connsiteX0" fmla="*/ 111919 w 371475"/>
              <a:gd name="connsiteY0" fmla="*/ 66675 h 445294"/>
              <a:gd name="connsiteX1" fmla="*/ 266700 w 371475"/>
              <a:gd name="connsiteY1" fmla="*/ 80963 h 445294"/>
              <a:gd name="connsiteX2" fmla="*/ 292894 w 371475"/>
              <a:gd name="connsiteY2" fmla="*/ 80963 h 445294"/>
              <a:gd name="connsiteX3" fmla="*/ 316706 w 371475"/>
              <a:gd name="connsiteY3" fmla="*/ 78582 h 445294"/>
              <a:gd name="connsiteX4" fmla="*/ 328613 w 371475"/>
              <a:gd name="connsiteY4" fmla="*/ 66675 h 445294"/>
              <a:gd name="connsiteX5" fmla="*/ 371475 w 371475"/>
              <a:gd name="connsiteY5" fmla="*/ 0 h 445294"/>
              <a:gd name="connsiteX6" fmla="*/ 330994 w 371475"/>
              <a:gd name="connsiteY6" fmla="*/ 445294 h 445294"/>
              <a:gd name="connsiteX7" fmla="*/ 295275 w 371475"/>
              <a:gd name="connsiteY7" fmla="*/ 409575 h 445294"/>
              <a:gd name="connsiteX8" fmla="*/ 242888 w 371475"/>
              <a:gd name="connsiteY8" fmla="*/ 340519 h 445294"/>
              <a:gd name="connsiteX9" fmla="*/ 197644 w 371475"/>
              <a:gd name="connsiteY9" fmla="*/ 283369 h 445294"/>
              <a:gd name="connsiteX10" fmla="*/ 147638 w 371475"/>
              <a:gd name="connsiteY10" fmla="*/ 226219 h 445294"/>
              <a:gd name="connsiteX11" fmla="*/ 100013 w 371475"/>
              <a:gd name="connsiteY11" fmla="*/ 178594 h 445294"/>
              <a:gd name="connsiteX12" fmla="*/ 47625 w 371475"/>
              <a:gd name="connsiteY12" fmla="*/ 128588 h 445294"/>
              <a:gd name="connsiteX13" fmla="*/ 2381 w 371475"/>
              <a:gd name="connsiteY13" fmla="*/ 95250 h 445294"/>
              <a:gd name="connsiteX14" fmla="*/ 0 w 371475"/>
              <a:gd name="connsiteY14" fmla="*/ 83344 h 445294"/>
              <a:gd name="connsiteX15" fmla="*/ 4763 w 371475"/>
              <a:gd name="connsiteY15" fmla="*/ 66675 h 445294"/>
              <a:gd name="connsiteX16" fmla="*/ 19050 w 371475"/>
              <a:gd name="connsiteY16" fmla="*/ 61913 h 445294"/>
              <a:gd name="connsiteX17" fmla="*/ 111919 w 371475"/>
              <a:gd name="connsiteY17" fmla="*/ 6667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1475" h="445294">
                <a:moveTo>
                  <a:pt x="111919" y="66675"/>
                </a:moveTo>
                <a:lnTo>
                  <a:pt x="266700" y="80963"/>
                </a:lnTo>
                <a:lnTo>
                  <a:pt x="292894" y="80963"/>
                </a:lnTo>
                <a:lnTo>
                  <a:pt x="316706" y="78582"/>
                </a:lnTo>
                <a:lnTo>
                  <a:pt x="328613" y="66675"/>
                </a:lnTo>
                <a:lnTo>
                  <a:pt x="371475" y="0"/>
                </a:lnTo>
                <a:lnTo>
                  <a:pt x="330994" y="445294"/>
                </a:lnTo>
                <a:lnTo>
                  <a:pt x="295275" y="409575"/>
                </a:lnTo>
                <a:lnTo>
                  <a:pt x="242888" y="340519"/>
                </a:lnTo>
                <a:lnTo>
                  <a:pt x="197644" y="283369"/>
                </a:lnTo>
                <a:lnTo>
                  <a:pt x="147638" y="226219"/>
                </a:lnTo>
                <a:lnTo>
                  <a:pt x="100013" y="178594"/>
                </a:lnTo>
                <a:lnTo>
                  <a:pt x="47625" y="128588"/>
                </a:lnTo>
                <a:lnTo>
                  <a:pt x="2381" y="95250"/>
                </a:lnTo>
                <a:lnTo>
                  <a:pt x="0" y="83344"/>
                </a:lnTo>
                <a:lnTo>
                  <a:pt x="4763" y="66675"/>
                </a:lnTo>
                <a:cubicBezTo>
                  <a:pt x="17406" y="61618"/>
                  <a:pt x="12395" y="61913"/>
                  <a:pt x="19050" y="61913"/>
                </a:cubicBezTo>
                <a:lnTo>
                  <a:pt x="111919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F300855-B308-B545-9622-8E9904E0F26C}"/>
              </a:ext>
            </a:extLst>
          </p:cNvPr>
          <p:cNvSpPr/>
          <p:nvPr/>
        </p:nvSpPr>
        <p:spPr>
          <a:xfrm>
            <a:off x="4286250" y="4643438"/>
            <a:ext cx="1452563" cy="798512"/>
          </a:xfrm>
          <a:custGeom>
            <a:avLst/>
            <a:gdLst>
              <a:gd name="connsiteX0" fmla="*/ 657225 w 1452563"/>
              <a:gd name="connsiteY0" fmla="*/ 531018 h 797779"/>
              <a:gd name="connsiteX1" fmla="*/ 400050 w 1452563"/>
              <a:gd name="connsiteY1" fmla="*/ 685800 h 797779"/>
              <a:gd name="connsiteX2" fmla="*/ 285750 w 1452563"/>
              <a:gd name="connsiteY2" fmla="*/ 766762 h 797779"/>
              <a:gd name="connsiteX3" fmla="*/ 254794 w 1452563"/>
              <a:gd name="connsiteY3" fmla="*/ 795337 h 797779"/>
              <a:gd name="connsiteX4" fmla="*/ 221456 w 1452563"/>
              <a:gd name="connsiteY4" fmla="*/ 797718 h 797779"/>
              <a:gd name="connsiteX5" fmla="*/ 183356 w 1452563"/>
              <a:gd name="connsiteY5" fmla="*/ 785812 h 797779"/>
              <a:gd name="connsiteX6" fmla="*/ 154781 w 1452563"/>
              <a:gd name="connsiteY6" fmla="*/ 769143 h 797779"/>
              <a:gd name="connsiteX7" fmla="*/ 133350 w 1452563"/>
              <a:gd name="connsiteY7" fmla="*/ 754856 h 797779"/>
              <a:gd name="connsiteX8" fmla="*/ 107156 w 1452563"/>
              <a:gd name="connsiteY8" fmla="*/ 723900 h 797779"/>
              <a:gd name="connsiteX9" fmla="*/ 76200 w 1452563"/>
              <a:gd name="connsiteY9" fmla="*/ 678656 h 797779"/>
              <a:gd name="connsiteX10" fmla="*/ 52388 w 1452563"/>
              <a:gd name="connsiteY10" fmla="*/ 631031 h 797779"/>
              <a:gd name="connsiteX11" fmla="*/ 33338 w 1452563"/>
              <a:gd name="connsiteY11" fmla="*/ 569118 h 797779"/>
              <a:gd name="connsiteX12" fmla="*/ 16669 w 1452563"/>
              <a:gd name="connsiteY12" fmla="*/ 502443 h 797779"/>
              <a:gd name="connsiteX13" fmla="*/ 7144 w 1452563"/>
              <a:gd name="connsiteY13" fmla="*/ 452437 h 797779"/>
              <a:gd name="connsiteX14" fmla="*/ 0 w 1452563"/>
              <a:gd name="connsiteY14" fmla="*/ 426243 h 797779"/>
              <a:gd name="connsiteX15" fmla="*/ 2381 w 1452563"/>
              <a:gd name="connsiteY15" fmla="*/ 407193 h 797779"/>
              <a:gd name="connsiteX16" fmla="*/ 14288 w 1452563"/>
              <a:gd name="connsiteY16" fmla="*/ 400050 h 797779"/>
              <a:gd name="connsiteX17" fmla="*/ 45244 w 1452563"/>
              <a:gd name="connsiteY17" fmla="*/ 409575 h 797779"/>
              <a:gd name="connsiteX18" fmla="*/ 66675 w 1452563"/>
              <a:gd name="connsiteY18" fmla="*/ 421481 h 797779"/>
              <a:gd name="connsiteX19" fmla="*/ 140494 w 1452563"/>
              <a:gd name="connsiteY19" fmla="*/ 500062 h 797779"/>
              <a:gd name="connsiteX20" fmla="*/ 154781 w 1452563"/>
              <a:gd name="connsiteY20" fmla="*/ 502443 h 797779"/>
              <a:gd name="connsiteX21" fmla="*/ 250031 w 1452563"/>
              <a:gd name="connsiteY21" fmla="*/ 483393 h 797779"/>
              <a:gd name="connsiteX22" fmla="*/ 504825 w 1452563"/>
              <a:gd name="connsiteY22" fmla="*/ 392906 h 797779"/>
              <a:gd name="connsiteX23" fmla="*/ 752475 w 1452563"/>
              <a:gd name="connsiteY23" fmla="*/ 302418 h 797779"/>
              <a:gd name="connsiteX24" fmla="*/ 990600 w 1452563"/>
              <a:gd name="connsiteY24" fmla="*/ 183356 h 797779"/>
              <a:gd name="connsiteX25" fmla="*/ 1212056 w 1452563"/>
              <a:gd name="connsiteY25" fmla="*/ 88106 h 797779"/>
              <a:gd name="connsiteX26" fmla="*/ 1412081 w 1452563"/>
              <a:gd name="connsiteY26" fmla="*/ 7143 h 797779"/>
              <a:gd name="connsiteX27" fmla="*/ 1433513 w 1452563"/>
              <a:gd name="connsiteY27" fmla="*/ 0 h 797779"/>
              <a:gd name="connsiteX28" fmla="*/ 1443038 w 1452563"/>
              <a:gd name="connsiteY28" fmla="*/ 0 h 797779"/>
              <a:gd name="connsiteX29" fmla="*/ 1452563 w 1452563"/>
              <a:gd name="connsiteY29" fmla="*/ 7143 h 797779"/>
              <a:gd name="connsiteX30" fmla="*/ 1452563 w 1452563"/>
              <a:gd name="connsiteY30" fmla="*/ 21431 h 797779"/>
              <a:gd name="connsiteX31" fmla="*/ 1443038 w 1452563"/>
              <a:gd name="connsiteY31" fmla="*/ 52387 h 797779"/>
              <a:gd name="connsiteX32" fmla="*/ 1416844 w 1452563"/>
              <a:gd name="connsiteY32" fmla="*/ 73818 h 797779"/>
              <a:gd name="connsiteX33" fmla="*/ 976313 w 1452563"/>
              <a:gd name="connsiteY33" fmla="*/ 342900 h 797779"/>
              <a:gd name="connsiteX34" fmla="*/ 657225 w 1452563"/>
              <a:gd name="connsiteY34" fmla="*/ 531018 h 79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52563" h="797779">
                <a:moveTo>
                  <a:pt x="657225" y="531018"/>
                </a:moveTo>
                <a:lnTo>
                  <a:pt x="400050" y="685800"/>
                </a:lnTo>
                <a:lnTo>
                  <a:pt x="285750" y="766762"/>
                </a:lnTo>
                <a:lnTo>
                  <a:pt x="254794" y="795337"/>
                </a:lnTo>
                <a:cubicBezTo>
                  <a:pt x="223046" y="797779"/>
                  <a:pt x="234187" y="797718"/>
                  <a:pt x="221456" y="797718"/>
                </a:cubicBezTo>
                <a:lnTo>
                  <a:pt x="183356" y="785812"/>
                </a:lnTo>
                <a:lnTo>
                  <a:pt x="154781" y="769143"/>
                </a:lnTo>
                <a:lnTo>
                  <a:pt x="133350" y="754856"/>
                </a:lnTo>
                <a:lnTo>
                  <a:pt x="107156" y="723900"/>
                </a:lnTo>
                <a:lnTo>
                  <a:pt x="76200" y="678656"/>
                </a:lnTo>
                <a:lnTo>
                  <a:pt x="52388" y="631031"/>
                </a:lnTo>
                <a:lnTo>
                  <a:pt x="33338" y="569118"/>
                </a:lnTo>
                <a:lnTo>
                  <a:pt x="16669" y="502443"/>
                </a:lnTo>
                <a:lnTo>
                  <a:pt x="7144" y="452437"/>
                </a:lnTo>
                <a:lnTo>
                  <a:pt x="0" y="426243"/>
                </a:lnTo>
                <a:lnTo>
                  <a:pt x="2381" y="407193"/>
                </a:lnTo>
                <a:lnTo>
                  <a:pt x="14288" y="400050"/>
                </a:lnTo>
                <a:lnTo>
                  <a:pt x="45244" y="409575"/>
                </a:lnTo>
                <a:lnTo>
                  <a:pt x="66675" y="421481"/>
                </a:lnTo>
                <a:lnTo>
                  <a:pt x="140494" y="500062"/>
                </a:lnTo>
                <a:lnTo>
                  <a:pt x="154781" y="502443"/>
                </a:lnTo>
                <a:lnTo>
                  <a:pt x="250031" y="483393"/>
                </a:lnTo>
                <a:lnTo>
                  <a:pt x="504825" y="392906"/>
                </a:lnTo>
                <a:lnTo>
                  <a:pt x="752475" y="302418"/>
                </a:lnTo>
                <a:lnTo>
                  <a:pt x="990600" y="183356"/>
                </a:lnTo>
                <a:lnTo>
                  <a:pt x="1212056" y="88106"/>
                </a:lnTo>
                <a:lnTo>
                  <a:pt x="1412081" y="7143"/>
                </a:lnTo>
                <a:lnTo>
                  <a:pt x="1433513" y="0"/>
                </a:lnTo>
                <a:lnTo>
                  <a:pt x="1443038" y="0"/>
                </a:lnTo>
                <a:lnTo>
                  <a:pt x="1452563" y="7143"/>
                </a:lnTo>
                <a:lnTo>
                  <a:pt x="1452563" y="21431"/>
                </a:lnTo>
                <a:lnTo>
                  <a:pt x="1443038" y="52387"/>
                </a:lnTo>
                <a:lnTo>
                  <a:pt x="1416844" y="73818"/>
                </a:lnTo>
                <a:lnTo>
                  <a:pt x="976313" y="342900"/>
                </a:lnTo>
                <a:lnTo>
                  <a:pt x="657225" y="53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133B762-0B4A-7D4E-A0AF-2DC928752651}"/>
              </a:ext>
            </a:extLst>
          </p:cNvPr>
          <p:cNvSpPr/>
          <p:nvPr/>
        </p:nvSpPr>
        <p:spPr>
          <a:xfrm rot="16200000">
            <a:off x="5185569" y="3964781"/>
            <a:ext cx="2606675" cy="1731963"/>
          </a:xfrm>
          <a:custGeom>
            <a:avLst/>
            <a:gdLst>
              <a:gd name="connsiteX0" fmla="*/ 947737 w 2607468"/>
              <a:gd name="connsiteY0" fmla="*/ 914400 h 1731168"/>
              <a:gd name="connsiteX1" fmla="*/ 745331 w 2607468"/>
              <a:gd name="connsiteY1" fmla="*/ 1066800 h 1731168"/>
              <a:gd name="connsiteX2" fmla="*/ 631031 w 2607468"/>
              <a:gd name="connsiteY2" fmla="*/ 1169193 h 1731168"/>
              <a:gd name="connsiteX3" fmla="*/ 531018 w 2607468"/>
              <a:gd name="connsiteY3" fmla="*/ 1273968 h 1731168"/>
              <a:gd name="connsiteX4" fmla="*/ 483393 w 2607468"/>
              <a:gd name="connsiteY4" fmla="*/ 1333500 h 1731168"/>
              <a:gd name="connsiteX5" fmla="*/ 473868 w 2607468"/>
              <a:gd name="connsiteY5" fmla="*/ 1359693 h 1731168"/>
              <a:gd name="connsiteX6" fmla="*/ 180975 w 2607468"/>
              <a:gd name="connsiteY6" fmla="*/ 1685925 h 1731168"/>
              <a:gd name="connsiteX7" fmla="*/ 140493 w 2607468"/>
              <a:gd name="connsiteY7" fmla="*/ 1714500 h 1731168"/>
              <a:gd name="connsiteX8" fmla="*/ 109537 w 2607468"/>
              <a:gd name="connsiteY8" fmla="*/ 1726406 h 1731168"/>
              <a:gd name="connsiteX9" fmla="*/ 85725 w 2607468"/>
              <a:gd name="connsiteY9" fmla="*/ 1731168 h 1731168"/>
              <a:gd name="connsiteX10" fmla="*/ 59531 w 2607468"/>
              <a:gd name="connsiteY10" fmla="*/ 1726406 h 1731168"/>
              <a:gd name="connsiteX11" fmla="*/ 30956 w 2607468"/>
              <a:gd name="connsiteY11" fmla="*/ 1707356 h 1731168"/>
              <a:gd name="connsiteX12" fmla="*/ 7143 w 2607468"/>
              <a:gd name="connsiteY12" fmla="*/ 1676400 h 1731168"/>
              <a:gd name="connsiteX13" fmla="*/ 0 w 2607468"/>
              <a:gd name="connsiteY13" fmla="*/ 1640681 h 1731168"/>
              <a:gd name="connsiteX14" fmla="*/ 9525 w 2607468"/>
              <a:gd name="connsiteY14" fmla="*/ 1574006 h 1731168"/>
              <a:gd name="connsiteX15" fmla="*/ 38100 w 2607468"/>
              <a:gd name="connsiteY15" fmla="*/ 1495425 h 1731168"/>
              <a:gd name="connsiteX16" fmla="*/ 88106 w 2607468"/>
              <a:gd name="connsiteY16" fmla="*/ 1409700 h 1731168"/>
              <a:gd name="connsiteX17" fmla="*/ 161925 w 2607468"/>
              <a:gd name="connsiteY17" fmla="*/ 1312068 h 1731168"/>
              <a:gd name="connsiteX18" fmla="*/ 261937 w 2607468"/>
              <a:gd name="connsiteY18" fmla="*/ 1204912 h 1731168"/>
              <a:gd name="connsiteX19" fmla="*/ 357187 w 2607468"/>
              <a:gd name="connsiteY19" fmla="*/ 1114425 h 1731168"/>
              <a:gd name="connsiteX20" fmla="*/ 461962 w 2607468"/>
              <a:gd name="connsiteY20" fmla="*/ 1026318 h 1731168"/>
              <a:gd name="connsiteX21" fmla="*/ 592931 w 2607468"/>
              <a:gd name="connsiteY21" fmla="*/ 919162 h 1731168"/>
              <a:gd name="connsiteX22" fmla="*/ 773906 w 2607468"/>
              <a:gd name="connsiteY22" fmla="*/ 792956 h 1731168"/>
              <a:gd name="connsiteX23" fmla="*/ 1014412 w 2607468"/>
              <a:gd name="connsiteY23" fmla="*/ 635793 h 1731168"/>
              <a:gd name="connsiteX24" fmla="*/ 1164431 w 2607468"/>
              <a:gd name="connsiteY24" fmla="*/ 547687 h 1731168"/>
              <a:gd name="connsiteX25" fmla="*/ 1369218 w 2607468"/>
              <a:gd name="connsiteY25" fmla="*/ 452437 h 1731168"/>
              <a:gd name="connsiteX26" fmla="*/ 1550193 w 2607468"/>
              <a:gd name="connsiteY26" fmla="*/ 381000 h 1731168"/>
              <a:gd name="connsiteX27" fmla="*/ 1800225 w 2607468"/>
              <a:gd name="connsiteY27" fmla="*/ 300037 h 1731168"/>
              <a:gd name="connsiteX28" fmla="*/ 1955006 w 2607468"/>
              <a:gd name="connsiteY28" fmla="*/ 259556 h 1731168"/>
              <a:gd name="connsiteX29" fmla="*/ 2164556 w 2607468"/>
              <a:gd name="connsiteY29" fmla="*/ 209550 h 1731168"/>
              <a:gd name="connsiteX30" fmla="*/ 2350293 w 2607468"/>
              <a:gd name="connsiteY30" fmla="*/ 171450 h 1731168"/>
              <a:gd name="connsiteX31" fmla="*/ 2376487 w 2607468"/>
              <a:gd name="connsiteY31" fmla="*/ 159543 h 1731168"/>
              <a:gd name="connsiteX32" fmla="*/ 2416968 w 2607468"/>
              <a:gd name="connsiteY32" fmla="*/ 138112 h 1731168"/>
              <a:gd name="connsiteX33" fmla="*/ 2471737 w 2607468"/>
              <a:gd name="connsiteY33" fmla="*/ 104775 h 1731168"/>
              <a:gd name="connsiteX34" fmla="*/ 2509837 w 2607468"/>
              <a:gd name="connsiteY34" fmla="*/ 71437 h 1731168"/>
              <a:gd name="connsiteX35" fmla="*/ 2540793 w 2607468"/>
              <a:gd name="connsiteY35" fmla="*/ 30956 h 1731168"/>
              <a:gd name="connsiteX36" fmla="*/ 2552700 w 2607468"/>
              <a:gd name="connsiteY36" fmla="*/ 14287 h 1731168"/>
              <a:gd name="connsiteX37" fmla="*/ 2571750 w 2607468"/>
              <a:gd name="connsiteY37" fmla="*/ 2381 h 1731168"/>
              <a:gd name="connsiteX38" fmla="*/ 2590800 w 2607468"/>
              <a:gd name="connsiteY38" fmla="*/ 0 h 1731168"/>
              <a:gd name="connsiteX39" fmla="*/ 2602706 w 2607468"/>
              <a:gd name="connsiteY39" fmla="*/ 4762 h 1731168"/>
              <a:gd name="connsiteX40" fmla="*/ 2607468 w 2607468"/>
              <a:gd name="connsiteY40" fmla="*/ 16668 h 1731168"/>
              <a:gd name="connsiteX41" fmla="*/ 2590800 w 2607468"/>
              <a:gd name="connsiteY41" fmla="*/ 57150 h 1731168"/>
              <a:gd name="connsiteX42" fmla="*/ 2569368 w 2607468"/>
              <a:gd name="connsiteY42" fmla="*/ 152400 h 1731168"/>
              <a:gd name="connsiteX43" fmla="*/ 2533650 w 2607468"/>
              <a:gd name="connsiteY43" fmla="*/ 276225 h 1731168"/>
              <a:gd name="connsiteX44" fmla="*/ 2464593 w 2607468"/>
              <a:gd name="connsiteY44" fmla="*/ 433387 h 1731168"/>
              <a:gd name="connsiteX45" fmla="*/ 2445543 w 2607468"/>
              <a:gd name="connsiteY45" fmla="*/ 438150 h 1731168"/>
              <a:gd name="connsiteX46" fmla="*/ 2383631 w 2607468"/>
              <a:gd name="connsiteY46" fmla="*/ 435768 h 1731168"/>
              <a:gd name="connsiteX47" fmla="*/ 2255043 w 2607468"/>
              <a:gd name="connsiteY47" fmla="*/ 416718 h 1731168"/>
              <a:gd name="connsiteX48" fmla="*/ 2128837 w 2607468"/>
              <a:gd name="connsiteY48" fmla="*/ 435768 h 1731168"/>
              <a:gd name="connsiteX49" fmla="*/ 1969293 w 2607468"/>
              <a:gd name="connsiteY49" fmla="*/ 466725 h 1731168"/>
              <a:gd name="connsiteX50" fmla="*/ 1835943 w 2607468"/>
              <a:gd name="connsiteY50" fmla="*/ 502443 h 1731168"/>
              <a:gd name="connsiteX51" fmla="*/ 1697831 w 2607468"/>
              <a:gd name="connsiteY51" fmla="*/ 528637 h 1731168"/>
              <a:gd name="connsiteX52" fmla="*/ 1576387 w 2607468"/>
              <a:gd name="connsiteY52" fmla="*/ 564356 h 1731168"/>
              <a:gd name="connsiteX53" fmla="*/ 1481137 w 2607468"/>
              <a:gd name="connsiteY53" fmla="*/ 602456 h 1731168"/>
              <a:gd name="connsiteX54" fmla="*/ 1395412 w 2607468"/>
              <a:gd name="connsiteY54" fmla="*/ 635793 h 1731168"/>
              <a:gd name="connsiteX55" fmla="*/ 1271587 w 2607468"/>
              <a:gd name="connsiteY55" fmla="*/ 697706 h 1731168"/>
              <a:gd name="connsiteX56" fmla="*/ 1114425 w 2607468"/>
              <a:gd name="connsiteY56" fmla="*/ 790575 h 1731168"/>
              <a:gd name="connsiteX57" fmla="*/ 947737 w 2607468"/>
              <a:gd name="connsiteY57" fmla="*/ 914400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07468" h="1731168">
                <a:moveTo>
                  <a:pt x="947737" y="914400"/>
                </a:moveTo>
                <a:lnTo>
                  <a:pt x="745331" y="1066800"/>
                </a:lnTo>
                <a:lnTo>
                  <a:pt x="631031" y="1169193"/>
                </a:lnTo>
                <a:lnTo>
                  <a:pt x="531018" y="1273968"/>
                </a:lnTo>
                <a:lnTo>
                  <a:pt x="483393" y="1333500"/>
                </a:lnTo>
                <a:lnTo>
                  <a:pt x="473868" y="1359693"/>
                </a:lnTo>
                <a:lnTo>
                  <a:pt x="180975" y="1685925"/>
                </a:lnTo>
                <a:lnTo>
                  <a:pt x="140493" y="1714500"/>
                </a:lnTo>
                <a:lnTo>
                  <a:pt x="109537" y="1726406"/>
                </a:lnTo>
                <a:lnTo>
                  <a:pt x="85725" y="1731168"/>
                </a:lnTo>
                <a:lnTo>
                  <a:pt x="59531" y="1726406"/>
                </a:lnTo>
                <a:lnTo>
                  <a:pt x="30956" y="1707356"/>
                </a:lnTo>
                <a:lnTo>
                  <a:pt x="7143" y="1676400"/>
                </a:lnTo>
                <a:lnTo>
                  <a:pt x="0" y="1640681"/>
                </a:lnTo>
                <a:lnTo>
                  <a:pt x="9525" y="1574006"/>
                </a:lnTo>
                <a:lnTo>
                  <a:pt x="38100" y="1495425"/>
                </a:lnTo>
                <a:lnTo>
                  <a:pt x="88106" y="1409700"/>
                </a:lnTo>
                <a:lnTo>
                  <a:pt x="161925" y="1312068"/>
                </a:lnTo>
                <a:lnTo>
                  <a:pt x="261937" y="1204912"/>
                </a:lnTo>
                <a:lnTo>
                  <a:pt x="357187" y="1114425"/>
                </a:lnTo>
                <a:lnTo>
                  <a:pt x="461962" y="1026318"/>
                </a:lnTo>
                <a:lnTo>
                  <a:pt x="592931" y="919162"/>
                </a:lnTo>
                <a:lnTo>
                  <a:pt x="773906" y="792956"/>
                </a:lnTo>
                <a:lnTo>
                  <a:pt x="1014412" y="635793"/>
                </a:lnTo>
                <a:lnTo>
                  <a:pt x="1164431" y="547687"/>
                </a:lnTo>
                <a:lnTo>
                  <a:pt x="1369218" y="452437"/>
                </a:lnTo>
                <a:lnTo>
                  <a:pt x="1550193" y="381000"/>
                </a:lnTo>
                <a:lnTo>
                  <a:pt x="1800225" y="300037"/>
                </a:lnTo>
                <a:lnTo>
                  <a:pt x="1955006" y="259556"/>
                </a:lnTo>
                <a:lnTo>
                  <a:pt x="2164556" y="209550"/>
                </a:lnTo>
                <a:lnTo>
                  <a:pt x="2350293" y="171450"/>
                </a:lnTo>
                <a:lnTo>
                  <a:pt x="2376487" y="159543"/>
                </a:lnTo>
                <a:lnTo>
                  <a:pt x="2416968" y="138112"/>
                </a:lnTo>
                <a:lnTo>
                  <a:pt x="2471737" y="104775"/>
                </a:lnTo>
                <a:lnTo>
                  <a:pt x="2509837" y="71437"/>
                </a:lnTo>
                <a:lnTo>
                  <a:pt x="2540793" y="30956"/>
                </a:lnTo>
                <a:lnTo>
                  <a:pt x="2552700" y="14287"/>
                </a:lnTo>
                <a:lnTo>
                  <a:pt x="2571750" y="2381"/>
                </a:lnTo>
                <a:lnTo>
                  <a:pt x="2590800" y="0"/>
                </a:lnTo>
                <a:lnTo>
                  <a:pt x="2602706" y="4762"/>
                </a:lnTo>
                <a:lnTo>
                  <a:pt x="2607468" y="16668"/>
                </a:lnTo>
                <a:lnTo>
                  <a:pt x="2590800" y="57150"/>
                </a:lnTo>
                <a:lnTo>
                  <a:pt x="2569368" y="152400"/>
                </a:lnTo>
                <a:lnTo>
                  <a:pt x="2533650" y="276225"/>
                </a:lnTo>
                <a:lnTo>
                  <a:pt x="2464593" y="433387"/>
                </a:lnTo>
                <a:lnTo>
                  <a:pt x="2445543" y="438150"/>
                </a:lnTo>
                <a:lnTo>
                  <a:pt x="2383631" y="435768"/>
                </a:lnTo>
                <a:lnTo>
                  <a:pt x="2255043" y="416718"/>
                </a:lnTo>
                <a:lnTo>
                  <a:pt x="2128837" y="435768"/>
                </a:lnTo>
                <a:lnTo>
                  <a:pt x="1969293" y="466725"/>
                </a:lnTo>
                <a:lnTo>
                  <a:pt x="1835943" y="502443"/>
                </a:lnTo>
                <a:lnTo>
                  <a:pt x="1697831" y="528637"/>
                </a:lnTo>
                <a:lnTo>
                  <a:pt x="1576387" y="564356"/>
                </a:lnTo>
                <a:lnTo>
                  <a:pt x="1481137" y="602456"/>
                </a:lnTo>
                <a:lnTo>
                  <a:pt x="1395412" y="635793"/>
                </a:lnTo>
                <a:lnTo>
                  <a:pt x="1271587" y="697706"/>
                </a:lnTo>
                <a:lnTo>
                  <a:pt x="1114425" y="790575"/>
                </a:lnTo>
                <a:lnTo>
                  <a:pt x="947737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F9911EA-4365-3B4A-A741-9BE2F256882D}"/>
              </a:ext>
            </a:extLst>
          </p:cNvPr>
          <p:cNvSpPr/>
          <p:nvPr/>
        </p:nvSpPr>
        <p:spPr>
          <a:xfrm>
            <a:off x="6943725" y="5056188"/>
            <a:ext cx="350838" cy="908050"/>
          </a:xfrm>
          <a:custGeom>
            <a:avLst/>
            <a:gdLst>
              <a:gd name="connsiteX0" fmla="*/ 297656 w 350044"/>
              <a:gd name="connsiteY0" fmla="*/ 400050 h 909637"/>
              <a:gd name="connsiteX1" fmla="*/ 278606 w 350044"/>
              <a:gd name="connsiteY1" fmla="*/ 609600 h 909637"/>
              <a:gd name="connsiteX2" fmla="*/ 283369 w 350044"/>
              <a:gd name="connsiteY2" fmla="*/ 671512 h 909637"/>
              <a:gd name="connsiteX3" fmla="*/ 290513 w 350044"/>
              <a:gd name="connsiteY3" fmla="*/ 733425 h 909637"/>
              <a:gd name="connsiteX4" fmla="*/ 309563 w 350044"/>
              <a:gd name="connsiteY4" fmla="*/ 790575 h 909637"/>
              <a:gd name="connsiteX5" fmla="*/ 330994 w 350044"/>
              <a:gd name="connsiteY5" fmla="*/ 862012 h 909637"/>
              <a:gd name="connsiteX6" fmla="*/ 350044 w 350044"/>
              <a:gd name="connsiteY6" fmla="*/ 909637 h 909637"/>
              <a:gd name="connsiteX7" fmla="*/ 0 w 350044"/>
              <a:gd name="connsiteY7" fmla="*/ 611981 h 909637"/>
              <a:gd name="connsiteX8" fmla="*/ 42863 w 350044"/>
              <a:gd name="connsiteY8" fmla="*/ 604837 h 909637"/>
              <a:gd name="connsiteX9" fmla="*/ 80963 w 350044"/>
              <a:gd name="connsiteY9" fmla="*/ 607219 h 909637"/>
              <a:gd name="connsiteX10" fmla="*/ 111919 w 350044"/>
              <a:gd name="connsiteY10" fmla="*/ 583406 h 909637"/>
              <a:gd name="connsiteX11" fmla="*/ 130969 w 350044"/>
              <a:gd name="connsiteY11" fmla="*/ 533400 h 909637"/>
              <a:gd name="connsiteX12" fmla="*/ 188119 w 350044"/>
              <a:gd name="connsiteY12" fmla="*/ 328612 h 909637"/>
              <a:gd name="connsiteX13" fmla="*/ 257175 w 350044"/>
              <a:gd name="connsiteY13" fmla="*/ 61912 h 909637"/>
              <a:gd name="connsiteX14" fmla="*/ 276225 w 350044"/>
              <a:gd name="connsiteY14" fmla="*/ 14287 h 909637"/>
              <a:gd name="connsiteX15" fmla="*/ 285750 w 350044"/>
              <a:gd name="connsiteY15" fmla="*/ 4762 h 909637"/>
              <a:gd name="connsiteX16" fmla="*/ 297656 w 350044"/>
              <a:gd name="connsiteY16" fmla="*/ 0 h 909637"/>
              <a:gd name="connsiteX17" fmla="*/ 309563 w 350044"/>
              <a:gd name="connsiteY17" fmla="*/ 2381 h 909637"/>
              <a:gd name="connsiteX18" fmla="*/ 321469 w 350044"/>
              <a:gd name="connsiteY18" fmla="*/ 16669 h 909637"/>
              <a:gd name="connsiteX19" fmla="*/ 326231 w 350044"/>
              <a:gd name="connsiteY19" fmla="*/ 40481 h 909637"/>
              <a:gd name="connsiteX20" fmla="*/ 297656 w 350044"/>
              <a:gd name="connsiteY20" fmla="*/ 400050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0044" h="909637">
                <a:moveTo>
                  <a:pt x="297656" y="400050"/>
                </a:moveTo>
                <a:lnTo>
                  <a:pt x="278606" y="609600"/>
                </a:lnTo>
                <a:lnTo>
                  <a:pt x="283369" y="671512"/>
                </a:lnTo>
                <a:lnTo>
                  <a:pt x="290513" y="733425"/>
                </a:lnTo>
                <a:lnTo>
                  <a:pt x="309563" y="790575"/>
                </a:lnTo>
                <a:lnTo>
                  <a:pt x="330994" y="862012"/>
                </a:lnTo>
                <a:lnTo>
                  <a:pt x="350044" y="909637"/>
                </a:lnTo>
                <a:lnTo>
                  <a:pt x="0" y="611981"/>
                </a:lnTo>
                <a:lnTo>
                  <a:pt x="42863" y="604837"/>
                </a:lnTo>
                <a:lnTo>
                  <a:pt x="80963" y="607219"/>
                </a:lnTo>
                <a:lnTo>
                  <a:pt x="111919" y="583406"/>
                </a:lnTo>
                <a:lnTo>
                  <a:pt x="130969" y="533400"/>
                </a:lnTo>
                <a:lnTo>
                  <a:pt x="188119" y="328612"/>
                </a:lnTo>
                <a:lnTo>
                  <a:pt x="257175" y="61912"/>
                </a:lnTo>
                <a:lnTo>
                  <a:pt x="276225" y="14287"/>
                </a:lnTo>
                <a:lnTo>
                  <a:pt x="285750" y="4762"/>
                </a:lnTo>
                <a:lnTo>
                  <a:pt x="297656" y="0"/>
                </a:lnTo>
                <a:lnTo>
                  <a:pt x="309563" y="2381"/>
                </a:lnTo>
                <a:lnTo>
                  <a:pt x="321469" y="16669"/>
                </a:lnTo>
                <a:lnTo>
                  <a:pt x="326231" y="40481"/>
                </a:lnTo>
                <a:lnTo>
                  <a:pt x="297656" y="4000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458646E-AFF7-7D4F-B77C-24E7D059212B}"/>
              </a:ext>
            </a:extLst>
          </p:cNvPr>
          <p:cNvSpPr/>
          <p:nvPr/>
        </p:nvSpPr>
        <p:spPr>
          <a:xfrm>
            <a:off x="5478463" y="4398963"/>
            <a:ext cx="1384300" cy="1069975"/>
          </a:xfrm>
          <a:custGeom>
            <a:avLst/>
            <a:gdLst>
              <a:gd name="connsiteX0" fmla="*/ 1052612 w 1383606"/>
              <a:gd name="connsiteY0" fmla="*/ 535781 h 1071562"/>
              <a:gd name="connsiteX1" fmla="*/ 928787 w 1383606"/>
              <a:gd name="connsiteY1" fmla="*/ 621506 h 1071562"/>
              <a:gd name="connsiteX2" fmla="*/ 766862 w 1383606"/>
              <a:gd name="connsiteY2" fmla="*/ 735806 h 1071562"/>
              <a:gd name="connsiteX3" fmla="*/ 590649 w 1383606"/>
              <a:gd name="connsiteY3" fmla="*/ 835819 h 1071562"/>
              <a:gd name="connsiteX4" fmla="*/ 397768 w 1383606"/>
              <a:gd name="connsiteY4" fmla="*/ 931069 h 1071562"/>
              <a:gd name="connsiteX5" fmla="*/ 197743 w 1383606"/>
              <a:gd name="connsiteY5" fmla="*/ 1016794 h 1071562"/>
              <a:gd name="connsiteX6" fmla="*/ 59631 w 1383606"/>
              <a:gd name="connsiteY6" fmla="*/ 1066800 h 1071562"/>
              <a:gd name="connsiteX7" fmla="*/ 28674 w 1383606"/>
              <a:gd name="connsiteY7" fmla="*/ 1071562 h 1071562"/>
              <a:gd name="connsiteX8" fmla="*/ 9624 w 1383606"/>
              <a:gd name="connsiteY8" fmla="*/ 1069181 h 1071562"/>
              <a:gd name="connsiteX9" fmla="*/ 2481 w 1383606"/>
              <a:gd name="connsiteY9" fmla="*/ 1064419 h 1071562"/>
              <a:gd name="connsiteX10" fmla="*/ 99 w 1383606"/>
              <a:gd name="connsiteY10" fmla="*/ 1042987 h 1071562"/>
              <a:gd name="connsiteX11" fmla="*/ 19149 w 1383606"/>
              <a:gd name="connsiteY11" fmla="*/ 1019175 h 1071562"/>
              <a:gd name="connsiteX12" fmla="*/ 169168 w 1383606"/>
              <a:gd name="connsiteY12" fmla="*/ 926306 h 1071562"/>
              <a:gd name="connsiteX13" fmla="*/ 433487 w 1383606"/>
              <a:gd name="connsiteY13" fmla="*/ 752475 h 1071562"/>
              <a:gd name="connsiteX14" fmla="*/ 688281 w 1383606"/>
              <a:gd name="connsiteY14" fmla="*/ 573881 h 1071562"/>
              <a:gd name="connsiteX15" fmla="*/ 843062 w 1383606"/>
              <a:gd name="connsiteY15" fmla="*/ 423862 h 1071562"/>
              <a:gd name="connsiteX16" fmla="*/ 1057374 w 1383606"/>
              <a:gd name="connsiteY16" fmla="*/ 211931 h 1071562"/>
              <a:gd name="connsiteX17" fmla="*/ 1069281 w 1383606"/>
              <a:gd name="connsiteY17" fmla="*/ 190500 h 1071562"/>
              <a:gd name="connsiteX18" fmla="*/ 1071662 w 1383606"/>
              <a:gd name="connsiteY18" fmla="*/ 166687 h 1071562"/>
              <a:gd name="connsiteX19" fmla="*/ 1071662 w 1383606"/>
              <a:gd name="connsiteY19" fmla="*/ 142875 h 1071562"/>
              <a:gd name="connsiteX20" fmla="*/ 1062137 w 1383606"/>
              <a:gd name="connsiteY20" fmla="*/ 121444 h 1071562"/>
              <a:gd name="connsiteX21" fmla="*/ 1009749 w 1383606"/>
              <a:gd name="connsiteY21" fmla="*/ 61912 h 1071562"/>
              <a:gd name="connsiteX22" fmla="*/ 995462 w 1383606"/>
              <a:gd name="connsiteY22" fmla="*/ 40481 h 1071562"/>
              <a:gd name="connsiteX23" fmla="*/ 990699 w 1383606"/>
              <a:gd name="connsiteY23" fmla="*/ 16669 h 1071562"/>
              <a:gd name="connsiteX24" fmla="*/ 995462 w 1383606"/>
              <a:gd name="connsiteY24" fmla="*/ 4762 h 1071562"/>
              <a:gd name="connsiteX25" fmla="*/ 1019274 w 1383606"/>
              <a:gd name="connsiteY25" fmla="*/ 0 h 1071562"/>
              <a:gd name="connsiteX26" fmla="*/ 1047849 w 1383606"/>
              <a:gd name="connsiteY26" fmla="*/ 7144 h 1071562"/>
              <a:gd name="connsiteX27" fmla="*/ 1095474 w 1383606"/>
              <a:gd name="connsiteY27" fmla="*/ 14287 h 1071562"/>
              <a:gd name="connsiteX28" fmla="*/ 1159768 w 1383606"/>
              <a:gd name="connsiteY28" fmla="*/ 30956 h 1071562"/>
              <a:gd name="connsiteX29" fmla="*/ 1214537 w 1383606"/>
              <a:gd name="connsiteY29" fmla="*/ 57150 h 1071562"/>
              <a:gd name="connsiteX30" fmla="*/ 1266924 w 1383606"/>
              <a:gd name="connsiteY30" fmla="*/ 92869 h 1071562"/>
              <a:gd name="connsiteX31" fmla="*/ 1309787 w 1383606"/>
              <a:gd name="connsiteY31" fmla="*/ 135731 h 1071562"/>
              <a:gd name="connsiteX32" fmla="*/ 1335981 w 1383606"/>
              <a:gd name="connsiteY32" fmla="*/ 171450 h 1071562"/>
              <a:gd name="connsiteX33" fmla="*/ 1352649 w 1383606"/>
              <a:gd name="connsiteY33" fmla="*/ 207169 h 1071562"/>
              <a:gd name="connsiteX34" fmla="*/ 1374081 w 1383606"/>
              <a:gd name="connsiteY34" fmla="*/ 257175 h 1071562"/>
              <a:gd name="connsiteX35" fmla="*/ 1383606 w 1383606"/>
              <a:gd name="connsiteY35" fmla="*/ 285750 h 1071562"/>
              <a:gd name="connsiteX36" fmla="*/ 1378843 w 1383606"/>
              <a:gd name="connsiteY36" fmla="*/ 319087 h 1071562"/>
              <a:gd name="connsiteX37" fmla="*/ 1362174 w 1383606"/>
              <a:gd name="connsiteY37" fmla="*/ 350044 h 1071562"/>
              <a:gd name="connsiteX38" fmla="*/ 1314549 w 1383606"/>
              <a:gd name="connsiteY38" fmla="*/ 373856 h 1071562"/>
              <a:gd name="connsiteX39" fmla="*/ 1240731 w 1383606"/>
              <a:gd name="connsiteY39" fmla="*/ 397669 h 1071562"/>
              <a:gd name="connsiteX40" fmla="*/ 1052612 w 1383606"/>
              <a:gd name="connsiteY40" fmla="*/ 535781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83606" h="1071562">
                <a:moveTo>
                  <a:pt x="1052612" y="535781"/>
                </a:moveTo>
                <a:lnTo>
                  <a:pt x="928787" y="621506"/>
                </a:lnTo>
                <a:lnTo>
                  <a:pt x="766862" y="735806"/>
                </a:lnTo>
                <a:lnTo>
                  <a:pt x="590649" y="835819"/>
                </a:lnTo>
                <a:lnTo>
                  <a:pt x="397768" y="931069"/>
                </a:lnTo>
                <a:lnTo>
                  <a:pt x="197743" y="1016794"/>
                </a:lnTo>
                <a:lnTo>
                  <a:pt x="59631" y="1066800"/>
                </a:lnTo>
                <a:lnTo>
                  <a:pt x="28674" y="1071562"/>
                </a:lnTo>
                <a:lnTo>
                  <a:pt x="9624" y="1069181"/>
                </a:lnTo>
                <a:lnTo>
                  <a:pt x="2481" y="1064419"/>
                </a:lnTo>
                <a:cubicBezTo>
                  <a:pt x="0" y="1044581"/>
                  <a:pt x="99" y="1051768"/>
                  <a:pt x="99" y="1042987"/>
                </a:cubicBezTo>
                <a:lnTo>
                  <a:pt x="19149" y="1019175"/>
                </a:lnTo>
                <a:lnTo>
                  <a:pt x="169168" y="926306"/>
                </a:lnTo>
                <a:lnTo>
                  <a:pt x="433487" y="752475"/>
                </a:lnTo>
                <a:lnTo>
                  <a:pt x="688281" y="573881"/>
                </a:lnTo>
                <a:lnTo>
                  <a:pt x="843062" y="423862"/>
                </a:lnTo>
                <a:lnTo>
                  <a:pt x="1057374" y="211931"/>
                </a:lnTo>
                <a:lnTo>
                  <a:pt x="1069281" y="190500"/>
                </a:lnTo>
                <a:lnTo>
                  <a:pt x="1071662" y="166687"/>
                </a:lnTo>
                <a:lnTo>
                  <a:pt x="1071662" y="142875"/>
                </a:lnTo>
                <a:lnTo>
                  <a:pt x="1062137" y="121444"/>
                </a:lnTo>
                <a:lnTo>
                  <a:pt x="1009749" y="61912"/>
                </a:lnTo>
                <a:lnTo>
                  <a:pt x="995462" y="40481"/>
                </a:lnTo>
                <a:lnTo>
                  <a:pt x="990699" y="16669"/>
                </a:lnTo>
                <a:lnTo>
                  <a:pt x="995462" y="4762"/>
                </a:lnTo>
                <a:lnTo>
                  <a:pt x="1019274" y="0"/>
                </a:lnTo>
                <a:lnTo>
                  <a:pt x="1047849" y="7144"/>
                </a:lnTo>
                <a:lnTo>
                  <a:pt x="1095474" y="14287"/>
                </a:lnTo>
                <a:lnTo>
                  <a:pt x="1159768" y="30956"/>
                </a:lnTo>
                <a:lnTo>
                  <a:pt x="1214537" y="57150"/>
                </a:lnTo>
                <a:lnTo>
                  <a:pt x="1266924" y="92869"/>
                </a:lnTo>
                <a:lnTo>
                  <a:pt x="1309787" y="135731"/>
                </a:lnTo>
                <a:lnTo>
                  <a:pt x="1335981" y="171450"/>
                </a:lnTo>
                <a:lnTo>
                  <a:pt x="1352649" y="207169"/>
                </a:lnTo>
                <a:lnTo>
                  <a:pt x="1374081" y="257175"/>
                </a:lnTo>
                <a:lnTo>
                  <a:pt x="1383606" y="285750"/>
                </a:lnTo>
                <a:lnTo>
                  <a:pt x="1378843" y="319087"/>
                </a:lnTo>
                <a:lnTo>
                  <a:pt x="1362174" y="350044"/>
                </a:lnTo>
                <a:lnTo>
                  <a:pt x="1314549" y="373856"/>
                </a:lnTo>
                <a:lnTo>
                  <a:pt x="1240731" y="397669"/>
                </a:lnTo>
                <a:lnTo>
                  <a:pt x="1052612" y="535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5AE164-C76C-46D6-A855-8F801B27A425}"/>
              </a:ext>
            </a:extLst>
          </p:cNvPr>
          <p:cNvGrpSpPr/>
          <p:nvPr/>
        </p:nvGrpSpPr>
        <p:grpSpPr>
          <a:xfrm>
            <a:off x="2474119" y="1306512"/>
            <a:ext cx="4878388" cy="4827588"/>
            <a:chOff x="2628900" y="1476375"/>
            <a:chExt cx="4878388" cy="4827588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221288E8-E88A-4EE0-B63D-CCD36A852438}"/>
                </a:ext>
              </a:extLst>
            </p:cNvPr>
            <p:cNvSpPr/>
            <p:nvPr/>
          </p:nvSpPr>
          <p:spPr>
            <a:xfrm>
              <a:off x="3132138" y="17287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FCF5EDB-610C-4DD7-968B-A4BACF18C5C8}"/>
                </a:ext>
              </a:extLst>
            </p:cNvPr>
            <p:cNvSpPr/>
            <p:nvPr/>
          </p:nvSpPr>
          <p:spPr>
            <a:xfrm>
              <a:off x="2628900" y="25066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4A6A4D7B-0BE4-4660-99FE-FAC52EF42A8A}"/>
                </a:ext>
              </a:extLst>
            </p:cNvPr>
            <p:cNvSpPr/>
            <p:nvPr/>
          </p:nvSpPr>
          <p:spPr>
            <a:xfrm>
              <a:off x="3098800" y="32877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A5C954B-EAD6-40F9-AA22-686672B4E17B}"/>
                </a:ext>
              </a:extLst>
            </p:cNvPr>
            <p:cNvSpPr/>
            <p:nvPr/>
          </p:nvSpPr>
          <p:spPr>
            <a:xfrm>
              <a:off x="3109913" y="39814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7726D57A-E30E-4FC3-84D9-8A4BA28B3CDC}"/>
                </a:ext>
              </a:extLst>
            </p:cNvPr>
            <p:cNvSpPr/>
            <p:nvPr/>
          </p:nvSpPr>
          <p:spPr>
            <a:xfrm>
              <a:off x="2852738" y="49053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6644F25-8C77-483A-A7B7-DF49F3788C23}"/>
                </a:ext>
              </a:extLst>
            </p:cNvPr>
            <p:cNvSpPr/>
            <p:nvPr/>
          </p:nvSpPr>
          <p:spPr>
            <a:xfrm>
              <a:off x="4953000" y="16240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BC5B0A7-6FD9-4E7E-8A10-DF7E31AFDBB1}"/>
                </a:ext>
              </a:extLst>
            </p:cNvPr>
            <p:cNvSpPr/>
            <p:nvPr/>
          </p:nvSpPr>
          <p:spPr>
            <a:xfrm>
              <a:off x="5900738" y="14763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C792ADF-5EBF-4551-B59B-F4411A3FB567}"/>
                </a:ext>
              </a:extLst>
            </p:cNvPr>
            <p:cNvSpPr/>
            <p:nvPr/>
          </p:nvSpPr>
          <p:spPr>
            <a:xfrm>
              <a:off x="4767263" y="22399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CC5ABE51-6483-409D-BC16-0219B0B9029C}"/>
                </a:ext>
              </a:extLst>
            </p:cNvPr>
            <p:cNvSpPr/>
            <p:nvPr/>
          </p:nvSpPr>
          <p:spPr>
            <a:xfrm>
              <a:off x="6403975" y="36274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57806758-63A4-49CC-A8CB-BA3F543C09F0}"/>
                </a:ext>
              </a:extLst>
            </p:cNvPr>
            <p:cNvSpPr/>
            <p:nvPr/>
          </p:nvSpPr>
          <p:spPr>
            <a:xfrm>
              <a:off x="4551363" y="37576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FB5881B9-CDA6-4B2F-BF6C-E033B7D4825B}"/>
                </a:ext>
              </a:extLst>
            </p:cNvPr>
            <p:cNvSpPr/>
            <p:nvPr/>
          </p:nvSpPr>
          <p:spPr>
            <a:xfrm>
              <a:off x="4346575" y="41132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ABD30A86-89AC-4661-98C5-AF6C35F263BA}"/>
                </a:ext>
              </a:extLst>
            </p:cNvPr>
            <p:cNvSpPr/>
            <p:nvPr/>
          </p:nvSpPr>
          <p:spPr>
            <a:xfrm>
              <a:off x="3127375" y="47212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5132C71-68EC-4939-80A4-F3F4AE5BAF78}"/>
                </a:ext>
              </a:extLst>
            </p:cNvPr>
            <p:cNvSpPr/>
            <p:nvPr/>
          </p:nvSpPr>
          <p:spPr>
            <a:xfrm>
              <a:off x="3305175" y="55626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E218E6EB-919C-4F6F-8108-F7D21CE469D3}"/>
                </a:ext>
              </a:extLst>
            </p:cNvPr>
            <p:cNvSpPr/>
            <p:nvPr/>
          </p:nvSpPr>
          <p:spPr>
            <a:xfrm>
              <a:off x="5591175" y="24907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D61052-D668-4CBD-B34A-A5653AE86EFE}"/>
                </a:ext>
              </a:extLst>
            </p:cNvPr>
            <p:cNvSpPr/>
            <p:nvPr/>
          </p:nvSpPr>
          <p:spPr>
            <a:xfrm>
              <a:off x="4881563" y="27320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9235CC4-7C19-4FA4-8DBD-0E93EC1A7D3D}"/>
                </a:ext>
              </a:extLst>
            </p:cNvPr>
            <p:cNvSpPr/>
            <p:nvPr/>
          </p:nvSpPr>
          <p:spPr>
            <a:xfrm>
              <a:off x="4433888" y="31734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6082A244-7978-464D-9CF1-48DA8C9AB389}"/>
                </a:ext>
              </a:extLst>
            </p:cNvPr>
            <p:cNvSpPr/>
            <p:nvPr/>
          </p:nvSpPr>
          <p:spPr>
            <a:xfrm rot="16200000">
              <a:off x="4165600" y="50530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B8809668-9561-452C-B264-DD8BA1AF58CD}"/>
                </a:ext>
              </a:extLst>
            </p:cNvPr>
            <p:cNvSpPr/>
            <p:nvPr/>
          </p:nvSpPr>
          <p:spPr>
            <a:xfrm>
              <a:off x="4829175" y="57070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407F69B-0BDE-4B50-8EB0-8C43EF72FE85}"/>
                </a:ext>
              </a:extLst>
            </p:cNvPr>
            <p:cNvSpPr/>
            <p:nvPr/>
          </p:nvSpPr>
          <p:spPr>
            <a:xfrm>
              <a:off x="4438650" y="47958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2F4F0499-7482-45AF-8A35-E3B270A4E562}"/>
                </a:ext>
              </a:extLst>
            </p:cNvPr>
            <p:cNvSpPr/>
            <p:nvPr/>
          </p:nvSpPr>
          <p:spPr>
            <a:xfrm rot="16200000">
              <a:off x="5337969" y="41171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4">
              <a:extLst>
                <a:ext uri="{FF2B5EF4-FFF2-40B4-BE49-F238E27FC236}">
                  <a16:creationId xmlns:a16="http://schemas.microsoft.com/office/drawing/2014/main" id="{E332DD07-CDD8-474C-8A2D-C8C23B7B55BC}"/>
                </a:ext>
              </a:extLst>
            </p:cNvPr>
            <p:cNvSpPr/>
            <p:nvPr/>
          </p:nvSpPr>
          <p:spPr>
            <a:xfrm>
              <a:off x="7096125" y="52085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AFF15E7-851F-4452-8964-863451DC7BB2}"/>
                </a:ext>
              </a:extLst>
            </p:cNvPr>
            <p:cNvSpPr/>
            <p:nvPr/>
          </p:nvSpPr>
          <p:spPr>
            <a:xfrm>
              <a:off x="5630863" y="45513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94D62D44-5907-4D7C-82D6-5397B5C1B9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FAD9B1AB-204D-48E0-B94D-3644F97203FD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7F68BBA3-543D-4B2D-A61C-BC949E22410C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E83D0369-C128-47D3-8D5C-BB20B20E85E2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357396C-874A-4534-BBEA-E1603D8CC213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556241E3-F8BC-4E1D-AE53-BB3A1C850A4C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3AF1E220-F8F9-400E-A310-2143BBAAABBE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D763239D-0258-419D-9C90-993AACF5B685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6880603A-E9FE-44ED-8E11-D46821BCD0AF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FD57E064-E8CF-42FA-8043-82BA026104B2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5">
              <a:extLst>
                <a:ext uri="{FF2B5EF4-FFF2-40B4-BE49-F238E27FC236}">
                  <a16:creationId xmlns:a16="http://schemas.microsoft.com/office/drawing/2014/main" id="{BBBE454C-A35E-4CBD-BE24-2B3658BDFA4C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7" name="フリーフォーム 26">
              <a:extLst>
                <a:ext uri="{FF2B5EF4-FFF2-40B4-BE49-F238E27FC236}">
                  <a16:creationId xmlns:a16="http://schemas.microsoft.com/office/drawing/2014/main" id="{570AAFFA-B16A-4CFE-835A-7655748FA5D5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EF98C2DD-3DCD-4A77-AF3A-15829DA0337B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03CFAA96-9159-4026-8EFB-3686C2FEAEBC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ADE5611F-1BA7-4584-9372-8CE22D2DDA95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3011A4D7-1B61-4F59-8C64-2E1700E03B00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F59C60C6-F269-4046-A282-9517E35CC5AC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30">
              <a:extLst>
                <a:ext uri="{FF2B5EF4-FFF2-40B4-BE49-F238E27FC236}">
                  <a16:creationId xmlns:a16="http://schemas.microsoft.com/office/drawing/2014/main" id="{286A7AC7-2E9E-49D1-8B59-2124FC93F42C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1B1C223B-D524-4740-A175-AF3EEC5CCE61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7">
              <a:extLst>
                <a:ext uri="{FF2B5EF4-FFF2-40B4-BE49-F238E27FC236}">
                  <a16:creationId xmlns:a16="http://schemas.microsoft.com/office/drawing/2014/main" id="{067144FA-AA08-4D8B-917D-C381A7E84335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B26776A3-5319-4555-9E62-E15BE32B31D9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4">
              <a:extLst>
                <a:ext uri="{FF2B5EF4-FFF2-40B4-BE49-F238E27FC236}">
                  <a16:creationId xmlns:a16="http://schemas.microsoft.com/office/drawing/2014/main" id="{C1B2D6D1-469C-46B8-AAB5-3EA1C9801F7F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8">
              <a:extLst>
                <a:ext uri="{FF2B5EF4-FFF2-40B4-BE49-F238E27FC236}">
                  <a16:creationId xmlns:a16="http://schemas.microsoft.com/office/drawing/2014/main" id="{F85986AF-6AC6-44AF-9799-96E1A24F29D4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2192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BDF261-E0D0-4F9C-BE05-A1C98E981B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15331B9-B4CA-DF47-9AA7-032B11DD919F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135519C-7789-A34D-8EA9-816613703AC9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95876FC-F5A9-FA44-B7F5-E269EB79A0C3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EC34AC-D5DC-D747-8D7C-15D701C4FD31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58CEC5-99C2-6E49-AE0F-A1253DFAB4BA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30BB99-9691-C042-9F01-BEC2538EE1D8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1076C0E-25A9-7741-BC17-340238B7962F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D383B67-633D-514A-A60F-ADFD5F5C4C01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87C1AC9-6A41-E04A-B168-1A0A4FC05411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25713C8-9496-C144-97F5-1A7CA59774A7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98C2FB5-944A-0D43-B417-2835FDA0254C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0EC5D-7E56-3142-BBB1-6C277CA66AD4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BF6F690-609B-824E-A620-B3AB293727CE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118D6E1-8FAA-D243-9885-5915C42FCF52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65D9DA0-E0B9-D940-9CE1-221F49287117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A928FCA-F10D-264D-9B0E-E18EBC034728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A034BB2-F696-254F-8FC8-A72667FD7327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8341219-FA41-E840-A8F1-124DABFC772E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3B2767B-252F-954C-9D7A-FE450BD509CE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2C99DC6-1AA8-B442-ABE1-A65D626FD403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D245AA6-9225-514A-94BB-7E04700E689D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B126B22-846C-B045-B053-DBE873618A8B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562664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E00AAC1-69AE-EA49-98F7-A2E15112808B}"/>
              </a:ext>
            </a:extLst>
          </p:cNvPr>
          <p:cNvSpPr/>
          <p:nvPr/>
        </p:nvSpPr>
        <p:spPr>
          <a:xfrm>
            <a:off x="2430463" y="2808288"/>
            <a:ext cx="1857375" cy="530225"/>
          </a:xfrm>
          <a:custGeom>
            <a:avLst/>
            <a:gdLst>
              <a:gd name="connsiteX0" fmla="*/ 661988 w 1857375"/>
              <a:gd name="connsiteY0" fmla="*/ 252412 h 531019"/>
              <a:gd name="connsiteX1" fmla="*/ 1023938 w 1857375"/>
              <a:gd name="connsiteY1" fmla="*/ 171450 h 531019"/>
              <a:gd name="connsiteX2" fmla="*/ 1202532 w 1857375"/>
              <a:gd name="connsiteY2" fmla="*/ 138112 h 531019"/>
              <a:gd name="connsiteX3" fmla="*/ 1352550 w 1857375"/>
              <a:gd name="connsiteY3" fmla="*/ 78581 h 531019"/>
              <a:gd name="connsiteX4" fmla="*/ 1464469 w 1857375"/>
              <a:gd name="connsiteY4" fmla="*/ 23812 h 531019"/>
              <a:gd name="connsiteX5" fmla="*/ 1504950 w 1857375"/>
              <a:gd name="connsiteY5" fmla="*/ 2381 h 531019"/>
              <a:gd name="connsiteX6" fmla="*/ 1521619 w 1857375"/>
              <a:gd name="connsiteY6" fmla="*/ 0 h 531019"/>
              <a:gd name="connsiteX7" fmla="*/ 1569244 w 1857375"/>
              <a:gd name="connsiteY7" fmla="*/ 7144 h 531019"/>
              <a:gd name="connsiteX8" fmla="*/ 1645444 w 1857375"/>
              <a:gd name="connsiteY8" fmla="*/ 26194 h 531019"/>
              <a:gd name="connsiteX9" fmla="*/ 1726407 w 1857375"/>
              <a:gd name="connsiteY9" fmla="*/ 54769 h 531019"/>
              <a:gd name="connsiteX10" fmla="*/ 1788319 w 1857375"/>
              <a:gd name="connsiteY10" fmla="*/ 80962 h 531019"/>
              <a:gd name="connsiteX11" fmla="*/ 1824038 w 1857375"/>
              <a:gd name="connsiteY11" fmla="*/ 97631 h 531019"/>
              <a:gd name="connsiteX12" fmla="*/ 1843088 w 1857375"/>
              <a:gd name="connsiteY12" fmla="*/ 111919 h 531019"/>
              <a:gd name="connsiteX13" fmla="*/ 1852613 w 1857375"/>
              <a:gd name="connsiteY13" fmla="*/ 130969 h 531019"/>
              <a:gd name="connsiteX14" fmla="*/ 1857375 w 1857375"/>
              <a:gd name="connsiteY14" fmla="*/ 152400 h 531019"/>
              <a:gd name="connsiteX15" fmla="*/ 1854994 w 1857375"/>
              <a:gd name="connsiteY15" fmla="*/ 185737 h 531019"/>
              <a:gd name="connsiteX16" fmla="*/ 1847850 w 1857375"/>
              <a:gd name="connsiteY16" fmla="*/ 211931 h 531019"/>
              <a:gd name="connsiteX17" fmla="*/ 1833563 w 1857375"/>
              <a:gd name="connsiteY17" fmla="*/ 226219 h 531019"/>
              <a:gd name="connsiteX18" fmla="*/ 1788319 w 1857375"/>
              <a:gd name="connsiteY18" fmla="*/ 242887 h 531019"/>
              <a:gd name="connsiteX19" fmla="*/ 1709738 w 1857375"/>
              <a:gd name="connsiteY19" fmla="*/ 266700 h 531019"/>
              <a:gd name="connsiteX20" fmla="*/ 1633538 w 1857375"/>
              <a:gd name="connsiteY20" fmla="*/ 280987 h 531019"/>
              <a:gd name="connsiteX21" fmla="*/ 1576388 w 1857375"/>
              <a:gd name="connsiteY21" fmla="*/ 290512 h 531019"/>
              <a:gd name="connsiteX22" fmla="*/ 1431132 w 1857375"/>
              <a:gd name="connsiteY22" fmla="*/ 307181 h 531019"/>
              <a:gd name="connsiteX23" fmla="*/ 1197769 w 1857375"/>
              <a:gd name="connsiteY23" fmla="*/ 333375 h 531019"/>
              <a:gd name="connsiteX24" fmla="*/ 952500 w 1857375"/>
              <a:gd name="connsiteY24" fmla="*/ 385762 h 531019"/>
              <a:gd name="connsiteX25" fmla="*/ 721519 w 1857375"/>
              <a:gd name="connsiteY25" fmla="*/ 445294 h 531019"/>
              <a:gd name="connsiteX26" fmla="*/ 488157 w 1857375"/>
              <a:gd name="connsiteY26" fmla="*/ 507206 h 531019"/>
              <a:gd name="connsiteX27" fmla="*/ 411957 w 1857375"/>
              <a:gd name="connsiteY27" fmla="*/ 528637 h 531019"/>
              <a:gd name="connsiteX28" fmla="*/ 385763 w 1857375"/>
              <a:gd name="connsiteY28" fmla="*/ 531019 h 531019"/>
              <a:gd name="connsiteX29" fmla="*/ 359569 w 1857375"/>
              <a:gd name="connsiteY29" fmla="*/ 523875 h 531019"/>
              <a:gd name="connsiteX30" fmla="*/ 304800 w 1857375"/>
              <a:gd name="connsiteY30" fmla="*/ 497681 h 531019"/>
              <a:gd name="connsiteX31" fmla="*/ 200025 w 1857375"/>
              <a:gd name="connsiteY31" fmla="*/ 428625 h 531019"/>
              <a:gd name="connsiteX32" fmla="*/ 104775 w 1857375"/>
              <a:gd name="connsiteY32" fmla="*/ 359569 h 531019"/>
              <a:gd name="connsiteX33" fmla="*/ 52388 w 1857375"/>
              <a:gd name="connsiteY33" fmla="*/ 319087 h 531019"/>
              <a:gd name="connsiteX34" fmla="*/ 26194 w 1857375"/>
              <a:gd name="connsiteY34" fmla="*/ 300037 h 531019"/>
              <a:gd name="connsiteX35" fmla="*/ 11907 w 1857375"/>
              <a:gd name="connsiteY35" fmla="*/ 285750 h 531019"/>
              <a:gd name="connsiteX36" fmla="*/ 2382 w 1857375"/>
              <a:gd name="connsiteY36" fmla="*/ 261937 h 531019"/>
              <a:gd name="connsiteX37" fmla="*/ 0 w 1857375"/>
              <a:gd name="connsiteY37" fmla="*/ 240506 h 531019"/>
              <a:gd name="connsiteX38" fmla="*/ 4763 w 1857375"/>
              <a:gd name="connsiteY38" fmla="*/ 230981 h 531019"/>
              <a:gd name="connsiteX39" fmla="*/ 21432 w 1857375"/>
              <a:gd name="connsiteY39" fmla="*/ 228600 h 531019"/>
              <a:gd name="connsiteX40" fmla="*/ 45244 w 1857375"/>
              <a:gd name="connsiteY40" fmla="*/ 238125 h 531019"/>
              <a:gd name="connsiteX41" fmla="*/ 97632 w 1857375"/>
              <a:gd name="connsiteY41" fmla="*/ 259556 h 531019"/>
              <a:gd name="connsiteX42" fmla="*/ 176213 w 1857375"/>
              <a:gd name="connsiteY42" fmla="*/ 288131 h 531019"/>
              <a:gd name="connsiteX43" fmla="*/ 221457 w 1857375"/>
              <a:gd name="connsiteY43" fmla="*/ 302419 h 531019"/>
              <a:gd name="connsiteX44" fmla="*/ 278607 w 1857375"/>
              <a:gd name="connsiteY44" fmla="*/ 311944 h 531019"/>
              <a:gd name="connsiteX45" fmla="*/ 340519 w 1857375"/>
              <a:gd name="connsiteY45" fmla="*/ 316706 h 531019"/>
              <a:gd name="connsiteX46" fmla="*/ 395288 w 1857375"/>
              <a:gd name="connsiteY46" fmla="*/ 309562 h 531019"/>
              <a:gd name="connsiteX47" fmla="*/ 600075 w 1857375"/>
              <a:gd name="connsiteY47" fmla="*/ 266700 h 531019"/>
              <a:gd name="connsiteX48" fmla="*/ 661988 w 1857375"/>
              <a:gd name="connsiteY48" fmla="*/ 25241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7375" h="531019">
                <a:moveTo>
                  <a:pt x="661988" y="252412"/>
                </a:moveTo>
                <a:lnTo>
                  <a:pt x="1023938" y="171450"/>
                </a:lnTo>
                <a:lnTo>
                  <a:pt x="1202532" y="138112"/>
                </a:lnTo>
                <a:lnTo>
                  <a:pt x="1352550" y="78581"/>
                </a:lnTo>
                <a:lnTo>
                  <a:pt x="1464469" y="23812"/>
                </a:lnTo>
                <a:lnTo>
                  <a:pt x="1504950" y="2381"/>
                </a:lnTo>
                <a:lnTo>
                  <a:pt x="1521619" y="0"/>
                </a:lnTo>
                <a:lnTo>
                  <a:pt x="1569244" y="7144"/>
                </a:lnTo>
                <a:lnTo>
                  <a:pt x="1645444" y="26194"/>
                </a:lnTo>
                <a:lnTo>
                  <a:pt x="1726407" y="54769"/>
                </a:lnTo>
                <a:lnTo>
                  <a:pt x="1788319" y="80962"/>
                </a:lnTo>
                <a:lnTo>
                  <a:pt x="1824038" y="97631"/>
                </a:lnTo>
                <a:lnTo>
                  <a:pt x="1843088" y="111919"/>
                </a:lnTo>
                <a:lnTo>
                  <a:pt x="1852613" y="130969"/>
                </a:lnTo>
                <a:lnTo>
                  <a:pt x="1857375" y="152400"/>
                </a:lnTo>
                <a:lnTo>
                  <a:pt x="1854994" y="185737"/>
                </a:lnTo>
                <a:lnTo>
                  <a:pt x="1847850" y="211931"/>
                </a:lnTo>
                <a:lnTo>
                  <a:pt x="1833563" y="226219"/>
                </a:lnTo>
                <a:lnTo>
                  <a:pt x="1788319" y="242887"/>
                </a:lnTo>
                <a:lnTo>
                  <a:pt x="1709738" y="266700"/>
                </a:lnTo>
                <a:lnTo>
                  <a:pt x="1633538" y="280987"/>
                </a:lnTo>
                <a:lnTo>
                  <a:pt x="1576388" y="290512"/>
                </a:lnTo>
                <a:lnTo>
                  <a:pt x="1431132" y="307181"/>
                </a:lnTo>
                <a:lnTo>
                  <a:pt x="1197769" y="333375"/>
                </a:lnTo>
                <a:lnTo>
                  <a:pt x="952500" y="385762"/>
                </a:lnTo>
                <a:lnTo>
                  <a:pt x="721519" y="445294"/>
                </a:lnTo>
                <a:lnTo>
                  <a:pt x="488157" y="507206"/>
                </a:lnTo>
                <a:lnTo>
                  <a:pt x="411957" y="528637"/>
                </a:lnTo>
                <a:lnTo>
                  <a:pt x="385763" y="531019"/>
                </a:lnTo>
                <a:lnTo>
                  <a:pt x="359569" y="523875"/>
                </a:lnTo>
                <a:lnTo>
                  <a:pt x="304800" y="497681"/>
                </a:lnTo>
                <a:lnTo>
                  <a:pt x="200025" y="428625"/>
                </a:lnTo>
                <a:lnTo>
                  <a:pt x="104775" y="359569"/>
                </a:lnTo>
                <a:lnTo>
                  <a:pt x="52388" y="319087"/>
                </a:lnTo>
                <a:lnTo>
                  <a:pt x="26194" y="300037"/>
                </a:lnTo>
                <a:lnTo>
                  <a:pt x="11907" y="285750"/>
                </a:lnTo>
                <a:lnTo>
                  <a:pt x="2382" y="261937"/>
                </a:lnTo>
                <a:lnTo>
                  <a:pt x="0" y="240506"/>
                </a:lnTo>
                <a:lnTo>
                  <a:pt x="4763" y="230981"/>
                </a:lnTo>
                <a:lnTo>
                  <a:pt x="21432" y="228600"/>
                </a:lnTo>
                <a:lnTo>
                  <a:pt x="45244" y="238125"/>
                </a:lnTo>
                <a:lnTo>
                  <a:pt x="97632" y="259556"/>
                </a:lnTo>
                <a:lnTo>
                  <a:pt x="176213" y="288131"/>
                </a:lnTo>
                <a:lnTo>
                  <a:pt x="221457" y="302419"/>
                </a:lnTo>
                <a:lnTo>
                  <a:pt x="278607" y="311944"/>
                </a:lnTo>
                <a:lnTo>
                  <a:pt x="340519" y="316706"/>
                </a:lnTo>
                <a:lnTo>
                  <a:pt x="395288" y="309562"/>
                </a:lnTo>
                <a:lnTo>
                  <a:pt x="600075" y="266700"/>
                </a:lnTo>
                <a:lnTo>
                  <a:pt x="661988" y="2524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1802F99-11A5-DD42-8219-59F5BAC06900}"/>
              </a:ext>
            </a:extLst>
          </p:cNvPr>
          <p:cNvSpPr/>
          <p:nvPr/>
        </p:nvSpPr>
        <p:spPr>
          <a:xfrm>
            <a:off x="4229100" y="1846263"/>
            <a:ext cx="2516188" cy="530225"/>
          </a:xfrm>
          <a:custGeom>
            <a:avLst/>
            <a:gdLst>
              <a:gd name="connsiteX0" fmla="*/ 847725 w 2516981"/>
              <a:gd name="connsiteY0" fmla="*/ 233362 h 531019"/>
              <a:gd name="connsiteX1" fmla="*/ 1250156 w 2516981"/>
              <a:gd name="connsiteY1" fmla="*/ 171450 h 531019"/>
              <a:gd name="connsiteX2" fmla="*/ 1431131 w 2516981"/>
              <a:gd name="connsiteY2" fmla="*/ 135731 h 531019"/>
              <a:gd name="connsiteX3" fmla="*/ 1631156 w 2516981"/>
              <a:gd name="connsiteY3" fmla="*/ 111919 h 531019"/>
              <a:gd name="connsiteX4" fmla="*/ 1764506 w 2516981"/>
              <a:gd name="connsiteY4" fmla="*/ 88106 h 531019"/>
              <a:gd name="connsiteX5" fmla="*/ 1862138 w 2516981"/>
              <a:gd name="connsiteY5" fmla="*/ 69056 h 531019"/>
              <a:gd name="connsiteX6" fmla="*/ 1912144 w 2516981"/>
              <a:gd name="connsiteY6" fmla="*/ 57150 h 531019"/>
              <a:gd name="connsiteX7" fmla="*/ 2038350 w 2516981"/>
              <a:gd name="connsiteY7" fmla="*/ 19050 h 531019"/>
              <a:gd name="connsiteX8" fmla="*/ 2093119 w 2516981"/>
              <a:gd name="connsiteY8" fmla="*/ 0 h 531019"/>
              <a:gd name="connsiteX9" fmla="*/ 2109788 w 2516981"/>
              <a:gd name="connsiteY9" fmla="*/ 0 h 531019"/>
              <a:gd name="connsiteX10" fmla="*/ 2164556 w 2516981"/>
              <a:gd name="connsiteY10" fmla="*/ 9525 h 531019"/>
              <a:gd name="connsiteX11" fmla="*/ 2293144 w 2516981"/>
              <a:gd name="connsiteY11" fmla="*/ 45244 h 531019"/>
              <a:gd name="connsiteX12" fmla="*/ 2424113 w 2516981"/>
              <a:gd name="connsiteY12" fmla="*/ 88106 h 531019"/>
              <a:gd name="connsiteX13" fmla="*/ 2481263 w 2516981"/>
              <a:gd name="connsiteY13" fmla="*/ 109537 h 531019"/>
              <a:gd name="connsiteX14" fmla="*/ 2497931 w 2516981"/>
              <a:gd name="connsiteY14" fmla="*/ 119062 h 531019"/>
              <a:gd name="connsiteX15" fmla="*/ 2509838 w 2516981"/>
              <a:gd name="connsiteY15" fmla="*/ 135731 h 531019"/>
              <a:gd name="connsiteX16" fmla="*/ 2516981 w 2516981"/>
              <a:gd name="connsiteY16" fmla="*/ 154781 h 531019"/>
              <a:gd name="connsiteX17" fmla="*/ 2516981 w 2516981"/>
              <a:gd name="connsiteY17" fmla="*/ 166687 h 531019"/>
              <a:gd name="connsiteX18" fmla="*/ 2507456 w 2516981"/>
              <a:gd name="connsiteY18" fmla="*/ 190500 h 531019"/>
              <a:gd name="connsiteX19" fmla="*/ 2483644 w 2516981"/>
              <a:gd name="connsiteY19" fmla="*/ 219075 h 531019"/>
              <a:gd name="connsiteX20" fmla="*/ 2424113 w 2516981"/>
              <a:gd name="connsiteY20" fmla="*/ 250031 h 531019"/>
              <a:gd name="connsiteX21" fmla="*/ 2386013 w 2516981"/>
              <a:gd name="connsiteY21" fmla="*/ 257175 h 531019"/>
              <a:gd name="connsiteX22" fmla="*/ 2297906 w 2516981"/>
              <a:gd name="connsiteY22" fmla="*/ 264319 h 531019"/>
              <a:gd name="connsiteX23" fmla="*/ 2174081 w 2516981"/>
              <a:gd name="connsiteY23" fmla="*/ 269081 h 531019"/>
              <a:gd name="connsiteX24" fmla="*/ 2081213 w 2516981"/>
              <a:gd name="connsiteY24" fmla="*/ 269081 h 531019"/>
              <a:gd name="connsiteX25" fmla="*/ 1969294 w 2516981"/>
              <a:gd name="connsiteY25" fmla="*/ 273844 h 531019"/>
              <a:gd name="connsiteX26" fmla="*/ 1743075 w 2516981"/>
              <a:gd name="connsiteY26" fmla="*/ 292894 h 531019"/>
              <a:gd name="connsiteX27" fmla="*/ 1507331 w 2516981"/>
              <a:gd name="connsiteY27" fmla="*/ 323850 h 531019"/>
              <a:gd name="connsiteX28" fmla="*/ 1423988 w 2516981"/>
              <a:gd name="connsiteY28" fmla="*/ 338137 h 531019"/>
              <a:gd name="connsiteX29" fmla="*/ 1178719 w 2516981"/>
              <a:gd name="connsiteY29" fmla="*/ 359569 h 531019"/>
              <a:gd name="connsiteX30" fmla="*/ 988219 w 2516981"/>
              <a:gd name="connsiteY30" fmla="*/ 390525 h 531019"/>
              <a:gd name="connsiteX31" fmla="*/ 747713 w 2516981"/>
              <a:gd name="connsiteY31" fmla="*/ 438150 h 531019"/>
              <a:gd name="connsiteX32" fmla="*/ 545306 w 2516981"/>
              <a:gd name="connsiteY32" fmla="*/ 485775 h 531019"/>
              <a:gd name="connsiteX33" fmla="*/ 450056 w 2516981"/>
              <a:gd name="connsiteY33" fmla="*/ 511969 h 531019"/>
              <a:gd name="connsiteX34" fmla="*/ 423863 w 2516981"/>
              <a:gd name="connsiteY34" fmla="*/ 523875 h 531019"/>
              <a:gd name="connsiteX35" fmla="*/ 395288 w 2516981"/>
              <a:gd name="connsiteY35" fmla="*/ 531019 h 531019"/>
              <a:gd name="connsiteX36" fmla="*/ 373856 w 2516981"/>
              <a:gd name="connsiteY36" fmla="*/ 528637 h 531019"/>
              <a:gd name="connsiteX37" fmla="*/ 330994 w 2516981"/>
              <a:gd name="connsiteY37" fmla="*/ 521494 h 531019"/>
              <a:gd name="connsiteX38" fmla="*/ 283369 w 2516981"/>
              <a:gd name="connsiteY38" fmla="*/ 497681 h 531019"/>
              <a:gd name="connsiteX39" fmla="*/ 240506 w 2516981"/>
              <a:gd name="connsiteY39" fmla="*/ 471487 h 531019"/>
              <a:gd name="connsiteX40" fmla="*/ 180975 w 2516981"/>
              <a:gd name="connsiteY40" fmla="*/ 423862 h 531019"/>
              <a:gd name="connsiteX41" fmla="*/ 128588 w 2516981"/>
              <a:gd name="connsiteY41" fmla="*/ 373856 h 531019"/>
              <a:gd name="connsiteX42" fmla="*/ 83344 w 2516981"/>
              <a:gd name="connsiteY42" fmla="*/ 326231 h 531019"/>
              <a:gd name="connsiteX43" fmla="*/ 42863 w 2516981"/>
              <a:gd name="connsiteY43" fmla="*/ 276225 h 531019"/>
              <a:gd name="connsiteX44" fmla="*/ 16669 w 2516981"/>
              <a:gd name="connsiteY44" fmla="*/ 235744 h 531019"/>
              <a:gd name="connsiteX45" fmla="*/ 4763 w 2516981"/>
              <a:gd name="connsiteY45" fmla="*/ 211931 h 531019"/>
              <a:gd name="connsiteX46" fmla="*/ 0 w 2516981"/>
              <a:gd name="connsiteY46" fmla="*/ 192881 h 531019"/>
              <a:gd name="connsiteX47" fmla="*/ 4763 w 2516981"/>
              <a:gd name="connsiteY47" fmla="*/ 173831 h 531019"/>
              <a:gd name="connsiteX48" fmla="*/ 9525 w 2516981"/>
              <a:gd name="connsiteY48" fmla="*/ 164306 h 531019"/>
              <a:gd name="connsiteX49" fmla="*/ 21431 w 2516981"/>
              <a:gd name="connsiteY49" fmla="*/ 161925 h 531019"/>
              <a:gd name="connsiteX50" fmla="*/ 35719 w 2516981"/>
              <a:gd name="connsiteY50" fmla="*/ 161925 h 531019"/>
              <a:gd name="connsiteX51" fmla="*/ 50006 w 2516981"/>
              <a:gd name="connsiteY51" fmla="*/ 164306 h 531019"/>
              <a:gd name="connsiteX52" fmla="*/ 83344 w 2516981"/>
              <a:gd name="connsiteY52" fmla="*/ 188119 h 531019"/>
              <a:gd name="connsiteX53" fmla="*/ 150019 w 2516981"/>
              <a:gd name="connsiteY53" fmla="*/ 226219 h 531019"/>
              <a:gd name="connsiteX54" fmla="*/ 221456 w 2516981"/>
              <a:gd name="connsiteY54" fmla="*/ 259556 h 531019"/>
              <a:gd name="connsiteX55" fmla="*/ 254794 w 2516981"/>
              <a:gd name="connsiteY55" fmla="*/ 271462 h 531019"/>
              <a:gd name="connsiteX56" fmla="*/ 319088 w 2516981"/>
              <a:gd name="connsiteY56" fmla="*/ 283369 h 531019"/>
              <a:gd name="connsiteX57" fmla="*/ 419100 w 2516981"/>
              <a:gd name="connsiteY57" fmla="*/ 290512 h 531019"/>
              <a:gd name="connsiteX58" fmla="*/ 509588 w 2516981"/>
              <a:gd name="connsiteY58" fmla="*/ 290512 h 531019"/>
              <a:gd name="connsiteX59" fmla="*/ 638175 w 2516981"/>
              <a:gd name="connsiteY59" fmla="*/ 269081 h 531019"/>
              <a:gd name="connsiteX60" fmla="*/ 847725 w 2516981"/>
              <a:gd name="connsiteY60" fmla="*/ 23336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16981" h="531019">
                <a:moveTo>
                  <a:pt x="847725" y="233362"/>
                </a:moveTo>
                <a:lnTo>
                  <a:pt x="1250156" y="171450"/>
                </a:lnTo>
                <a:lnTo>
                  <a:pt x="1431131" y="135731"/>
                </a:lnTo>
                <a:lnTo>
                  <a:pt x="1631156" y="111919"/>
                </a:lnTo>
                <a:lnTo>
                  <a:pt x="1764506" y="88106"/>
                </a:lnTo>
                <a:lnTo>
                  <a:pt x="1862138" y="69056"/>
                </a:lnTo>
                <a:lnTo>
                  <a:pt x="1912144" y="57150"/>
                </a:lnTo>
                <a:lnTo>
                  <a:pt x="2038350" y="19050"/>
                </a:lnTo>
                <a:lnTo>
                  <a:pt x="2093119" y="0"/>
                </a:lnTo>
                <a:lnTo>
                  <a:pt x="2109788" y="0"/>
                </a:lnTo>
                <a:lnTo>
                  <a:pt x="2164556" y="9525"/>
                </a:lnTo>
                <a:lnTo>
                  <a:pt x="2293144" y="45244"/>
                </a:lnTo>
                <a:lnTo>
                  <a:pt x="2424113" y="88106"/>
                </a:lnTo>
                <a:lnTo>
                  <a:pt x="2481263" y="109537"/>
                </a:lnTo>
                <a:lnTo>
                  <a:pt x="2497931" y="119062"/>
                </a:lnTo>
                <a:lnTo>
                  <a:pt x="2509838" y="135731"/>
                </a:lnTo>
                <a:lnTo>
                  <a:pt x="2516981" y="154781"/>
                </a:lnTo>
                <a:lnTo>
                  <a:pt x="2516981" y="166687"/>
                </a:lnTo>
                <a:lnTo>
                  <a:pt x="2507456" y="190500"/>
                </a:lnTo>
                <a:lnTo>
                  <a:pt x="2483644" y="219075"/>
                </a:lnTo>
                <a:lnTo>
                  <a:pt x="2424113" y="250031"/>
                </a:lnTo>
                <a:lnTo>
                  <a:pt x="2386013" y="257175"/>
                </a:lnTo>
                <a:lnTo>
                  <a:pt x="2297906" y="264319"/>
                </a:lnTo>
                <a:lnTo>
                  <a:pt x="2174081" y="269081"/>
                </a:lnTo>
                <a:lnTo>
                  <a:pt x="2081213" y="269081"/>
                </a:lnTo>
                <a:lnTo>
                  <a:pt x="1969294" y="273844"/>
                </a:lnTo>
                <a:lnTo>
                  <a:pt x="1743075" y="292894"/>
                </a:lnTo>
                <a:lnTo>
                  <a:pt x="1507331" y="323850"/>
                </a:lnTo>
                <a:lnTo>
                  <a:pt x="1423988" y="338137"/>
                </a:lnTo>
                <a:lnTo>
                  <a:pt x="1178719" y="359569"/>
                </a:lnTo>
                <a:lnTo>
                  <a:pt x="988219" y="390525"/>
                </a:lnTo>
                <a:lnTo>
                  <a:pt x="747713" y="438150"/>
                </a:lnTo>
                <a:lnTo>
                  <a:pt x="545306" y="485775"/>
                </a:lnTo>
                <a:lnTo>
                  <a:pt x="450056" y="511969"/>
                </a:lnTo>
                <a:lnTo>
                  <a:pt x="423863" y="523875"/>
                </a:lnTo>
                <a:lnTo>
                  <a:pt x="395288" y="531019"/>
                </a:lnTo>
                <a:lnTo>
                  <a:pt x="373856" y="528637"/>
                </a:lnTo>
                <a:cubicBezTo>
                  <a:pt x="332593" y="521356"/>
                  <a:pt x="347077" y="521494"/>
                  <a:pt x="330994" y="521494"/>
                </a:cubicBezTo>
                <a:lnTo>
                  <a:pt x="283369" y="497681"/>
                </a:lnTo>
                <a:lnTo>
                  <a:pt x="240506" y="471487"/>
                </a:lnTo>
                <a:lnTo>
                  <a:pt x="180975" y="423862"/>
                </a:lnTo>
                <a:lnTo>
                  <a:pt x="128588" y="373856"/>
                </a:lnTo>
                <a:lnTo>
                  <a:pt x="83344" y="326231"/>
                </a:lnTo>
                <a:lnTo>
                  <a:pt x="42863" y="276225"/>
                </a:lnTo>
                <a:lnTo>
                  <a:pt x="16669" y="235744"/>
                </a:lnTo>
                <a:lnTo>
                  <a:pt x="4763" y="211931"/>
                </a:lnTo>
                <a:lnTo>
                  <a:pt x="0" y="192881"/>
                </a:lnTo>
                <a:lnTo>
                  <a:pt x="4763" y="173831"/>
                </a:lnTo>
                <a:lnTo>
                  <a:pt x="9525" y="164306"/>
                </a:lnTo>
                <a:lnTo>
                  <a:pt x="21431" y="161925"/>
                </a:lnTo>
                <a:lnTo>
                  <a:pt x="35719" y="161925"/>
                </a:lnTo>
                <a:lnTo>
                  <a:pt x="50006" y="164306"/>
                </a:lnTo>
                <a:lnTo>
                  <a:pt x="83344" y="188119"/>
                </a:lnTo>
                <a:lnTo>
                  <a:pt x="150019" y="226219"/>
                </a:lnTo>
                <a:lnTo>
                  <a:pt x="221456" y="259556"/>
                </a:lnTo>
                <a:lnTo>
                  <a:pt x="254794" y="271462"/>
                </a:lnTo>
                <a:lnTo>
                  <a:pt x="319088" y="283369"/>
                </a:lnTo>
                <a:lnTo>
                  <a:pt x="419100" y="290512"/>
                </a:lnTo>
                <a:lnTo>
                  <a:pt x="509588" y="290512"/>
                </a:lnTo>
                <a:lnTo>
                  <a:pt x="638175" y="269081"/>
                </a:lnTo>
                <a:lnTo>
                  <a:pt x="84772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6467502-CCCD-E64E-8441-0E7E71711896}"/>
              </a:ext>
            </a:extLst>
          </p:cNvPr>
          <p:cNvSpPr/>
          <p:nvPr/>
        </p:nvSpPr>
        <p:spPr>
          <a:xfrm>
            <a:off x="6429375" y="1408113"/>
            <a:ext cx="865188" cy="720725"/>
          </a:xfrm>
          <a:custGeom>
            <a:avLst/>
            <a:gdLst>
              <a:gd name="connsiteX0" fmla="*/ 307181 w 864394"/>
              <a:gd name="connsiteY0" fmla="*/ 316706 h 721519"/>
              <a:gd name="connsiteX1" fmla="*/ 211931 w 864394"/>
              <a:gd name="connsiteY1" fmla="*/ 230981 h 721519"/>
              <a:gd name="connsiteX2" fmla="*/ 135731 w 864394"/>
              <a:gd name="connsiteY2" fmla="*/ 161925 h 721519"/>
              <a:gd name="connsiteX3" fmla="*/ 52388 w 864394"/>
              <a:gd name="connsiteY3" fmla="*/ 92869 h 721519"/>
              <a:gd name="connsiteX4" fmla="*/ 21431 w 864394"/>
              <a:gd name="connsiteY4" fmla="*/ 64294 h 721519"/>
              <a:gd name="connsiteX5" fmla="*/ 9525 w 864394"/>
              <a:gd name="connsiteY5" fmla="*/ 54769 h 721519"/>
              <a:gd name="connsiteX6" fmla="*/ 2381 w 864394"/>
              <a:gd name="connsiteY6" fmla="*/ 38100 h 721519"/>
              <a:gd name="connsiteX7" fmla="*/ 0 w 864394"/>
              <a:gd name="connsiteY7" fmla="*/ 16669 h 721519"/>
              <a:gd name="connsiteX8" fmla="*/ 2381 w 864394"/>
              <a:gd name="connsiteY8" fmla="*/ 9525 h 721519"/>
              <a:gd name="connsiteX9" fmla="*/ 11906 w 864394"/>
              <a:gd name="connsiteY9" fmla="*/ 0 h 721519"/>
              <a:gd name="connsiteX10" fmla="*/ 38100 w 864394"/>
              <a:gd name="connsiteY10" fmla="*/ 4762 h 721519"/>
              <a:gd name="connsiteX11" fmla="*/ 150019 w 864394"/>
              <a:gd name="connsiteY11" fmla="*/ 50006 h 721519"/>
              <a:gd name="connsiteX12" fmla="*/ 319088 w 864394"/>
              <a:gd name="connsiteY12" fmla="*/ 119062 h 721519"/>
              <a:gd name="connsiteX13" fmla="*/ 485775 w 864394"/>
              <a:gd name="connsiteY13" fmla="*/ 188119 h 721519"/>
              <a:gd name="connsiteX14" fmla="*/ 642938 w 864394"/>
              <a:gd name="connsiteY14" fmla="*/ 252412 h 721519"/>
              <a:gd name="connsiteX15" fmla="*/ 678656 w 864394"/>
              <a:gd name="connsiteY15" fmla="*/ 271462 h 721519"/>
              <a:gd name="connsiteX16" fmla="*/ 728663 w 864394"/>
              <a:gd name="connsiteY16" fmla="*/ 309562 h 721519"/>
              <a:gd name="connsiteX17" fmla="*/ 742950 w 864394"/>
              <a:gd name="connsiteY17" fmla="*/ 321469 h 721519"/>
              <a:gd name="connsiteX18" fmla="*/ 759619 w 864394"/>
              <a:gd name="connsiteY18" fmla="*/ 345281 h 721519"/>
              <a:gd name="connsiteX19" fmla="*/ 797719 w 864394"/>
              <a:gd name="connsiteY19" fmla="*/ 421481 h 721519"/>
              <a:gd name="connsiteX20" fmla="*/ 831056 w 864394"/>
              <a:gd name="connsiteY20" fmla="*/ 492919 h 721519"/>
              <a:gd name="connsiteX21" fmla="*/ 850106 w 864394"/>
              <a:gd name="connsiteY21" fmla="*/ 540544 h 721519"/>
              <a:gd name="connsiteX22" fmla="*/ 862013 w 864394"/>
              <a:gd name="connsiteY22" fmla="*/ 592931 h 721519"/>
              <a:gd name="connsiteX23" fmla="*/ 864394 w 864394"/>
              <a:gd name="connsiteY23" fmla="*/ 631031 h 721519"/>
              <a:gd name="connsiteX24" fmla="*/ 862013 w 864394"/>
              <a:gd name="connsiteY24" fmla="*/ 664369 h 721519"/>
              <a:gd name="connsiteX25" fmla="*/ 847725 w 864394"/>
              <a:gd name="connsiteY25" fmla="*/ 692944 h 721519"/>
              <a:gd name="connsiteX26" fmla="*/ 831056 w 864394"/>
              <a:gd name="connsiteY26" fmla="*/ 711994 h 721519"/>
              <a:gd name="connsiteX27" fmla="*/ 804863 w 864394"/>
              <a:gd name="connsiteY27" fmla="*/ 721519 h 721519"/>
              <a:gd name="connsiteX28" fmla="*/ 781050 w 864394"/>
              <a:gd name="connsiteY28" fmla="*/ 721519 h 721519"/>
              <a:gd name="connsiteX29" fmla="*/ 733425 w 864394"/>
              <a:gd name="connsiteY29" fmla="*/ 709612 h 721519"/>
              <a:gd name="connsiteX30" fmla="*/ 678656 w 864394"/>
              <a:gd name="connsiteY30" fmla="*/ 681037 h 721519"/>
              <a:gd name="connsiteX31" fmla="*/ 616744 w 864394"/>
              <a:gd name="connsiteY31" fmla="*/ 614362 h 721519"/>
              <a:gd name="connsiteX32" fmla="*/ 490538 w 864394"/>
              <a:gd name="connsiteY32" fmla="*/ 492919 h 721519"/>
              <a:gd name="connsiteX33" fmla="*/ 307181 w 864394"/>
              <a:gd name="connsiteY3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64394" h="721519">
                <a:moveTo>
                  <a:pt x="307181" y="316706"/>
                </a:moveTo>
                <a:lnTo>
                  <a:pt x="211931" y="230981"/>
                </a:lnTo>
                <a:lnTo>
                  <a:pt x="135731" y="161925"/>
                </a:lnTo>
                <a:lnTo>
                  <a:pt x="52388" y="92869"/>
                </a:lnTo>
                <a:lnTo>
                  <a:pt x="21431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16669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150019" y="50006"/>
                </a:lnTo>
                <a:lnTo>
                  <a:pt x="319088" y="119062"/>
                </a:lnTo>
                <a:lnTo>
                  <a:pt x="485775" y="188119"/>
                </a:lnTo>
                <a:lnTo>
                  <a:pt x="642938" y="252412"/>
                </a:lnTo>
                <a:lnTo>
                  <a:pt x="678656" y="271462"/>
                </a:lnTo>
                <a:lnTo>
                  <a:pt x="728663" y="309562"/>
                </a:lnTo>
                <a:lnTo>
                  <a:pt x="742950" y="321469"/>
                </a:lnTo>
                <a:lnTo>
                  <a:pt x="759619" y="345281"/>
                </a:lnTo>
                <a:lnTo>
                  <a:pt x="797719" y="421481"/>
                </a:lnTo>
                <a:lnTo>
                  <a:pt x="831056" y="492919"/>
                </a:lnTo>
                <a:lnTo>
                  <a:pt x="850106" y="540544"/>
                </a:lnTo>
                <a:lnTo>
                  <a:pt x="862013" y="592931"/>
                </a:lnTo>
                <a:lnTo>
                  <a:pt x="864394" y="631031"/>
                </a:lnTo>
                <a:lnTo>
                  <a:pt x="862013" y="664369"/>
                </a:lnTo>
                <a:lnTo>
                  <a:pt x="847725" y="692944"/>
                </a:lnTo>
                <a:lnTo>
                  <a:pt x="831056" y="711994"/>
                </a:lnTo>
                <a:lnTo>
                  <a:pt x="804863" y="721519"/>
                </a:lnTo>
                <a:lnTo>
                  <a:pt x="781050" y="721519"/>
                </a:lnTo>
                <a:lnTo>
                  <a:pt x="733425" y="709612"/>
                </a:lnTo>
                <a:lnTo>
                  <a:pt x="678656" y="681037"/>
                </a:lnTo>
                <a:lnTo>
                  <a:pt x="616744" y="614362"/>
                </a:lnTo>
                <a:lnTo>
                  <a:pt x="490538" y="492919"/>
                </a:lnTo>
                <a:lnTo>
                  <a:pt x="307181" y="3167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C8E16BE0-C634-C74B-ABF3-012BE0FE46FC}"/>
              </a:ext>
            </a:extLst>
          </p:cNvPr>
          <p:cNvSpPr/>
          <p:nvPr/>
        </p:nvSpPr>
        <p:spPr>
          <a:xfrm>
            <a:off x="4284663" y="2620963"/>
            <a:ext cx="527050" cy="1708150"/>
          </a:xfrm>
          <a:custGeom>
            <a:avLst/>
            <a:gdLst>
              <a:gd name="connsiteX0" fmla="*/ 226219 w 528637"/>
              <a:gd name="connsiteY0" fmla="*/ 450057 h 1707357"/>
              <a:gd name="connsiteX1" fmla="*/ 195262 w 528637"/>
              <a:gd name="connsiteY1" fmla="*/ 302419 h 1707357"/>
              <a:gd name="connsiteX2" fmla="*/ 176212 w 528637"/>
              <a:gd name="connsiteY2" fmla="*/ 252413 h 1707357"/>
              <a:gd name="connsiteX3" fmla="*/ 150019 w 528637"/>
              <a:gd name="connsiteY3" fmla="*/ 204788 h 1707357"/>
              <a:gd name="connsiteX4" fmla="*/ 126206 w 528637"/>
              <a:gd name="connsiteY4" fmla="*/ 169069 h 1707357"/>
              <a:gd name="connsiteX5" fmla="*/ 92869 w 528637"/>
              <a:gd name="connsiteY5" fmla="*/ 126207 h 1707357"/>
              <a:gd name="connsiteX6" fmla="*/ 61912 w 528637"/>
              <a:gd name="connsiteY6" fmla="*/ 90488 h 1707357"/>
              <a:gd name="connsiteX7" fmla="*/ 21431 w 528637"/>
              <a:gd name="connsiteY7" fmla="*/ 52388 h 1707357"/>
              <a:gd name="connsiteX8" fmla="*/ 4762 w 528637"/>
              <a:gd name="connsiteY8" fmla="*/ 30957 h 1707357"/>
              <a:gd name="connsiteX9" fmla="*/ 0 w 528637"/>
              <a:gd name="connsiteY9" fmla="*/ 11907 h 1707357"/>
              <a:gd name="connsiteX10" fmla="*/ 7144 w 528637"/>
              <a:gd name="connsiteY10" fmla="*/ 2382 h 1707357"/>
              <a:gd name="connsiteX11" fmla="*/ 26194 w 528637"/>
              <a:gd name="connsiteY11" fmla="*/ 0 h 1707357"/>
              <a:gd name="connsiteX12" fmla="*/ 78581 w 528637"/>
              <a:gd name="connsiteY12" fmla="*/ 7144 h 1707357"/>
              <a:gd name="connsiteX13" fmla="*/ 150019 w 528637"/>
              <a:gd name="connsiteY13" fmla="*/ 21432 h 1707357"/>
              <a:gd name="connsiteX14" fmla="*/ 204787 w 528637"/>
              <a:gd name="connsiteY14" fmla="*/ 35719 h 1707357"/>
              <a:gd name="connsiteX15" fmla="*/ 271462 w 528637"/>
              <a:gd name="connsiteY15" fmla="*/ 59532 h 1707357"/>
              <a:gd name="connsiteX16" fmla="*/ 309562 w 528637"/>
              <a:gd name="connsiteY16" fmla="*/ 76200 h 1707357"/>
              <a:gd name="connsiteX17" fmla="*/ 376237 w 528637"/>
              <a:gd name="connsiteY17" fmla="*/ 238125 h 1707357"/>
              <a:gd name="connsiteX18" fmla="*/ 404812 w 528637"/>
              <a:gd name="connsiteY18" fmla="*/ 338138 h 1707357"/>
              <a:gd name="connsiteX19" fmla="*/ 426244 w 528637"/>
              <a:gd name="connsiteY19" fmla="*/ 426244 h 1707357"/>
              <a:gd name="connsiteX20" fmla="*/ 445294 w 528637"/>
              <a:gd name="connsiteY20" fmla="*/ 523875 h 1707357"/>
              <a:gd name="connsiteX21" fmla="*/ 464344 w 528637"/>
              <a:gd name="connsiteY21" fmla="*/ 673894 h 1707357"/>
              <a:gd name="connsiteX22" fmla="*/ 481012 w 528637"/>
              <a:gd name="connsiteY22" fmla="*/ 790575 h 1707357"/>
              <a:gd name="connsiteX23" fmla="*/ 490537 w 528637"/>
              <a:gd name="connsiteY23" fmla="*/ 942975 h 1707357"/>
              <a:gd name="connsiteX24" fmla="*/ 507206 w 528637"/>
              <a:gd name="connsiteY24" fmla="*/ 1273969 h 1707357"/>
              <a:gd name="connsiteX25" fmla="*/ 528637 w 528637"/>
              <a:gd name="connsiteY25" fmla="*/ 1414463 h 1707357"/>
              <a:gd name="connsiteX26" fmla="*/ 509587 w 528637"/>
              <a:gd name="connsiteY26" fmla="*/ 1564482 h 1707357"/>
              <a:gd name="connsiteX27" fmla="*/ 504825 w 528637"/>
              <a:gd name="connsiteY27" fmla="*/ 1595438 h 1707357"/>
              <a:gd name="connsiteX28" fmla="*/ 504825 w 528637"/>
              <a:gd name="connsiteY28" fmla="*/ 1645444 h 1707357"/>
              <a:gd name="connsiteX29" fmla="*/ 495300 w 528637"/>
              <a:gd name="connsiteY29" fmla="*/ 1688307 h 1707357"/>
              <a:gd name="connsiteX30" fmla="*/ 485775 w 528637"/>
              <a:gd name="connsiteY30" fmla="*/ 1702594 h 1707357"/>
              <a:gd name="connsiteX31" fmla="*/ 469106 w 528637"/>
              <a:gd name="connsiteY31" fmla="*/ 1707357 h 1707357"/>
              <a:gd name="connsiteX32" fmla="*/ 447675 w 528637"/>
              <a:gd name="connsiteY32" fmla="*/ 1702594 h 1707357"/>
              <a:gd name="connsiteX33" fmla="*/ 423862 w 528637"/>
              <a:gd name="connsiteY33" fmla="*/ 1681163 h 1707357"/>
              <a:gd name="connsiteX34" fmla="*/ 383381 w 528637"/>
              <a:gd name="connsiteY34" fmla="*/ 1631157 h 1707357"/>
              <a:gd name="connsiteX35" fmla="*/ 345281 w 528637"/>
              <a:gd name="connsiteY35" fmla="*/ 1571625 h 1707357"/>
              <a:gd name="connsiteX36" fmla="*/ 304800 w 528637"/>
              <a:gd name="connsiteY36" fmla="*/ 1493044 h 1707357"/>
              <a:gd name="connsiteX37" fmla="*/ 295275 w 528637"/>
              <a:gd name="connsiteY37" fmla="*/ 1469232 h 1707357"/>
              <a:gd name="connsiteX38" fmla="*/ 273844 w 528637"/>
              <a:gd name="connsiteY38" fmla="*/ 1402557 h 1707357"/>
              <a:gd name="connsiteX39" fmla="*/ 261937 w 528637"/>
              <a:gd name="connsiteY39" fmla="*/ 1338263 h 1707357"/>
              <a:gd name="connsiteX40" fmla="*/ 261937 w 528637"/>
              <a:gd name="connsiteY40" fmla="*/ 1319213 h 1707357"/>
              <a:gd name="connsiteX41" fmla="*/ 269081 w 528637"/>
              <a:gd name="connsiteY41" fmla="*/ 1281113 h 1707357"/>
              <a:gd name="connsiteX42" fmla="*/ 278606 w 528637"/>
              <a:gd name="connsiteY42" fmla="*/ 1190625 h 1707357"/>
              <a:gd name="connsiteX43" fmla="*/ 280987 w 528637"/>
              <a:gd name="connsiteY43" fmla="*/ 1123950 h 1707357"/>
              <a:gd name="connsiteX44" fmla="*/ 280987 w 528637"/>
              <a:gd name="connsiteY44" fmla="*/ 1038225 h 1707357"/>
              <a:gd name="connsiteX45" fmla="*/ 278606 w 528637"/>
              <a:gd name="connsiteY45" fmla="*/ 923925 h 1707357"/>
              <a:gd name="connsiteX46" fmla="*/ 273844 w 528637"/>
              <a:gd name="connsiteY46" fmla="*/ 809625 h 1707357"/>
              <a:gd name="connsiteX47" fmla="*/ 264319 w 528637"/>
              <a:gd name="connsiteY47" fmla="*/ 711994 h 1707357"/>
              <a:gd name="connsiteX48" fmla="*/ 254794 w 528637"/>
              <a:gd name="connsiteY48" fmla="*/ 628650 h 1707357"/>
              <a:gd name="connsiteX49" fmla="*/ 226219 w 528637"/>
              <a:gd name="connsiteY49" fmla="*/ 450057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8637" h="1707357">
                <a:moveTo>
                  <a:pt x="226219" y="450057"/>
                </a:moveTo>
                <a:lnTo>
                  <a:pt x="195262" y="302419"/>
                </a:lnTo>
                <a:lnTo>
                  <a:pt x="176212" y="252413"/>
                </a:lnTo>
                <a:lnTo>
                  <a:pt x="150019" y="204788"/>
                </a:lnTo>
                <a:lnTo>
                  <a:pt x="126206" y="169069"/>
                </a:lnTo>
                <a:lnTo>
                  <a:pt x="92869" y="126207"/>
                </a:lnTo>
                <a:lnTo>
                  <a:pt x="61912" y="90488"/>
                </a:lnTo>
                <a:lnTo>
                  <a:pt x="21431" y="52388"/>
                </a:lnTo>
                <a:lnTo>
                  <a:pt x="4762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6194" y="0"/>
                </a:lnTo>
                <a:lnTo>
                  <a:pt x="78581" y="7144"/>
                </a:lnTo>
                <a:lnTo>
                  <a:pt x="150019" y="21432"/>
                </a:lnTo>
                <a:lnTo>
                  <a:pt x="204787" y="35719"/>
                </a:lnTo>
                <a:lnTo>
                  <a:pt x="271462" y="59532"/>
                </a:lnTo>
                <a:lnTo>
                  <a:pt x="309562" y="76200"/>
                </a:lnTo>
                <a:lnTo>
                  <a:pt x="376237" y="238125"/>
                </a:lnTo>
                <a:lnTo>
                  <a:pt x="404812" y="338138"/>
                </a:lnTo>
                <a:lnTo>
                  <a:pt x="426244" y="426244"/>
                </a:lnTo>
                <a:lnTo>
                  <a:pt x="445294" y="523875"/>
                </a:lnTo>
                <a:lnTo>
                  <a:pt x="464344" y="673894"/>
                </a:lnTo>
                <a:lnTo>
                  <a:pt x="481012" y="790575"/>
                </a:lnTo>
                <a:lnTo>
                  <a:pt x="490537" y="942975"/>
                </a:lnTo>
                <a:lnTo>
                  <a:pt x="507206" y="1273969"/>
                </a:lnTo>
                <a:lnTo>
                  <a:pt x="528637" y="1414463"/>
                </a:lnTo>
                <a:lnTo>
                  <a:pt x="509587" y="1564482"/>
                </a:lnTo>
                <a:lnTo>
                  <a:pt x="504825" y="1595438"/>
                </a:lnTo>
                <a:lnTo>
                  <a:pt x="504825" y="1645444"/>
                </a:lnTo>
                <a:lnTo>
                  <a:pt x="495300" y="1688307"/>
                </a:lnTo>
                <a:lnTo>
                  <a:pt x="485775" y="1702594"/>
                </a:lnTo>
                <a:lnTo>
                  <a:pt x="469106" y="1707357"/>
                </a:lnTo>
                <a:lnTo>
                  <a:pt x="447675" y="1702594"/>
                </a:lnTo>
                <a:lnTo>
                  <a:pt x="423862" y="1681163"/>
                </a:lnTo>
                <a:lnTo>
                  <a:pt x="383381" y="1631157"/>
                </a:lnTo>
                <a:lnTo>
                  <a:pt x="345281" y="1571625"/>
                </a:lnTo>
                <a:lnTo>
                  <a:pt x="304800" y="1493044"/>
                </a:lnTo>
                <a:lnTo>
                  <a:pt x="295275" y="1469232"/>
                </a:lnTo>
                <a:lnTo>
                  <a:pt x="273844" y="1402557"/>
                </a:lnTo>
                <a:lnTo>
                  <a:pt x="261937" y="1338263"/>
                </a:lnTo>
                <a:lnTo>
                  <a:pt x="261937" y="1319213"/>
                </a:lnTo>
                <a:lnTo>
                  <a:pt x="269081" y="1281113"/>
                </a:lnTo>
                <a:lnTo>
                  <a:pt x="278606" y="1190625"/>
                </a:lnTo>
                <a:cubicBezTo>
                  <a:pt x="279400" y="1168400"/>
                  <a:pt x="280193" y="1146175"/>
                  <a:pt x="280987" y="1123950"/>
                </a:cubicBezTo>
                <a:lnTo>
                  <a:pt x="280987" y="1038225"/>
                </a:lnTo>
                <a:cubicBezTo>
                  <a:pt x="280193" y="1000125"/>
                  <a:pt x="279400" y="962025"/>
                  <a:pt x="278606" y="923925"/>
                </a:cubicBezTo>
                <a:lnTo>
                  <a:pt x="273844" y="809625"/>
                </a:lnTo>
                <a:lnTo>
                  <a:pt x="264319" y="711994"/>
                </a:lnTo>
                <a:lnTo>
                  <a:pt x="254794" y="628650"/>
                </a:lnTo>
                <a:lnTo>
                  <a:pt x="226219" y="450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A273EA0-34F8-0944-891A-F0281AE9994D}"/>
              </a:ext>
            </a:extLst>
          </p:cNvPr>
          <p:cNvSpPr/>
          <p:nvPr/>
        </p:nvSpPr>
        <p:spPr>
          <a:xfrm>
            <a:off x="3868738" y="4184650"/>
            <a:ext cx="3475037" cy="628650"/>
          </a:xfrm>
          <a:custGeom>
            <a:avLst/>
            <a:gdLst>
              <a:gd name="connsiteX0" fmla="*/ 1537090 w 3475281"/>
              <a:gd name="connsiteY0" fmla="*/ 221587 h 628299"/>
              <a:gd name="connsiteX1" fmla="*/ 2041973 w 3475281"/>
              <a:gd name="connsiteY1" fmla="*/ 145855 h 628299"/>
              <a:gd name="connsiteX2" fmla="*/ 2291610 w 3475281"/>
              <a:gd name="connsiteY2" fmla="*/ 112196 h 628299"/>
              <a:gd name="connsiteX3" fmla="*/ 2507588 w 3475281"/>
              <a:gd name="connsiteY3" fmla="*/ 89757 h 628299"/>
              <a:gd name="connsiteX4" fmla="*/ 2605760 w 3475281"/>
              <a:gd name="connsiteY4" fmla="*/ 92562 h 628299"/>
              <a:gd name="connsiteX5" fmla="*/ 2689907 w 3475281"/>
              <a:gd name="connsiteY5" fmla="*/ 86952 h 628299"/>
              <a:gd name="connsiteX6" fmla="*/ 2779664 w 3475281"/>
              <a:gd name="connsiteY6" fmla="*/ 78537 h 628299"/>
              <a:gd name="connsiteX7" fmla="*/ 2852592 w 3475281"/>
              <a:gd name="connsiteY7" fmla="*/ 61708 h 628299"/>
              <a:gd name="connsiteX8" fmla="*/ 2914299 w 3475281"/>
              <a:gd name="connsiteY8" fmla="*/ 42073 h 628299"/>
              <a:gd name="connsiteX9" fmla="*/ 2956373 w 3475281"/>
              <a:gd name="connsiteY9" fmla="*/ 28049 h 628299"/>
              <a:gd name="connsiteX10" fmla="*/ 3001252 w 3475281"/>
              <a:gd name="connsiteY10" fmla="*/ 2805 h 628299"/>
              <a:gd name="connsiteX11" fmla="*/ 3040520 w 3475281"/>
              <a:gd name="connsiteY11" fmla="*/ 0 h 628299"/>
              <a:gd name="connsiteX12" fmla="*/ 3124668 w 3475281"/>
              <a:gd name="connsiteY12" fmla="*/ 8414 h 628299"/>
              <a:gd name="connsiteX13" fmla="*/ 3225644 w 3475281"/>
              <a:gd name="connsiteY13" fmla="*/ 33659 h 628299"/>
              <a:gd name="connsiteX14" fmla="*/ 3332231 w 3475281"/>
              <a:gd name="connsiteY14" fmla="*/ 67317 h 628299"/>
              <a:gd name="connsiteX15" fmla="*/ 3382719 w 3475281"/>
              <a:gd name="connsiteY15" fmla="*/ 84147 h 628299"/>
              <a:gd name="connsiteX16" fmla="*/ 3410768 w 3475281"/>
              <a:gd name="connsiteY16" fmla="*/ 98171 h 628299"/>
              <a:gd name="connsiteX17" fmla="*/ 3441622 w 3475281"/>
              <a:gd name="connsiteY17" fmla="*/ 120611 h 628299"/>
              <a:gd name="connsiteX18" fmla="*/ 3458452 w 3475281"/>
              <a:gd name="connsiteY18" fmla="*/ 140245 h 628299"/>
              <a:gd name="connsiteX19" fmla="*/ 3469671 w 3475281"/>
              <a:gd name="connsiteY19" fmla="*/ 157075 h 628299"/>
              <a:gd name="connsiteX20" fmla="*/ 3475281 w 3475281"/>
              <a:gd name="connsiteY20" fmla="*/ 176709 h 628299"/>
              <a:gd name="connsiteX21" fmla="*/ 3466866 w 3475281"/>
              <a:gd name="connsiteY21" fmla="*/ 201953 h 628299"/>
              <a:gd name="connsiteX22" fmla="*/ 3450037 w 3475281"/>
              <a:gd name="connsiteY22" fmla="*/ 221587 h 628299"/>
              <a:gd name="connsiteX23" fmla="*/ 3407963 w 3475281"/>
              <a:gd name="connsiteY23" fmla="*/ 244027 h 628299"/>
              <a:gd name="connsiteX24" fmla="*/ 3374304 w 3475281"/>
              <a:gd name="connsiteY24" fmla="*/ 249637 h 628299"/>
              <a:gd name="connsiteX25" fmla="*/ 3273328 w 3475281"/>
              <a:gd name="connsiteY25" fmla="*/ 249637 h 628299"/>
              <a:gd name="connsiteX26" fmla="*/ 3085399 w 3475281"/>
              <a:gd name="connsiteY26" fmla="*/ 252441 h 628299"/>
              <a:gd name="connsiteX27" fmla="*/ 2861006 w 3475281"/>
              <a:gd name="connsiteY27" fmla="*/ 255246 h 628299"/>
              <a:gd name="connsiteX28" fmla="*/ 2619784 w 3475281"/>
              <a:gd name="connsiteY28" fmla="*/ 263661 h 628299"/>
              <a:gd name="connsiteX29" fmla="*/ 2297220 w 3475281"/>
              <a:gd name="connsiteY29" fmla="*/ 272076 h 628299"/>
              <a:gd name="connsiteX30" fmla="*/ 2075632 w 3475281"/>
              <a:gd name="connsiteY30" fmla="*/ 302930 h 628299"/>
              <a:gd name="connsiteX31" fmla="*/ 1736238 w 3475281"/>
              <a:gd name="connsiteY31" fmla="*/ 350613 h 628299"/>
              <a:gd name="connsiteX32" fmla="*/ 1486601 w 3475281"/>
              <a:gd name="connsiteY32" fmla="*/ 387077 h 628299"/>
              <a:gd name="connsiteX33" fmla="*/ 1287453 w 3475281"/>
              <a:gd name="connsiteY33" fmla="*/ 417931 h 628299"/>
              <a:gd name="connsiteX34" fmla="*/ 1197696 w 3475281"/>
              <a:gd name="connsiteY34" fmla="*/ 434760 h 628299"/>
              <a:gd name="connsiteX35" fmla="*/ 1006962 w 3475281"/>
              <a:gd name="connsiteY35" fmla="*/ 479639 h 628299"/>
              <a:gd name="connsiteX36" fmla="*/ 785374 w 3475281"/>
              <a:gd name="connsiteY36" fmla="*/ 538542 h 628299"/>
              <a:gd name="connsiteX37" fmla="*/ 549762 w 3475281"/>
              <a:gd name="connsiteY37" fmla="*/ 614275 h 628299"/>
              <a:gd name="connsiteX38" fmla="*/ 499274 w 3475281"/>
              <a:gd name="connsiteY38" fmla="*/ 628299 h 628299"/>
              <a:gd name="connsiteX39" fmla="*/ 476834 w 3475281"/>
              <a:gd name="connsiteY39" fmla="*/ 622689 h 628299"/>
              <a:gd name="connsiteX40" fmla="*/ 409517 w 3475281"/>
              <a:gd name="connsiteY40" fmla="*/ 597445 h 628299"/>
              <a:gd name="connsiteX41" fmla="*/ 300125 w 3475281"/>
              <a:gd name="connsiteY41" fmla="*/ 549762 h 628299"/>
              <a:gd name="connsiteX42" fmla="*/ 185124 w 3475281"/>
              <a:gd name="connsiteY42" fmla="*/ 493664 h 628299"/>
              <a:gd name="connsiteX43" fmla="*/ 129026 w 3475281"/>
              <a:gd name="connsiteY43" fmla="*/ 457200 h 628299"/>
              <a:gd name="connsiteX44" fmla="*/ 67318 w 3475281"/>
              <a:gd name="connsiteY44" fmla="*/ 412321 h 628299"/>
              <a:gd name="connsiteX45" fmla="*/ 36464 w 3475281"/>
              <a:gd name="connsiteY45" fmla="*/ 381467 h 628299"/>
              <a:gd name="connsiteX46" fmla="*/ 8415 w 3475281"/>
              <a:gd name="connsiteY46" fmla="*/ 342198 h 628299"/>
              <a:gd name="connsiteX47" fmla="*/ 0 w 3475281"/>
              <a:gd name="connsiteY47" fmla="*/ 311344 h 628299"/>
              <a:gd name="connsiteX48" fmla="*/ 2805 w 3475281"/>
              <a:gd name="connsiteY48" fmla="*/ 297320 h 628299"/>
              <a:gd name="connsiteX49" fmla="*/ 8415 w 3475281"/>
              <a:gd name="connsiteY49" fmla="*/ 288905 h 628299"/>
              <a:gd name="connsiteX50" fmla="*/ 22439 w 3475281"/>
              <a:gd name="connsiteY50" fmla="*/ 288905 h 628299"/>
              <a:gd name="connsiteX51" fmla="*/ 44879 w 3475281"/>
              <a:gd name="connsiteY51" fmla="*/ 291710 h 628299"/>
              <a:gd name="connsiteX52" fmla="*/ 78538 w 3475281"/>
              <a:gd name="connsiteY52" fmla="*/ 305735 h 628299"/>
              <a:gd name="connsiteX53" fmla="*/ 168295 w 3475281"/>
              <a:gd name="connsiteY53" fmla="*/ 353418 h 628299"/>
              <a:gd name="connsiteX54" fmla="*/ 213173 w 3475281"/>
              <a:gd name="connsiteY54" fmla="*/ 373052 h 628299"/>
              <a:gd name="connsiteX55" fmla="*/ 269271 w 3475281"/>
              <a:gd name="connsiteY55" fmla="*/ 389882 h 628299"/>
              <a:gd name="connsiteX56" fmla="*/ 316955 w 3475281"/>
              <a:gd name="connsiteY56" fmla="*/ 401102 h 628299"/>
              <a:gd name="connsiteX57" fmla="*/ 364638 w 3475281"/>
              <a:gd name="connsiteY57" fmla="*/ 406711 h 628299"/>
              <a:gd name="connsiteX58" fmla="*/ 465615 w 3475281"/>
              <a:gd name="connsiteY58" fmla="*/ 401102 h 628299"/>
              <a:gd name="connsiteX59" fmla="*/ 661958 w 3475281"/>
              <a:gd name="connsiteY59" fmla="*/ 370248 h 628299"/>
              <a:gd name="connsiteX60" fmla="*/ 956474 w 3475281"/>
              <a:gd name="connsiteY60" fmla="*/ 314149 h 628299"/>
              <a:gd name="connsiteX61" fmla="*/ 1267819 w 3475281"/>
              <a:gd name="connsiteY61" fmla="*/ 260856 h 628299"/>
              <a:gd name="connsiteX62" fmla="*/ 1537090 w 3475281"/>
              <a:gd name="connsiteY62" fmla="*/ 221587 h 62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75281" h="628299">
                <a:moveTo>
                  <a:pt x="1537090" y="221587"/>
                </a:moveTo>
                <a:lnTo>
                  <a:pt x="2041973" y="145855"/>
                </a:lnTo>
                <a:lnTo>
                  <a:pt x="2291610" y="112196"/>
                </a:lnTo>
                <a:lnTo>
                  <a:pt x="2507588" y="89757"/>
                </a:lnTo>
                <a:lnTo>
                  <a:pt x="2605760" y="92562"/>
                </a:lnTo>
                <a:lnTo>
                  <a:pt x="2689907" y="86952"/>
                </a:lnTo>
                <a:lnTo>
                  <a:pt x="2779664" y="78537"/>
                </a:lnTo>
                <a:lnTo>
                  <a:pt x="2852592" y="61708"/>
                </a:lnTo>
                <a:lnTo>
                  <a:pt x="2914299" y="42073"/>
                </a:lnTo>
                <a:lnTo>
                  <a:pt x="2956373" y="28049"/>
                </a:lnTo>
                <a:lnTo>
                  <a:pt x="3001252" y="2805"/>
                </a:lnTo>
                <a:lnTo>
                  <a:pt x="3040520" y="0"/>
                </a:lnTo>
                <a:lnTo>
                  <a:pt x="3124668" y="8414"/>
                </a:lnTo>
                <a:lnTo>
                  <a:pt x="3225644" y="33659"/>
                </a:lnTo>
                <a:lnTo>
                  <a:pt x="3332231" y="67317"/>
                </a:lnTo>
                <a:lnTo>
                  <a:pt x="3382719" y="84147"/>
                </a:lnTo>
                <a:lnTo>
                  <a:pt x="3410768" y="98171"/>
                </a:lnTo>
                <a:lnTo>
                  <a:pt x="3441622" y="120611"/>
                </a:lnTo>
                <a:lnTo>
                  <a:pt x="3458452" y="140245"/>
                </a:lnTo>
                <a:lnTo>
                  <a:pt x="3469671" y="157075"/>
                </a:lnTo>
                <a:lnTo>
                  <a:pt x="3475281" y="176709"/>
                </a:lnTo>
                <a:lnTo>
                  <a:pt x="3466866" y="201953"/>
                </a:lnTo>
                <a:lnTo>
                  <a:pt x="3450037" y="221587"/>
                </a:lnTo>
                <a:lnTo>
                  <a:pt x="3407963" y="244027"/>
                </a:lnTo>
                <a:lnTo>
                  <a:pt x="3374304" y="249637"/>
                </a:lnTo>
                <a:lnTo>
                  <a:pt x="3273328" y="249637"/>
                </a:lnTo>
                <a:lnTo>
                  <a:pt x="3085399" y="252441"/>
                </a:lnTo>
                <a:lnTo>
                  <a:pt x="2861006" y="255246"/>
                </a:lnTo>
                <a:lnTo>
                  <a:pt x="2619784" y="263661"/>
                </a:lnTo>
                <a:lnTo>
                  <a:pt x="2297220" y="272076"/>
                </a:lnTo>
                <a:lnTo>
                  <a:pt x="2075632" y="302930"/>
                </a:lnTo>
                <a:lnTo>
                  <a:pt x="1736238" y="350613"/>
                </a:lnTo>
                <a:lnTo>
                  <a:pt x="1486601" y="387077"/>
                </a:lnTo>
                <a:lnTo>
                  <a:pt x="1287453" y="417931"/>
                </a:lnTo>
                <a:lnTo>
                  <a:pt x="1197696" y="434760"/>
                </a:lnTo>
                <a:lnTo>
                  <a:pt x="1006962" y="479639"/>
                </a:lnTo>
                <a:lnTo>
                  <a:pt x="785374" y="538542"/>
                </a:lnTo>
                <a:lnTo>
                  <a:pt x="549762" y="614275"/>
                </a:lnTo>
                <a:lnTo>
                  <a:pt x="499274" y="628299"/>
                </a:lnTo>
                <a:lnTo>
                  <a:pt x="476834" y="622689"/>
                </a:lnTo>
                <a:lnTo>
                  <a:pt x="409517" y="597445"/>
                </a:lnTo>
                <a:lnTo>
                  <a:pt x="300125" y="549762"/>
                </a:lnTo>
                <a:lnTo>
                  <a:pt x="185124" y="493664"/>
                </a:lnTo>
                <a:lnTo>
                  <a:pt x="129026" y="457200"/>
                </a:lnTo>
                <a:lnTo>
                  <a:pt x="67318" y="412321"/>
                </a:lnTo>
                <a:lnTo>
                  <a:pt x="36464" y="381467"/>
                </a:lnTo>
                <a:lnTo>
                  <a:pt x="8415" y="342198"/>
                </a:lnTo>
                <a:lnTo>
                  <a:pt x="0" y="311344"/>
                </a:lnTo>
                <a:lnTo>
                  <a:pt x="2805" y="297320"/>
                </a:lnTo>
                <a:lnTo>
                  <a:pt x="8415" y="288905"/>
                </a:lnTo>
                <a:lnTo>
                  <a:pt x="22439" y="288905"/>
                </a:lnTo>
                <a:lnTo>
                  <a:pt x="44879" y="291710"/>
                </a:lnTo>
                <a:lnTo>
                  <a:pt x="78538" y="305735"/>
                </a:lnTo>
                <a:lnTo>
                  <a:pt x="168295" y="353418"/>
                </a:lnTo>
                <a:lnTo>
                  <a:pt x="213173" y="373052"/>
                </a:lnTo>
                <a:lnTo>
                  <a:pt x="269271" y="389882"/>
                </a:lnTo>
                <a:lnTo>
                  <a:pt x="316955" y="401102"/>
                </a:lnTo>
                <a:lnTo>
                  <a:pt x="364638" y="406711"/>
                </a:lnTo>
                <a:lnTo>
                  <a:pt x="465615" y="401102"/>
                </a:lnTo>
                <a:lnTo>
                  <a:pt x="661958" y="370248"/>
                </a:lnTo>
                <a:lnTo>
                  <a:pt x="956474" y="314149"/>
                </a:lnTo>
                <a:lnTo>
                  <a:pt x="1267819" y="260856"/>
                </a:lnTo>
                <a:lnTo>
                  <a:pt x="1537090" y="221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9791CB-7F6A-F644-85D4-6D6DD0A82D29}"/>
              </a:ext>
            </a:extLst>
          </p:cNvPr>
          <p:cNvSpPr/>
          <p:nvPr/>
        </p:nvSpPr>
        <p:spPr>
          <a:xfrm>
            <a:off x="5000625" y="4792663"/>
            <a:ext cx="703263" cy="581025"/>
          </a:xfrm>
          <a:custGeom>
            <a:avLst/>
            <a:gdLst>
              <a:gd name="connsiteX0" fmla="*/ 252413 w 702469"/>
              <a:gd name="connsiteY0" fmla="*/ 259557 h 581025"/>
              <a:gd name="connsiteX1" fmla="*/ 185738 w 702469"/>
              <a:gd name="connsiteY1" fmla="*/ 197644 h 581025"/>
              <a:gd name="connsiteX2" fmla="*/ 107156 w 702469"/>
              <a:gd name="connsiteY2" fmla="*/ 123825 h 581025"/>
              <a:gd name="connsiteX3" fmla="*/ 35719 w 702469"/>
              <a:gd name="connsiteY3" fmla="*/ 64294 h 581025"/>
              <a:gd name="connsiteX4" fmla="*/ 7144 w 702469"/>
              <a:gd name="connsiteY4" fmla="*/ 40482 h 581025"/>
              <a:gd name="connsiteX5" fmla="*/ 0 w 702469"/>
              <a:gd name="connsiteY5" fmla="*/ 28575 h 581025"/>
              <a:gd name="connsiteX6" fmla="*/ 0 w 702469"/>
              <a:gd name="connsiteY6" fmla="*/ 19050 h 581025"/>
              <a:gd name="connsiteX7" fmla="*/ 4763 w 702469"/>
              <a:gd name="connsiteY7" fmla="*/ 11907 h 581025"/>
              <a:gd name="connsiteX8" fmla="*/ 21431 w 702469"/>
              <a:gd name="connsiteY8" fmla="*/ 2382 h 581025"/>
              <a:gd name="connsiteX9" fmla="*/ 57150 w 702469"/>
              <a:gd name="connsiteY9" fmla="*/ 0 h 581025"/>
              <a:gd name="connsiteX10" fmla="*/ 97631 w 702469"/>
              <a:gd name="connsiteY10" fmla="*/ 9525 h 581025"/>
              <a:gd name="connsiteX11" fmla="*/ 238125 w 702469"/>
              <a:gd name="connsiteY11" fmla="*/ 45244 h 581025"/>
              <a:gd name="connsiteX12" fmla="*/ 361950 w 702469"/>
              <a:gd name="connsiteY12" fmla="*/ 88107 h 581025"/>
              <a:gd name="connsiteX13" fmla="*/ 490538 w 702469"/>
              <a:gd name="connsiteY13" fmla="*/ 138113 h 581025"/>
              <a:gd name="connsiteX14" fmla="*/ 566738 w 702469"/>
              <a:gd name="connsiteY14" fmla="*/ 173832 h 581025"/>
              <a:gd name="connsiteX15" fmla="*/ 588169 w 702469"/>
              <a:gd name="connsiteY15" fmla="*/ 195263 h 581025"/>
              <a:gd name="connsiteX16" fmla="*/ 642938 w 702469"/>
              <a:gd name="connsiteY16" fmla="*/ 285750 h 581025"/>
              <a:gd name="connsiteX17" fmla="*/ 678656 w 702469"/>
              <a:gd name="connsiteY17" fmla="*/ 359569 h 581025"/>
              <a:gd name="connsiteX18" fmla="*/ 695325 w 702469"/>
              <a:gd name="connsiteY18" fmla="*/ 404813 h 581025"/>
              <a:gd name="connsiteX19" fmla="*/ 700088 w 702469"/>
              <a:gd name="connsiteY19" fmla="*/ 428625 h 581025"/>
              <a:gd name="connsiteX20" fmla="*/ 702469 w 702469"/>
              <a:gd name="connsiteY20" fmla="*/ 464344 h 581025"/>
              <a:gd name="connsiteX21" fmla="*/ 700088 w 702469"/>
              <a:gd name="connsiteY21" fmla="*/ 507207 h 581025"/>
              <a:gd name="connsiteX22" fmla="*/ 690563 w 702469"/>
              <a:gd name="connsiteY22" fmla="*/ 531019 h 581025"/>
              <a:gd name="connsiteX23" fmla="*/ 676275 w 702469"/>
              <a:gd name="connsiteY23" fmla="*/ 554832 h 581025"/>
              <a:gd name="connsiteX24" fmla="*/ 657225 w 702469"/>
              <a:gd name="connsiteY24" fmla="*/ 571500 h 581025"/>
              <a:gd name="connsiteX25" fmla="*/ 633413 w 702469"/>
              <a:gd name="connsiteY25" fmla="*/ 581025 h 581025"/>
              <a:gd name="connsiteX26" fmla="*/ 604838 w 702469"/>
              <a:gd name="connsiteY26" fmla="*/ 578644 h 581025"/>
              <a:gd name="connsiteX27" fmla="*/ 561975 w 702469"/>
              <a:gd name="connsiteY27" fmla="*/ 571500 h 581025"/>
              <a:gd name="connsiteX28" fmla="*/ 521494 w 702469"/>
              <a:gd name="connsiteY28" fmla="*/ 552450 h 581025"/>
              <a:gd name="connsiteX29" fmla="*/ 483394 w 702469"/>
              <a:gd name="connsiteY29" fmla="*/ 521494 h 581025"/>
              <a:gd name="connsiteX30" fmla="*/ 409575 w 702469"/>
              <a:gd name="connsiteY30" fmla="*/ 438150 h 581025"/>
              <a:gd name="connsiteX31" fmla="*/ 354806 w 702469"/>
              <a:gd name="connsiteY31" fmla="*/ 371475 h 581025"/>
              <a:gd name="connsiteX32" fmla="*/ 252413 w 702469"/>
              <a:gd name="connsiteY32" fmla="*/ 25955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581025">
                <a:moveTo>
                  <a:pt x="252413" y="259557"/>
                </a:moveTo>
                <a:lnTo>
                  <a:pt x="185738" y="197644"/>
                </a:lnTo>
                <a:lnTo>
                  <a:pt x="107156" y="123825"/>
                </a:lnTo>
                <a:lnTo>
                  <a:pt x="35719" y="64294"/>
                </a:lnTo>
                <a:lnTo>
                  <a:pt x="7144" y="40482"/>
                </a:lnTo>
                <a:lnTo>
                  <a:pt x="0" y="28575"/>
                </a:lnTo>
                <a:lnTo>
                  <a:pt x="0" y="19050"/>
                </a:lnTo>
                <a:lnTo>
                  <a:pt x="4763" y="11907"/>
                </a:lnTo>
                <a:lnTo>
                  <a:pt x="21431" y="2382"/>
                </a:lnTo>
                <a:lnTo>
                  <a:pt x="57150" y="0"/>
                </a:lnTo>
                <a:lnTo>
                  <a:pt x="97631" y="9525"/>
                </a:lnTo>
                <a:lnTo>
                  <a:pt x="238125" y="45244"/>
                </a:lnTo>
                <a:lnTo>
                  <a:pt x="361950" y="88107"/>
                </a:lnTo>
                <a:lnTo>
                  <a:pt x="490538" y="138113"/>
                </a:lnTo>
                <a:lnTo>
                  <a:pt x="566738" y="173832"/>
                </a:lnTo>
                <a:lnTo>
                  <a:pt x="588169" y="195263"/>
                </a:lnTo>
                <a:lnTo>
                  <a:pt x="642938" y="285750"/>
                </a:lnTo>
                <a:lnTo>
                  <a:pt x="678656" y="359569"/>
                </a:lnTo>
                <a:lnTo>
                  <a:pt x="695325" y="404813"/>
                </a:lnTo>
                <a:lnTo>
                  <a:pt x="700088" y="428625"/>
                </a:lnTo>
                <a:lnTo>
                  <a:pt x="702469" y="464344"/>
                </a:lnTo>
                <a:lnTo>
                  <a:pt x="700088" y="507207"/>
                </a:lnTo>
                <a:lnTo>
                  <a:pt x="690563" y="531019"/>
                </a:lnTo>
                <a:lnTo>
                  <a:pt x="676275" y="554832"/>
                </a:lnTo>
                <a:lnTo>
                  <a:pt x="657225" y="571500"/>
                </a:lnTo>
                <a:lnTo>
                  <a:pt x="633413" y="581025"/>
                </a:lnTo>
                <a:lnTo>
                  <a:pt x="604838" y="578644"/>
                </a:lnTo>
                <a:cubicBezTo>
                  <a:pt x="563574" y="571362"/>
                  <a:pt x="578059" y="571500"/>
                  <a:pt x="561975" y="571500"/>
                </a:cubicBezTo>
                <a:lnTo>
                  <a:pt x="521494" y="552450"/>
                </a:lnTo>
                <a:lnTo>
                  <a:pt x="483394" y="521494"/>
                </a:lnTo>
                <a:lnTo>
                  <a:pt x="409575" y="438150"/>
                </a:lnTo>
                <a:lnTo>
                  <a:pt x="354806" y="371475"/>
                </a:lnTo>
                <a:lnTo>
                  <a:pt x="252413" y="25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003309A-6DF8-F448-86D9-C04C0590F28E}"/>
              </a:ext>
            </a:extLst>
          </p:cNvPr>
          <p:cNvSpPr/>
          <p:nvPr/>
        </p:nvSpPr>
        <p:spPr>
          <a:xfrm rot="16200000">
            <a:off x="1418431" y="3553620"/>
            <a:ext cx="4187825" cy="461962"/>
          </a:xfrm>
          <a:custGeom>
            <a:avLst/>
            <a:gdLst>
              <a:gd name="connsiteX0" fmla="*/ 1927378 w 4187884"/>
              <a:gd name="connsiteY0" fmla="*/ 132571 h 462299"/>
              <a:gd name="connsiteX1" fmla="*/ 2695610 w 4187884"/>
              <a:gd name="connsiteY1" fmla="*/ 146168 h 462299"/>
              <a:gd name="connsiteX2" fmla="*/ 3154510 w 4187884"/>
              <a:gd name="connsiteY2" fmla="*/ 152967 h 462299"/>
              <a:gd name="connsiteX3" fmla="*/ 3593014 w 4187884"/>
              <a:gd name="connsiteY3" fmla="*/ 163164 h 462299"/>
              <a:gd name="connsiteX4" fmla="*/ 3841160 w 4187884"/>
              <a:gd name="connsiteY4" fmla="*/ 166564 h 462299"/>
              <a:gd name="connsiteX5" fmla="*/ 3888749 w 4187884"/>
              <a:gd name="connsiteY5" fmla="*/ 166564 h 462299"/>
              <a:gd name="connsiteX6" fmla="*/ 3943137 w 4187884"/>
              <a:gd name="connsiteY6" fmla="*/ 156366 h 462299"/>
              <a:gd name="connsiteX7" fmla="*/ 3983929 w 4187884"/>
              <a:gd name="connsiteY7" fmla="*/ 139369 h 462299"/>
              <a:gd name="connsiteX8" fmla="*/ 4031518 w 4187884"/>
              <a:gd name="connsiteY8" fmla="*/ 112175 h 462299"/>
              <a:gd name="connsiteX9" fmla="*/ 4085906 w 4187884"/>
              <a:gd name="connsiteY9" fmla="*/ 71384 h 462299"/>
              <a:gd name="connsiteX10" fmla="*/ 4143694 w 4187884"/>
              <a:gd name="connsiteY10" fmla="*/ 16996 h 462299"/>
              <a:gd name="connsiteX11" fmla="*/ 4164089 w 4187884"/>
              <a:gd name="connsiteY11" fmla="*/ 0 h 462299"/>
              <a:gd name="connsiteX12" fmla="*/ 4170888 w 4187884"/>
              <a:gd name="connsiteY12" fmla="*/ 0 h 462299"/>
              <a:gd name="connsiteX13" fmla="*/ 4184485 w 4187884"/>
              <a:gd name="connsiteY13" fmla="*/ 6798 h 462299"/>
              <a:gd name="connsiteX14" fmla="*/ 4187884 w 4187884"/>
              <a:gd name="connsiteY14" fmla="*/ 30593 h 462299"/>
              <a:gd name="connsiteX15" fmla="*/ 4187884 w 4187884"/>
              <a:gd name="connsiteY15" fmla="*/ 74784 h 462299"/>
              <a:gd name="connsiteX16" fmla="*/ 4181085 w 4187884"/>
              <a:gd name="connsiteY16" fmla="*/ 112175 h 462299"/>
              <a:gd name="connsiteX17" fmla="*/ 4153891 w 4187884"/>
              <a:gd name="connsiteY17" fmla="*/ 186959 h 462299"/>
              <a:gd name="connsiteX18" fmla="*/ 4116500 w 4187884"/>
              <a:gd name="connsiteY18" fmla="*/ 268541 h 462299"/>
              <a:gd name="connsiteX19" fmla="*/ 4048514 w 4187884"/>
              <a:gd name="connsiteY19" fmla="*/ 390914 h 462299"/>
              <a:gd name="connsiteX20" fmla="*/ 4024720 w 4187884"/>
              <a:gd name="connsiteY20" fmla="*/ 428306 h 462299"/>
              <a:gd name="connsiteX21" fmla="*/ 4004324 w 4187884"/>
              <a:gd name="connsiteY21" fmla="*/ 445303 h 462299"/>
              <a:gd name="connsiteX22" fmla="*/ 3977130 w 4187884"/>
              <a:gd name="connsiteY22" fmla="*/ 455500 h 462299"/>
              <a:gd name="connsiteX23" fmla="*/ 3960134 w 4187884"/>
              <a:gd name="connsiteY23" fmla="*/ 458900 h 462299"/>
              <a:gd name="connsiteX24" fmla="*/ 3926141 w 4187884"/>
              <a:gd name="connsiteY24" fmla="*/ 462299 h 462299"/>
              <a:gd name="connsiteX25" fmla="*/ 3881951 w 4187884"/>
              <a:gd name="connsiteY25" fmla="*/ 452101 h 462299"/>
              <a:gd name="connsiteX26" fmla="*/ 3830962 w 4187884"/>
              <a:gd name="connsiteY26" fmla="*/ 428306 h 462299"/>
              <a:gd name="connsiteX27" fmla="*/ 3803768 w 4187884"/>
              <a:gd name="connsiteY27" fmla="*/ 414709 h 462299"/>
              <a:gd name="connsiteX28" fmla="*/ 3732384 w 4187884"/>
              <a:gd name="connsiteY28" fmla="*/ 401112 h 462299"/>
              <a:gd name="connsiteX29" fmla="*/ 3467242 w 4187884"/>
              <a:gd name="connsiteY29" fmla="*/ 370519 h 462299"/>
              <a:gd name="connsiteX30" fmla="*/ 3270085 w 4187884"/>
              <a:gd name="connsiteY30" fmla="*/ 370519 h 462299"/>
              <a:gd name="connsiteX31" fmla="*/ 2981148 w 4187884"/>
              <a:gd name="connsiteY31" fmla="*/ 370519 h 462299"/>
              <a:gd name="connsiteX32" fmla="*/ 2916562 w 4187884"/>
              <a:gd name="connsiteY32" fmla="*/ 370519 h 462299"/>
              <a:gd name="connsiteX33" fmla="*/ 2658219 w 4187884"/>
              <a:gd name="connsiteY33" fmla="*/ 367120 h 462299"/>
              <a:gd name="connsiteX34" fmla="*/ 2328491 w 4187884"/>
              <a:gd name="connsiteY34" fmla="*/ 350123 h 462299"/>
              <a:gd name="connsiteX35" fmla="*/ 1940975 w 4187884"/>
              <a:gd name="connsiteY35" fmla="*/ 336526 h 462299"/>
              <a:gd name="connsiteX36" fmla="*/ 1519468 w 4187884"/>
              <a:gd name="connsiteY36" fmla="*/ 326329 h 462299"/>
              <a:gd name="connsiteX37" fmla="*/ 1165945 w 4187884"/>
              <a:gd name="connsiteY37" fmla="*/ 326329 h 462299"/>
              <a:gd name="connsiteX38" fmla="*/ 846415 w 4187884"/>
              <a:gd name="connsiteY38" fmla="*/ 326329 h 462299"/>
              <a:gd name="connsiteX39" fmla="*/ 577874 w 4187884"/>
              <a:gd name="connsiteY39" fmla="*/ 326329 h 462299"/>
              <a:gd name="connsiteX40" fmla="*/ 319530 w 4187884"/>
              <a:gd name="connsiteY40" fmla="*/ 326329 h 462299"/>
              <a:gd name="connsiteX41" fmla="*/ 176761 w 4187884"/>
              <a:gd name="connsiteY41" fmla="*/ 322929 h 462299"/>
              <a:gd name="connsiteX42" fmla="*/ 84981 w 4187884"/>
              <a:gd name="connsiteY42" fmla="*/ 305933 h 462299"/>
              <a:gd name="connsiteX43" fmla="*/ 33993 w 4187884"/>
              <a:gd name="connsiteY43" fmla="*/ 285538 h 462299"/>
              <a:gd name="connsiteX44" fmla="*/ 10198 w 4187884"/>
              <a:gd name="connsiteY44" fmla="*/ 268541 h 462299"/>
              <a:gd name="connsiteX45" fmla="*/ 3399 w 4187884"/>
              <a:gd name="connsiteY45" fmla="*/ 258343 h 462299"/>
              <a:gd name="connsiteX46" fmla="*/ 0 w 4187884"/>
              <a:gd name="connsiteY46" fmla="*/ 244746 h 462299"/>
              <a:gd name="connsiteX47" fmla="*/ 0 w 4187884"/>
              <a:gd name="connsiteY47" fmla="*/ 227750 h 462299"/>
              <a:gd name="connsiteX48" fmla="*/ 3399 w 4187884"/>
              <a:gd name="connsiteY48" fmla="*/ 207355 h 462299"/>
              <a:gd name="connsiteX49" fmla="*/ 30593 w 4187884"/>
              <a:gd name="connsiteY49" fmla="*/ 169963 h 462299"/>
              <a:gd name="connsiteX50" fmla="*/ 67985 w 4187884"/>
              <a:gd name="connsiteY50" fmla="*/ 132571 h 462299"/>
              <a:gd name="connsiteX51" fmla="*/ 129172 w 4187884"/>
              <a:gd name="connsiteY51" fmla="*/ 101978 h 462299"/>
              <a:gd name="connsiteX52" fmla="*/ 309332 w 4187884"/>
              <a:gd name="connsiteY52" fmla="*/ 40791 h 462299"/>
              <a:gd name="connsiteX53" fmla="*/ 445303 w 4187884"/>
              <a:gd name="connsiteY53" fmla="*/ 13597 h 462299"/>
              <a:gd name="connsiteX54" fmla="*/ 520086 w 4187884"/>
              <a:gd name="connsiteY54" fmla="*/ 27194 h 462299"/>
              <a:gd name="connsiteX55" fmla="*/ 690049 w 4187884"/>
              <a:gd name="connsiteY55" fmla="*/ 57787 h 462299"/>
              <a:gd name="connsiteX56" fmla="*/ 904202 w 4187884"/>
              <a:gd name="connsiteY56" fmla="*/ 84981 h 462299"/>
              <a:gd name="connsiteX57" fmla="*/ 1189740 w 4187884"/>
              <a:gd name="connsiteY57" fmla="*/ 108776 h 462299"/>
              <a:gd name="connsiteX58" fmla="*/ 1567057 w 4187884"/>
              <a:gd name="connsiteY58" fmla="*/ 122373 h 462299"/>
              <a:gd name="connsiteX59" fmla="*/ 1927378 w 4187884"/>
              <a:gd name="connsiteY59" fmla="*/ 132571 h 46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7884" h="462299">
                <a:moveTo>
                  <a:pt x="1927378" y="132571"/>
                </a:moveTo>
                <a:lnTo>
                  <a:pt x="2695610" y="146168"/>
                </a:lnTo>
                <a:lnTo>
                  <a:pt x="3154510" y="152967"/>
                </a:lnTo>
                <a:lnTo>
                  <a:pt x="3593014" y="163164"/>
                </a:lnTo>
                <a:lnTo>
                  <a:pt x="3841160" y="166564"/>
                </a:lnTo>
                <a:lnTo>
                  <a:pt x="3888749" y="166564"/>
                </a:lnTo>
                <a:lnTo>
                  <a:pt x="3943137" y="156366"/>
                </a:lnTo>
                <a:lnTo>
                  <a:pt x="3983929" y="139369"/>
                </a:lnTo>
                <a:lnTo>
                  <a:pt x="4031518" y="112175"/>
                </a:lnTo>
                <a:lnTo>
                  <a:pt x="4085906" y="71384"/>
                </a:lnTo>
                <a:lnTo>
                  <a:pt x="4143694" y="16996"/>
                </a:lnTo>
                <a:lnTo>
                  <a:pt x="4164089" y="0"/>
                </a:lnTo>
                <a:lnTo>
                  <a:pt x="4170888" y="0"/>
                </a:lnTo>
                <a:lnTo>
                  <a:pt x="4184485" y="6798"/>
                </a:lnTo>
                <a:lnTo>
                  <a:pt x="4187884" y="30593"/>
                </a:lnTo>
                <a:lnTo>
                  <a:pt x="4187884" y="74784"/>
                </a:lnTo>
                <a:lnTo>
                  <a:pt x="4181085" y="112175"/>
                </a:lnTo>
                <a:lnTo>
                  <a:pt x="4153891" y="186959"/>
                </a:lnTo>
                <a:lnTo>
                  <a:pt x="4116500" y="268541"/>
                </a:lnTo>
                <a:lnTo>
                  <a:pt x="4048514" y="390914"/>
                </a:lnTo>
                <a:lnTo>
                  <a:pt x="4024720" y="428306"/>
                </a:lnTo>
                <a:lnTo>
                  <a:pt x="4004324" y="445303"/>
                </a:lnTo>
                <a:lnTo>
                  <a:pt x="3977130" y="455500"/>
                </a:lnTo>
                <a:lnTo>
                  <a:pt x="3960134" y="458900"/>
                </a:lnTo>
                <a:lnTo>
                  <a:pt x="3926141" y="462299"/>
                </a:lnTo>
                <a:lnTo>
                  <a:pt x="3881951" y="452101"/>
                </a:lnTo>
                <a:lnTo>
                  <a:pt x="3830962" y="428306"/>
                </a:lnTo>
                <a:lnTo>
                  <a:pt x="3803768" y="414709"/>
                </a:lnTo>
                <a:lnTo>
                  <a:pt x="3732384" y="401112"/>
                </a:lnTo>
                <a:lnTo>
                  <a:pt x="3467242" y="370519"/>
                </a:lnTo>
                <a:lnTo>
                  <a:pt x="3270085" y="370519"/>
                </a:lnTo>
                <a:lnTo>
                  <a:pt x="2981148" y="370519"/>
                </a:lnTo>
                <a:lnTo>
                  <a:pt x="2916562" y="370519"/>
                </a:lnTo>
                <a:lnTo>
                  <a:pt x="2658219" y="367120"/>
                </a:lnTo>
                <a:lnTo>
                  <a:pt x="2328491" y="350123"/>
                </a:lnTo>
                <a:lnTo>
                  <a:pt x="1940975" y="336526"/>
                </a:lnTo>
                <a:lnTo>
                  <a:pt x="1519468" y="326329"/>
                </a:lnTo>
                <a:lnTo>
                  <a:pt x="1165945" y="326329"/>
                </a:lnTo>
                <a:lnTo>
                  <a:pt x="846415" y="326329"/>
                </a:lnTo>
                <a:lnTo>
                  <a:pt x="577874" y="326329"/>
                </a:lnTo>
                <a:lnTo>
                  <a:pt x="319530" y="326329"/>
                </a:lnTo>
                <a:lnTo>
                  <a:pt x="176761" y="322929"/>
                </a:lnTo>
                <a:lnTo>
                  <a:pt x="84981" y="305933"/>
                </a:lnTo>
                <a:lnTo>
                  <a:pt x="33993" y="285538"/>
                </a:lnTo>
                <a:lnTo>
                  <a:pt x="10198" y="268541"/>
                </a:lnTo>
                <a:lnTo>
                  <a:pt x="3399" y="258343"/>
                </a:lnTo>
                <a:lnTo>
                  <a:pt x="0" y="244746"/>
                </a:lnTo>
                <a:lnTo>
                  <a:pt x="0" y="227750"/>
                </a:lnTo>
                <a:lnTo>
                  <a:pt x="3399" y="207355"/>
                </a:lnTo>
                <a:lnTo>
                  <a:pt x="30593" y="169963"/>
                </a:lnTo>
                <a:lnTo>
                  <a:pt x="67985" y="132571"/>
                </a:lnTo>
                <a:lnTo>
                  <a:pt x="129172" y="101978"/>
                </a:lnTo>
                <a:lnTo>
                  <a:pt x="309332" y="40791"/>
                </a:lnTo>
                <a:lnTo>
                  <a:pt x="445303" y="13597"/>
                </a:lnTo>
                <a:lnTo>
                  <a:pt x="520086" y="27194"/>
                </a:lnTo>
                <a:lnTo>
                  <a:pt x="690049" y="57787"/>
                </a:lnTo>
                <a:lnTo>
                  <a:pt x="904202" y="84981"/>
                </a:lnTo>
                <a:lnTo>
                  <a:pt x="1189740" y="108776"/>
                </a:lnTo>
                <a:lnTo>
                  <a:pt x="1567057" y="122373"/>
                </a:lnTo>
                <a:lnTo>
                  <a:pt x="1927378" y="13257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0CC8382-F344-8E4D-B956-09E0CF4CD492}"/>
              </a:ext>
            </a:extLst>
          </p:cNvPr>
          <p:cNvSpPr/>
          <p:nvPr/>
        </p:nvSpPr>
        <p:spPr>
          <a:xfrm>
            <a:off x="4552950" y="2424113"/>
            <a:ext cx="2286000" cy="1562100"/>
          </a:xfrm>
          <a:custGeom>
            <a:avLst/>
            <a:gdLst>
              <a:gd name="connsiteX0" fmla="*/ 457200 w 2286000"/>
              <a:gd name="connsiteY0" fmla="*/ 395287 h 1562100"/>
              <a:gd name="connsiteX1" fmla="*/ 295275 w 2286000"/>
              <a:gd name="connsiteY1" fmla="*/ 411956 h 1562100"/>
              <a:gd name="connsiteX2" fmla="*/ 192881 w 2286000"/>
              <a:gd name="connsiteY2" fmla="*/ 421481 h 1562100"/>
              <a:gd name="connsiteX3" fmla="*/ 107156 w 2286000"/>
              <a:gd name="connsiteY3" fmla="*/ 423862 h 1562100"/>
              <a:gd name="connsiteX4" fmla="*/ 47625 w 2286000"/>
              <a:gd name="connsiteY4" fmla="*/ 421481 h 1562100"/>
              <a:gd name="connsiteX5" fmla="*/ 0 w 2286000"/>
              <a:gd name="connsiteY5" fmla="*/ 259556 h 1562100"/>
              <a:gd name="connsiteX6" fmla="*/ 40481 w 2286000"/>
              <a:gd name="connsiteY6" fmla="*/ 273843 h 1562100"/>
              <a:gd name="connsiteX7" fmla="*/ 80963 w 2286000"/>
              <a:gd name="connsiteY7" fmla="*/ 273843 h 1562100"/>
              <a:gd name="connsiteX8" fmla="*/ 233363 w 2286000"/>
              <a:gd name="connsiteY8" fmla="*/ 266700 h 1562100"/>
              <a:gd name="connsiteX9" fmla="*/ 378619 w 2286000"/>
              <a:gd name="connsiteY9" fmla="*/ 252412 h 1562100"/>
              <a:gd name="connsiteX10" fmla="*/ 571500 w 2286000"/>
              <a:gd name="connsiteY10" fmla="*/ 230981 h 1562100"/>
              <a:gd name="connsiteX11" fmla="*/ 788194 w 2286000"/>
              <a:gd name="connsiteY11" fmla="*/ 197643 h 1562100"/>
              <a:gd name="connsiteX12" fmla="*/ 909638 w 2286000"/>
              <a:gd name="connsiteY12" fmla="*/ 178593 h 1562100"/>
              <a:gd name="connsiteX13" fmla="*/ 1104900 w 2286000"/>
              <a:gd name="connsiteY13" fmla="*/ 161925 h 1562100"/>
              <a:gd name="connsiteX14" fmla="*/ 1333500 w 2286000"/>
              <a:gd name="connsiteY14" fmla="*/ 126206 h 1562100"/>
              <a:gd name="connsiteX15" fmla="*/ 1514475 w 2286000"/>
              <a:gd name="connsiteY15" fmla="*/ 95250 h 1562100"/>
              <a:gd name="connsiteX16" fmla="*/ 1681163 w 2286000"/>
              <a:gd name="connsiteY16" fmla="*/ 66675 h 1562100"/>
              <a:gd name="connsiteX17" fmla="*/ 1804988 w 2286000"/>
              <a:gd name="connsiteY17" fmla="*/ 42862 h 1562100"/>
              <a:gd name="connsiteX18" fmla="*/ 1881188 w 2286000"/>
              <a:gd name="connsiteY18" fmla="*/ 16668 h 1562100"/>
              <a:gd name="connsiteX19" fmla="*/ 1931194 w 2286000"/>
              <a:gd name="connsiteY19" fmla="*/ 0 h 1562100"/>
              <a:gd name="connsiteX20" fmla="*/ 1964531 w 2286000"/>
              <a:gd name="connsiteY20" fmla="*/ 9525 h 1562100"/>
              <a:gd name="connsiteX21" fmla="*/ 2028825 w 2286000"/>
              <a:gd name="connsiteY21" fmla="*/ 38100 h 1562100"/>
              <a:gd name="connsiteX22" fmla="*/ 2081213 w 2286000"/>
              <a:gd name="connsiteY22" fmla="*/ 61912 h 1562100"/>
              <a:gd name="connsiteX23" fmla="*/ 2121694 w 2286000"/>
              <a:gd name="connsiteY23" fmla="*/ 85725 h 1562100"/>
              <a:gd name="connsiteX24" fmla="*/ 2166938 w 2286000"/>
              <a:gd name="connsiteY24" fmla="*/ 116681 h 1562100"/>
              <a:gd name="connsiteX25" fmla="*/ 2205038 w 2286000"/>
              <a:gd name="connsiteY25" fmla="*/ 145256 h 1562100"/>
              <a:gd name="connsiteX26" fmla="*/ 2243138 w 2286000"/>
              <a:gd name="connsiteY26" fmla="*/ 176212 h 1562100"/>
              <a:gd name="connsiteX27" fmla="*/ 2269331 w 2286000"/>
              <a:gd name="connsiteY27" fmla="*/ 202406 h 1562100"/>
              <a:gd name="connsiteX28" fmla="*/ 2281238 w 2286000"/>
              <a:gd name="connsiteY28" fmla="*/ 216693 h 1562100"/>
              <a:gd name="connsiteX29" fmla="*/ 2286000 w 2286000"/>
              <a:gd name="connsiteY29" fmla="*/ 233362 h 1562100"/>
              <a:gd name="connsiteX30" fmla="*/ 2278856 w 2286000"/>
              <a:gd name="connsiteY30" fmla="*/ 250031 h 1562100"/>
              <a:gd name="connsiteX31" fmla="*/ 2255044 w 2286000"/>
              <a:gd name="connsiteY31" fmla="*/ 283368 h 1562100"/>
              <a:gd name="connsiteX32" fmla="*/ 2226469 w 2286000"/>
              <a:gd name="connsiteY32" fmla="*/ 311943 h 1562100"/>
              <a:gd name="connsiteX33" fmla="*/ 2219325 w 2286000"/>
              <a:gd name="connsiteY33" fmla="*/ 330993 h 1562100"/>
              <a:gd name="connsiteX34" fmla="*/ 2197894 w 2286000"/>
              <a:gd name="connsiteY34" fmla="*/ 466725 h 1562100"/>
              <a:gd name="connsiteX35" fmla="*/ 2147888 w 2286000"/>
              <a:gd name="connsiteY35" fmla="*/ 745331 h 1562100"/>
              <a:gd name="connsiteX36" fmla="*/ 2102644 w 2286000"/>
              <a:gd name="connsiteY36" fmla="*/ 997743 h 1562100"/>
              <a:gd name="connsiteX37" fmla="*/ 2064544 w 2286000"/>
              <a:gd name="connsiteY37" fmla="*/ 1195387 h 1562100"/>
              <a:gd name="connsiteX38" fmla="*/ 2045494 w 2286000"/>
              <a:gd name="connsiteY38" fmla="*/ 1309687 h 1562100"/>
              <a:gd name="connsiteX39" fmla="*/ 2035969 w 2286000"/>
              <a:gd name="connsiteY39" fmla="*/ 1350168 h 1562100"/>
              <a:gd name="connsiteX40" fmla="*/ 2009775 w 2286000"/>
              <a:gd name="connsiteY40" fmla="*/ 1414462 h 1562100"/>
              <a:gd name="connsiteX41" fmla="*/ 1978819 w 2286000"/>
              <a:gd name="connsiteY41" fmla="*/ 1478756 h 1562100"/>
              <a:gd name="connsiteX42" fmla="*/ 1945481 w 2286000"/>
              <a:gd name="connsiteY42" fmla="*/ 1528762 h 1562100"/>
              <a:gd name="connsiteX43" fmla="*/ 1916906 w 2286000"/>
              <a:gd name="connsiteY43" fmla="*/ 1552575 h 1562100"/>
              <a:gd name="connsiteX44" fmla="*/ 1869281 w 2286000"/>
              <a:gd name="connsiteY44" fmla="*/ 1562100 h 1562100"/>
              <a:gd name="connsiteX45" fmla="*/ 1854994 w 2286000"/>
              <a:gd name="connsiteY45" fmla="*/ 1562100 h 1562100"/>
              <a:gd name="connsiteX46" fmla="*/ 1835944 w 2286000"/>
              <a:gd name="connsiteY46" fmla="*/ 1547812 h 1562100"/>
              <a:gd name="connsiteX47" fmla="*/ 1824038 w 2286000"/>
              <a:gd name="connsiteY47" fmla="*/ 1521618 h 1562100"/>
              <a:gd name="connsiteX48" fmla="*/ 1821656 w 2286000"/>
              <a:gd name="connsiteY48" fmla="*/ 1278731 h 1562100"/>
              <a:gd name="connsiteX49" fmla="*/ 1852613 w 2286000"/>
              <a:gd name="connsiteY49" fmla="*/ 969168 h 1562100"/>
              <a:gd name="connsiteX50" fmla="*/ 1866900 w 2286000"/>
              <a:gd name="connsiteY50" fmla="*/ 802481 h 1562100"/>
              <a:gd name="connsiteX51" fmla="*/ 1883569 w 2286000"/>
              <a:gd name="connsiteY51" fmla="*/ 697706 h 1562100"/>
              <a:gd name="connsiteX52" fmla="*/ 1907381 w 2286000"/>
              <a:gd name="connsiteY52" fmla="*/ 514350 h 1562100"/>
              <a:gd name="connsiteX53" fmla="*/ 1928813 w 2286000"/>
              <a:gd name="connsiteY53" fmla="*/ 347662 h 1562100"/>
              <a:gd name="connsiteX54" fmla="*/ 1931194 w 2286000"/>
              <a:gd name="connsiteY54" fmla="*/ 304800 h 1562100"/>
              <a:gd name="connsiteX55" fmla="*/ 1924050 w 2286000"/>
              <a:gd name="connsiteY55" fmla="*/ 276225 h 1562100"/>
              <a:gd name="connsiteX56" fmla="*/ 1914525 w 2286000"/>
              <a:gd name="connsiteY56" fmla="*/ 259556 h 1562100"/>
              <a:gd name="connsiteX57" fmla="*/ 1893094 w 2286000"/>
              <a:gd name="connsiteY57" fmla="*/ 240506 h 1562100"/>
              <a:gd name="connsiteX58" fmla="*/ 1862138 w 2286000"/>
              <a:gd name="connsiteY58" fmla="*/ 228600 h 1562100"/>
              <a:gd name="connsiteX59" fmla="*/ 1831181 w 2286000"/>
              <a:gd name="connsiteY59" fmla="*/ 223837 h 1562100"/>
              <a:gd name="connsiteX60" fmla="*/ 1754981 w 2286000"/>
              <a:gd name="connsiteY60" fmla="*/ 233362 h 1562100"/>
              <a:gd name="connsiteX61" fmla="*/ 1423988 w 2286000"/>
              <a:gd name="connsiteY61" fmla="*/ 276225 h 1562100"/>
              <a:gd name="connsiteX62" fmla="*/ 1126331 w 2286000"/>
              <a:gd name="connsiteY62" fmla="*/ 314325 h 1562100"/>
              <a:gd name="connsiteX63" fmla="*/ 904875 w 2286000"/>
              <a:gd name="connsiteY63" fmla="*/ 333375 h 1562100"/>
              <a:gd name="connsiteX64" fmla="*/ 700088 w 2286000"/>
              <a:gd name="connsiteY64" fmla="*/ 361950 h 1562100"/>
              <a:gd name="connsiteX65" fmla="*/ 457200 w 2286000"/>
              <a:gd name="connsiteY65" fmla="*/ 39528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86000" h="1562100">
                <a:moveTo>
                  <a:pt x="457200" y="395287"/>
                </a:moveTo>
                <a:lnTo>
                  <a:pt x="295275" y="411956"/>
                </a:lnTo>
                <a:lnTo>
                  <a:pt x="192881" y="421481"/>
                </a:lnTo>
                <a:lnTo>
                  <a:pt x="107156" y="423862"/>
                </a:lnTo>
                <a:lnTo>
                  <a:pt x="47625" y="421481"/>
                </a:lnTo>
                <a:lnTo>
                  <a:pt x="0" y="259556"/>
                </a:lnTo>
                <a:lnTo>
                  <a:pt x="40481" y="273843"/>
                </a:lnTo>
                <a:lnTo>
                  <a:pt x="80963" y="273843"/>
                </a:lnTo>
                <a:lnTo>
                  <a:pt x="233363" y="266700"/>
                </a:lnTo>
                <a:lnTo>
                  <a:pt x="378619" y="252412"/>
                </a:lnTo>
                <a:lnTo>
                  <a:pt x="571500" y="230981"/>
                </a:lnTo>
                <a:lnTo>
                  <a:pt x="788194" y="197643"/>
                </a:lnTo>
                <a:lnTo>
                  <a:pt x="909638" y="178593"/>
                </a:lnTo>
                <a:lnTo>
                  <a:pt x="1104900" y="161925"/>
                </a:lnTo>
                <a:lnTo>
                  <a:pt x="1333500" y="126206"/>
                </a:lnTo>
                <a:lnTo>
                  <a:pt x="1514475" y="95250"/>
                </a:lnTo>
                <a:lnTo>
                  <a:pt x="1681163" y="66675"/>
                </a:lnTo>
                <a:lnTo>
                  <a:pt x="1804988" y="42862"/>
                </a:lnTo>
                <a:lnTo>
                  <a:pt x="1881188" y="16668"/>
                </a:lnTo>
                <a:lnTo>
                  <a:pt x="1931194" y="0"/>
                </a:lnTo>
                <a:lnTo>
                  <a:pt x="1964531" y="9525"/>
                </a:lnTo>
                <a:lnTo>
                  <a:pt x="2028825" y="38100"/>
                </a:lnTo>
                <a:lnTo>
                  <a:pt x="2081213" y="61912"/>
                </a:lnTo>
                <a:lnTo>
                  <a:pt x="2121694" y="85725"/>
                </a:lnTo>
                <a:lnTo>
                  <a:pt x="2166938" y="116681"/>
                </a:lnTo>
                <a:lnTo>
                  <a:pt x="2205038" y="145256"/>
                </a:lnTo>
                <a:lnTo>
                  <a:pt x="2243138" y="176212"/>
                </a:lnTo>
                <a:lnTo>
                  <a:pt x="2269331" y="202406"/>
                </a:lnTo>
                <a:lnTo>
                  <a:pt x="2281238" y="216693"/>
                </a:lnTo>
                <a:lnTo>
                  <a:pt x="2286000" y="233362"/>
                </a:lnTo>
                <a:lnTo>
                  <a:pt x="2278856" y="250031"/>
                </a:lnTo>
                <a:lnTo>
                  <a:pt x="2255044" y="283368"/>
                </a:lnTo>
                <a:lnTo>
                  <a:pt x="2226469" y="311943"/>
                </a:lnTo>
                <a:lnTo>
                  <a:pt x="2219325" y="330993"/>
                </a:lnTo>
                <a:lnTo>
                  <a:pt x="2197894" y="466725"/>
                </a:lnTo>
                <a:lnTo>
                  <a:pt x="2147888" y="745331"/>
                </a:lnTo>
                <a:lnTo>
                  <a:pt x="2102644" y="997743"/>
                </a:lnTo>
                <a:lnTo>
                  <a:pt x="2064544" y="1195387"/>
                </a:lnTo>
                <a:lnTo>
                  <a:pt x="2045494" y="1309687"/>
                </a:lnTo>
                <a:lnTo>
                  <a:pt x="2035969" y="1350168"/>
                </a:lnTo>
                <a:lnTo>
                  <a:pt x="2009775" y="1414462"/>
                </a:lnTo>
                <a:lnTo>
                  <a:pt x="1978819" y="1478756"/>
                </a:lnTo>
                <a:lnTo>
                  <a:pt x="1945481" y="1528762"/>
                </a:lnTo>
                <a:lnTo>
                  <a:pt x="1916906" y="1552575"/>
                </a:lnTo>
                <a:lnTo>
                  <a:pt x="1869281" y="1562100"/>
                </a:lnTo>
                <a:lnTo>
                  <a:pt x="1854994" y="1562100"/>
                </a:lnTo>
                <a:lnTo>
                  <a:pt x="1835944" y="1547812"/>
                </a:lnTo>
                <a:lnTo>
                  <a:pt x="1824038" y="1521618"/>
                </a:lnTo>
                <a:lnTo>
                  <a:pt x="1821656" y="1278731"/>
                </a:lnTo>
                <a:lnTo>
                  <a:pt x="1852613" y="969168"/>
                </a:lnTo>
                <a:lnTo>
                  <a:pt x="1866900" y="802481"/>
                </a:lnTo>
                <a:lnTo>
                  <a:pt x="1883569" y="697706"/>
                </a:lnTo>
                <a:lnTo>
                  <a:pt x="1907381" y="514350"/>
                </a:lnTo>
                <a:lnTo>
                  <a:pt x="1928813" y="347662"/>
                </a:lnTo>
                <a:lnTo>
                  <a:pt x="1931194" y="304800"/>
                </a:lnTo>
                <a:lnTo>
                  <a:pt x="1924050" y="276225"/>
                </a:lnTo>
                <a:lnTo>
                  <a:pt x="1914525" y="259556"/>
                </a:lnTo>
                <a:lnTo>
                  <a:pt x="1893094" y="240506"/>
                </a:lnTo>
                <a:lnTo>
                  <a:pt x="1862138" y="228600"/>
                </a:lnTo>
                <a:lnTo>
                  <a:pt x="1831181" y="223837"/>
                </a:lnTo>
                <a:lnTo>
                  <a:pt x="1754981" y="233362"/>
                </a:lnTo>
                <a:lnTo>
                  <a:pt x="1423988" y="276225"/>
                </a:lnTo>
                <a:lnTo>
                  <a:pt x="1126331" y="314325"/>
                </a:lnTo>
                <a:lnTo>
                  <a:pt x="904875" y="333375"/>
                </a:lnTo>
                <a:lnTo>
                  <a:pt x="700088" y="361950"/>
                </a:lnTo>
                <a:lnTo>
                  <a:pt x="457200" y="395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2FB084C-7F64-F946-9ABC-21418B7CF85A}"/>
              </a:ext>
            </a:extLst>
          </p:cNvPr>
          <p:cNvSpPr/>
          <p:nvPr/>
        </p:nvSpPr>
        <p:spPr>
          <a:xfrm>
            <a:off x="4713288" y="3078163"/>
            <a:ext cx="1771650" cy="352425"/>
          </a:xfrm>
          <a:custGeom>
            <a:avLst/>
            <a:gdLst>
              <a:gd name="connsiteX0" fmla="*/ 381000 w 1771650"/>
              <a:gd name="connsiteY0" fmla="*/ 157163 h 352425"/>
              <a:gd name="connsiteX1" fmla="*/ 219075 w 1771650"/>
              <a:gd name="connsiteY1" fmla="*/ 176213 h 352425"/>
              <a:gd name="connsiteX2" fmla="*/ 0 w 1771650"/>
              <a:gd name="connsiteY2" fmla="*/ 200025 h 352425"/>
              <a:gd name="connsiteX3" fmla="*/ 26194 w 1771650"/>
              <a:gd name="connsiteY3" fmla="*/ 352425 h 352425"/>
              <a:gd name="connsiteX4" fmla="*/ 166687 w 1771650"/>
              <a:gd name="connsiteY4" fmla="*/ 340519 h 352425"/>
              <a:gd name="connsiteX5" fmla="*/ 330994 w 1771650"/>
              <a:gd name="connsiteY5" fmla="*/ 321469 h 352425"/>
              <a:gd name="connsiteX6" fmla="*/ 528637 w 1771650"/>
              <a:gd name="connsiteY6" fmla="*/ 292894 h 352425"/>
              <a:gd name="connsiteX7" fmla="*/ 750094 w 1771650"/>
              <a:gd name="connsiteY7" fmla="*/ 257175 h 352425"/>
              <a:gd name="connsiteX8" fmla="*/ 959644 w 1771650"/>
              <a:gd name="connsiteY8" fmla="*/ 219075 h 352425"/>
              <a:gd name="connsiteX9" fmla="*/ 1250156 w 1771650"/>
              <a:gd name="connsiteY9" fmla="*/ 185738 h 352425"/>
              <a:gd name="connsiteX10" fmla="*/ 1440656 w 1771650"/>
              <a:gd name="connsiteY10" fmla="*/ 169069 h 352425"/>
              <a:gd name="connsiteX11" fmla="*/ 1571625 w 1771650"/>
              <a:gd name="connsiteY11" fmla="*/ 166688 h 352425"/>
              <a:gd name="connsiteX12" fmla="*/ 1700212 w 1771650"/>
              <a:gd name="connsiteY12" fmla="*/ 171450 h 352425"/>
              <a:gd name="connsiteX13" fmla="*/ 1754981 w 1771650"/>
              <a:gd name="connsiteY13" fmla="*/ 178594 h 352425"/>
              <a:gd name="connsiteX14" fmla="*/ 1771650 w 1771650"/>
              <a:gd name="connsiteY14" fmla="*/ 21432 h 352425"/>
              <a:gd name="connsiteX15" fmla="*/ 1671637 w 1771650"/>
              <a:gd name="connsiteY15" fmla="*/ 4763 h 352425"/>
              <a:gd name="connsiteX16" fmla="*/ 1607344 w 1771650"/>
              <a:gd name="connsiteY16" fmla="*/ 0 h 352425"/>
              <a:gd name="connsiteX17" fmla="*/ 1547812 w 1771650"/>
              <a:gd name="connsiteY17" fmla="*/ 0 h 352425"/>
              <a:gd name="connsiteX18" fmla="*/ 1464469 w 1771650"/>
              <a:gd name="connsiteY18" fmla="*/ 4763 h 352425"/>
              <a:gd name="connsiteX19" fmla="*/ 1300162 w 1771650"/>
              <a:gd name="connsiteY19" fmla="*/ 19050 h 352425"/>
              <a:gd name="connsiteX20" fmla="*/ 1012031 w 1771650"/>
              <a:gd name="connsiteY20" fmla="*/ 54769 h 352425"/>
              <a:gd name="connsiteX21" fmla="*/ 716756 w 1771650"/>
              <a:gd name="connsiteY21" fmla="*/ 107157 h 352425"/>
              <a:gd name="connsiteX22" fmla="*/ 528637 w 1771650"/>
              <a:gd name="connsiteY22" fmla="*/ 135732 h 352425"/>
              <a:gd name="connsiteX23" fmla="*/ 381000 w 1771650"/>
              <a:gd name="connsiteY23" fmla="*/ 15716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1650" h="352425">
                <a:moveTo>
                  <a:pt x="381000" y="157163"/>
                </a:moveTo>
                <a:lnTo>
                  <a:pt x="219075" y="176213"/>
                </a:lnTo>
                <a:lnTo>
                  <a:pt x="0" y="200025"/>
                </a:lnTo>
                <a:lnTo>
                  <a:pt x="26194" y="352425"/>
                </a:lnTo>
                <a:lnTo>
                  <a:pt x="166687" y="340519"/>
                </a:lnTo>
                <a:lnTo>
                  <a:pt x="330994" y="321469"/>
                </a:lnTo>
                <a:lnTo>
                  <a:pt x="528637" y="292894"/>
                </a:lnTo>
                <a:lnTo>
                  <a:pt x="750094" y="257175"/>
                </a:lnTo>
                <a:lnTo>
                  <a:pt x="959644" y="219075"/>
                </a:lnTo>
                <a:lnTo>
                  <a:pt x="1250156" y="185738"/>
                </a:lnTo>
                <a:lnTo>
                  <a:pt x="1440656" y="169069"/>
                </a:lnTo>
                <a:lnTo>
                  <a:pt x="1571625" y="166688"/>
                </a:lnTo>
                <a:lnTo>
                  <a:pt x="1700212" y="171450"/>
                </a:lnTo>
                <a:lnTo>
                  <a:pt x="1754981" y="178594"/>
                </a:lnTo>
                <a:lnTo>
                  <a:pt x="1771650" y="21432"/>
                </a:lnTo>
                <a:lnTo>
                  <a:pt x="1671637" y="4763"/>
                </a:lnTo>
                <a:lnTo>
                  <a:pt x="1607344" y="0"/>
                </a:lnTo>
                <a:lnTo>
                  <a:pt x="1547812" y="0"/>
                </a:lnTo>
                <a:lnTo>
                  <a:pt x="1464469" y="4763"/>
                </a:lnTo>
                <a:lnTo>
                  <a:pt x="1300162" y="19050"/>
                </a:lnTo>
                <a:lnTo>
                  <a:pt x="1012031" y="54769"/>
                </a:lnTo>
                <a:lnTo>
                  <a:pt x="716756" y="107157"/>
                </a:lnTo>
                <a:lnTo>
                  <a:pt x="528637" y="135732"/>
                </a:lnTo>
                <a:lnTo>
                  <a:pt x="381000" y="1571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8D49413-4E4D-5D4C-9315-2E5C4FF895EF}"/>
              </a:ext>
            </a:extLst>
          </p:cNvPr>
          <p:cNvSpPr/>
          <p:nvPr/>
        </p:nvSpPr>
        <p:spPr>
          <a:xfrm>
            <a:off x="4760913" y="3719513"/>
            <a:ext cx="1647825" cy="342900"/>
          </a:xfrm>
          <a:custGeom>
            <a:avLst/>
            <a:gdLst>
              <a:gd name="connsiteX0" fmla="*/ 330994 w 1647825"/>
              <a:gd name="connsiteY0" fmla="*/ 126206 h 342900"/>
              <a:gd name="connsiteX1" fmla="*/ 716756 w 1647825"/>
              <a:gd name="connsiteY1" fmla="*/ 85725 h 342900"/>
              <a:gd name="connsiteX2" fmla="*/ 1000125 w 1647825"/>
              <a:gd name="connsiteY2" fmla="*/ 57150 h 342900"/>
              <a:gd name="connsiteX3" fmla="*/ 1276350 w 1647825"/>
              <a:gd name="connsiteY3" fmla="*/ 26193 h 342900"/>
              <a:gd name="connsiteX4" fmla="*/ 1550194 w 1647825"/>
              <a:gd name="connsiteY4" fmla="*/ 0 h 342900"/>
              <a:gd name="connsiteX5" fmla="*/ 1647825 w 1647825"/>
              <a:gd name="connsiteY5" fmla="*/ 0 h 342900"/>
              <a:gd name="connsiteX6" fmla="*/ 1645444 w 1647825"/>
              <a:gd name="connsiteY6" fmla="*/ 264318 h 342900"/>
              <a:gd name="connsiteX7" fmla="*/ 1614487 w 1647825"/>
              <a:gd name="connsiteY7" fmla="*/ 221456 h 342900"/>
              <a:gd name="connsiteX8" fmla="*/ 1595437 w 1647825"/>
              <a:gd name="connsiteY8" fmla="*/ 190500 h 342900"/>
              <a:gd name="connsiteX9" fmla="*/ 1571625 w 1647825"/>
              <a:gd name="connsiteY9" fmla="*/ 171450 h 342900"/>
              <a:gd name="connsiteX10" fmla="*/ 1540669 w 1647825"/>
              <a:gd name="connsiteY10" fmla="*/ 159543 h 342900"/>
              <a:gd name="connsiteX11" fmla="*/ 1512094 w 1647825"/>
              <a:gd name="connsiteY11" fmla="*/ 159543 h 342900"/>
              <a:gd name="connsiteX12" fmla="*/ 1359694 w 1647825"/>
              <a:gd name="connsiteY12" fmla="*/ 176212 h 342900"/>
              <a:gd name="connsiteX13" fmla="*/ 1014412 w 1647825"/>
              <a:gd name="connsiteY13" fmla="*/ 216693 h 342900"/>
              <a:gd name="connsiteX14" fmla="*/ 604837 w 1647825"/>
              <a:gd name="connsiteY14" fmla="*/ 269081 h 342900"/>
              <a:gd name="connsiteX15" fmla="*/ 126206 w 1647825"/>
              <a:gd name="connsiteY15" fmla="*/ 326231 h 342900"/>
              <a:gd name="connsiteX16" fmla="*/ 4762 w 1647825"/>
              <a:gd name="connsiteY16" fmla="*/ 342900 h 342900"/>
              <a:gd name="connsiteX17" fmla="*/ 0 w 1647825"/>
              <a:gd name="connsiteY17" fmla="*/ 161925 h 342900"/>
              <a:gd name="connsiteX18" fmla="*/ 273844 w 1647825"/>
              <a:gd name="connsiteY18" fmla="*/ 133350 h 342900"/>
              <a:gd name="connsiteX19" fmla="*/ 330994 w 1647825"/>
              <a:gd name="connsiteY19" fmla="*/ 126206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47825" h="342900">
                <a:moveTo>
                  <a:pt x="330994" y="126206"/>
                </a:moveTo>
                <a:lnTo>
                  <a:pt x="716756" y="85725"/>
                </a:lnTo>
                <a:lnTo>
                  <a:pt x="1000125" y="57150"/>
                </a:lnTo>
                <a:lnTo>
                  <a:pt x="1276350" y="26193"/>
                </a:lnTo>
                <a:lnTo>
                  <a:pt x="1550194" y="0"/>
                </a:lnTo>
                <a:lnTo>
                  <a:pt x="1647825" y="0"/>
                </a:lnTo>
                <a:cubicBezTo>
                  <a:pt x="1647031" y="88106"/>
                  <a:pt x="1646238" y="176212"/>
                  <a:pt x="1645444" y="264318"/>
                </a:cubicBezTo>
                <a:lnTo>
                  <a:pt x="1614487" y="221456"/>
                </a:lnTo>
                <a:lnTo>
                  <a:pt x="1595437" y="190500"/>
                </a:lnTo>
                <a:lnTo>
                  <a:pt x="1571625" y="171450"/>
                </a:lnTo>
                <a:lnTo>
                  <a:pt x="1540669" y="159543"/>
                </a:lnTo>
                <a:lnTo>
                  <a:pt x="1512094" y="159543"/>
                </a:lnTo>
                <a:lnTo>
                  <a:pt x="1359694" y="176212"/>
                </a:lnTo>
                <a:lnTo>
                  <a:pt x="1014412" y="216693"/>
                </a:lnTo>
                <a:lnTo>
                  <a:pt x="604837" y="269081"/>
                </a:lnTo>
                <a:lnTo>
                  <a:pt x="126206" y="326231"/>
                </a:lnTo>
                <a:lnTo>
                  <a:pt x="4762" y="342900"/>
                </a:lnTo>
                <a:lnTo>
                  <a:pt x="0" y="161925"/>
                </a:lnTo>
                <a:lnTo>
                  <a:pt x="273844" y="133350"/>
                </a:lnTo>
                <a:lnTo>
                  <a:pt x="330994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007E8F-3F5F-A940-BB87-E32592491746}"/>
              </a:ext>
            </a:extLst>
          </p:cNvPr>
          <p:cNvSpPr/>
          <p:nvPr/>
        </p:nvSpPr>
        <p:spPr>
          <a:xfrm>
            <a:off x="5267325" y="1374775"/>
            <a:ext cx="488950" cy="2473325"/>
          </a:xfrm>
          <a:custGeom>
            <a:avLst/>
            <a:gdLst>
              <a:gd name="connsiteX0" fmla="*/ 168275 w 488950"/>
              <a:gd name="connsiteY0" fmla="*/ 1568450 h 2473325"/>
              <a:gd name="connsiteX1" fmla="*/ 171450 w 488950"/>
              <a:gd name="connsiteY1" fmla="*/ 365125 h 2473325"/>
              <a:gd name="connsiteX2" fmla="*/ 168275 w 488950"/>
              <a:gd name="connsiteY2" fmla="*/ 323850 h 2473325"/>
              <a:gd name="connsiteX3" fmla="*/ 158750 w 488950"/>
              <a:gd name="connsiteY3" fmla="*/ 273050 h 2473325"/>
              <a:gd name="connsiteX4" fmla="*/ 142875 w 488950"/>
              <a:gd name="connsiteY4" fmla="*/ 228600 h 2473325"/>
              <a:gd name="connsiteX5" fmla="*/ 120650 w 488950"/>
              <a:gd name="connsiteY5" fmla="*/ 187325 h 2473325"/>
              <a:gd name="connsiteX6" fmla="*/ 88900 w 488950"/>
              <a:gd name="connsiteY6" fmla="*/ 136525 h 2473325"/>
              <a:gd name="connsiteX7" fmla="*/ 63500 w 488950"/>
              <a:gd name="connsiteY7" fmla="*/ 98425 h 2473325"/>
              <a:gd name="connsiteX8" fmla="*/ 19050 w 488950"/>
              <a:gd name="connsiteY8" fmla="*/ 50800 h 2473325"/>
              <a:gd name="connsiteX9" fmla="*/ 3175 w 488950"/>
              <a:gd name="connsiteY9" fmla="*/ 31750 h 2473325"/>
              <a:gd name="connsiteX10" fmla="*/ 0 w 488950"/>
              <a:gd name="connsiteY10" fmla="*/ 12700 h 2473325"/>
              <a:gd name="connsiteX11" fmla="*/ 12700 w 488950"/>
              <a:gd name="connsiteY11" fmla="*/ 3175 h 2473325"/>
              <a:gd name="connsiteX12" fmla="*/ 69850 w 488950"/>
              <a:gd name="connsiteY12" fmla="*/ 0 h 2473325"/>
              <a:gd name="connsiteX13" fmla="*/ 130175 w 488950"/>
              <a:gd name="connsiteY13" fmla="*/ 6350 h 2473325"/>
              <a:gd name="connsiteX14" fmla="*/ 187325 w 488950"/>
              <a:gd name="connsiteY14" fmla="*/ 19050 h 2473325"/>
              <a:gd name="connsiteX15" fmla="*/ 222250 w 488950"/>
              <a:gd name="connsiteY15" fmla="*/ 28575 h 2473325"/>
              <a:gd name="connsiteX16" fmla="*/ 276225 w 488950"/>
              <a:gd name="connsiteY16" fmla="*/ 50800 h 2473325"/>
              <a:gd name="connsiteX17" fmla="*/ 323850 w 488950"/>
              <a:gd name="connsiteY17" fmla="*/ 76200 h 2473325"/>
              <a:gd name="connsiteX18" fmla="*/ 365125 w 488950"/>
              <a:gd name="connsiteY18" fmla="*/ 101600 h 2473325"/>
              <a:gd name="connsiteX19" fmla="*/ 412750 w 488950"/>
              <a:gd name="connsiteY19" fmla="*/ 139700 h 2473325"/>
              <a:gd name="connsiteX20" fmla="*/ 476250 w 488950"/>
              <a:gd name="connsiteY20" fmla="*/ 190500 h 2473325"/>
              <a:gd name="connsiteX21" fmla="*/ 485775 w 488950"/>
              <a:gd name="connsiteY21" fmla="*/ 200025 h 2473325"/>
              <a:gd name="connsiteX22" fmla="*/ 488950 w 488950"/>
              <a:gd name="connsiteY22" fmla="*/ 212725 h 2473325"/>
              <a:gd name="connsiteX23" fmla="*/ 485775 w 488950"/>
              <a:gd name="connsiteY23" fmla="*/ 241300 h 2473325"/>
              <a:gd name="connsiteX24" fmla="*/ 479425 w 488950"/>
              <a:gd name="connsiteY24" fmla="*/ 279400 h 2473325"/>
              <a:gd name="connsiteX25" fmla="*/ 463550 w 488950"/>
              <a:gd name="connsiteY25" fmla="*/ 333375 h 2473325"/>
              <a:gd name="connsiteX26" fmla="*/ 441325 w 488950"/>
              <a:gd name="connsiteY26" fmla="*/ 400050 h 2473325"/>
              <a:gd name="connsiteX27" fmla="*/ 431800 w 488950"/>
              <a:gd name="connsiteY27" fmla="*/ 428625 h 2473325"/>
              <a:gd name="connsiteX28" fmla="*/ 415925 w 488950"/>
              <a:gd name="connsiteY28" fmla="*/ 622300 h 2473325"/>
              <a:gd name="connsiteX29" fmla="*/ 415925 w 488950"/>
              <a:gd name="connsiteY29" fmla="*/ 2454275 h 2473325"/>
              <a:gd name="connsiteX30" fmla="*/ 171450 w 488950"/>
              <a:gd name="connsiteY30" fmla="*/ 2473325 h 2473325"/>
              <a:gd name="connsiteX31" fmla="*/ 168275 w 488950"/>
              <a:gd name="connsiteY31" fmla="*/ 15684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8950" h="2473325">
                <a:moveTo>
                  <a:pt x="168275" y="1568450"/>
                </a:moveTo>
                <a:cubicBezTo>
                  <a:pt x="169333" y="1167342"/>
                  <a:pt x="170392" y="766233"/>
                  <a:pt x="171450" y="365125"/>
                </a:cubicBezTo>
                <a:lnTo>
                  <a:pt x="168275" y="323850"/>
                </a:lnTo>
                <a:lnTo>
                  <a:pt x="158750" y="273050"/>
                </a:lnTo>
                <a:lnTo>
                  <a:pt x="142875" y="228600"/>
                </a:lnTo>
                <a:lnTo>
                  <a:pt x="120650" y="187325"/>
                </a:lnTo>
                <a:lnTo>
                  <a:pt x="88900" y="136525"/>
                </a:lnTo>
                <a:lnTo>
                  <a:pt x="63500" y="98425"/>
                </a:lnTo>
                <a:lnTo>
                  <a:pt x="19050" y="50800"/>
                </a:lnTo>
                <a:lnTo>
                  <a:pt x="3175" y="31750"/>
                </a:lnTo>
                <a:lnTo>
                  <a:pt x="0" y="12700"/>
                </a:lnTo>
                <a:lnTo>
                  <a:pt x="12700" y="3175"/>
                </a:lnTo>
                <a:lnTo>
                  <a:pt x="69850" y="0"/>
                </a:lnTo>
                <a:lnTo>
                  <a:pt x="130175" y="6350"/>
                </a:lnTo>
                <a:lnTo>
                  <a:pt x="187325" y="19050"/>
                </a:lnTo>
                <a:lnTo>
                  <a:pt x="222250" y="28575"/>
                </a:lnTo>
                <a:lnTo>
                  <a:pt x="276225" y="50800"/>
                </a:lnTo>
                <a:lnTo>
                  <a:pt x="323850" y="76200"/>
                </a:lnTo>
                <a:lnTo>
                  <a:pt x="365125" y="101600"/>
                </a:lnTo>
                <a:lnTo>
                  <a:pt x="412750" y="139700"/>
                </a:lnTo>
                <a:lnTo>
                  <a:pt x="476250" y="190500"/>
                </a:lnTo>
                <a:lnTo>
                  <a:pt x="485775" y="200025"/>
                </a:lnTo>
                <a:lnTo>
                  <a:pt x="488950" y="212725"/>
                </a:lnTo>
                <a:lnTo>
                  <a:pt x="485775" y="241300"/>
                </a:lnTo>
                <a:lnTo>
                  <a:pt x="479425" y="279400"/>
                </a:lnTo>
                <a:lnTo>
                  <a:pt x="463550" y="333375"/>
                </a:lnTo>
                <a:lnTo>
                  <a:pt x="441325" y="400050"/>
                </a:lnTo>
                <a:lnTo>
                  <a:pt x="431800" y="428625"/>
                </a:lnTo>
                <a:lnTo>
                  <a:pt x="415925" y="622300"/>
                </a:lnTo>
                <a:lnTo>
                  <a:pt x="415925" y="2454275"/>
                </a:lnTo>
                <a:lnTo>
                  <a:pt x="171450" y="2473325"/>
                </a:lnTo>
                <a:cubicBezTo>
                  <a:pt x="170392" y="2176992"/>
                  <a:pt x="169333" y="1880658"/>
                  <a:pt x="168275" y="15684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230DCFC-7F6B-D34A-B34E-6516948BC19C}"/>
              </a:ext>
            </a:extLst>
          </p:cNvPr>
          <p:cNvSpPr/>
          <p:nvPr/>
        </p:nvSpPr>
        <p:spPr>
          <a:xfrm>
            <a:off x="5943600" y="4006850"/>
            <a:ext cx="500063" cy="2036763"/>
          </a:xfrm>
          <a:custGeom>
            <a:avLst/>
            <a:gdLst>
              <a:gd name="connsiteX0" fmla="*/ 221993 w 499484"/>
              <a:gd name="connsiteY0" fmla="*/ 824546 h 2037579"/>
              <a:gd name="connsiteX1" fmla="*/ 208779 w 499484"/>
              <a:gd name="connsiteY1" fmla="*/ 443986 h 2037579"/>
              <a:gd name="connsiteX2" fmla="*/ 184994 w 499484"/>
              <a:gd name="connsiteY2" fmla="*/ 303919 h 2037579"/>
              <a:gd name="connsiteX3" fmla="*/ 184994 w 499484"/>
              <a:gd name="connsiteY3" fmla="*/ 227279 h 2037579"/>
              <a:gd name="connsiteX4" fmla="*/ 177066 w 499484"/>
              <a:gd name="connsiteY4" fmla="*/ 187637 h 2037579"/>
              <a:gd name="connsiteX5" fmla="*/ 163852 w 499484"/>
              <a:gd name="connsiteY5" fmla="*/ 161209 h 2037579"/>
              <a:gd name="connsiteX6" fmla="*/ 142710 w 499484"/>
              <a:gd name="connsiteY6" fmla="*/ 137425 h 2037579"/>
              <a:gd name="connsiteX7" fmla="*/ 113639 w 499484"/>
              <a:gd name="connsiteY7" fmla="*/ 113640 h 2037579"/>
              <a:gd name="connsiteX8" fmla="*/ 73998 w 499484"/>
              <a:gd name="connsiteY8" fmla="*/ 92497 h 2037579"/>
              <a:gd name="connsiteX9" fmla="*/ 34356 w 499484"/>
              <a:gd name="connsiteY9" fmla="*/ 71355 h 2037579"/>
              <a:gd name="connsiteX10" fmla="*/ 13214 w 499484"/>
              <a:gd name="connsiteY10" fmla="*/ 60784 h 2037579"/>
              <a:gd name="connsiteX11" fmla="*/ 2643 w 499484"/>
              <a:gd name="connsiteY11" fmla="*/ 47570 h 2037579"/>
              <a:gd name="connsiteX12" fmla="*/ 0 w 499484"/>
              <a:gd name="connsiteY12" fmla="*/ 29071 h 2037579"/>
              <a:gd name="connsiteX13" fmla="*/ 5286 w 499484"/>
              <a:gd name="connsiteY13" fmla="*/ 18500 h 2037579"/>
              <a:gd name="connsiteX14" fmla="*/ 18499 w 499484"/>
              <a:gd name="connsiteY14" fmla="*/ 7929 h 2037579"/>
              <a:gd name="connsiteX15" fmla="*/ 84569 w 499484"/>
              <a:gd name="connsiteY15" fmla="*/ 0 h 2037579"/>
              <a:gd name="connsiteX16" fmla="*/ 158566 w 499484"/>
              <a:gd name="connsiteY16" fmla="*/ 5286 h 2037579"/>
              <a:gd name="connsiteX17" fmla="*/ 216708 w 499484"/>
              <a:gd name="connsiteY17" fmla="*/ 13214 h 2037579"/>
              <a:gd name="connsiteX18" fmla="*/ 314490 w 499484"/>
              <a:gd name="connsiteY18" fmla="*/ 36999 h 2037579"/>
              <a:gd name="connsiteX19" fmla="*/ 380560 w 499484"/>
              <a:gd name="connsiteY19" fmla="*/ 63427 h 2037579"/>
              <a:gd name="connsiteX20" fmla="*/ 436058 w 499484"/>
              <a:gd name="connsiteY20" fmla="*/ 95140 h 2037579"/>
              <a:gd name="connsiteX21" fmla="*/ 449272 w 499484"/>
              <a:gd name="connsiteY21" fmla="*/ 108354 h 2037579"/>
              <a:gd name="connsiteX22" fmla="*/ 457200 w 499484"/>
              <a:gd name="connsiteY22" fmla="*/ 126853 h 2037579"/>
              <a:gd name="connsiteX23" fmla="*/ 462486 w 499484"/>
              <a:gd name="connsiteY23" fmla="*/ 158567 h 2037579"/>
              <a:gd name="connsiteX24" fmla="*/ 459843 w 499484"/>
              <a:gd name="connsiteY24" fmla="*/ 206137 h 2037579"/>
              <a:gd name="connsiteX25" fmla="*/ 454557 w 499484"/>
              <a:gd name="connsiteY25" fmla="*/ 274849 h 2037579"/>
              <a:gd name="connsiteX26" fmla="*/ 454557 w 499484"/>
              <a:gd name="connsiteY26" fmla="*/ 705621 h 2037579"/>
              <a:gd name="connsiteX27" fmla="*/ 459843 w 499484"/>
              <a:gd name="connsiteY27" fmla="*/ 961970 h 2037579"/>
              <a:gd name="connsiteX28" fmla="*/ 470414 w 499484"/>
              <a:gd name="connsiteY28" fmla="*/ 1263246 h 2037579"/>
              <a:gd name="connsiteX29" fmla="*/ 499484 w 499484"/>
              <a:gd name="connsiteY29" fmla="*/ 1601522 h 2037579"/>
              <a:gd name="connsiteX30" fmla="*/ 499484 w 499484"/>
              <a:gd name="connsiteY30" fmla="*/ 1620021 h 2037579"/>
              <a:gd name="connsiteX31" fmla="*/ 483628 w 499484"/>
              <a:gd name="connsiteY31" fmla="*/ 1688733 h 2037579"/>
              <a:gd name="connsiteX32" fmla="*/ 459843 w 499484"/>
              <a:gd name="connsiteY32" fmla="*/ 1775945 h 2037579"/>
              <a:gd name="connsiteX33" fmla="*/ 433415 w 499484"/>
              <a:gd name="connsiteY33" fmla="*/ 1852585 h 2037579"/>
              <a:gd name="connsiteX34" fmla="*/ 412273 w 499484"/>
              <a:gd name="connsiteY34" fmla="*/ 1902798 h 2037579"/>
              <a:gd name="connsiteX35" fmla="*/ 388488 w 499484"/>
              <a:gd name="connsiteY35" fmla="*/ 1947725 h 2037579"/>
              <a:gd name="connsiteX36" fmla="*/ 356775 w 499484"/>
              <a:gd name="connsiteY36" fmla="*/ 2000581 h 2037579"/>
              <a:gd name="connsiteX37" fmla="*/ 335632 w 499484"/>
              <a:gd name="connsiteY37" fmla="*/ 2019080 h 2037579"/>
              <a:gd name="connsiteX38" fmla="*/ 311847 w 499484"/>
              <a:gd name="connsiteY38" fmla="*/ 2034937 h 2037579"/>
              <a:gd name="connsiteX39" fmla="*/ 290705 w 499484"/>
              <a:gd name="connsiteY39" fmla="*/ 2037579 h 2037579"/>
              <a:gd name="connsiteX40" fmla="*/ 258992 w 499484"/>
              <a:gd name="connsiteY40" fmla="*/ 2027008 h 2037579"/>
              <a:gd name="connsiteX41" fmla="*/ 240492 w 499484"/>
              <a:gd name="connsiteY41" fmla="*/ 2005866 h 2037579"/>
              <a:gd name="connsiteX42" fmla="*/ 224636 w 499484"/>
              <a:gd name="connsiteY42" fmla="*/ 1424456 h 2037579"/>
              <a:gd name="connsiteX43" fmla="*/ 229921 w 499484"/>
              <a:gd name="connsiteY43" fmla="*/ 1350458 h 2037579"/>
              <a:gd name="connsiteX44" fmla="*/ 229921 w 499484"/>
              <a:gd name="connsiteY44" fmla="*/ 1234176 h 2037579"/>
              <a:gd name="connsiteX45" fmla="*/ 221993 w 499484"/>
              <a:gd name="connsiteY45" fmla="*/ 824546 h 203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9484" h="2037579">
                <a:moveTo>
                  <a:pt x="221993" y="824546"/>
                </a:moveTo>
                <a:lnTo>
                  <a:pt x="208779" y="443986"/>
                </a:lnTo>
                <a:lnTo>
                  <a:pt x="184994" y="303919"/>
                </a:lnTo>
                <a:lnTo>
                  <a:pt x="184994" y="227279"/>
                </a:lnTo>
                <a:lnTo>
                  <a:pt x="177066" y="187637"/>
                </a:lnTo>
                <a:lnTo>
                  <a:pt x="163852" y="161209"/>
                </a:lnTo>
                <a:lnTo>
                  <a:pt x="142710" y="137425"/>
                </a:lnTo>
                <a:lnTo>
                  <a:pt x="113639" y="113640"/>
                </a:lnTo>
                <a:lnTo>
                  <a:pt x="73998" y="92497"/>
                </a:lnTo>
                <a:lnTo>
                  <a:pt x="34356" y="71355"/>
                </a:lnTo>
                <a:lnTo>
                  <a:pt x="13214" y="60784"/>
                </a:lnTo>
                <a:lnTo>
                  <a:pt x="2643" y="47570"/>
                </a:lnTo>
                <a:lnTo>
                  <a:pt x="0" y="29071"/>
                </a:lnTo>
                <a:lnTo>
                  <a:pt x="5286" y="18500"/>
                </a:lnTo>
                <a:lnTo>
                  <a:pt x="18499" y="7929"/>
                </a:lnTo>
                <a:lnTo>
                  <a:pt x="84569" y="0"/>
                </a:lnTo>
                <a:lnTo>
                  <a:pt x="158566" y="5286"/>
                </a:lnTo>
                <a:lnTo>
                  <a:pt x="216708" y="13214"/>
                </a:lnTo>
                <a:lnTo>
                  <a:pt x="314490" y="36999"/>
                </a:lnTo>
                <a:lnTo>
                  <a:pt x="380560" y="63427"/>
                </a:lnTo>
                <a:lnTo>
                  <a:pt x="436058" y="95140"/>
                </a:lnTo>
                <a:lnTo>
                  <a:pt x="449272" y="108354"/>
                </a:lnTo>
                <a:lnTo>
                  <a:pt x="457200" y="126853"/>
                </a:lnTo>
                <a:lnTo>
                  <a:pt x="462486" y="158567"/>
                </a:lnTo>
                <a:lnTo>
                  <a:pt x="459843" y="206137"/>
                </a:lnTo>
                <a:lnTo>
                  <a:pt x="454557" y="274849"/>
                </a:lnTo>
                <a:lnTo>
                  <a:pt x="454557" y="705621"/>
                </a:lnTo>
                <a:lnTo>
                  <a:pt x="459843" y="961970"/>
                </a:lnTo>
                <a:lnTo>
                  <a:pt x="470414" y="1263246"/>
                </a:lnTo>
                <a:lnTo>
                  <a:pt x="499484" y="1601522"/>
                </a:lnTo>
                <a:lnTo>
                  <a:pt x="499484" y="1620021"/>
                </a:lnTo>
                <a:lnTo>
                  <a:pt x="483628" y="1688733"/>
                </a:lnTo>
                <a:lnTo>
                  <a:pt x="459843" y="1775945"/>
                </a:lnTo>
                <a:lnTo>
                  <a:pt x="433415" y="1852585"/>
                </a:lnTo>
                <a:lnTo>
                  <a:pt x="412273" y="1902798"/>
                </a:lnTo>
                <a:lnTo>
                  <a:pt x="388488" y="1947725"/>
                </a:lnTo>
                <a:lnTo>
                  <a:pt x="356775" y="2000581"/>
                </a:lnTo>
                <a:lnTo>
                  <a:pt x="335632" y="2019080"/>
                </a:lnTo>
                <a:lnTo>
                  <a:pt x="311847" y="2034937"/>
                </a:lnTo>
                <a:lnTo>
                  <a:pt x="290705" y="2037579"/>
                </a:lnTo>
                <a:lnTo>
                  <a:pt x="258992" y="2027008"/>
                </a:lnTo>
                <a:lnTo>
                  <a:pt x="240492" y="2005866"/>
                </a:lnTo>
                <a:lnTo>
                  <a:pt x="224636" y="1424456"/>
                </a:lnTo>
                <a:lnTo>
                  <a:pt x="229921" y="1350458"/>
                </a:lnTo>
                <a:lnTo>
                  <a:pt x="229921" y="1234176"/>
                </a:lnTo>
                <a:cubicBezTo>
                  <a:pt x="228159" y="1111727"/>
                  <a:pt x="226398" y="989279"/>
                  <a:pt x="221993" y="82454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4EFDA5F-1477-844A-98FB-962709BD1050}"/>
              </a:ext>
            </a:extLst>
          </p:cNvPr>
          <p:cNvSpPr/>
          <p:nvPr/>
        </p:nvSpPr>
        <p:spPr>
          <a:xfrm>
            <a:off x="5561013" y="5362575"/>
            <a:ext cx="658812" cy="674688"/>
          </a:xfrm>
          <a:custGeom>
            <a:avLst/>
            <a:gdLst>
              <a:gd name="connsiteX0" fmla="*/ 219075 w 659606"/>
              <a:gd name="connsiteY0" fmla="*/ 171450 h 673894"/>
              <a:gd name="connsiteX1" fmla="*/ 442912 w 659606"/>
              <a:gd name="connsiteY1" fmla="*/ 204788 h 673894"/>
              <a:gd name="connsiteX2" fmla="*/ 497681 w 659606"/>
              <a:gd name="connsiteY2" fmla="*/ 211931 h 673894"/>
              <a:gd name="connsiteX3" fmla="*/ 526256 w 659606"/>
              <a:gd name="connsiteY3" fmla="*/ 207169 h 673894"/>
              <a:gd name="connsiteX4" fmla="*/ 550069 w 659606"/>
              <a:gd name="connsiteY4" fmla="*/ 195263 h 673894"/>
              <a:gd name="connsiteX5" fmla="*/ 571500 w 659606"/>
              <a:gd name="connsiteY5" fmla="*/ 173831 h 673894"/>
              <a:gd name="connsiteX6" fmla="*/ 588169 w 659606"/>
              <a:gd name="connsiteY6" fmla="*/ 145256 h 673894"/>
              <a:gd name="connsiteX7" fmla="*/ 602456 w 659606"/>
              <a:gd name="connsiteY7" fmla="*/ 109538 h 673894"/>
              <a:gd name="connsiteX8" fmla="*/ 619125 w 659606"/>
              <a:gd name="connsiteY8" fmla="*/ 0 h 673894"/>
              <a:gd name="connsiteX9" fmla="*/ 659606 w 659606"/>
              <a:gd name="connsiteY9" fmla="*/ 673894 h 673894"/>
              <a:gd name="connsiteX10" fmla="*/ 623887 w 659606"/>
              <a:gd name="connsiteY10" fmla="*/ 647700 h 673894"/>
              <a:gd name="connsiteX11" fmla="*/ 592931 w 659606"/>
              <a:gd name="connsiteY11" fmla="*/ 607219 h 673894"/>
              <a:gd name="connsiteX12" fmla="*/ 557212 w 659606"/>
              <a:gd name="connsiteY12" fmla="*/ 566738 h 673894"/>
              <a:gd name="connsiteX13" fmla="*/ 490537 w 659606"/>
              <a:gd name="connsiteY13" fmla="*/ 502444 h 673894"/>
              <a:gd name="connsiteX14" fmla="*/ 421481 w 659606"/>
              <a:gd name="connsiteY14" fmla="*/ 445294 h 673894"/>
              <a:gd name="connsiteX15" fmla="*/ 361950 w 659606"/>
              <a:gd name="connsiteY15" fmla="*/ 400050 h 673894"/>
              <a:gd name="connsiteX16" fmla="*/ 283369 w 659606"/>
              <a:gd name="connsiteY16" fmla="*/ 347663 h 673894"/>
              <a:gd name="connsiteX17" fmla="*/ 190500 w 659606"/>
              <a:gd name="connsiteY17" fmla="*/ 290513 h 673894"/>
              <a:gd name="connsiteX18" fmla="*/ 71437 w 659606"/>
              <a:gd name="connsiteY18" fmla="*/ 221456 h 673894"/>
              <a:gd name="connsiteX19" fmla="*/ 19050 w 659606"/>
              <a:gd name="connsiteY19" fmla="*/ 192881 h 673894"/>
              <a:gd name="connsiteX20" fmla="*/ 7144 w 659606"/>
              <a:gd name="connsiteY20" fmla="*/ 183356 h 673894"/>
              <a:gd name="connsiteX21" fmla="*/ 0 w 659606"/>
              <a:gd name="connsiteY21" fmla="*/ 166688 h 673894"/>
              <a:gd name="connsiteX22" fmla="*/ 0 w 659606"/>
              <a:gd name="connsiteY22" fmla="*/ 154781 h 673894"/>
              <a:gd name="connsiteX23" fmla="*/ 4762 w 659606"/>
              <a:gd name="connsiteY23" fmla="*/ 142875 h 673894"/>
              <a:gd name="connsiteX24" fmla="*/ 26194 w 659606"/>
              <a:gd name="connsiteY24" fmla="*/ 138113 h 673894"/>
              <a:gd name="connsiteX25" fmla="*/ 97631 w 659606"/>
              <a:gd name="connsiteY25" fmla="*/ 147638 h 673894"/>
              <a:gd name="connsiteX26" fmla="*/ 219075 w 659606"/>
              <a:gd name="connsiteY26" fmla="*/ 17145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673894">
                <a:moveTo>
                  <a:pt x="219075" y="171450"/>
                </a:moveTo>
                <a:lnTo>
                  <a:pt x="442912" y="204788"/>
                </a:lnTo>
                <a:lnTo>
                  <a:pt x="497681" y="211931"/>
                </a:lnTo>
                <a:lnTo>
                  <a:pt x="526256" y="207169"/>
                </a:lnTo>
                <a:lnTo>
                  <a:pt x="550069" y="195263"/>
                </a:lnTo>
                <a:lnTo>
                  <a:pt x="571500" y="173831"/>
                </a:lnTo>
                <a:lnTo>
                  <a:pt x="588169" y="145256"/>
                </a:lnTo>
                <a:lnTo>
                  <a:pt x="602456" y="109538"/>
                </a:lnTo>
                <a:lnTo>
                  <a:pt x="619125" y="0"/>
                </a:lnTo>
                <a:lnTo>
                  <a:pt x="659606" y="673894"/>
                </a:lnTo>
                <a:lnTo>
                  <a:pt x="623887" y="647700"/>
                </a:lnTo>
                <a:lnTo>
                  <a:pt x="592931" y="607219"/>
                </a:lnTo>
                <a:lnTo>
                  <a:pt x="557212" y="566738"/>
                </a:lnTo>
                <a:lnTo>
                  <a:pt x="490537" y="502444"/>
                </a:lnTo>
                <a:lnTo>
                  <a:pt x="421481" y="445294"/>
                </a:lnTo>
                <a:lnTo>
                  <a:pt x="361950" y="400050"/>
                </a:lnTo>
                <a:lnTo>
                  <a:pt x="283369" y="347663"/>
                </a:lnTo>
                <a:lnTo>
                  <a:pt x="190500" y="290513"/>
                </a:lnTo>
                <a:lnTo>
                  <a:pt x="71437" y="221456"/>
                </a:lnTo>
                <a:lnTo>
                  <a:pt x="19050" y="192881"/>
                </a:lnTo>
                <a:lnTo>
                  <a:pt x="7144" y="183356"/>
                </a:lnTo>
                <a:lnTo>
                  <a:pt x="0" y="166688"/>
                </a:lnTo>
                <a:lnTo>
                  <a:pt x="0" y="154781"/>
                </a:lnTo>
                <a:lnTo>
                  <a:pt x="4762" y="142875"/>
                </a:lnTo>
                <a:lnTo>
                  <a:pt x="26194" y="138113"/>
                </a:lnTo>
                <a:lnTo>
                  <a:pt x="97631" y="147638"/>
                </a:lnTo>
                <a:lnTo>
                  <a:pt x="219075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CF3FB2-917B-4B8F-A493-6503D61E2102}"/>
              </a:ext>
            </a:extLst>
          </p:cNvPr>
          <p:cNvGrpSpPr/>
          <p:nvPr/>
        </p:nvGrpSpPr>
        <p:grpSpPr>
          <a:xfrm>
            <a:off x="2409032" y="1385094"/>
            <a:ext cx="4913312" cy="4668838"/>
            <a:chOff x="2582863" y="1527175"/>
            <a:chExt cx="4913312" cy="4668838"/>
          </a:xfrm>
        </p:grpSpPr>
        <p:sp>
          <p:nvSpPr>
            <p:cNvPr id="15" name="フリーフォーム 78">
              <a:extLst>
                <a:ext uri="{FF2B5EF4-FFF2-40B4-BE49-F238E27FC236}">
                  <a16:creationId xmlns:a16="http://schemas.microsoft.com/office/drawing/2014/main" id="{353BE613-9F84-4472-BB6A-16FF5B2C9E89}"/>
                </a:ext>
              </a:extLst>
            </p:cNvPr>
            <p:cNvSpPr/>
            <p:nvPr/>
          </p:nvSpPr>
          <p:spPr>
            <a:xfrm>
              <a:off x="2582863" y="29606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FAA77611-0C73-4BA0-908B-3D6266DDF128}"/>
                </a:ext>
              </a:extLst>
            </p:cNvPr>
            <p:cNvSpPr/>
            <p:nvPr/>
          </p:nvSpPr>
          <p:spPr>
            <a:xfrm>
              <a:off x="4381500" y="19986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82AA3A59-97ED-471B-8526-E35CEE188F9E}"/>
                </a:ext>
              </a:extLst>
            </p:cNvPr>
            <p:cNvSpPr/>
            <p:nvPr/>
          </p:nvSpPr>
          <p:spPr>
            <a:xfrm>
              <a:off x="6581775" y="15605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EE25F42F-A252-43A6-BF07-D6EB0A2A09CE}"/>
                </a:ext>
              </a:extLst>
            </p:cNvPr>
            <p:cNvSpPr/>
            <p:nvPr/>
          </p:nvSpPr>
          <p:spPr>
            <a:xfrm>
              <a:off x="4437063" y="27733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4646E77-88FC-4CAC-BA10-6CEF6BFC7B1E}"/>
                </a:ext>
              </a:extLst>
            </p:cNvPr>
            <p:cNvSpPr/>
            <p:nvPr/>
          </p:nvSpPr>
          <p:spPr>
            <a:xfrm>
              <a:off x="4021138" y="43370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1CE98DD-77ED-4782-9E80-8AC2C8749FF0}"/>
                </a:ext>
              </a:extLst>
            </p:cNvPr>
            <p:cNvSpPr/>
            <p:nvPr/>
          </p:nvSpPr>
          <p:spPr>
            <a:xfrm>
              <a:off x="5153025" y="49450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BB3906BA-4A89-48DC-A08C-6AD828505BFE}"/>
                </a:ext>
              </a:extLst>
            </p:cNvPr>
            <p:cNvSpPr/>
            <p:nvPr/>
          </p:nvSpPr>
          <p:spPr>
            <a:xfrm rot="16200000">
              <a:off x="1570831" y="37060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07DD258B-BFE2-475F-BC72-30C7429A020C}"/>
                </a:ext>
              </a:extLst>
            </p:cNvPr>
            <p:cNvSpPr/>
            <p:nvPr/>
          </p:nvSpPr>
          <p:spPr>
            <a:xfrm>
              <a:off x="4705350" y="25765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39F63582-401C-4A3B-82CF-642EE6D3A7DD}"/>
                </a:ext>
              </a:extLst>
            </p:cNvPr>
            <p:cNvSpPr/>
            <p:nvPr/>
          </p:nvSpPr>
          <p:spPr>
            <a:xfrm>
              <a:off x="4865688" y="32305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93FF3410-C0D0-46CC-ABC7-E4EBE12B11CE}"/>
                </a:ext>
              </a:extLst>
            </p:cNvPr>
            <p:cNvSpPr/>
            <p:nvPr/>
          </p:nvSpPr>
          <p:spPr>
            <a:xfrm>
              <a:off x="4913313" y="38719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38D7D85-DB81-434F-B544-A1F70C04DFB1}"/>
                </a:ext>
              </a:extLst>
            </p:cNvPr>
            <p:cNvSpPr/>
            <p:nvPr/>
          </p:nvSpPr>
          <p:spPr>
            <a:xfrm>
              <a:off x="5419725" y="15271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9FBC959D-9A0F-4554-9623-563218B66576}"/>
                </a:ext>
              </a:extLst>
            </p:cNvPr>
            <p:cNvSpPr/>
            <p:nvPr/>
          </p:nvSpPr>
          <p:spPr>
            <a:xfrm>
              <a:off x="6096000" y="41592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2502F33-0363-4619-AFA7-C55A84CFF0B6}"/>
                </a:ext>
              </a:extLst>
            </p:cNvPr>
            <p:cNvSpPr/>
            <p:nvPr/>
          </p:nvSpPr>
          <p:spPr>
            <a:xfrm>
              <a:off x="5713413" y="55149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448FAE6-4A82-4F55-B058-05D6192DBB1D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50AB86EC-C27E-4C0D-B104-E88C163FF0B9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F5C945B0-9FBC-40E2-B5E7-47A2B2BB2D3B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C4E0C00-B40F-4C66-9738-04987323C64C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CF45A9FE-9E35-4E04-80FD-E2C855A2A3E6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A413D2A-DB6B-4768-86AA-1D6126C06033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8EAE54FF-262D-47D5-8A1E-B9F32BA257D8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410648B3-E13E-458F-A633-C594DC4F0DD5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2">
              <a:extLst>
                <a:ext uri="{FF2B5EF4-FFF2-40B4-BE49-F238E27FC236}">
                  <a16:creationId xmlns:a16="http://schemas.microsoft.com/office/drawing/2014/main" id="{8F8BDFC4-216A-4BCD-93E2-EDFACBB76A77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3">
              <a:extLst>
                <a:ext uri="{FF2B5EF4-FFF2-40B4-BE49-F238E27FC236}">
                  <a16:creationId xmlns:a16="http://schemas.microsoft.com/office/drawing/2014/main" id="{6B98BAC0-2B4D-4A07-94DE-8B892F4C4B8F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4">
              <a:extLst>
                <a:ext uri="{FF2B5EF4-FFF2-40B4-BE49-F238E27FC236}">
                  <a16:creationId xmlns:a16="http://schemas.microsoft.com/office/drawing/2014/main" id="{D29EFD47-FE96-42C7-9D6B-E2E661616474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8DE8A9A1-1434-4FE3-AF06-C1B179D4C676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7BB8DD1D-0316-48F8-B544-6CD9C8D7A94F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AA645D8-E34E-4AC0-BB64-699B6D2EDFC3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9109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50088D-71A8-4D19-9C5C-AB3F531CD7BF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CD8C613-5252-8F49-B1FB-9AE9CA02D635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A2C41C63-83A4-5149-988F-381B516CF84D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FD5856F-3E4E-0842-BD1B-70430AB455A4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548803F5-C4DD-5942-9827-FF6731BB2A55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C6B3C72-E1FA-AB44-92A5-281FC471D186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A6E9BEC-80DE-2D43-A678-BAB7B4611449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31C1729-84AA-9F41-88AE-59ADCC09B10B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F35418B-D8FC-3641-93F6-D1C6EAE4832A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6AE5DB2-65FD-0D4F-B4CB-A9F9C8AAA5A7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0A41E1B-7637-3645-A84F-85ECBBAE2AAF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4E84FB3-F497-B546-BA0C-02683910973F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D0976D4-7838-5C43-9C8D-9F27E990260D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3D79F49-06FA-6F4B-86D8-E9AF626821A4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1710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月のつく言葉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欠</a:t>
            </a:r>
          </a:p>
        </p:txBody>
      </p:sp>
    </p:spTree>
    <p:extLst>
      <p:ext uri="{BB962C8B-B14F-4D97-AF65-F5344CB8AC3E}">
        <p14:creationId xmlns:p14="http://schemas.microsoft.com/office/powerpoint/2010/main" val="270032868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1570D3-02B6-2246-9DE4-68B3E12589ED}"/>
              </a:ext>
            </a:extLst>
          </p:cNvPr>
          <p:cNvSpPr/>
          <p:nvPr/>
        </p:nvSpPr>
        <p:spPr>
          <a:xfrm rot="16200000">
            <a:off x="2852738" y="1882775"/>
            <a:ext cx="1958975" cy="1343025"/>
          </a:xfrm>
          <a:custGeom>
            <a:avLst/>
            <a:gdLst>
              <a:gd name="connsiteX0" fmla="*/ 1078706 w 1959768"/>
              <a:gd name="connsiteY0" fmla="*/ 959644 h 1343025"/>
              <a:gd name="connsiteX1" fmla="*/ 923925 w 1959768"/>
              <a:gd name="connsiteY1" fmla="*/ 881063 h 1343025"/>
              <a:gd name="connsiteX2" fmla="*/ 819150 w 1959768"/>
              <a:gd name="connsiteY2" fmla="*/ 790575 h 1343025"/>
              <a:gd name="connsiteX3" fmla="*/ 569118 w 1959768"/>
              <a:gd name="connsiteY3" fmla="*/ 595313 h 1343025"/>
              <a:gd name="connsiteX4" fmla="*/ 376237 w 1959768"/>
              <a:gd name="connsiteY4" fmla="*/ 433388 h 1343025"/>
              <a:gd name="connsiteX5" fmla="*/ 161925 w 1959768"/>
              <a:gd name="connsiteY5" fmla="*/ 228600 h 1343025"/>
              <a:gd name="connsiteX6" fmla="*/ 14287 w 1959768"/>
              <a:gd name="connsiteY6" fmla="*/ 76200 h 1343025"/>
              <a:gd name="connsiteX7" fmla="*/ 4762 w 1959768"/>
              <a:gd name="connsiteY7" fmla="*/ 54769 h 1343025"/>
              <a:gd name="connsiteX8" fmla="*/ 0 w 1959768"/>
              <a:gd name="connsiteY8" fmla="*/ 30956 h 1343025"/>
              <a:gd name="connsiteX9" fmla="*/ 2381 w 1959768"/>
              <a:gd name="connsiteY9" fmla="*/ 9525 h 1343025"/>
              <a:gd name="connsiteX10" fmla="*/ 14287 w 1959768"/>
              <a:gd name="connsiteY10" fmla="*/ 0 h 1343025"/>
              <a:gd name="connsiteX11" fmla="*/ 26193 w 1959768"/>
              <a:gd name="connsiteY11" fmla="*/ 0 h 1343025"/>
              <a:gd name="connsiteX12" fmla="*/ 90487 w 1959768"/>
              <a:gd name="connsiteY12" fmla="*/ 42863 h 1343025"/>
              <a:gd name="connsiteX13" fmla="*/ 400050 w 1959768"/>
              <a:gd name="connsiteY13" fmla="*/ 266700 h 1343025"/>
              <a:gd name="connsiteX14" fmla="*/ 740568 w 1959768"/>
              <a:gd name="connsiteY14" fmla="*/ 502444 h 1343025"/>
              <a:gd name="connsiteX15" fmla="*/ 1035843 w 1959768"/>
              <a:gd name="connsiteY15" fmla="*/ 688181 h 1343025"/>
              <a:gd name="connsiteX16" fmla="*/ 1307306 w 1959768"/>
              <a:gd name="connsiteY16" fmla="*/ 831056 h 1343025"/>
              <a:gd name="connsiteX17" fmla="*/ 1481137 w 1959768"/>
              <a:gd name="connsiteY17" fmla="*/ 900113 h 1343025"/>
              <a:gd name="connsiteX18" fmla="*/ 1524000 w 1959768"/>
              <a:gd name="connsiteY18" fmla="*/ 914400 h 1343025"/>
              <a:gd name="connsiteX19" fmla="*/ 1550193 w 1959768"/>
              <a:gd name="connsiteY19" fmla="*/ 921544 h 1343025"/>
              <a:gd name="connsiteX20" fmla="*/ 1571625 w 1959768"/>
              <a:gd name="connsiteY20" fmla="*/ 923925 h 1343025"/>
              <a:gd name="connsiteX21" fmla="*/ 1614487 w 1959768"/>
              <a:gd name="connsiteY21" fmla="*/ 923925 h 1343025"/>
              <a:gd name="connsiteX22" fmla="*/ 1652587 w 1959768"/>
              <a:gd name="connsiteY22" fmla="*/ 919163 h 1343025"/>
              <a:gd name="connsiteX23" fmla="*/ 1712118 w 1959768"/>
              <a:gd name="connsiteY23" fmla="*/ 895350 h 1343025"/>
              <a:gd name="connsiteX24" fmla="*/ 1766887 w 1959768"/>
              <a:gd name="connsiteY24" fmla="*/ 862013 h 1343025"/>
              <a:gd name="connsiteX25" fmla="*/ 1843087 w 1959768"/>
              <a:gd name="connsiteY25" fmla="*/ 785813 h 1343025"/>
              <a:gd name="connsiteX26" fmla="*/ 1881187 w 1959768"/>
              <a:gd name="connsiteY26" fmla="*/ 726281 h 1343025"/>
              <a:gd name="connsiteX27" fmla="*/ 1902618 w 1959768"/>
              <a:gd name="connsiteY27" fmla="*/ 700088 h 1343025"/>
              <a:gd name="connsiteX28" fmla="*/ 1921668 w 1959768"/>
              <a:gd name="connsiteY28" fmla="*/ 685800 h 1343025"/>
              <a:gd name="connsiteX29" fmla="*/ 1945481 w 1959768"/>
              <a:gd name="connsiteY29" fmla="*/ 685800 h 1343025"/>
              <a:gd name="connsiteX30" fmla="*/ 1955006 w 1959768"/>
              <a:gd name="connsiteY30" fmla="*/ 692944 h 1343025"/>
              <a:gd name="connsiteX31" fmla="*/ 1959768 w 1959768"/>
              <a:gd name="connsiteY31" fmla="*/ 723900 h 1343025"/>
              <a:gd name="connsiteX32" fmla="*/ 1955006 w 1959768"/>
              <a:gd name="connsiteY32" fmla="*/ 809625 h 1343025"/>
              <a:gd name="connsiteX33" fmla="*/ 1945481 w 1959768"/>
              <a:gd name="connsiteY33" fmla="*/ 873919 h 1343025"/>
              <a:gd name="connsiteX34" fmla="*/ 1928812 w 1959768"/>
              <a:gd name="connsiteY34" fmla="*/ 938213 h 1343025"/>
              <a:gd name="connsiteX35" fmla="*/ 1907381 w 1959768"/>
              <a:gd name="connsiteY35" fmla="*/ 995363 h 1343025"/>
              <a:gd name="connsiteX36" fmla="*/ 1859756 w 1959768"/>
              <a:gd name="connsiteY36" fmla="*/ 1073944 h 1343025"/>
              <a:gd name="connsiteX37" fmla="*/ 1802606 w 1959768"/>
              <a:gd name="connsiteY37" fmla="*/ 1157288 h 1343025"/>
              <a:gd name="connsiteX38" fmla="*/ 1743075 w 1959768"/>
              <a:gd name="connsiteY38" fmla="*/ 1231106 h 1343025"/>
              <a:gd name="connsiteX39" fmla="*/ 1678781 w 1959768"/>
              <a:gd name="connsiteY39" fmla="*/ 1283494 h 1343025"/>
              <a:gd name="connsiteX40" fmla="*/ 1619250 w 1959768"/>
              <a:gd name="connsiteY40" fmla="*/ 1326356 h 1343025"/>
              <a:gd name="connsiteX41" fmla="*/ 1588293 w 1959768"/>
              <a:gd name="connsiteY41" fmla="*/ 1340644 h 1343025"/>
              <a:gd name="connsiteX42" fmla="*/ 1566862 w 1959768"/>
              <a:gd name="connsiteY42" fmla="*/ 1343025 h 1343025"/>
              <a:gd name="connsiteX43" fmla="*/ 1547812 w 1959768"/>
              <a:gd name="connsiteY43" fmla="*/ 1343025 h 1343025"/>
              <a:gd name="connsiteX44" fmla="*/ 1528762 w 1959768"/>
              <a:gd name="connsiteY44" fmla="*/ 1335881 h 1343025"/>
              <a:gd name="connsiteX45" fmla="*/ 1512093 w 1959768"/>
              <a:gd name="connsiteY45" fmla="*/ 1316831 h 1343025"/>
              <a:gd name="connsiteX46" fmla="*/ 1502568 w 1959768"/>
              <a:gd name="connsiteY46" fmla="*/ 1290638 h 1343025"/>
              <a:gd name="connsiteX47" fmla="*/ 1485900 w 1959768"/>
              <a:gd name="connsiteY47" fmla="*/ 1245394 h 1343025"/>
              <a:gd name="connsiteX48" fmla="*/ 1464468 w 1959768"/>
              <a:gd name="connsiteY48" fmla="*/ 1212056 h 1343025"/>
              <a:gd name="connsiteX49" fmla="*/ 1390650 w 1959768"/>
              <a:gd name="connsiteY49" fmla="*/ 1147763 h 1343025"/>
              <a:gd name="connsiteX50" fmla="*/ 1273968 w 1959768"/>
              <a:gd name="connsiteY50" fmla="*/ 1071563 h 1343025"/>
              <a:gd name="connsiteX51" fmla="*/ 1078706 w 1959768"/>
              <a:gd name="connsiteY51" fmla="*/ 959644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59768" h="1343025">
                <a:moveTo>
                  <a:pt x="1078706" y="959644"/>
                </a:moveTo>
                <a:lnTo>
                  <a:pt x="923925" y="881063"/>
                </a:lnTo>
                <a:lnTo>
                  <a:pt x="819150" y="790575"/>
                </a:lnTo>
                <a:lnTo>
                  <a:pt x="569118" y="595313"/>
                </a:lnTo>
                <a:lnTo>
                  <a:pt x="376237" y="433388"/>
                </a:lnTo>
                <a:lnTo>
                  <a:pt x="161925" y="228600"/>
                </a:lnTo>
                <a:lnTo>
                  <a:pt x="14287" y="76200"/>
                </a:lnTo>
                <a:lnTo>
                  <a:pt x="4762" y="54769"/>
                </a:lnTo>
                <a:lnTo>
                  <a:pt x="0" y="30956"/>
                </a:lnTo>
                <a:lnTo>
                  <a:pt x="2381" y="9525"/>
                </a:lnTo>
                <a:lnTo>
                  <a:pt x="14287" y="0"/>
                </a:lnTo>
                <a:lnTo>
                  <a:pt x="26193" y="0"/>
                </a:lnTo>
                <a:lnTo>
                  <a:pt x="90487" y="42863"/>
                </a:lnTo>
                <a:lnTo>
                  <a:pt x="400050" y="266700"/>
                </a:lnTo>
                <a:lnTo>
                  <a:pt x="740568" y="502444"/>
                </a:lnTo>
                <a:lnTo>
                  <a:pt x="1035843" y="688181"/>
                </a:lnTo>
                <a:lnTo>
                  <a:pt x="1307306" y="831056"/>
                </a:lnTo>
                <a:lnTo>
                  <a:pt x="1481137" y="900113"/>
                </a:lnTo>
                <a:lnTo>
                  <a:pt x="1524000" y="914400"/>
                </a:lnTo>
                <a:lnTo>
                  <a:pt x="1550193" y="921544"/>
                </a:lnTo>
                <a:lnTo>
                  <a:pt x="1571625" y="923925"/>
                </a:lnTo>
                <a:lnTo>
                  <a:pt x="1614487" y="923925"/>
                </a:lnTo>
                <a:lnTo>
                  <a:pt x="1652587" y="919163"/>
                </a:lnTo>
                <a:lnTo>
                  <a:pt x="1712118" y="895350"/>
                </a:lnTo>
                <a:lnTo>
                  <a:pt x="1766887" y="862013"/>
                </a:lnTo>
                <a:lnTo>
                  <a:pt x="1843087" y="785813"/>
                </a:lnTo>
                <a:lnTo>
                  <a:pt x="1881187" y="726281"/>
                </a:lnTo>
                <a:lnTo>
                  <a:pt x="1902618" y="700088"/>
                </a:lnTo>
                <a:lnTo>
                  <a:pt x="1921668" y="685800"/>
                </a:lnTo>
                <a:lnTo>
                  <a:pt x="1945481" y="685800"/>
                </a:lnTo>
                <a:lnTo>
                  <a:pt x="1955006" y="692944"/>
                </a:lnTo>
                <a:lnTo>
                  <a:pt x="1959768" y="723900"/>
                </a:lnTo>
                <a:lnTo>
                  <a:pt x="1955006" y="809625"/>
                </a:lnTo>
                <a:lnTo>
                  <a:pt x="1945481" y="873919"/>
                </a:lnTo>
                <a:lnTo>
                  <a:pt x="1928812" y="938213"/>
                </a:lnTo>
                <a:lnTo>
                  <a:pt x="1907381" y="995363"/>
                </a:lnTo>
                <a:lnTo>
                  <a:pt x="1859756" y="1073944"/>
                </a:lnTo>
                <a:lnTo>
                  <a:pt x="1802606" y="1157288"/>
                </a:lnTo>
                <a:lnTo>
                  <a:pt x="1743075" y="1231106"/>
                </a:lnTo>
                <a:lnTo>
                  <a:pt x="1678781" y="1283494"/>
                </a:lnTo>
                <a:lnTo>
                  <a:pt x="1619250" y="1326356"/>
                </a:lnTo>
                <a:lnTo>
                  <a:pt x="1588293" y="1340644"/>
                </a:lnTo>
                <a:lnTo>
                  <a:pt x="1566862" y="1343025"/>
                </a:lnTo>
                <a:lnTo>
                  <a:pt x="1547812" y="1343025"/>
                </a:lnTo>
                <a:lnTo>
                  <a:pt x="1528762" y="1335881"/>
                </a:lnTo>
                <a:lnTo>
                  <a:pt x="1512093" y="1316831"/>
                </a:lnTo>
                <a:lnTo>
                  <a:pt x="1502568" y="1290638"/>
                </a:lnTo>
                <a:lnTo>
                  <a:pt x="1485900" y="1245394"/>
                </a:lnTo>
                <a:lnTo>
                  <a:pt x="1464468" y="1212056"/>
                </a:lnTo>
                <a:lnTo>
                  <a:pt x="1390650" y="1147763"/>
                </a:lnTo>
                <a:lnTo>
                  <a:pt x="1273968" y="1071563"/>
                </a:lnTo>
                <a:lnTo>
                  <a:pt x="1078706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032D083-BCDB-8A42-A11C-FEE9DD4E7CA6}"/>
              </a:ext>
            </a:extLst>
          </p:cNvPr>
          <p:cNvSpPr/>
          <p:nvPr/>
        </p:nvSpPr>
        <p:spPr>
          <a:xfrm rot="16200000">
            <a:off x="2537619" y="3401219"/>
            <a:ext cx="2676525" cy="2201863"/>
          </a:xfrm>
          <a:custGeom>
            <a:avLst/>
            <a:gdLst>
              <a:gd name="connsiteX0" fmla="*/ 1026897 w 2676856"/>
              <a:gd name="connsiteY0" fmla="*/ 1505732 h 2200906"/>
              <a:gd name="connsiteX1" fmla="*/ 859594 w 2676856"/>
              <a:gd name="connsiteY1" fmla="*/ 1361504 h 2200906"/>
              <a:gd name="connsiteX2" fmla="*/ 758635 w 2676856"/>
              <a:gd name="connsiteY2" fmla="*/ 1257661 h 2200906"/>
              <a:gd name="connsiteX3" fmla="*/ 646138 w 2676856"/>
              <a:gd name="connsiteY3" fmla="*/ 1130741 h 2200906"/>
              <a:gd name="connsiteX4" fmla="*/ 493257 w 2676856"/>
              <a:gd name="connsiteY4" fmla="*/ 925939 h 2200906"/>
              <a:gd name="connsiteX5" fmla="*/ 372106 w 2676856"/>
              <a:gd name="connsiteY5" fmla="*/ 741328 h 2200906"/>
              <a:gd name="connsiteX6" fmla="*/ 262494 w 2676856"/>
              <a:gd name="connsiteY6" fmla="*/ 556717 h 2200906"/>
              <a:gd name="connsiteX7" fmla="*/ 129805 w 2676856"/>
              <a:gd name="connsiteY7" fmla="*/ 320185 h 2200906"/>
              <a:gd name="connsiteX8" fmla="*/ 25961 w 2676856"/>
              <a:gd name="connsiteY8" fmla="*/ 112498 h 2200906"/>
              <a:gd name="connsiteX9" fmla="*/ 2885 w 2676856"/>
              <a:gd name="connsiteY9" fmla="*/ 54807 h 2200906"/>
              <a:gd name="connsiteX10" fmla="*/ 0 w 2676856"/>
              <a:gd name="connsiteY10" fmla="*/ 25961 h 2200906"/>
              <a:gd name="connsiteX11" fmla="*/ 5769 w 2676856"/>
              <a:gd name="connsiteY11" fmla="*/ 5769 h 2200906"/>
              <a:gd name="connsiteX12" fmla="*/ 17308 w 2676856"/>
              <a:gd name="connsiteY12" fmla="*/ 0 h 2200906"/>
              <a:gd name="connsiteX13" fmla="*/ 37499 w 2676856"/>
              <a:gd name="connsiteY13" fmla="*/ 5769 h 2200906"/>
              <a:gd name="connsiteX14" fmla="*/ 72114 w 2676856"/>
              <a:gd name="connsiteY14" fmla="*/ 63460 h 2200906"/>
              <a:gd name="connsiteX15" fmla="*/ 187496 w 2676856"/>
              <a:gd name="connsiteY15" fmla="*/ 248071 h 2200906"/>
              <a:gd name="connsiteX16" fmla="*/ 276916 w 2676856"/>
              <a:gd name="connsiteY16" fmla="*/ 380760 h 2200906"/>
              <a:gd name="connsiteX17" fmla="*/ 400952 w 2676856"/>
              <a:gd name="connsiteY17" fmla="*/ 553833 h 2200906"/>
              <a:gd name="connsiteX18" fmla="*/ 576909 w 2676856"/>
              <a:gd name="connsiteY18" fmla="*/ 770173 h 2200906"/>
              <a:gd name="connsiteX19" fmla="*/ 787480 w 2676856"/>
              <a:gd name="connsiteY19" fmla="*/ 1003821 h 2200906"/>
              <a:gd name="connsiteX20" fmla="*/ 1015359 w 2676856"/>
              <a:gd name="connsiteY20" fmla="*/ 1208624 h 2200906"/>
              <a:gd name="connsiteX21" fmla="*/ 1223046 w 2676856"/>
              <a:gd name="connsiteY21" fmla="*/ 1370158 h 2200906"/>
              <a:gd name="connsiteX22" fmla="*/ 1433618 w 2676856"/>
              <a:gd name="connsiteY22" fmla="*/ 1508616 h 2200906"/>
              <a:gd name="connsiteX23" fmla="*/ 1701880 w 2676856"/>
              <a:gd name="connsiteY23" fmla="*/ 1655728 h 2200906"/>
              <a:gd name="connsiteX24" fmla="*/ 1834569 w 2676856"/>
              <a:gd name="connsiteY24" fmla="*/ 1722072 h 2200906"/>
              <a:gd name="connsiteX25" fmla="*/ 1987450 w 2676856"/>
              <a:gd name="connsiteY25" fmla="*/ 1779763 h 2200906"/>
              <a:gd name="connsiteX26" fmla="*/ 2111485 w 2676856"/>
              <a:gd name="connsiteY26" fmla="*/ 1820147 h 2200906"/>
              <a:gd name="connsiteX27" fmla="*/ 2221098 w 2676856"/>
              <a:gd name="connsiteY27" fmla="*/ 1843223 h 2200906"/>
              <a:gd name="connsiteX28" fmla="*/ 2327826 w 2676856"/>
              <a:gd name="connsiteY28" fmla="*/ 1857646 h 2200906"/>
              <a:gd name="connsiteX29" fmla="*/ 2405709 w 2676856"/>
              <a:gd name="connsiteY29" fmla="*/ 1857646 h 2200906"/>
              <a:gd name="connsiteX30" fmla="*/ 2440323 w 2676856"/>
              <a:gd name="connsiteY30" fmla="*/ 1846108 h 2200906"/>
              <a:gd name="connsiteX31" fmla="*/ 2503783 w 2676856"/>
              <a:gd name="connsiteY31" fmla="*/ 1808609 h 2200906"/>
              <a:gd name="connsiteX32" fmla="*/ 2573012 w 2676856"/>
              <a:gd name="connsiteY32" fmla="*/ 1742264 h 2200906"/>
              <a:gd name="connsiteX33" fmla="*/ 2622049 w 2676856"/>
              <a:gd name="connsiteY33" fmla="*/ 1693227 h 2200906"/>
              <a:gd name="connsiteX34" fmla="*/ 2639357 w 2676856"/>
              <a:gd name="connsiteY34" fmla="*/ 1675920 h 2200906"/>
              <a:gd name="connsiteX35" fmla="*/ 2662433 w 2676856"/>
              <a:gd name="connsiteY35" fmla="*/ 1673035 h 2200906"/>
              <a:gd name="connsiteX36" fmla="*/ 2673971 w 2676856"/>
              <a:gd name="connsiteY36" fmla="*/ 1681689 h 2200906"/>
              <a:gd name="connsiteX37" fmla="*/ 2676856 w 2676856"/>
              <a:gd name="connsiteY37" fmla="*/ 1710534 h 2200906"/>
              <a:gd name="connsiteX38" fmla="*/ 2668202 w 2676856"/>
              <a:gd name="connsiteY38" fmla="*/ 1782648 h 2200906"/>
              <a:gd name="connsiteX39" fmla="*/ 2650895 w 2676856"/>
              <a:gd name="connsiteY39" fmla="*/ 1848992 h 2200906"/>
              <a:gd name="connsiteX40" fmla="*/ 2610511 w 2676856"/>
              <a:gd name="connsiteY40" fmla="*/ 1935528 h 2200906"/>
              <a:gd name="connsiteX41" fmla="*/ 2578781 w 2676856"/>
              <a:gd name="connsiteY41" fmla="*/ 2004757 h 2200906"/>
              <a:gd name="connsiteX42" fmla="*/ 2555705 w 2676856"/>
              <a:gd name="connsiteY42" fmla="*/ 2048026 h 2200906"/>
              <a:gd name="connsiteX43" fmla="*/ 2492245 w 2676856"/>
              <a:gd name="connsiteY43" fmla="*/ 2102832 h 2200906"/>
              <a:gd name="connsiteX44" fmla="*/ 2379748 w 2676856"/>
              <a:gd name="connsiteY44" fmla="*/ 2169176 h 2200906"/>
              <a:gd name="connsiteX45" fmla="*/ 2324942 w 2676856"/>
              <a:gd name="connsiteY45" fmla="*/ 2198022 h 2200906"/>
              <a:gd name="connsiteX46" fmla="*/ 2307634 w 2676856"/>
              <a:gd name="connsiteY46" fmla="*/ 2200906 h 2200906"/>
              <a:gd name="connsiteX47" fmla="*/ 2281673 w 2676856"/>
              <a:gd name="connsiteY47" fmla="*/ 2198022 h 2200906"/>
              <a:gd name="connsiteX48" fmla="*/ 2232636 w 2676856"/>
              <a:gd name="connsiteY48" fmla="*/ 2186484 h 2200906"/>
              <a:gd name="connsiteX49" fmla="*/ 2195137 w 2676856"/>
              <a:gd name="connsiteY49" fmla="*/ 2160523 h 2200906"/>
              <a:gd name="connsiteX50" fmla="*/ 2073986 w 2676856"/>
              <a:gd name="connsiteY50" fmla="*/ 2105716 h 2200906"/>
              <a:gd name="connsiteX51" fmla="*/ 1978796 w 2676856"/>
              <a:gd name="connsiteY51" fmla="*/ 2079756 h 2200906"/>
              <a:gd name="connsiteX52" fmla="*/ 1857646 w 2676856"/>
              <a:gd name="connsiteY52" fmla="*/ 2027834 h 2200906"/>
              <a:gd name="connsiteX53" fmla="*/ 1632651 w 2676856"/>
              <a:gd name="connsiteY53" fmla="*/ 1906683 h 2200906"/>
              <a:gd name="connsiteX54" fmla="*/ 1413426 w 2676856"/>
              <a:gd name="connsiteY54" fmla="*/ 1779763 h 2200906"/>
              <a:gd name="connsiteX55" fmla="*/ 1254776 w 2676856"/>
              <a:gd name="connsiteY55" fmla="*/ 1673035 h 2200906"/>
              <a:gd name="connsiteX56" fmla="*/ 1026897 w 2676856"/>
              <a:gd name="connsiteY56" fmla="*/ 1505732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856" h="2200906">
                <a:moveTo>
                  <a:pt x="1026897" y="1505732"/>
                </a:moveTo>
                <a:lnTo>
                  <a:pt x="859594" y="1361504"/>
                </a:lnTo>
                <a:lnTo>
                  <a:pt x="758635" y="1257661"/>
                </a:lnTo>
                <a:lnTo>
                  <a:pt x="646138" y="1130741"/>
                </a:lnTo>
                <a:lnTo>
                  <a:pt x="493257" y="925939"/>
                </a:lnTo>
                <a:lnTo>
                  <a:pt x="372106" y="741328"/>
                </a:lnTo>
                <a:lnTo>
                  <a:pt x="262494" y="556717"/>
                </a:lnTo>
                <a:lnTo>
                  <a:pt x="129805" y="320185"/>
                </a:lnTo>
                <a:lnTo>
                  <a:pt x="25961" y="112498"/>
                </a:lnTo>
                <a:lnTo>
                  <a:pt x="2885" y="54807"/>
                </a:lnTo>
                <a:lnTo>
                  <a:pt x="0" y="25961"/>
                </a:lnTo>
                <a:lnTo>
                  <a:pt x="5769" y="5769"/>
                </a:lnTo>
                <a:lnTo>
                  <a:pt x="17308" y="0"/>
                </a:lnTo>
                <a:lnTo>
                  <a:pt x="37499" y="5769"/>
                </a:lnTo>
                <a:lnTo>
                  <a:pt x="72114" y="63460"/>
                </a:lnTo>
                <a:lnTo>
                  <a:pt x="187496" y="248071"/>
                </a:lnTo>
                <a:lnTo>
                  <a:pt x="276916" y="380760"/>
                </a:lnTo>
                <a:lnTo>
                  <a:pt x="400952" y="553833"/>
                </a:lnTo>
                <a:lnTo>
                  <a:pt x="576909" y="770173"/>
                </a:lnTo>
                <a:lnTo>
                  <a:pt x="787480" y="1003821"/>
                </a:lnTo>
                <a:lnTo>
                  <a:pt x="1015359" y="1208624"/>
                </a:lnTo>
                <a:lnTo>
                  <a:pt x="1223046" y="1370158"/>
                </a:lnTo>
                <a:lnTo>
                  <a:pt x="1433618" y="1508616"/>
                </a:lnTo>
                <a:lnTo>
                  <a:pt x="1701880" y="1655728"/>
                </a:lnTo>
                <a:lnTo>
                  <a:pt x="1834569" y="1722072"/>
                </a:lnTo>
                <a:lnTo>
                  <a:pt x="1987450" y="1779763"/>
                </a:lnTo>
                <a:lnTo>
                  <a:pt x="2111485" y="1820147"/>
                </a:lnTo>
                <a:lnTo>
                  <a:pt x="2221098" y="1843223"/>
                </a:lnTo>
                <a:lnTo>
                  <a:pt x="2327826" y="1857646"/>
                </a:lnTo>
                <a:lnTo>
                  <a:pt x="2405709" y="1857646"/>
                </a:lnTo>
                <a:lnTo>
                  <a:pt x="2440323" y="1846108"/>
                </a:lnTo>
                <a:lnTo>
                  <a:pt x="2503783" y="1808609"/>
                </a:lnTo>
                <a:lnTo>
                  <a:pt x="2573012" y="1742264"/>
                </a:lnTo>
                <a:lnTo>
                  <a:pt x="2622049" y="1693227"/>
                </a:lnTo>
                <a:lnTo>
                  <a:pt x="2639357" y="1675920"/>
                </a:lnTo>
                <a:lnTo>
                  <a:pt x="2662433" y="1673035"/>
                </a:lnTo>
                <a:lnTo>
                  <a:pt x="2673971" y="1681689"/>
                </a:lnTo>
                <a:lnTo>
                  <a:pt x="2676856" y="1710534"/>
                </a:lnTo>
                <a:lnTo>
                  <a:pt x="2668202" y="1782648"/>
                </a:lnTo>
                <a:lnTo>
                  <a:pt x="2650895" y="1848992"/>
                </a:lnTo>
                <a:lnTo>
                  <a:pt x="2610511" y="1935528"/>
                </a:lnTo>
                <a:lnTo>
                  <a:pt x="2578781" y="2004757"/>
                </a:lnTo>
                <a:lnTo>
                  <a:pt x="2555705" y="2048026"/>
                </a:lnTo>
                <a:lnTo>
                  <a:pt x="2492245" y="2102832"/>
                </a:lnTo>
                <a:lnTo>
                  <a:pt x="2379748" y="2169176"/>
                </a:lnTo>
                <a:lnTo>
                  <a:pt x="2324942" y="2198022"/>
                </a:lnTo>
                <a:lnTo>
                  <a:pt x="2307634" y="2200906"/>
                </a:lnTo>
                <a:lnTo>
                  <a:pt x="2281673" y="2198022"/>
                </a:lnTo>
                <a:lnTo>
                  <a:pt x="2232636" y="2186484"/>
                </a:lnTo>
                <a:lnTo>
                  <a:pt x="2195137" y="2160523"/>
                </a:lnTo>
                <a:lnTo>
                  <a:pt x="2073986" y="2105716"/>
                </a:lnTo>
                <a:lnTo>
                  <a:pt x="1978796" y="2079756"/>
                </a:lnTo>
                <a:lnTo>
                  <a:pt x="1857646" y="2027834"/>
                </a:lnTo>
                <a:lnTo>
                  <a:pt x="1632651" y="1906683"/>
                </a:lnTo>
                <a:lnTo>
                  <a:pt x="1413426" y="1779763"/>
                </a:lnTo>
                <a:lnTo>
                  <a:pt x="1254776" y="1673035"/>
                </a:lnTo>
                <a:lnTo>
                  <a:pt x="1026897" y="15057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840698B-C3B9-5749-96F3-083C01D4E08C}"/>
              </a:ext>
            </a:extLst>
          </p:cNvPr>
          <p:cNvSpPr/>
          <p:nvPr/>
        </p:nvSpPr>
        <p:spPr>
          <a:xfrm>
            <a:off x="3910013" y="2268538"/>
            <a:ext cx="2665412" cy="654050"/>
          </a:xfrm>
          <a:custGeom>
            <a:avLst/>
            <a:gdLst>
              <a:gd name="connsiteX0" fmla="*/ 1221581 w 2664618"/>
              <a:gd name="connsiteY0" fmla="*/ 442913 h 652463"/>
              <a:gd name="connsiteX1" fmla="*/ 912018 w 2664618"/>
              <a:gd name="connsiteY1" fmla="*/ 511969 h 652463"/>
              <a:gd name="connsiteX2" fmla="*/ 597693 w 2664618"/>
              <a:gd name="connsiteY2" fmla="*/ 588169 h 652463"/>
              <a:gd name="connsiteX3" fmla="*/ 366712 w 2664618"/>
              <a:gd name="connsiteY3" fmla="*/ 647700 h 652463"/>
              <a:gd name="connsiteX4" fmla="*/ 335756 w 2664618"/>
              <a:gd name="connsiteY4" fmla="*/ 652463 h 652463"/>
              <a:gd name="connsiteX5" fmla="*/ 292893 w 2664618"/>
              <a:gd name="connsiteY5" fmla="*/ 640557 h 652463"/>
              <a:gd name="connsiteX6" fmla="*/ 233362 w 2664618"/>
              <a:gd name="connsiteY6" fmla="*/ 600075 h 652463"/>
              <a:gd name="connsiteX7" fmla="*/ 119062 w 2664618"/>
              <a:gd name="connsiteY7" fmla="*/ 497682 h 652463"/>
              <a:gd name="connsiteX8" fmla="*/ 0 w 2664618"/>
              <a:gd name="connsiteY8" fmla="*/ 371475 h 652463"/>
              <a:gd name="connsiteX9" fmla="*/ 76200 w 2664618"/>
              <a:gd name="connsiteY9" fmla="*/ 273844 h 652463"/>
              <a:gd name="connsiteX10" fmla="*/ 188118 w 2664618"/>
              <a:gd name="connsiteY10" fmla="*/ 326232 h 652463"/>
              <a:gd name="connsiteX11" fmla="*/ 269081 w 2664618"/>
              <a:gd name="connsiteY11" fmla="*/ 345282 h 652463"/>
              <a:gd name="connsiteX12" fmla="*/ 364331 w 2664618"/>
              <a:gd name="connsiteY12" fmla="*/ 354807 h 652463"/>
              <a:gd name="connsiteX13" fmla="*/ 481012 w 2664618"/>
              <a:gd name="connsiteY13" fmla="*/ 357188 h 652463"/>
              <a:gd name="connsiteX14" fmla="*/ 654843 w 2664618"/>
              <a:gd name="connsiteY14" fmla="*/ 347663 h 652463"/>
              <a:gd name="connsiteX15" fmla="*/ 852487 w 2664618"/>
              <a:gd name="connsiteY15" fmla="*/ 319088 h 652463"/>
              <a:gd name="connsiteX16" fmla="*/ 1128712 w 2664618"/>
              <a:gd name="connsiteY16" fmla="*/ 266700 h 652463"/>
              <a:gd name="connsiteX17" fmla="*/ 1476375 w 2664618"/>
              <a:gd name="connsiteY17" fmla="*/ 192882 h 652463"/>
              <a:gd name="connsiteX18" fmla="*/ 1793081 w 2664618"/>
              <a:gd name="connsiteY18" fmla="*/ 126207 h 652463"/>
              <a:gd name="connsiteX19" fmla="*/ 1997868 w 2664618"/>
              <a:gd name="connsiteY19" fmla="*/ 80963 h 652463"/>
              <a:gd name="connsiteX20" fmla="*/ 2166937 w 2664618"/>
              <a:gd name="connsiteY20" fmla="*/ 30957 h 652463"/>
              <a:gd name="connsiteX21" fmla="*/ 2257425 w 2664618"/>
              <a:gd name="connsiteY21" fmla="*/ 0 h 652463"/>
              <a:gd name="connsiteX22" fmla="*/ 2274093 w 2664618"/>
              <a:gd name="connsiteY22" fmla="*/ 0 h 652463"/>
              <a:gd name="connsiteX23" fmla="*/ 2347912 w 2664618"/>
              <a:gd name="connsiteY23" fmla="*/ 26194 h 652463"/>
              <a:gd name="connsiteX24" fmla="*/ 2440781 w 2664618"/>
              <a:gd name="connsiteY24" fmla="*/ 73819 h 652463"/>
              <a:gd name="connsiteX25" fmla="*/ 2552700 w 2664618"/>
              <a:gd name="connsiteY25" fmla="*/ 152400 h 652463"/>
              <a:gd name="connsiteX26" fmla="*/ 2595562 w 2664618"/>
              <a:gd name="connsiteY26" fmla="*/ 192882 h 652463"/>
              <a:gd name="connsiteX27" fmla="*/ 2631281 w 2664618"/>
              <a:gd name="connsiteY27" fmla="*/ 235744 h 652463"/>
              <a:gd name="connsiteX28" fmla="*/ 2657475 w 2664618"/>
              <a:gd name="connsiteY28" fmla="*/ 273844 h 652463"/>
              <a:gd name="connsiteX29" fmla="*/ 2664618 w 2664618"/>
              <a:gd name="connsiteY29" fmla="*/ 297657 h 652463"/>
              <a:gd name="connsiteX30" fmla="*/ 2664618 w 2664618"/>
              <a:gd name="connsiteY30" fmla="*/ 314325 h 652463"/>
              <a:gd name="connsiteX31" fmla="*/ 2659856 w 2664618"/>
              <a:gd name="connsiteY31" fmla="*/ 340519 h 652463"/>
              <a:gd name="connsiteX32" fmla="*/ 2643187 w 2664618"/>
              <a:gd name="connsiteY32" fmla="*/ 357188 h 652463"/>
              <a:gd name="connsiteX33" fmla="*/ 2590800 w 2664618"/>
              <a:gd name="connsiteY33" fmla="*/ 373857 h 652463"/>
              <a:gd name="connsiteX34" fmla="*/ 2476500 w 2664618"/>
              <a:gd name="connsiteY34" fmla="*/ 397669 h 652463"/>
              <a:gd name="connsiteX35" fmla="*/ 2105025 w 2664618"/>
              <a:gd name="connsiteY35" fmla="*/ 261938 h 652463"/>
              <a:gd name="connsiteX36" fmla="*/ 1721643 w 2664618"/>
              <a:gd name="connsiteY36" fmla="*/ 333375 h 652463"/>
              <a:gd name="connsiteX37" fmla="*/ 1221581 w 2664618"/>
              <a:gd name="connsiteY37" fmla="*/ 442913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64618" h="652463">
                <a:moveTo>
                  <a:pt x="1221581" y="442913"/>
                </a:moveTo>
                <a:lnTo>
                  <a:pt x="912018" y="511969"/>
                </a:lnTo>
                <a:lnTo>
                  <a:pt x="597693" y="588169"/>
                </a:lnTo>
                <a:lnTo>
                  <a:pt x="366712" y="647700"/>
                </a:lnTo>
                <a:lnTo>
                  <a:pt x="335756" y="652463"/>
                </a:lnTo>
                <a:lnTo>
                  <a:pt x="292893" y="640557"/>
                </a:lnTo>
                <a:lnTo>
                  <a:pt x="233362" y="600075"/>
                </a:lnTo>
                <a:lnTo>
                  <a:pt x="119062" y="497682"/>
                </a:lnTo>
                <a:lnTo>
                  <a:pt x="0" y="371475"/>
                </a:lnTo>
                <a:lnTo>
                  <a:pt x="76200" y="273844"/>
                </a:lnTo>
                <a:lnTo>
                  <a:pt x="188118" y="326232"/>
                </a:lnTo>
                <a:lnTo>
                  <a:pt x="269081" y="345282"/>
                </a:lnTo>
                <a:lnTo>
                  <a:pt x="364331" y="354807"/>
                </a:lnTo>
                <a:lnTo>
                  <a:pt x="481012" y="357188"/>
                </a:lnTo>
                <a:lnTo>
                  <a:pt x="654843" y="347663"/>
                </a:lnTo>
                <a:lnTo>
                  <a:pt x="852487" y="319088"/>
                </a:lnTo>
                <a:lnTo>
                  <a:pt x="1128712" y="266700"/>
                </a:lnTo>
                <a:lnTo>
                  <a:pt x="1476375" y="192882"/>
                </a:lnTo>
                <a:lnTo>
                  <a:pt x="1793081" y="126207"/>
                </a:lnTo>
                <a:lnTo>
                  <a:pt x="1997868" y="80963"/>
                </a:lnTo>
                <a:lnTo>
                  <a:pt x="2166937" y="30957"/>
                </a:lnTo>
                <a:lnTo>
                  <a:pt x="2257425" y="0"/>
                </a:lnTo>
                <a:lnTo>
                  <a:pt x="2274093" y="0"/>
                </a:lnTo>
                <a:lnTo>
                  <a:pt x="2347912" y="26194"/>
                </a:lnTo>
                <a:lnTo>
                  <a:pt x="2440781" y="73819"/>
                </a:lnTo>
                <a:lnTo>
                  <a:pt x="2552700" y="152400"/>
                </a:lnTo>
                <a:lnTo>
                  <a:pt x="2595562" y="192882"/>
                </a:lnTo>
                <a:lnTo>
                  <a:pt x="2631281" y="235744"/>
                </a:lnTo>
                <a:lnTo>
                  <a:pt x="2657475" y="273844"/>
                </a:lnTo>
                <a:lnTo>
                  <a:pt x="2664618" y="297657"/>
                </a:lnTo>
                <a:lnTo>
                  <a:pt x="2664618" y="314325"/>
                </a:lnTo>
                <a:lnTo>
                  <a:pt x="2659856" y="340519"/>
                </a:lnTo>
                <a:lnTo>
                  <a:pt x="2643187" y="357188"/>
                </a:lnTo>
                <a:lnTo>
                  <a:pt x="2590800" y="373857"/>
                </a:lnTo>
                <a:lnTo>
                  <a:pt x="2476500" y="397669"/>
                </a:lnTo>
                <a:lnTo>
                  <a:pt x="2105025" y="261938"/>
                </a:lnTo>
                <a:lnTo>
                  <a:pt x="1721643" y="333375"/>
                </a:lnTo>
                <a:lnTo>
                  <a:pt x="1221581" y="4429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23269B-D420-0E4F-BD8C-B0B40887967C}"/>
              </a:ext>
            </a:extLst>
          </p:cNvPr>
          <p:cNvSpPr/>
          <p:nvPr/>
        </p:nvSpPr>
        <p:spPr>
          <a:xfrm>
            <a:off x="5427663" y="2455863"/>
            <a:ext cx="992187" cy="866775"/>
          </a:xfrm>
          <a:custGeom>
            <a:avLst/>
            <a:gdLst>
              <a:gd name="connsiteX0" fmla="*/ 471487 w 992981"/>
              <a:gd name="connsiteY0" fmla="*/ 533400 h 866775"/>
              <a:gd name="connsiteX1" fmla="*/ 278606 w 992981"/>
              <a:gd name="connsiteY1" fmla="*/ 678656 h 866775"/>
              <a:gd name="connsiteX2" fmla="*/ 109537 w 992981"/>
              <a:gd name="connsiteY2" fmla="*/ 804862 h 866775"/>
              <a:gd name="connsiteX3" fmla="*/ 40481 w 992981"/>
              <a:gd name="connsiteY3" fmla="*/ 854869 h 866775"/>
              <a:gd name="connsiteX4" fmla="*/ 19050 w 992981"/>
              <a:gd name="connsiteY4" fmla="*/ 866775 h 866775"/>
              <a:gd name="connsiteX5" fmla="*/ 7144 w 992981"/>
              <a:gd name="connsiteY5" fmla="*/ 866775 h 866775"/>
              <a:gd name="connsiteX6" fmla="*/ 0 w 992981"/>
              <a:gd name="connsiteY6" fmla="*/ 854869 h 866775"/>
              <a:gd name="connsiteX7" fmla="*/ 4762 w 992981"/>
              <a:gd name="connsiteY7" fmla="*/ 831056 h 866775"/>
              <a:gd name="connsiteX8" fmla="*/ 35719 w 992981"/>
              <a:gd name="connsiteY8" fmla="*/ 788194 h 866775"/>
              <a:gd name="connsiteX9" fmla="*/ 121444 w 992981"/>
              <a:gd name="connsiteY9" fmla="*/ 681037 h 866775"/>
              <a:gd name="connsiteX10" fmla="*/ 245269 w 992981"/>
              <a:gd name="connsiteY10" fmla="*/ 535781 h 866775"/>
              <a:gd name="connsiteX11" fmla="*/ 338137 w 992981"/>
              <a:gd name="connsiteY11" fmla="*/ 419100 h 866775"/>
              <a:gd name="connsiteX12" fmla="*/ 483394 w 992981"/>
              <a:gd name="connsiteY12" fmla="*/ 240506 h 866775"/>
              <a:gd name="connsiteX13" fmla="*/ 578644 w 992981"/>
              <a:gd name="connsiteY13" fmla="*/ 111919 h 866775"/>
              <a:gd name="connsiteX14" fmla="*/ 626269 w 992981"/>
              <a:gd name="connsiteY14" fmla="*/ 0 h 866775"/>
              <a:gd name="connsiteX15" fmla="*/ 992981 w 992981"/>
              <a:gd name="connsiteY15" fmla="*/ 173831 h 866775"/>
              <a:gd name="connsiteX16" fmla="*/ 957262 w 992981"/>
              <a:gd name="connsiteY16" fmla="*/ 211931 h 866775"/>
              <a:gd name="connsiteX17" fmla="*/ 847725 w 992981"/>
              <a:gd name="connsiteY17" fmla="*/ 254794 h 866775"/>
              <a:gd name="connsiteX18" fmla="*/ 792956 w 992981"/>
              <a:gd name="connsiteY18" fmla="*/ 280987 h 866775"/>
              <a:gd name="connsiteX19" fmla="*/ 752475 w 992981"/>
              <a:gd name="connsiteY19" fmla="*/ 314325 h 866775"/>
              <a:gd name="connsiteX20" fmla="*/ 471487 w 992981"/>
              <a:gd name="connsiteY20" fmla="*/ 53340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92981" h="866775">
                <a:moveTo>
                  <a:pt x="471487" y="533400"/>
                </a:moveTo>
                <a:lnTo>
                  <a:pt x="278606" y="678656"/>
                </a:lnTo>
                <a:lnTo>
                  <a:pt x="109537" y="804862"/>
                </a:lnTo>
                <a:lnTo>
                  <a:pt x="40481" y="854869"/>
                </a:lnTo>
                <a:lnTo>
                  <a:pt x="19050" y="866775"/>
                </a:lnTo>
                <a:lnTo>
                  <a:pt x="7144" y="866775"/>
                </a:lnTo>
                <a:lnTo>
                  <a:pt x="0" y="854869"/>
                </a:lnTo>
                <a:lnTo>
                  <a:pt x="4762" y="831056"/>
                </a:lnTo>
                <a:lnTo>
                  <a:pt x="35719" y="788194"/>
                </a:lnTo>
                <a:lnTo>
                  <a:pt x="121444" y="681037"/>
                </a:lnTo>
                <a:lnTo>
                  <a:pt x="245269" y="535781"/>
                </a:lnTo>
                <a:lnTo>
                  <a:pt x="338137" y="419100"/>
                </a:lnTo>
                <a:lnTo>
                  <a:pt x="483394" y="240506"/>
                </a:lnTo>
                <a:lnTo>
                  <a:pt x="578644" y="111919"/>
                </a:lnTo>
                <a:lnTo>
                  <a:pt x="626269" y="0"/>
                </a:lnTo>
                <a:lnTo>
                  <a:pt x="992981" y="173831"/>
                </a:lnTo>
                <a:lnTo>
                  <a:pt x="957262" y="211931"/>
                </a:lnTo>
                <a:lnTo>
                  <a:pt x="847725" y="254794"/>
                </a:lnTo>
                <a:lnTo>
                  <a:pt x="792956" y="280987"/>
                </a:lnTo>
                <a:lnTo>
                  <a:pt x="752475" y="314325"/>
                </a:lnTo>
                <a:lnTo>
                  <a:pt x="471487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605E7F5-31DE-2D47-86E2-D42ED4A2180D}"/>
              </a:ext>
            </a:extLst>
          </p:cNvPr>
          <p:cNvSpPr/>
          <p:nvPr/>
        </p:nvSpPr>
        <p:spPr>
          <a:xfrm>
            <a:off x="4741863" y="3781425"/>
            <a:ext cx="2481262" cy="1858963"/>
          </a:xfrm>
          <a:custGeom>
            <a:avLst/>
            <a:gdLst>
              <a:gd name="connsiteX0" fmla="*/ 423862 w 2481262"/>
              <a:gd name="connsiteY0" fmla="*/ 619125 h 1859756"/>
              <a:gd name="connsiteX1" fmla="*/ 247650 w 2481262"/>
              <a:gd name="connsiteY1" fmla="*/ 402431 h 1859756"/>
              <a:gd name="connsiteX2" fmla="*/ 0 w 2481262"/>
              <a:gd name="connsiteY2" fmla="*/ 102394 h 1859756"/>
              <a:gd name="connsiteX3" fmla="*/ 33337 w 2481262"/>
              <a:gd name="connsiteY3" fmla="*/ 0 h 1859756"/>
              <a:gd name="connsiteX4" fmla="*/ 152400 w 2481262"/>
              <a:gd name="connsiteY4" fmla="*/ 116681 h 1859756"/>
              <a:gd name="connsiteX5" fmla="*/ 431006 w 2481262"/>
              <a:gd name="connsiteY5" fmla="*/ 397669 h 1859756"/>
              <a:gd name="connsiteX6" fmla="*/ 676275 w 2481262"/>
              <a:gd name="connsiteY6" fmla="*/ 642938 h 1859756"/>
              <a:gd name="connsiteX7" fmla="*/ 971550 w 2481262"/>
              <a:gd name="connsiteY7" fmla="*/ 912019 h 1859756"/>
              <a:gd name="connsiteX8" fmla="*/ 1188244 w 2481262"/>
              <a:gd name="connsiteY8" fmla="*/ 1090613 h 1859756"/>
              <a:gd name="connsiteX9" fmla="*/ 1357312 w 2481262"/>
              <a:gd name="connsiteY9" fmla="*/ 1223963 h 1859756"/>
              <a:gd name="connsiteX10" fmla="*/ 1566862 w 2481262"/>
              <a:gd name="connsiteY10" fmla="*/ 1352550 h 1859756"/>
              <a:gd name="connsiteX11" fmla="*/ 1838325 w 2481262"/>
              <a:gd name="connsiteY11" fmla="*/ 1504950 h 1859756"/>
              <a:gd name="connsiteX12" fmla="*/ 2152650 w 2481262"/>
              <a:gd name="connsiteY12" fmla="*/ 1664494 h 1859756"/>
              <a:gd name="connsiteX13" fmla="*/ 2457450 w 2481262"/>
              <a:gd name="connsiteY13" fmla="*/ 1809750 h 1859756"/>
              <a:gd name="connsiteX14" fmla="*/ 2476500 w 2481262"/>
              <a:gd name="connsiteY14" fmla="*/ 1824038 h 1859756"/>
              <a:gd name="connsiteX15" fmla="*/ 2481262 w 2481262"/>
              <a:gd name="connsiteY15" fmla="*/ 1833563 h 1859756"/>
              <a:gd name="connsiteX16" fmla="*/ 2476500 w 2481262"/>
              <a:gd name="connsiteY16" fmla="*/ 1847850 h 1859756"/>
              <a:gd name="connsiteX17" fmla="*/ 2466975 w 2481262"/>
              <a:gd name="connsiteY17" fmla="*/ 1854994 h 1859756"/>
              <a:gd name="connsiteX18" fmla="*/ 2400300 w 2481262"/>
              <a:gd name="connsiteY18" fmla="*/ 1859756 h 1859756"/>
              <a:gd name="connsiteX19" fmla="*/ 2059781 w 2481262"/>
              <a:gd name="connsiteY19" fmla="*/ 1850231 h 1859756"/>
              <a:gd name="connsiteX20" fmla="*/ 1752600 w 2481262"/>
              <a:gd name="connsiteY20" fmla="*/ 1840706 h 1859756"/>
              <a:gd name="connsiteX21" fmla="*/ 1600200 w 2481262"/>
              <a:gd name="connsiteY21" fmla="*/ 1835944 h 1859756"/>
              <a:gd name="connsiteX22" fmla="*/ 1569244 w 2481262"/>
              <a:gd name="connsiteY22" fmla="*/ 1831181 h 1859756"/>
              <a:gd name="connsiteX23" fmla="*/ 1540669 w 2481262"/>
              <a:gd name="connsiteY23" fmla="*/ 1821656 h 1859756"/>
              <a:gd name="connsiteX24" fmla="*/ 1497806 w 2481262"/>
              <a:gd name="connsiteY24" fmla="*/ 1795463 h 1859756"/>
              <a:gd name="connsiteX25" fmla="*/ 1443037 w 2481262"/>
              <a:gd name="connsiteY25" fmla="*/ 1733550 h 1859756"/>
              <a:gd name="connsiteX26" fmla="*/ 1143000 w 2481262"/>
              <a:gd name="connsiteY26" fmla="*/ 1426369 h 1859756"/>
              <a:gd name="connsiteX27" fmla="*/ 821531 w 2481262"/>
              <a:gd name="connsiteY27" fmla="*/ 1076325 h 1859756"/>
              <a:gd name="connsiteX28" fmla="*/ 559594 w 2481262"/>
              <a:gd name="connsiteY28" fmla="*/ 773906 h 1859756"/>
              <a:gd name="connsiteX29" fmla="*/ 423862 w 2481262"/>
              <a:gd name="connsiteY29" fmla="*/ 619125 h 185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81262" h="1859756">
                <a:moveTo>
                  <a:pt x="423862" y="619125"/>
                </a:moveTo>
                <a:lnTo>
                  <a:pt x="247650" y="402431"/>
                </a:lnTo>
                <a:lnTo>
                  <a:pt x="0" y="102394"/>
                </a:lnTo>
                <a:lnTo>
                  <a:pt x="33337" y="0"/>
                </a:lnTo>
                <a:lnTo>
                  <a:pt x="152400" y="116681"/>
                </a:lnTo>
                <a:lnTo>
                  <a:pt x="431006" y="397669"/>
                </a:lnTo>
                <a:lnTo>
                  <a:pt x="676275" y="642938"/>
                </a:lnTo>
                <a:lnTo>
                  <a:pt x="971550" y="912019"/>
                </a:lnTo>
                <a:lnTo>
                  <a:pt x="1188244" y="1090613"/>
                </a:lnTo>
                <a:lnTo>
                  <a:pt x="1357312" y="1223963"/>
                </a:lnTo>
                <a:lnTo>
                  <a:pt x="1566862" y="1352550"/>
                </a:lnTo>
                <a:lnTo>
                  <a:pt x="1838325" y="1504950"/>
                </a:lnTo>
                <a:lnTo>
                  <a:pt x="2152650" y="1664494"/>
                </a:lnTo>
                <a:lnTo>
                  <a:pt x="2457450" y="1809750"/>
                </a:lnTo>
                <a:lnTo>
                  <a:pt x="2476500" y="1824038"/>
                </a:lnTo>
                <a:lnTo>
                  <a:pt x="2481262" y="1833563"/>
                </a:lnTo>
                <a:lnTo>
                  <a:pt x="2476500" y="1847850"/>
                </a:lnTo>
                <a:lnTo>
                  <a:pt x="2466975" y="1854994"/>
                </a:lnTo>
                <a:lnTo>
                  <a:pt x="2400300" y="1859756"/>
                </a:lnTo>
                <a:lnTo>
                  <a:pt x="2059781" y="1850231"/>
                </a:lnTo>
                <a:lnTo>
                  <a:pt x="1752600" y="1840706"/>
                </a:lnTo>
                <a:lnTo>
                  <a:pt x="1600200" y="1835944"/>
                </a:lnTo>
                <a:lnTo>
                  <a:pt x="1569244" y="1831181"/>
                </a:lnTo>
                <a:lnTo>
                  <a:pt x="1540669" y="1821656"/>
                </a:lnTo>
                <a:lnTo>
                  <a:pt x="1497806" y="1795463"/>
                </a:lnTo>
                <a:lnTo>
                  <a:pt x="1443037" y="1733550"/>
                </a:lnTo>
                <a:lnTo>
                  <a:pt x="1143000" y="1426369"/>
                </a:lnTo>
                <a:lnTo>
                  <a:pt x="821531" y="1076325"/>
                </a:lnTo>
                <a:lnTo>
                  <a:pt x="559594" y="773906"/>
                </a:lnTo>
                <a:lnTo>
                  <a:pt x="423862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0C625B5-B599-4C50-9065-059574DB419B}"/>
              </a:ext>
            </a:extLst>
          </p:cNvPr>
          <p:cNvGrpSpPr/>
          <p:nvPr/>
        </p:nvGrpSpPr>
        <p:grpSpPr>
          <a:xfrm>
            <a:off x="2803625" y="1574800"/>
            <a:ext cx="4448175" cy="4265613"/>
            <a:chOff x="2927350" y="1727200"/>
            <a:chExt cx="4448175" cy="4265613"/>
          </a:xfrm>
        </p:grpSpPr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776DA04-179B-4E15-BE5E-4A7FDD67538B}"/>
                </a:ext>
              </a:extLst>
            </p:cNvPr>
            <p:cNvSpPr/>
            <p:nvPr/>
          </p:nvSpPr>
          <p:spPr>
            <a:xfrm rot="16200000">
              <a:off x="3005138" y="20351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C41D47C5-BDF3-4A37-94DE-FA303B778E19}"/>
                </a:ext>
              </a:extLst>
            </p:cNvPr>
            <p:cNvSpPr/>
            <p:nvPr/>
          </p:nvSpPr>
          <p:spPr>
            <a:xfrm rot="16200000">
              <a:off x="2690019" y="35536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6ABE9C9C-9AB2-4D4A-9636-3C450FDE81BF}"/>
                </a:ext>
              </a:extLst>
            </p:cNvPr>
            <p:cNvSpPr/>
            <p:nvPr/>
          </p:nvSpPr>
          <p:spPr>
            <a:xfrm>
              <a:off x="4062413" y="24209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2BBECBB-99F2-4163-BE0D-E26AD0199E30}"/>
                </a:ext>
              </a:extLst>
            </p:cNvPr>
            <p:cNvSpPr/>
            <p:nvPr/>
          </p:nvSpPr>
          <p:spPr>
            <a:xfrm>
              <a:off x="5580063" y="26082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683D9C0-19CC-42FD-99F4-1FC03D350248}"/>
                </a:ext>
              </a:extLst>
            </p:cNvPr>
            <p:cNvSpPr/>
            <p:nvPr/>
          </p:nvSpPr>
          <p:spPr>
            <a:xfrm>
              <a:off x="4894263" y="39338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79E8977-7D52-44B4-B953-D1A5C54A5A1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7FEDA300-0084-4A31-8698-70B3D88F6A46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C186AE7-17A1-40C4-A7A8-57AF5B71646A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BC2D7044-A373-4A73-A258-31B98C2E9BA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A431C7F-D2D0-487B-9D1B-44E7D7F45C5B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83E9E7EF-058F-435D-90A3-F26E3CE9F242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6246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9B885C-1C35-432F-A1D0-28F68FF6BBB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D9F2E2-07C2-D746-B26E-C7109FDFE20C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CDB8D9C-7792-1C46-9512-0027C206AB5D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C7EDD2E-4CC4-864F-82C0-8624CF98CA3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CCADABE-83AE-F044-AE86-6A6AD6B94F66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7F276A-7305-5340-8BB7-3658EB14D5C7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42578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11583B-3FB9-40F9-90C2-92F2CCC71A30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C1D6460-6530-CF40-83FD-4B53D0103962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AD70933-84B5-124F-BC70-DF185D3726B3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0A501167-D901-7745-BF65-8AC713F66AE4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460D37D-A64A-0B47-ABBC-025F89542804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A81F96-DB5F-924A-9CFD-4B70FA93BD09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085EFAA-A5AC-6340-8956-ACCBF74467AC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65570776-606C-BC45-9F21-32BCDC8DC576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13261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E0407ED-9B26-FC4A-A324-9E75EF20F0BD}"/>
              </a:ext>
            </a:extLst>
          </p:cNvPr>
          <p:cNvSpPr/>
          <p:nvPr/>
        </p:nvSpPr>
        <p:spPr>
          <a:xfrm>
            <a:off x="2619375" y="2468563"/>
            <a:ext cx="1981200" cy="647700"/>
          </a:xfrm>
          <a:custGeom>
            <a:avLst/>
            <a:gdLst>
              <a:gd name="connsiteX0" fmla="*/ 802481 w 1981200"/>
              <a:gd name="connsiteY0" fmla="*/ 280988 h 647700"/>
              <a:gd name="connsiteX1" fmla="*/ 959644 w 1981200"/>
              <a:gd name="connsiteY1" fmla="*/ 238125 h 647700"/>
              <a:gd name="connsiteX2" fmla="*/ 1143000 w 1981200"/>
              <a:gd name="connsiteY2" fmla="*/ 185738 h 647700"/>
              <a:gd name="connsiteX3" fmla="*/ 1400175 w 1981200"/>
              <a:gd name="connsiteY3" fmla="*/ 109538 h 647700"/>
              <a:gd name="connsiteX4" fmla="*/ 1526381 w 1981200"/>
              <a:gd name="connsiteY4" fmla="*/ 64294 h 647700"/>
              <a:gd name="connsiteX5" fmla="*/ 1612106 w 1981200"/>
              <a:gd name="connsiteY5" fmla="*/ 23813 h 647700"/>
              <a:gd name="connsiteX6" fmla="*/ 1654969 w 1981200"/>
              <a:gd name="connsiteY6" fmla="*/ 0 h 647700"/>
              <a:gd name="connsiteX7" fmla="*/ 1681163 w 1981200"/>
              <a:gd name="connsiteY7" fmla="*/ 2382 h 647700"/>
              <a:gd name="connsiteX8" fmla="*/ 1743075 w 1981200"/>
              <a:gd name="connsiteY8" fmla="*/ 16669 h 647700"/>
              <a:gd name="connsiteX9" fmla="*/ 1821656 w 1981200"/>
              <a:gd name="connsiteY9" fmla="*/ 40482 h 647700"/>
              <a:gd name="connsiteX10" fmla="*/ 1878806 w 1981200"/>
              <a:gd name="connsiteY10" fmla="*/ 64294 h 647700"/>
              <a:gd name="connsiteX11" fmla="*/ 1914525 w 1981200"/>
              <a:gd name="connsiteY11" fmla="*/ 83344 h 647700"/>
              <a:gd name="connsiteX12" fmla="*/ 1933575 w 1981200"/>
              <a:gd name="connsiteY12" fmla="*/ 97632 h 647700"/>
              <a:gd name="connsiteX13" fmla="*/ 1959769 w 1981200"/>
              <a:gd name="connsiteY13" fmla="*/ 128588 h 647700"/>
              <a:gd name="connsiteX14" fmla="*/ 1976438 w 1981200"/>
              <a:gd name="connsiteY14" fmla="*/ 157163 h 647700"/>
              <a:gd name="connsiteX15" fmla="*/ 1981200 w 1981200"/>
              <a:gd name="connsiteY15" fmla="*/ 178594 h 647700"/>
              <a:gd name="connsiteX16" fmla="*/ 1981200 w 1981200"/>
              <a:gd name="connsiteY16" fmla="*/ 200025 h 647700"/>
              <a:gd name="connsiteX17" fmla="*/ 1966913 w 1981200"/>
              <a:gd name="connsiteY17" fmla="*/ 219075 h 647700"/>
              <a:gd name="connsiteX18" fmla="*/ 1935956 w 1981200"/>
              <a:gd name="connsiteY18" fmla="*/ 235744 h 647700"/>
              <a:gd name="connsiteX19" fmla="*/ 1878806 w 1981200"/>
              <a:gd name="connsiteY19" fmla="*/ 247650 h 647700"/>
              <a:gd name="connsiteX20" fmla="*/ 1774031 w 1981200"/>
              <a:gd name="connsiteY20" fmla="*/ 254794 h 647700"/>
              <a:gd name="connsiteX21" fmla="*/ 1619250 w 1981200"/>
              <a:gd name="connsiteY21" fmla="*/ 271463 h 647700"/>
              <a:gd name="connsiteX22" fmla="*/ 1433513 w 1981200"/>
              <a:gd name="connsiteY22" fmla="*/ 304800 h 647700"/>
              <a:gd name="connsiteX23" fmla="*/ 1357313 w 1981200"/>
              <a:gd name="connsiteY23" fmla="*/ 321469 h 647700"/>
              <a:gd name="connsiteX24" fmla="*/ 1083469 w 1981200"/>
              <a:gd name="connsiteY24" fmla="*/ 404813 h 647700"/>
              <a:gd name="connsiteX25" fmla="*/ 904875 w 1981200"/>
              <a:gd name="connsiteY25" fmla="*/ 461963 h 647700"/>
              <a:gd name="connsiteX26" fmla="*/ 716756 w 1981200"/>
              <a:gd name="connsiteY26" fmla="*/ 526257 h 647700"/>
              <a:gd name="connsiteX27" fmla="*/ 564356 w 1981200"/>
              <a:gd name="connsiteY27" fmla="*/ 585788 h 647700"/>
              <a:gd name="connsiteX28" fmla="*/ 411956 w 1981200"/>
              <a:gd name="connsiteY28" fmla="*/ 645319 h 647700"/>
              <a:gd name="connsiteX29" fmla="*/ 392906 w 1981200"/>
              <a:gd name="connsiteY29" fmla="*/ 647700 h 647700"/>
              <a:gd name="connsiteX30" fmla="*/ 326231 w 1981200"/>
              <a:gd name="connsiteY30" fmla="*/ 631032 h 647700"/>
              <a:gd name="connsiteX31" fmla="*/ 264319 w 1981200"/>
              <a:gd name="connsiteY31" fmla="*/ 597694 h 647700"/>
              <a:gd name="connsiteX32" fmla="*/ 211931 w 1981200"/>
              <a:gd name="connsiteY32" fmla="*/ 559594 h 647700"/>
              <a:gd name="connsiteX33" fmla="*/ 161925 w 1981200"/>
              <a:gd name="connsiteY33" fmla="*/ 514350 h 647700"/>
              <a:gd name="connsiteX34" fmla="*/ 100013 w 1981200"/>
              <a:gd name="connsiteY34" fmla="*/ 447675 h 647700"/>
              <a:gd name="connsiteX35" fmla="*/ 50006 w 1981200"/>
              <a:gd name="connsiteY35" fmla="*/ 383382 h 647700"/>
              <a:gd name="connsiteX36" fmla="*/ 9525 w 1981200"/>
              <a:gd name="connsiteY36" fmla="*/ 321469 h 647700"/>
              <a:gd name="connsiteX37" fmla="*/ 2381 w 1981200"/>
              <a:gd name="connsiteY37" fmla="*/ 302419 h 647700"/>
              <a:gd name="connsiteX38" fmla="*/ 0 w 1981200"/>
              <a:gd name="connsiteY38" fmla="*/ 269082 h 647700"/>
              <a:gd name="connsiteX39" fmla="*/ 7144 w 1981200"/>
              <a:gd name="connsiteY39" fmla="*/ 252413 h 647700"/>
              <a:gd name="connsiteX40" fmla="*/ 21431 w 1981200"/>
              <a:gd name="connsiteY40" fmla="*/ 245269 h 647700"/>
              <a:gd name="connsiteX41" fmla="*/ 47625 w 1981200"/>
              <a:gd name="connsiteY41" fmla="*/ 242888 h 647700"/>
              <a:gd name="connsiteX42" fmla="*/ 78581 w 1981200"/>
              <a:gd name="connsiteY42" fmla="*/ 252413 h 647700"/>
              <a:gd name="connsiteX43" fmla="*/ 109538 w 1981200"/>
              <a:gd name="connsiteY43" fmla="*/ 280988 h 647700"/>
              <a:gd name="connsiteX44" fmla="*/ 169069 w 1981200"/>
              <a:gd name="connsiteY44" fmla="*/ 326232 h 647700"/>
              <a:gd name="connsiteX45" fmla="*/ 223838 w 1981200"/>
              <a:gd name="connsiteY45" fmla="*/ 350044 h 647700"/>
              <a:gd name="connsiteX46" fmla="*/ 290513 w 1981200"/>
              <a:gd name="connsiteY46" fmla="*/ 373857 h 647700"/>
              <a:gd name="connsiteX47" fmla="*/ 333375 w 1981200"/>
              <a:gd name="connsiteY47" fmla="*/ 378619 h 647700"/>
              <a:gd name="connsiteX48" fmla="*/ 390525 w 1981200"/>
              <a:gd name="connsiteY48" fmla="*/ 378619 h 647700"/>
              <a:gd name="connsiteX49" fmla="*/ 664369 w 1981200"/>
              <a:gd name="connsiteY49" fmla="*/ 316707 h 647700"/>
              <a:gd name="connsiteX50" fmla="*/ 802481 w 1981200"/>
              <a:gd name="connsiteY50" fmla="*/ 2809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1200" h="647700">
                <a:moveTo>
                  <a:pt x="802481" y="280988"/>
                </a:moveTo>
                <a:lnTo>
                  <a:pt x="959644" y="238125"/>
                </a:lnTo>
                <a:lnTo>
                  <a:pt x="1143000" y="185738"/>
                </a:lnTo>
                <a:lnTo>
                  <a:pt x="1400175" y="109538"/>
                </a:lnTo>
                <a:lnTo>
                  <a:pt x="1526381" y="64294"/>
                </a:lnTo>
                <a:lnTo>
                  <a:pt x="1612106" y="23813"/>
                </a:lnTo>
                <a:lnTo>
                  <a:pt x="1654969" y="0"/>
                </a:lnTo>
                <a:lnTo>
                  <a:pt x="1681163" y="2382"/>
                </a:lnTo>
                <a:lnTo>
                  <a:pt x="1743075" y="16669"/>
                </a:lnTo>
                <a:lnTo>
                  <a:pt x="1821656" y="40482"/>
                </a:lnTo>
                <a:lnTo>
                  <a:pt x="1878806" y="64294"/>
                </a:lnTo>
                <a:lnTo>
                  <a:pt x="1914525" y="83344"/>
                </a:lnTo>
                <a:lnTo>
                  <a:pt x="1933575" y="97632"/>
                </a:lnTo>
                <a:lnTo>
                  <a:pt x="1959769" y="128588"/>
                </a:lnTo>
                <a:lnTo>
                  <a:pt x="1976438" y="157163"/>
                </a:lnTo>
                <a:lnTo>
                  <a:pt x="1981200" y="178594"/>
                </a:lnTo>
                <a:lnTo>
                  <a:pt x="1981200" y="200025"/>
                </a:lnTo>
                <a:lnTo>
                  <a:pt x="1966913" y="219075"/>
                </a:lnTo>
                <a:lnTo>
                  <a:pt x="1935956" y="235744"/>
                </a:lnTo>
                <a:lnTo>
                  <a:pt x="1878806" y="247650"/>
                </a:lnTo>
                <a:lnTo>
                  <a:pt x="1774031" y="254794"/>
                </a:lnTo>
                <a:lnTo>
                  <a:pt x="1619250" y="271463"/>
                </a:lnTo>
                <a:lnTo>
                  <a:pt x="1433513" y="304800"/>
                </a:lnTo>
                <a:lnTo>
                  <a:pt x="1357313" y="321469"/>
                </a:lnTo>
                <a:lnTo>
                  <a:pt x="1083469" y="404813"/>
                </a:lnTo>
                <a:lnTo>
                  <a:pt x="904875" y="461963"/>
                </a:lnTo>
                <a:lnTo>
                  <a:pt x="716756" y="526257"/>
                </a:lnTo>
                <a:lnTo>
                  <a:pt x="564356" y="585788"/>
                </a:lnTo>
                <a:lnTo>
                  <a:pt x="411956" y="645319"/>
                </a:lnTo>
                <a:lnTo>
                  <a:pt x="392906" y="647700"/>
                </a:lnTo>
                <a:lnTo>
                  <a:pt x="326231" y="631032"/>
                </a:lnTo>
                <a:lnTo>
                  <a:pt x="264319" y="597694"/>
                </a:lnTo>
                <a:lnTo>
                  <a:pt x="211931" y="559594"/>
                </a:lnTo>
                <a:lnTo>
                  <a:pt x="161925" y="514350"/>
                </a:lnTo>
                <a:lnTo>
                  <a:pt x="100013" y="447675"/>
                </a:lnTo>
                <a:lnTo>
                  <a:pt x="50006" y="383382"/>
                </a:lnTo>
                <a:lnTo>
                  <a:pt x="9525" y="321469"/>
                </a:lnTo>
                <a:lnTo>
                  <a:pt x="2381" y="302419"/>
                </a:lnTo>
                <a:lnTo>
                  <a:pt x="0" y="269082"/>
                </a:lnTo>
                <a:lnTo>
                  <a:pt x="7144" y="252413"/>
                </a:lnTo>
                <a:lnTo>
                  <a:pt x="21431" y="245269"/>
                </a:lnTo>
                <a:lnTo>
                  <a:pt x="47625" y="242888"/>
                </a:lnTo>
                <a:lnTo>
                  <a:pt x="78581" y="252413"/>
                </a:lnTo>
                <a:lnTo>
                  <a:pt x="109538" y="280988"/>
                </a:lnTo>
                <a:lnTo>
                  <a:pt x="169069" y="326232"/>
                </a:lnTo>
                <a:lnTo>
                  <a:pt x="223838" y="350044"/>
                </a:lnTo>
                <a:lnTo>
                  <a:pt x="290513" y="373857"/>
                </a:lnTo>
                <a:lnTo>
                  <a:pt x="333375" y="378619"/>
                </a:lnTo>
                <a:lnTo>
                  <a:pt x="390525" y="378619"/>
                </a:lnTo>
                <a:lnTo>
                  <a:pt x="664369" y="316707"/>
                </a:lnTo>
                <a:lnTo>
                  <a:pt x="802481" y="280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A1497A0-0555-9843-B363-981095DA01EF}"/>
              </a:ext>
            </a:extLst>
          </p:cNvPr>
          <p:cNvSpPr/>
          <p:nvPr/>
        </p:nvSpPr>
        <p:spPr>
          <a:xfrm>
            <a:off x="4913313" y="1401763"/>
            <a:ext cx="1373187" cy="1336675"/>
          </a:xfrm>
          <a:custGeom>
            <a:avLst/>
            <a:gdLst>
              <a:gd name="connsiteX0" fmla="*/ 590550 w 1373981"/>
              <a:gd name="connsiteY0" fmla="*/ 819150 h 1335882"/>
              <a:gd name="connsiteX1" fmla="*/ 509587 w 1373981"/>
              <a:gd name="connsiteY1" fmla="*/ 904875 h 1335882"/>
              <a:gd name="connsiteX2" fmla="*/ 388144 w 1373981"/>
              <a:gd name="connsiteY2" fmla="*/ 1016794 h 1335882"/>
              <a:gd name="connsiteX3" fmla="*/ 264319 w 1373981"/>
              <a:gd name="connsiteY3" fmla="*/ 1123950 h 1335882"/>
              <a:gd name="connsiteX4" fmla="*/ 135731 w 1373981"/>
              <a:gd name="connsiteY4" fmla="*/ 1226344 h 1335882"/>
              <a:gd name="connsiteX5" fmla="*/ 50006 w 1373981"/>
              <a:gd name="connsiteY5" fmla="*/ 1290638 h 1335882"/>
              <a:gd name="connsiteX6" fmla="*/ 0 w 1373981"/>
              <a:gd name="connsiteY6" fmla="*/ 1335882 h 1335882"/>
              <a:gd name="connsiteX7" fmla="*/ 121444 w 1373981"/>
              <a:gd name="connsiteY7" fmla="*/ 1323975 h 1335882"/>
              <a:gd name="connsiteX8" fmla="*/ 247650 w 1373981"/>
              <a:gd name="connsiteY8" fmla="*/ 1257300 h 1335882"/>
              <a:gd name="connsiteX9" fmla="*/ 392906 w 1373981"/>
              <a:gd name="connsiteY9" fmla="*/ 1176338 h 1335882"/>
              <a:gd name="connsiteX10" fmla="*/ 538162 w 1373981"/>
              <a:gd name="connsiteY10" fmla="*/ 1088232 h 1335882"/>
              <a:gd name="connsiteX11" fmla="*/ 676275 w 1373981"/>
              <a:gd name="connsiteY11" fmla="*/ 992982 h 1335882"/>
              <a:gd name="connsiteX12" fmla="*/ 816769 w 1373981"/>
              <a:gd name="connsiteY12" fmla="*/ 883444 h 1335882"/>
              <a:gd name="connsiteX13" fmla="*/ 919162 w 1373981"/>
              <a:gd name="connsiteY13" fmla="*/ 804863 h 1335882"/>
              <a:gd name="connsiteX14" fmla="*/ 1026319 w 1373981"/>
              <a:gd name="connsiteY14" fmla="*/ 719138 h 1335882"/>
              <a:gd name="connsiteX15" fmla="*/ 1133475 w 1373981"/>
              <a:gd name="connsiteY15" fmla="*/ 631032 h 1335882"/>
              <a:gd name="connsiteX16" fmla="*/ 1247775 w 1373981"/>
              <a:gd name="connsiteY16" fmla="*/ 540544 h 1335882"/>
              <a:gd name="connsiteX17" fmla="*/ 1271587 w 1373981"/>
              <a:gd name="connsiteY17" fmla="*/ 526257 h 1335882"/>
              <a:gd name="connsiteX18" fmla="*/ 1314450 w 1373981"/>
              <a:gd name="connsiteY18" fmla="*/ 504825 h 1335882"/>
              <a:gd name="connsiteX19" fmla="*/ 1345406 w 1373981"/>
              <a:gd name="connsiteY19" fmla="*/ 485775 h 1335882"/>
              <a:gd name="connsiteX20" fmla="*/ 1364456 w 1373981"/>
              <a:gd name="connsiteY20" fmla="*/ 466725 h 1335882"/>
              <a:gd name="connsiteX21" fmla="*/ 1371600 w 1373981"/>
              <a:gd name="connsiteY21" fmla="*/ 452438 h 1335882"/>
              <a:gd name="connsiteX22" fmla="*/ 1373981 w 1373981"/>
              <a:gd name="connsiteY22" fmla="*/ 433388 h 1335882"/>
              <a:gd name="connsiteX23" fmla="*/ 1359694 w 1373981"/>
              <a:gd name="connsiteY23" fmla="*/ 381000 h 1335882"/>
              <a:gd name="connsiteX24" fmla="*/ 1335881 w 1373981"/>
              <a:gd name="connsiteY24" fmla="*/ 321469 h 1335882"/>
              <a:gd name="connsiteX25" fmla="*/ 1290637 w 1373981"/>
              <a:gd name="connsiteY25" fmla="*/ 252413 h 1335882"/>
              <a:gd name="connsiteX26" fmla="*/ 1238250 w 1373981"/>
              <a:gd name="connsiteY26" fmla="*/ 188119 h 1335882"/>
              <a:gd name="connsiteX27" fmla="*/ 1176337 w 1373981"/>
              <a:gd name="connsiteY27" fmla="*/ 126207 h 1335882"/>
              <a:gd name="connsiteX28" fmla="*/ 1145381 w 1373981"/>
              <a:gd name="connsiteY28" fmla="*/ 100013 h 1335882"/>
              <a:gd name="connsiteX29" fmla="*/ 1064419 w 1373981"/>
              <a:gd name="connsiteY29" fmla="*/ 57150 h 1335882"/>
              <a:gd name="connsiteX30" fmla="*/ 973931 w 1373981"/>
              <a:gd name="connsiteY30" fmla="*/ 19050 h 1335882"/>
              <a:gd name="connsiteX31" fmla="*/ 919162 w 1373981"/>
              <a:gd name="connsiteY31" fmla="*/ 0 h 1335882"/>
              <a:gd name="connsiteX32" fmla="*/ 902494 w 1373981"/>
              <a:gd name="connsiteY32" fmla="*/ 4763 h 1335882"/>
              <a:gd name="connsiteX33" fmla="*/ 895350 w 1373981"/>
              <a:gd name="connsiteY33" fmla="*/ 14288 h 1335882"/>
              <a:gd name="connsiteX34" fmla="*/ 895350 w 1373981"/>
              <a:gd name="connsiteY34" fmla="*/ 23813 h 1335882"/>
              <a:gd name="connsiteX35" fmla="*/ 897731 w 1373981"/>
              <a:gd name="connsiteY35" fmla="*/ 47625 h 1335882"/>
              <a:gd name="connsiteX36" fmla="*/ 907256 w 1373981"/>
              <a:gd name="connsiteY36" fmla="*/ 66675 h 1335882"/>
              <a:gd name="connsiteX37" fmla="*/ 923925 w 1373981"/>
              <a:gd name="connsiteY37" fmla="*/ 78582 h 1335882"/>
              <a:gd name="connsiteX38" fmla="*/ 962025 w 1373981"/>
              <a:gd name="connsiteY38" fmla="*/ 114300 h 1335882"/>
              <a:gd name="connsiteX39" fmla="*/ 985837 w 1373981"/>
              <a:gd name="connsiteY39" fmla="*/ 142875 h 1335882"/>
              <a:gd name="connsiteX40" fmla="*/ 997744 w 1373981"/>
              <a:gd name="connsiteY40" fmla="*/ 166688 h 1335882"/>
              <a:gd name="connsiteX41" fmla="*/ 1004887 w 1373981"/>
              <a:gd name="connsiteY41" fmla="*/ 188119 h 1335882"/>
              <a:gd name="connsiteX42" fmla="*/ 1012031 w 1373981"/>
              <a:gd name="connsiteY42" fmla="*/ 214313 h 1335882"/>
              <a:gd name="connsiteX43" fmla="*/ 1012031 w 1373981"/>
              <a:gd name="connsiteY43" fmla="*/ 238125 h 1335882"/>
              <a:gd name="connsiteX44" fmla="*/ 1004887 w 1373981"/>
              <a:gd name="connsiteY44" fmla="*/ 278607 h 1335882"/>
              <a:gd name="connsiteX45" fmla="*/ 933450 w 1373981"/>
              <a:gd name="connsiteY45" fmla="*/ 397669 h 1335882"/>
              <a:gd name="connsiteX46" fmla="*/ 835819 w 1373981"/>
              <a:gd name="connsiteY46" fmla="*/ 531019 h 1335882"/>
              <a:gd name="connsiteX47" fmla="*/ 704850 w 1373981"/>
              <a:gd name="connsiteY47" fmla="*/ 695325 h 1335882"/>
              <a:gd name="connsiteX48" fmla="*/ 590550 w 1373981"/>
              <a:gd name="connsiteY48" fmla="*/ 819150 h 133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3981" h="1335882">
                <a:moveTo>
                  <a:pt x="590550" y="819150"/>
                </a:moveTo>
                <a:lnTo>
                  <a:pt x="509587" y="904875"/>
                </a:lnTo>
                <a:lnTo>
                  <a:pt x="388144" y="1016794"/>
                </a:lnTo>
                <a:lnTo>
                  <a:pt x="264319" y="1123950"/>
                </a:lnTo>
                <a:lnTo>
                  <a:pt x="135731" y="1226344"/>
                </a:lnTo>
                <a:lnTo>
                  <a:pt x="50006" y="1290638"/>
                </a:lnTo>
                <a:lnTo>
                  <a:pt x="0" y="1335882"/>
                </a:lnTo>
                <a:lnTo>
                  <a:pt x="121444" y="1323975"/>
                </a:lnTo>
                <a:lnTo>
                  <a:pt x="247650" y="1257300"/>
                </a:lnTo>
                <a:lnTo>
                  <a:pt x="392906" y="1176338"/>
                </a:lnTo>
                <a:lnTo>
                  <a:pt x="538162" y="1088232"/>
                </a:lnTo>
                <a:lnTo>
                  <a:pt x="676275" y="992982"/>
                </a:lnTo>
                <a:lnTo>
                  <a:pt x="816769" y="883444"/>
                </a:lnTo>
                <a:lnTo>
                  <a:pt x="919162" y="804863"/>
                </a:lnTo>
                <a:lnTo>
                  <a:pt x="1026319" y="719138"/>
                </a:lnTo>
                <a:lnTo>
                  <a:pt x="1133475" y="631032"/>
                </a:lnTo>
                <a:lnTo>
                  <a:pt x="1247775" y="540544"/>
                </a:lnTo>
                <a:lnTo>
                  <a:pt x="1271587" y="526257"/>
                </a:lnTo>
                <a:lnTo>
                  <a:pt x="1314450" y="504825"/>
                </a:lnTo>
                <a:lnTo>
                  <a:pt x="1345406" y="485775"/>
                </a:lnTo>
                <a:lnTo>
                  <a:pt x="1364456" y="466725"/>
                </a:lnTo>
                <a:lnTo>
                  <a:pt x="1371600" y="452438"/>
                </a:lnTo>
                <a:lnTo>
                  <a:pt x="1373981" y="433388"/>
                </a:lnTo>
                <a:lnTo>
                  <a:pt x="1359694" y="381000"/>
                </a:lnTo>
                <a:lnTo>
                  <a:pt x="1335881" y="321469"/>
                </a:lnTo>
                <a:lnTo>
                  <a:pt x="1290637" y="252413"/>
                </a:lnTo>
                <a:lnTo>
                  <a:pt x="1238250" y="188119"/>
                </a:lnTo>
                <a:lnTo>
                  <a:pt x="1176337" y="126207"/>
                </a:lnTo>
                <a:lnTo>
                  <a:pt x="1145381" y="100013"/>
                </a:lnTo>
                <a:lnTo>
                  <a:pt x="1064419" y="57150"/>
                </a:lnTo>
                <a:lnTo>
                  <a:pt x="973931" y="19050"/>
                </a:lnTo>
                <a:lnTo>
                  <a:pt x="919162" y="0"/>
                </a:lnTo>
                <a:lnTo>
                  <a:pt x="902494" y="4763"/>
                </a:lnTo>
                <a:lnTo>
                  <a:pt x="895350" y="14288"/>
                </a:lnTo>
                <a:lnTo>
                  <a:pt x="895350" y="23813"/>
                </a:lnTo>
                <a:lnTo>
                  <a:pt x="897731" y="47625"/>
                </a:lnTo>
                <a:lnTo>
                  <a:pt x="907256" y="66675"/>
                </a:lnTo>
                <a:lnTo>
                  <a:pt x="923925" y="78582"/>
                </a:lnTo>
                <a:lnTo>
                  <a:pt x="962025" y="114300"/>
                </a:lnTo>
                <a:lnTo>
                  <a:pt x="985837" y="142875"/>
                </a:lnTo>
                <a:lnTo>
                  <a:pt x="997744" y="166688"/>
                </a:lnTo>
                <a:lnTo>
                  <a:pt x="1004887" y="188119"/>
                </a:lnTo>
                <a:lnTo>
                  <a:pt x="1012031" y="214313"/>
                </a:lnTo>
                <a:lnTo>
                  <a:pt x="1012031" y="238125"/>
                </a:lnTo>
                <a:lnTo>
                  <a:pt x="1004887" y="278607"/>
                </a:lnTo>
                <a:lnTo>
                  <a:pt x="933450" y="397669"/>
                </a:lnTo>
                <a:lnTo>
                  <a:pt x="835819" y="531019"/>
                </a:lnTo>
                <a:lnTo>
                  <a:pt x="704850" y="695325"/>
                </a:lnTo>
                <a:lnTo>
                  <a:pt x="590550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F6C9796-D07A-994A-A465-11593D1AA0B0}"/>
              </a:ext>
            </a:extLst>
          </p:cNvPr>
          <p:cNvSpPr/>
          <p:nvPr/>
        </p:nvSpPr>
        <p:spPr>
          <a:xfrm rot="16200000">
            <a:off x="1535112" y="3508376"/>
            <a:ext cx="4678363" cy="544512"/>
          </a:xfrm>
          <a:custGeom>
            <a:avLst/>
            <a:gdLst>
              <a:gd name="connsiteX0" fmla="*/ 2754630 w 4678680"/>
              <a:gd name="connsiteY0" fmla="*/ 182880 h 544830"/>
              <a:gd name="connsiteX1" fmla="*/ 3288030 w 4678680"/>
              <a:gd name="connsiteY1" fmla="*/ 182880 h 544830"/>
              <a:gd name="connsiteX2" fmla="*/ 3741420 w 4678680"/>
              <a:gd name="connsiteY2" fmla="*/ 179070 h 544830"/>
              <a:gd name="connsiteX3" fmla="*/ 4103370 w 4678680"/>
              <a:gd name="connsiteY3" fmla="*/ 182880 h 544830"/>
              <a:gd name="connsiteX4" fmla="*/ 4271010 w 4678680"/>
              <a:gd name="connsiteY4" fmla="*/ 182880 h 544830"/>
              <a:gd name="connsiteX5" fmla="*/ 4335780 w 4678680"/>
              <a:gd name="connsiteY5" fmla="*/ 179070 h 544830"/>
              <a:gd name="connsiteX6" fmla="*/ 4389120 w 4678680"/>
              <a:gd name="connsiteY6" fmla="*/ 171450 h 544830"/>
              <a:gd name="connsiteX7" fmla="*/ 4442460 w 4678680"/>
              <a:gd name="connsiteY7" fmla="*/ 152400 h 544830"/>
              <a:gd name="connsiteX8" fmla="*/ 4495800 w 4678680"/>
              <a:gd name="connsiteY8" fmla="*/ 125730 h 544830"/>
              <a:gd name="connsiteX9" fmla="*/ 4537710 w 4678680"/>
              <a:gd name="connsiteY9" fmla="*/ 91440 h 544830"/>
              <a:gd name="connsiteX10" fmla="*/ 4579620 w 4678680"/>
              <a:gd name="connsiteY10" fmla="*/ 53340 h 544830"/>
              <a:gd name="connsiteX11" fmla="*/ 4606290 w 4678680"/>
              <a:gd name="connsiteY11" fmla="*/ 11430 h 544830"/>
              <a:gd name="connsiteX12" fmla="*/ 4629150 w 4678680"/>
              <a:gd name="connsiteY12" fmla="*/ 0 h 544830"/>
              <a:gd name="connsiteX13" fmla="*/ 4652010 w 4678680"/>
              <a:gd name="connsiteY13" fmla="*/ 0 h 544830"/>
              <a:gd name="connsiteX14" fmla="*/ 4671060 w 4678680"/>
              <a:gd name="connsiteY14" fmla="*/ 11430 h 544830"/>
              <a:gd name="connsiteX15" fmla="*/ 4678680 w 4678680"/>
              <a:gd name="connsiteY15" fmla="*/ 26670 h 544830"/>
              <a:gd name="connsiteX16" fmla="*/ 4678680 w 4678680"/>
              <a:gd name="connsiteY16" fmla="*/ 49530 h 544830"/>
              <a:gd name="connsiteX17" fmla="*/ 4674870 w 4678680"/>
              <a:gd name="connsiteY17" fmla="*/ 114300 h 544830"/>
              <a:gd name="connsiteX18" fmla="*/ 4663440 w 4678680"/>
              <a:gd name="connsiteY18" fmla="*/ 175260 h 544830"/>
              <a:gd name="connsiteX19" fmla="*/ 4640580 w 4678680"/>
              <a:gd name="connsiteY19" fmla="*/ 251460 h 544830"/>
              <a:gd name="connsiteX20" fmla="*/ 4610100 w 4678680"/>
              <a:gd name="connsiteY20" fmla="*/ 316230 h 544830"/>
              <a:gd name="connsiteX21" fmla="*/ 4556760 w 4678680"/>
              <a:gd name="connsiteY21" fmla="*/ 407670 h 544830"/>
              <a:gd name="connsiteX22" fmla="*/ 4499610 w 4678680"/>
              <a:gd name="connsiteY22" fmla="*/ 487680 h 544830"/>
              <a:gd name="connsiteX23" fmla="*/ 4457700 w 4678680"/>
              <a:gd name="connsiteY23" fmla="*/ 533400 h 544830"/>
              <a:gd name="connsiteX24" fmla="*/ 4434840 w 4678680"/>
              <a:gd name="connsiteY24" fmla="*/ 541020 h 544830"/>
              <a:gd name="connsiteX25" fmla="*/ 4408170 w 4678680"/>
              <a:gd name="connsiteY25" fmla="*/ 544830 h 544830"/>
              <a:gd name="connsiteX26" fmla="*/ 4351020 w 4678680"/>
              <a:gd name="connsiteY26" fmla="*/ 529590 h 544830"/>
              <a:gd name="connsiteX27" fmla="*/ 4297680 w 4678680"/>
              <a:gd name="connsiteY27" fmla="*/ 495300 h 544830"/>
              <a:gd name="connsiteX28" fmla="*/ 4236720 w 4678680"/>
              <a:gd name="connsiteY28" fmla="*/ 480060 h 544830"/>
              <a:gd name="connsiteX29" fmla="*/ 4027170 w 4678680"/>
              <a:gd name="connsiteY29" fmla="*/ 438150 h 544830"/>
              <a:gd name="connsiteX30" fmla="*/ 3882390 w 4678680"/>
              <a:gd name="connsiteY30" fmla="*/ 422910 h 544830"/>
              <a:gd name="connsiteX31" fmla="*/ 3577590 w 4678680"/>
              <a:gd name="connsiteY31" fmla="*/ 407670 h 544830"/>
              <a:gd name="connsiteX32" fmla="*/ 3265170 w 4678680"/>
              <a:gd name="connsiteY32" fmla="*/ 403860 h 544830"/>
              <a:gd name="connsiteX33" fmla="*/ 2758440 w 4678680"/>
              <a:gd name="connsiteY33" fmla="*/ 407670 h 544830"/>
              <a:gd name="connsiteX34" fmla="*/ 2320290 w 4678680"/>
              <a:gd name="connsiteY34" fmla="*/ 407670 h 544830"/>
              <a:gd name="connsiteX35" fmla="*/ 1878330 w 4678680"/>
              <a:gd name="connsiteY35" fmla="*/ 411480 h 544830"/>
              <a:gd name="connsiteX36" fmla="*/ 1565910 w 4678680"/>
              <a:gd name="connsiteY36" fmla="*/ 422910 h 544830"/>
              <a:gd name="connsiteX37" fmla="*/ 1325880 w 4678680"/>
              <a:gd name="connsiteY37" fmla="*/ 430530 h 544830"/>
              <a:gd name="connsiteX38" fmla="*/ 1002030 w 4678680"/>
              <a:gd name="connsiteY38" fmla="*/ 445770 h 544830"/>
              <a:gd name="connsiteX39" fmla="*/ 708660 w 4678680"/>
              <a:gd name="connsiteY39" fmla="*/ 464820 h 544830"/>
              <a:gd name="connsiteX40" fmla="*/ 590550 w 4678680"/>
              <a:gd name="connsiteY40" fmla="*/ 472440 h 544830"/>
              <a:gd name="connsiteX41" fmla="*/ 533400 w 4678680"/>
              <a:gd name="connsiteY41" fmla="*/ 468630 h 544830"/>
              <a:gd name="connsiteX42" fmla="*/ 411480 w 4678680"/>
              <a:gd name="connsiteY42" fmla="*/ 426720 h 544830"/>
              <a:gd name="connsiteX43" fmla="*/ 308610 w 4678680"/>
              <a:gd name="connsiteY43" fmla="*/ 381000 h 544830"/>
              <a:gd name="connsiteX44" fmla="*/ 171450 w 4678680"/>
              <a:gd name="connsiteY44" fmla="*/ 308610 h 544830"/>
              <a:gd name="connsiteX45" fmla="*/ 95250 w 4678680"/>
              <a:gd name="connsiteY45" fmla="*/ 259080 h 544830"/>
              <a:gd name="connsiteX46" fmla="*/ 45720 w 4678680"/>
              <a:gd name="connsiteY46" fmla="*/ 217170 h 544830"/>
              <a:gd name="connsiteX47" fmla="*/ 11430 w 4678680"/>
              <a:gd name="connsiteY47" fmla="*/ 175260 h 544830"/>
              <a:gd name="connsiteX48" fmla="*/ 0 w 4678680"/>
              <a:gd name="connsiteY48" fmla="*/ 137160 h 544830"/>
              <a:gd name="connsiteX49" fmla="*/ 11430 w 4678680"/>
              <a:gd name="connsiteY49" fmla="*/ 114300 h 544830"/>
              <a:gd name="connsiteX50" fmla="*/ 53340 w 4678680"/>
              <a:gd name="connsiteY50" fmla="*/ 95250 h 544830"/>
              <a:gd name="connsiteX51" fmla="*/ 624840 w 4678680"/>
              <a:gd name="connsiteY51" fmla="*/ 160020 h 544830"/>
              <a:gd name="connsiteX52" fmla="*/ 739140 w 4678680"/>
              <a:gd name="connsiteY52" fmla="*/ 179070 h 544830"/>
              <a:gd name="connsiteX53" fmla="*/ 944880 w 4678680"/>
              <a:gd name="connsiteY53" fmla="*/ 186690 h 544830"/>
              <a:gd name="connsiteX54" fmla="*/ 1356360 w 4678680"/>
              <a:gd name="connsiteY54" fmla="*/ 182880 h 544830"/>
              <a:gd name="connsiteX55" fmla="*/ 1828800 w 4678680"/>
              <a:gd name="connsiteY55" fmla="*/ 182880 h 544830"/>
              <a:gd name="connsiteX56" fmla="*/ 2282190 w 4678680"/>
              <a:gd name="connsiteY56" fmla="*/ 182880 h 544830"/>
              <a:gd name="connsiteX57" fmla="*/ 2754630 w 4678680"/>
              <a:gd name="connsiteY57" fmla="*/ 182880 h 54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78680" h="544830">
                <a:moveTo>
                  <a:pt x="2754630" y="182880"/>
                </a:moveTo>
                <a:lnTo>
                  <a:pt x="3288030" y="182880"/>
                </a:lnTo>
                <a:lnTo>
                  <a:pt x="3741420" y="179070"/>
                </a:lnTo>
                <a:lnTo>
                  <a:pt x="4103370" y="182880"/>
                </a:lnTo>
                <a:lnTo>
                  <a:pt x="4271010" y="182880"/>
                </a:lnTo>
                <a:lnTo>
                  <a:pt x="4335780" y="179070"/>
                </a:lnTo>
                <a:lnTo>
                  <a:pt x="4389120" y="171450"/>
                </a:lnTo>
                <a:lnTo>
                  <a:pt x="4442460" y="152400"/>
                </a:lnTo>
                <a:lnTo>
                  <a:pt x="4495800" y="125730"/>
                </a:lnTo>
                <a:lnTo>
                  <a:pt x="4537710" y="91440"/>
                </a:lnTo>
                <a:lnTo>
                  <a:pt x="4579620" y="53340"/>
                </a:lnTo>
                <a:lnTo>
                  <a:pt x="4606290" y="11430"/>
                </a:lnTo>
                <a:lnTo>
                  <a:pt x="4629150" y="0"/>
                </a:lnTo>
                <a:lnTo>
                  <a:pt x="4652010" y="0"/>
                </a:lnTo>
                <a:lnTo>
                  <a:pt x="4671060" y="11430"/>
                </a:lnTo>
                <a:lnTo>
                  <a:pt x="4678680" y="26670"/>
                </a:lnTo>
                <a:lnTo>
                  <a:pt x="4678680" y="49530"/>
                </a:lnTo>
                <a:lnTo>
                  <a:pt x="4674870" y="114300"/>
                </a:lnTo>
                <a:lnTo>
                  <a:pt x="4663440" y="175260"/>
                </a:lnTo>
                <a:lnTo>
                  <a:pt x="4640580" y="251460"/>
                </a:lnTo>
                <a:lnTo>
                  <a:pt x="4610100" y="316230"/>
                </a:lnTo>
                <a:lnTo>
                  <a:pt x="4556760" y="407670"/>
                </a:lnTo>
                <a:lnTo>
                  <a:pt x="4499610" y="487680"/>
                </a:lnTo>
                <a:lnTo>
                  <a:pt x="4457700" y="533400"/>
                </a:lnTo>
                <a:lnTo>
                  <a:pt x="4434840" y="541020"/>
                </a:lnTo>
                <a:lnTo>
                  <a:pt x="4408170" y="544830"/>
                </a:lnTo>
                <a:lnTo>
                  <a:pt x="4351020" y="529590"/>
                </a:lnTo>
                <a:lnTo>
                  <a:pt x="4297680" y="495300"/>
                </a:lnTo>
                <a:lnTo>
                  <a:pt x="4236720" y="480060"/>
                </a:lnTo>
                <a:lnTo>
                  <a:pt x="4027170" y="438150"/>
                </a:lnTo>
                <a:lnTo>
                  <a:pt x="3882390" y="422910"/>
                </a:lnTo>
                <a:lnTo>
                  <a:pt x="3577590" y="407670"/>
                </a:lnTo>
                <a:lnTo>
                  <a:pt x="3265170" y="403860"/>
                </a:lnTo>
                <a:lnTo>
                  <a:pt x="2758440" y="407670"/>
                </a:lnTo>
                <a:lnTo>
                  <a:pt x="2320290" y="407670"/>
                </a:lnTo>
                <a:lnTo>
                  <a:pt x="1878330" y="411480"/>
                </a:lnTo>
                <a:lnTo>
                  <a:pt x="1565910" y="422910"/>
                </a:lnTo>
                <a:lnTo>
                  <a:pt x="1325880" y="430530"/>
                </a:lnTo>
                <a:lnTo>
                  <a:pt x="1002030" y="445770"/>
                </a:lnTo>
                <a:lnTo>
                  <a:pt x="708660" y="464820"/>
                </a:lnTo>
                <a:lnTo>
                  <a:pt x="590550" y="472440"/>
                </a:lnTo>
                <a:lnTo>
                  <a:pt x="533400" y="468630"/>
                </a:lnTo>
                <a:lnTo>
                  <a:pt x="411480" y="426720"/>
                </a:lnTo>
                <a:lnTo>
                  <a:pt x="308610" y="381000"/>
                </a:lnTo>
                <a:lnTo>
                  <a:pt x="171450" y="308610"/>
                </a:lnTo>
                <a:lnTo>
                  <a:pt x="95250" y="259080"/>
                </a:lnTo>
                <a:lnTo>
                  <a:pt x="45720" y="217170"/>
                </a:lnTo>
                <a:lnTo>
                  <a:pt x="11430" y="175260"/>
                </a:lnTo>
                <a:lnTo>
                  <a:pt x="0" y="137160"/>
                </a:lnTo>
                <a:lnTo>
                  <a:pt x="11430" y="114300"/>
                </a:lnTo>
                <a:lnTo>
                  <a:pt x="53340" y="95250"/>
                </a:lnTo>
                <a:lnTo>
                  <a:pt x="624840" y="160020"/>
                </a:lnTo>
                <a:lnTo>
                  <a:pt x="739140" y="179070"/>
                </a:lnTo>
                <a:lnTo>
                  <a:pt x="944880" y="186690"/>
                </a:lnTo>
                <a:lnTo>
                  <a:pt x="1356360" y="182880"/>
                </a:lnTo>
                <a:lnTo>
                  <a:pt x="1828800" y="182880"/>
                </a:lnTo>
                <a:lnTo>
                  <a:pt x="2282190" y="182880"/>
                </a:lnTo>
                <a:lnTo>
                  <a:pt x="2754630" y="1828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ACCA1D6B-74EB-814F-B96F-F52CB7D18445}"/>
              </a:ext>
            </a:extLst>
          </p:cNvPr>
          <p:cNvSpPr/>
          <p:nvPr/>
        </p:nvSpPr>
        <p:spPr>
          <a:xfrm rot="16200000">
            <a:off x="3144838" y="5472113"/>
            <a:ext cx="709612" cy="563562"/>
          </a:xfrm>
          <a:custGeom>
            <a:avLst/>
            <a:gdLst>
              <a:gd name="connsiteX0" fmla="*/ 585788 w 709613"/>
              <a:gd name="connsiteY0" fmla="*/ 169069 h 564356"/>
              <a:gd name="connsiteX1" fmla="*/ 621507 w 709613"/>
              <a:gd name="connsiteY1" fmla="*/ 64294 h 564356"/>
              <a:gd name="connsiteX2" fmla="*/ 623888 w 709613"/>
              <a:gd name="connsiteY2" fmla="*/ 45244 h 564356"/>
              <a:gd name="connsiteX3" fmla="*/ 621507 w 709613"/>
              <a:gd name="connsiteY3" fmla="*/ 16669 h 564356"/>
              <a:gd name="connsiteX4" fmla="*/ 609600 w 709613"/>
              <a:gd name="connsiteY4" fmla="*/ 0 h 564356"/>
              <a:gd name="connsiteX5" fmla="*/ 595313 w 709613"/>
              <a:gd name="connsiteY5" fmla="*/ 0 h 564356"/>
              <a:gd name="connsiteX6" fmla="*/ 573882 w 709613"/>
              <a:gd name="connsiteY6" fmla="*/ 9525 h 564356"/>
              <a:gd name="connsiteX7" fmla="*/ 550069 w 709613"/>
              <a:gd name="connsiteY7" fmla="*/ 35719 h 564356"/>
              <a:gd name="connsiteX8" fmla="*/ 485775 w 709613"/>
              <a:gd name="connsiteY8" fmla="*/ 128588 h 564356"/>
              <a:gd name="connsiteX9" fmla="*/ 414338 w 709613"/>
              <a:gd name="connsiteY9" fmla="*/ 221456 h 564356"/>
              <a:gd name="connsiteX10" fmla="*/ 352425 w 709613"/>
              <a:gd name="connsiteY10" fmla="*/ 285750 h 564356"/>
              <a:gd name="connsiteX11" fmla="*/ 300038 w 709613"/>
              <a:gd name="connsiteY11" fmla="*/ 330994 h 564356"/>
              <a:gd name="connsiteX12" fmla="*/ 226219 w 709613"/>
              <a:gd name="connsiteY12" fmla="*/ 385763 h 564356"/>
              <a:gd name="connsiteX13" fmla="*/ 157163 w 709613"/>
              <a:gd name="connsiteY13" fmla="*/ 428625 h 564356"/>
              <a:gd name="connsiteX14" fmla="*/ 100013 w 709613"/>
              <a:gd name="connsiteY14" fmla="*/ 457200 h 564356"/>
              <a:gd name="connsiteX15" fmla="*/ 50007 w 709613"/>
              <a:gd name="connsiteY15" fmla="*/ 476250 h 564356"/>
              <a:gd name="connsiteX16" fmla="*/ 23813 w 709613"/>
              <a:gd name="connsiteY16" fmla="*/ 488156 h 564356"/>
              <a:gd name="connsiteX17" fmla="*/ 0 w 709613"/>
              <a:gd name="connsiteY17" fmla="*/ 504825 h 564356"/>
              <a:gd name="connsiteX18" fmla="*/ 709613 w 709613"/>
              <a:gd name="connsiteY18" fmla="*/ 564356 h 564356"/>
              <a:gd name="connsiteX19" fmla="*/ 621507 w 709613"/>
              <a:gd name="connsiteY19" fmla="*/ 547688 h 564356"/>
              <a:gd name="connsiteX20" fmla="*/ 564357 w 709613"/>
              <a:gd name="connsiteY20" fmla="*/ 528638 h 564356"/>
              <a:gd name="connsiteX21" fmla="*/ 540544 w 709613"/>
              <a:gd name="connsiteY21" fmla="*/ 514350 h 564356"/>
              <a:gd name="connsiteX22" fmla="*/ 523875 w 709613"/>
              <a:gd name="connsiteY22" fmla="*/ 495300 h 564356"/>
              <a:gd name="connsiteX23" fmla="*/ 514350 w 709613"/>
              <a:gd name="connsiteY23" fmla="*/ 473869 h 564356"/>
              <a:gd name="connsiteX24" fmla="*/ 504825 w 709613"/>
              <a:gd name="connsiteY24" fmla="*/ 438150 h 564356"/>
              <a:gd name="connsiteX25" fmla="*/ 507207 w 709613"/>
              <a:gd name="connsiteY25" fmla="*/ 402431 h 564356"/>
              <a:gd name="connsiteX26" fmla="*/ 526257 w 709613"/>
              <a:gd name="connsiteY26" fmla="*/ 340519 h 564356"/>
              <a:gd name="connsiteX27" fmla="*/ 585788 w 709613"/>
              <a:gd name="connsiteY27" fmla="*/ 169069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9613" h="564356">
                <a:moveTo>
                  <a:pt x="585788" y="169069"/>
                </a:moveTo>
                <a:lnTo>
                  <a:pt x="621507" y="64294"/>
                </a:lnTo>
                <a:lnTo>
                  <a:pt x="623888" y="45244"/>
                </a:lnTo>
                <a:lnTo>
                  <a:pt x="621507" y="16669"/>
                </a:lnTo>
                <a:lnTo>
                  <a:pt x="609600" y="0"/>
                </a:lnTo>
                <a:lnTo>
                  <a:pt x="595313" y="0"/>
                </a:lnTo>
                <a:lnTo>
                  <a:pt x="573882" y="9525"/>
                </a:lnTo>
                <a:lnTo>
                  <a:pt x="550069" y="35719"/>
                </a:lnTo>
                <a:lnTo>
                  <a:pt x="485775" y="128588"/>
                </a:lnTo>
                <a:lnTo>
                  <a:pt x="414338" y="221456"/>
                </a:lnTo>
                <a:lnTo>
                  <a:pt x="352425" y="285750"/>
                </a:lnTo>
                <a:lnTo>
                  <a:pt x="300038" y="330994"/>
                </a:lnTo>
                <a:lnTo>
                  <a:pt x="226219" y="385763"/>
                </a:lnTo>
                <a:lnTo>
                  <a:pt x="157163" y="428625"/>
                </a:lnTo>
                <a:lnTo>
                  <a:pt x="100013" y="457200"/>
                </a:lnTo>
                <a:lnTo>
                  <a:pt x="50007" y="476250"/>
                </a:lnTo>
                <a:lnTo>
                  <a:pt x="23813" y="488156"/>
                </a:lnTo>
                <a:lnTo>
                  <a:pt x="0" y="504825"/>
                </a:lnTo>
                <a:lnTo>
                  <a:pt x="709613" y="564356"/>
                </a:lnTo>
                <a:lnTo>
                  <a:pt x="621507" y="547688"/>
                </a:lnTo>
                <a:lnTo>
                  <a:pt x="564357" y="528638"/>
                </a:lnTo>
                <a:lnTo>
                  <a:pt x="540544" y="514350"/>
                </a:lnTo>
                <a:lnTo>
                  <a:pt x="523875" y="495300"/>
                </a:lnTo>
                <a:lnTo>
                  <a:pt x="514350" y="473869"/>
                </a:lnTo>
                <a:lnTo>
                  <a:pt x="504825" y="438150"/>
                </a:lnTo>
                <a:lnTo>
                  <a:pt x="507207" y="402431"/>
                </a:lnTo>
                <a:lnTo>
                  <a:pt x="526257" y="340519"/>
                </a:lnTo>
                <a:lnTo>
                  <a:pt x="585788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A052DD9-48E9-F046-8160-EF6F02344348}"/>
              </a:ext>
            </a:extLst>
          </p:cNvPr>
          <p:cNvSpPr/>
          <p:nvPr/>
        </p:nvSpPr>
        <p:spPr>
          <a:xfrm>
            <a:off x="2562225" y="3170238"/>
            <a:ext cx="2062163" cy="1327150"/>
          </a:xfrm>
          <a:custGeom>
            <a:avLst/>
            <a:gdLst>
              <a:gd name="connsiteX0" fmla="*/ 954881 w 2062163"/>
              <a:gd name="connsiteY0" fmla="*/ 635794 h 1328737"/>
              <a:gd name="connsiteX1" fmla="*/ 1176338 w 2062163"/>
              <a:gd name="connsiteY1" fmla="*/ 509587 h 1328737"/>
              <a:gd name="connsiteX2" fmla="*/ 1278731 w 2062163"/>
              <a:gd name="connsiteY2" fmla="*/ 452437 h 1328737"/>
              <a:gd name="connsiteX3" fmla="*/ 1550194 w 2062163"/>
              <a:gd name="connsiteY3" fmla="*/ 288131 h 1328737"/>
              <a:gd name="connsiteX4" fmla="*/ 1709738 w 2062163"/>
              <a:gd name="connsiteY4" fmla="*/ 190500 h 1328737"/>
              <a:gd name="connsiteX5" fmla="*/ 1852613 w 2062163"/>
              <a:gd name="connsiteY5" fmla="*/ 107156 h 1328737"/>
              <a:gd name="connsiteX6" fmla="*/ 2014538 w 2062163"/>
              <a:gd name="connsiteY6" fmla="*/ 9525 h 1328737"/>
              <a:gd name="connsiteX7" fmla="*/ 2033588 w 2062163"/>
              <a:gd name="connsiteY7" fmla="*/ 2381 h 1328737"/>
              <a:gd name="connsiteX8" fmla="*/ 2055019 w 2062163"/>
              <a:gd name="connsiteY8" fmla="*/ 0 h 1328737"/>
              <a:gd name="connsiteX9" fmla="*/ 2062163 w 2062163"/>
              <a:gd name="connsiteY9" fmla="*/ 11906 h 1328737"/>
              <a:gd name="connsiteX10" fmla="*/ 2062163 w 2062163"/>
              <a:gd name="connsiteY10" fmla="*/ 30956 h 1328737"/>
              <a:gd name="connsiteX11" fmla="*/ 2045494 w 2062163"/>
              <a:gd name="connsiteY11" fmla="*/ 64294 h 1328737"/>
              <a:gd name="connsiteX12" fmla="*/ 1945481 w 2062163"/>
              <a:gd name="connsiteY12" fmla="*/ 140494 h 1328737"/>
              <a:gd name="connsiteX13" fmla="*/ 1721644 w 2062163"/>
              <a:gd name="connsiteY13" fmla="*/ 316706 h 1328737"/>
              <a:gd name="connsiteX14" fmla="*/ 1454944 w 2062163"/>
              <a:gd name="connsiteY14" fmla="*/ 519112 h 1328737"/>
              <a:gd name="connsiteX15" fmla="*/ 1109663 w 2062163"/>
              <a:gd name="connsiteY15" fmla="*/ 766762 h 1328737"/>
              <a:gd name="connsiteX16" fmla="*/ 831056 w 2062163"/>
              <a:gd name="connsiteY16" fmla="*/ 971550 h 1328737"/>
              <a:gd name="connsiteX17" fmla="*/ 707231 w 2062163"/>
              <a:gd name="connsiteY17" fmla="*/ 1066800 h 1328737"/>
              <a:gd name="connsiteX18" fmla="*/ 592931 w 2062163"/>
              <a:gd name="connsiteY18" fmla="*/ 1150144 h 1328737"/>
              <a:gd name="connsiteX19" fmla="*/ 457200 w 2062163"/>
              <a:gd name="connsiteY19" fmla="*/ 1254919 h 1328737"/>
              <a:gd name="connsiteX20" fmla="*/ 435769 w 2062163"/>
              <a:gd name="connsiteY20" fmla="*/ 1273969 h 1328737"/>
              <a:gd name="connsiteX21" fmla="*/ 416719 w 2062163"/>
              <a:gd name="connsiteY21" fmla="*/ 1300162 h 1328737"/>
              <a:gd name="connsiteX22" fmla="*/ 397669 w 2062163"/>
              <a:gd name="connsiteY22" fmla="*/ 1316831 h 1328737"/>
              <a:gd name="connsiteX23" fmla="*/ 371475 w 2062163"/>
              <a:gd name="connsiteY23" fmla="*/ 1328737 h 1328737"/>
              <a:gd name="connsiteX24" fmla="*/ 352425 w 2062163"/>
              <a:gd name="connsiteY24" fmla="*/ 1323975 h 1328737"/>
              <a:gd name="connsiteX25" fmla="*/ 311944 w 2062163"/>
              <a:gd name="connsiteY25" fmla="*/ 1293019 h 1328737"/>
              <a:gd name="connsiteX26" fmla="*/ 221456 w 2062163"/>
              <a:gd name="connsiteY26" fmla="*/ 1207294 h 1328737"/>
              <a:gd name="connsiteX27" fmla="*/ 128588 w 2062163"/>
              <a:gd name="connsiteY27" fmla="*/ 1112044 h 1328737"/>
              <a:gd name="connsiteX28" fmla="*/ 57150 w 2062163"/>
              <a:gd name="connsiteY28" fmla="*/ 1021556 h 1328737"/>
              <a:gd name="connsiteX29" fmla="*/ 16669 w 2062163"/>
              <a:gd name="connsiteY29" fmla="*/ 959644 h 1328737"/>
              <a:gd name="connsiteX30" fmla="*/ 0 w 2062163"/>
              <a:gd name="connsiteY30" fmla="*/ 909637 h 1328737"/>
              <a:gd name="connsiteX31" fmla="*/ 4763 w 2062163"/>
              <a:gd name="connsiteY31" fmla="*/ 897731 h 1328737"/>
              <a:gd name="connsiteX32" fmla="*/ 9525 w 2062163"/>
              <a:gd name="connsiteY32" fmla="*/ 890587 h 1328737"/>
              <a:gd name="connsiteX33" fmla="*/ 19050 w 2062163"/>
              <a:gd name="connsiteY33" fmla="*/ 890587 h 1328737"/>
              <a:gd name="connsiteX34" fmla="*/ 38100 w 2062163"/>
              <a:gd name="connsiteY34" fmla="*/ 892969 h 1328737"/>
              <a:gd name="connsiteX35" fmla="*/ 64294 w 2062163"/>
              <a:gd name="connsiteY35" fmla="*/ 907256 h 1328737"/>
              <a:gd name="connsiteX36" fmla="*/ 92869 w 2062163"/>
              <a:gd name="connsiteY36" fmla="*/ 933450 h 1328737"/>
              <a:gd name="connsiteX37" fmla="*/ 121444 w 2062163"/>
              <a:gd name="connsiteY37" fmla="*/ 954881 h 1328737"/>
              <a:gd name="connsiteX38" fmla="*/ 157163 w 2062163"/>
              <a:gd name="connsiteY38" fmla="*/ 971550 h 1328737"/>
              <a:gd name="connsiteX39" fmla="*/ 200025 w 2062163"/>
              <a:gd name="connsiteY39" fmla="*/ 985837 h 1328737"/>
              <a:gd name="connsiteX40" fmla="*/ 247650 w 2062163"/>
              <a:gd name="connsiteY40" fmla="*/ 995362 h 1328737"/>
              <a:gd name="connsiteX41" fmla="*/ 285750 w 2062163"/>
              <a:gd name="connsiteY41" fmla="*/ 995362 h 1328737"/>
              <a:gd name="connsiteX42" fmla="*/ 442913 w 2062163"/>
              <a:gd name="connsiteY42" fmla="*/ 914400 h 1328737"/>
              <a:gd name="connsiteX43" fmla="*/ 642938 w 2062163"/>
              <a:gd name="connsiteY43" fmla="*/ 802481 h 1328737"/>
              <a:gd name="connsiteX44" fmla="*/ 812006 w 2062163"/>
              <a:gd name="connsiteY44" fmla="*/ 709612 h 1328737"/>
              <a:gd name="connsiteX45" fmla="*/ 954881 w 2062163"/>
              <a:gd name="connsiteY45" fmla="*/ 635794 h 132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62163" h="1328737">
                <a:moveTo>
                  <a:pt x="954881" y="635794"/>
                </a:moveTo>
                <a:lnTo>
                  <a:pt x="1176338" y="509587"/>
                </a:lnTo>
                <a:lnTo>
                  <a:pt x="1278731" y="452437"/>
                </a:lnTo>
                <a:lnTo>
                  <a:pt x="1550194" y="288131"/>
                </a:lnTo>
                <a:lnTo>
                  <a:pt x="1709738" y="190500"/>
                </a:lnTo>
                <a:lnTo>
                  <a:pt x="1852613" y="107156"/>
                </a:lnTo>
                <a:lnTo>
                  <a:pt x="2014538" y="9525"/>
                </a:lnTo>
                <a:lnTo>
                  <a:pt x="2033588" y="2381"/>
                </a:lnTo>
                <a:lnTo>
                  <a:pt x="2055019" y="0"/>
                </a:lnTo>
                <a:lnTo>
                  <a:pt x="2062163" y="11906"/>
                </a:lnTo>
                <a:lnTo>
                  <a:pt x="2062163" y="30956"/>
                </a:lnTo>
                <a:lnTo>
                  <a:pt x="2045494" y="64294"/>
                </a:lnTo>
                <a:lnTo>
                  <a:pt x="1945481" y="140494"/>
                </a:lnTo>
                <a:lnTo>
                  <a:pt x="1721644" y="316706"/>
                </a:lnTo>
                <a:lnTo>
                  <a:pt x="1454944" y="519112"/>
                </a:lnTo>
                <a:lnTo>
                  <a:pt x="1109663" y="766762"/>
                </a:lnTo>
                <a:lnTo>
                  <a:pt x="831056" y="971550"/>
                </a:lnTo>
                <a:lnTo>
                  <a:pt x="707231" y="1066800"/>
                </a:lnTo>
                <a:lnTo>
                  <a:pt x="592931" y="1150144"/>
                </a:lnTo>
                <a:lnTo>
                  <a:pt x="457200" y="1254919"/>
                </a:lnTo>
                <a:lnTo>
                  <a:pt x="435769" y="1273969"/>
                </a:lnTo>
                <a:lnTo>
                  <a:pt x="416719" y="1300162"/>
                </a:lnTo>
                <a:lnTo>
                  <a:pt x="397669" y="1316831"/>
                </a:lnTo>
                <a:lnTo>
                  <a:pt x="371475" y="1328737"/>
                </a:lnTo>
                <a:lnTo>
                  <a:pt x="352425" y="1323975"/>
                </a:lnTo>
                <a:lnTo>
                  <a:pt x="311944" y="1293019"/>
                </a:lnTo>
                <a:lnTo>
                  <a:pt x="221456" y="1207294"/>
                </a:lnTo>
                <a:lnTo>
                  <a:pt x="128588" y="1112044"/>
                </a:lnTo>
                <a:lnTo>
                  <a:pt x="57150" y="1021556"/>
                </a:lnTo>
                <a:lnTo>
                  <a:pt x="16669" y="959644"/>
                </a:lnTo>
                <a:lnTo>
                  <a:pt x="0" y="909637"/>
                </a:lnTo>
                <a:lnTo>
                  <a:pt x="4763" y="897731"/>
                </a:lnTo>
                <a:lnTo>
                  <a:pt x="9525" y="890587"/>
                </a:lnTo>
                <a:lnTo>
                  <a:pt x="19050" y="890587"/>
                </a:lnTo>
                <a:lnTo>
                  <a:pt x="38100" y="892969"/>
                </a:lnTo>
                <a:lnTo>
                  <a:pt x="64294" y="907256"/>
                </a:lnTo>
                <a:lnTo>
                  <a:pt x="92869" y="933450"/>
                </a:lnTo>
                <a:lnTo>
                  <a:pt x="121444" y="954881"/>
                </a:lnTo>
                <a:lnTo>
                  <a:pt x="157163" y="971550"/>
                </a:lnTo>
                <a:lnTo>
                  <a:pt x="200025" y="985837"/>
                </a:lnTo>
                <a:lnTo>
                  <a:pt x="247650" y="995362"/>
                </a:lnTo>
                <a:lnTo>
                  <a:pt x="285750" y="995362"/>
                </a:lnTo>
                <a:lnTo>
                  <a:pt x="442913" y="914400"/>
                </a:lnTo>
                <a:lnTo>
                  <a:pt x="642938" y="802481"/>
                </a:lnTo>
                <a:lnTo>
                  <a:pt x="812006" y="709612"/>
                </a:lnTo>
                <a:lnTo>
                  <a:pt x="954881" y="635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ACE9FAA-1BC7-CC45-90DC-356B049F2CA7}"/>
              </a:ext>
            </a:extLst>
          </p:cNvPr>
          <p:cNvSpPr/>
          <p:nvPr/>
        </p:nvSpPr>
        <p:spPr>
          <a:xfrm rot="16200000">
            <a:off x="3417093" y="3583782"/>
            <a:ext cx="2824163" cy="952500"/>
          </a:xfrm>
          <a:custGeom>
            <a:avLst/>
            <a:gdLst>
              <a:gd name="connsiteX0" fmla="*/ 1488281 w 2824163"/>
              <a:gd name="connsiteY0" fmla="*/ 621507 h 952500"/>
              <a:gd name="connsiteX1" fmla="*/ 1395413 w 2824163"/>
              <a:gd name="connsiteY1" fmla="*/ 609600 h 952500"/>
              <a:gd name="connsiteX2" fmla="*/ 1290638 w 2824163"/>
              <a:gd name="connsiteY2" fmla="*/ 595313 h 952500"/>
              <a:gd name="connsiteX3" fmla="*/ 1195388 w 2824163"/>
              <a:gd name="connsiteY3" fmla="*/ 576263 h 952500"/>
              <a:gd name="connsiteX4" fmla="*/ 1081088 w 2824163"/>
              <a:gd name="connsiteY4" fmla="*/ 550069 h 952500"/>
              <a:gd name="connsiteX5" fmla="*/ 978694 w 2824163"/>
              <a:gd name="connsiteY5" fmla="*/ 519113 h 952500"/>
              <a:gd name="connsiteX6" fmla="*/ 897731 w 2824163"/>
              <a:gd name="connsiteY6" fmla="*/ 490538 h 952500"/>
              <a:gd name="connsiteX7" fmla="*/ 800100 w 2824163"/>
              <a:gd name="connsiteY7" fmla="*/ 454819 h 952500"/>
              <a:gd name="connsiteX8" fmla="*/ 671513 w 2824163"/>
              <a:gd name="connsiteY8" fmla="*/ 402432 h 952500"/>
              <a:gd name="connsiteX9" fmla="*/ 559594 w 2824163"/>
              <a:gd name="connsiteY9" fmla="*/ 345282 h 952500"/>
              <a:gd name="connsiteX10" fmla="*/ 423863 w 2824163"/>
              <a:gd name="connsiteY10" fmla="*/ 266700 h 952500"/>
              <a:gd name="connsiteX11" fmla="*/ 340519 w 2824163"/>
              <a:gd name="connsiteY11" fmla="*/ 214313 h 952500"/>
              <a:gd name="connsiteX12" fmla="*/ 226219 w 2824163"/>
              <a:gd name="connsiteY12" fmla="*/ 140494 h 952500"/>
              <a:gd name="connsiteX13" fmla="*/ 126206 w 2824163"/>
              <a:gd name="connsiteY13" fmla="*/ 69057 h 952500"/>
              <a:gd name="connsiteX14" fmla="*/ 73819 w 2824163"/>
              <a:gd name="connsiteY14" fmla="*/ 28575 h 952500"/>
              <a:gd name="connsiteX15" fmla="*/ 57150 w 2824163"/>
              <a:gd name="connsiteY15" fmla="*/ 14288 h 952500"/>
              <a:gd name="connsiteX16" fmla="*/ 28575 w 2824163"/>
              <a:gd name="connsiteY16" fmla="*/ 2382 h 952500"/>
              <a:gd name="connsiteX17" fmla="*/ 9525 w 2824163"/>
              <a:gd name="connsiteY17" fmla="*/ 0 h 952500"/>
              <a:gd name="connsiteX18" fmla="*/ 0 w 2824163"/>
              <a:gd name="connsiteY18" fmla="*/ 7144 h 952500"/>
              <a:gd name="connsiteX19" fmla="*/ 0 w 2824163"/>
              <a:gd name="connsiteY19" fmla="*/ 21432 h 952500"/>
              <a:gd name="connsiteX20" fmla="*/ 7144 w 2824163"/>
              <a:gd name="connsiteY20" fmla="*/ 47625 h 952500"/>
              <a:gd name="connsiteX21" fmla="*/ 40481 w 2824163"/>
              <a:gd name="connsiteY21" fmla="*/ 92869 h 952500"/>
              <a:gd name="connsiteX22" fmla="*/ 123825 w 2824163"/>
              <a:gd name="connsiteY22" fmla="*/ 183357 h 952500"/>
              <a:gd name="connsiteX23" fmla="*/ 195263 w 2824163"/>
              <a:gd name="connsiteY23" fmla="*/ 254794 h 952500"/>
              <a:gd name="connsiteX24" fmla="*/ 264319 w 2824163"/>
              <a:gd name="connsiteY24" fmla="*/ 319088 h 952500"/>
              <a:gd name="connsiteX25" fmla="*/ 347663 w 2824163"/>
              <a:gd name="connsiteY25" fmla="*/ 390525 h 952500"/>
              <a:gd name="connsiteX26" fmla="*/ 414338 w 2824163"/>
              <a:gd name="connsiteY26" fmla="*/ 440532 h 952500"/>
              <a:gd name="connsiteX27" fmla="*/ 490538 w 2824163"/>
              <a:gd name="connsiteY27" fmla="*/ 495300 h 952500"/>
              <a:gd name="connsiteX28" fmla="*/ 595313 w 2824163"/>
              <a:gd name="connsiteY28" fmla="*/ 559594 h 952500"/>
              <a:gd name="connsiteX29" fmla="*/ 738188 w 2824163"/>
              <a:gd name="connsiteY29" fmla="*/ 640557 h 952500"/>
              <a:gd name="connsiteX30" fmla="*/ 923925 w 2824163"/>
              <a:gd name="connsiteY30" fmla="*/ 723900 h 952500"/>
              <a:gd name="connsiteX31" fmla="*/ 1123950 w 2824163"/>
              <a:gd name="connsiteY31" fmla="*/ 783432 h 952500"/>
              <a:gd name="connsiteX32" fmla="*/ 1333500 w 2824163"/>
              <a:gd name="connsiteY32" fmla="*/ 831057 h 952500"/>
              <a:gd name="connsiteX33" fmla="*/ 1535906 w 2824163"/>
              <a:gd name="connsiteY33" fmla="*/ 864394 h 952500"/>
              <a:gd name="connsiteX34" fmla="*/ 1769269 w 2824163"/>
              <a:gd name="connsiteY34" fmla="*/ 897732 h 952500"/>
              <a:gd name="connsiteX35" fmla="*/ 2066925 w 2824163"/>
              <a:gd name="connsiteY35" fmla="*/ 926307 h 952500"/>
              <a:gd name="connsiteX36" fmla="*/ 2309813 w 2824163"/>
              <a:gd name="connsiteY36" fmla="*/ 926307 h 952500"/>
              <a:gd name="connsiteX37" fmla="*/ 2395538 w 2824163"/>
              <a:gd name="connsiteY37" fmla="*/ 928688 h 952500"/>
              <a:gd name="connsiteX38" fmla="*/ 2464594 w 2824163"/>
              <a:gd name="connsiteY38" fmla="*/ 933450 h 952500"/>
              <a:gd name="connsiteX39" fmla="*/ 2512219 w 2824163"/>
              <a:gd name="connsiteY39" fmla="*/ 942975 h 952500"/>
              <a:gd name="connsiteX40" fmla="*/ 2547938 w 2824163"/>
              <a:gd name="connsiteY40" fmla="*/ 952500 h 952500"/>
              <a:gd name="connsiteX41" fmla="*/ 2578894 w 2824163"/>
              <a:gd name="connsiteY41" fmla="*/ 950119 h 952500"/>
              <a:gd name="connsiteX42" fmla="*/ 2609850 w 2824163"/>
              <a:gd name="connsiteY42" fmla="*/ 935832 h 952500"/>
              <a:gd name="connsiteX43" fmla="*/ 2643188 w 2824163"/>
              <a:gd name="connsiteY43" fmla="*/ 904875 h 952500"/>
              <a:gd name="connsiteX44" fmla="*/ 2681288 w 2824163"/>
              <a:gd name="connsiteY44" fmla="*/ 854869 h 952500"/>
              <a:gd name="connsiteX45" fmla="*/ 2721769 w 2824163"/>
              <a:gd name="connsiteY45" fmla="*/ 785813 h 952500"/>
              <a:gd name="connsiteX46" fmla="*/ 2771775 w 2824163"/>
              <a:gd name="connsiteY46" fmla="*/ 678657 h 952500"/>
              <a:gd name="connsiteX47" fmla="*/ 2800350 w 2824163"/>
              <a:gd name="connsiteY47" fmla="*/ 640557 h 952500"/>
              <a:gd name="connsiteX48" fmla="*/ 2814638 w 2824163"/>
              <a:gd name="connsiteY48" fmla="*/ 521494 h 952500"/>
              <a:gd name="connsiteX49" fmla="*/ 2824163 w 2824163"/>
              <a:gd name="connsiteY49" fmla="*/ 452438 h 952500"/>
              <a:gd name="connsiteX50" fmla="*/ 2824163 w 2824163"/>
              <a:gd name="connsiteY50" fmla="*/ 426244 h 952500"/>
              <a:gd name="connsiteX51" fmla="*/ 2814638 w 2824163"/>
              <a:gd name="connsiteY51" fmla="*/ 411957 h 952500"/>
              <a:gd name="connsiteX52" fmla="*/ 2805113 w 2824163"/>
              <a:gd name="connsiteY52" fmla="*/ 407194 h 952500"/>
              <a:gd name="connsiteX53" fmla="*/ 2793206 w 2824163"/>
              <a:gd name="connsiteY53" fmla="*/ 407194 h 952500"/>
              <a:gd name="connsiteX54" fmla="*/ 2767013 w 2824163"/>
              <a:gd name="connsiteY54" fmla="*/ 421482 h 952500"/>
              <a:gd name="connsiteX55" fmla="*/ 2747963 w 2824163"/>
              <a:gd name="connsiteY55" fmla="*/ 450057 h 952500"/>
              <a:gd name="connsiteX56" fmla="*/ 2721769 w 2824163"/>
              <a:gd name="connsiteY56" fmla="*/ 495300 h 952500"/>
              <a:gd name="connsiteX57" fmla="*/ 2686050 w 2824163"/>
              <a:gd name="connsiteY57" fmla="*/ 542925 h 952500"/>
              <a:gd name="connsiteX58" fmla="*/ 2631281 w 2824163"/>
              <a:gd name="connsiteY58" fmla="*/ 597694 h 952500"/>
              <a:gd name="connsiteX59" fmla="*/ 2578894 w 2824163"/>
              <a:gd name="connsiteY59" fmla="*/ 638175 h 952500"/>
              <a:gd name="connsiteX60" fmla="*/ 2502694 w 2824163"/>
              <a:gd name="connsiteY60" fmla="*/ 650082 h 952500"/>
              <a:gd name="connsiteX61" fmla="*/ 2362200 w 2824163"/>
              <a:gd name="connsiteY61" fmla="*/ 659607 h 952500"/>
              <a:gd name="connsiteX62" fmla="*/ 2224088 w 2824163"/>
              <a:gd name="connsiteY62" fmla="*/ 659607 h 952500"/>
              <a:gd name="connsiteX63" fmla="*/ 2105025 w 2824163"/>
              <a:gd name="connsiteY63" fmla="*/ 659607 h 952500"/>
              <a:gd name="connsiteX64" fmla="*/ 1919288 w 2824163"/>
              <a:gd name="connsiteY64" fmla="*/ 652463 h 952500"/>
              <a:gd name="connsiteX65" fmla="*/ 1750219 w 2824163"/>
              <a:gd name="connsiteY65" fmla="*/ 642938 h 952500"/>
              <a:gd name="connsiteX66" fmla="*/ 1585913 w 2824163"/>
              <a:gd name="connsiteY66" fmla="*/ 631032 h 952500"/>
              <a:gd name="connsiteX67" fmla="*/ 1488281 w 2824163"/>
              <a:gd name="connsiteY67" fmla="*/ 62150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24163" h="952500">
                <a:moveTo>
                  <a:pt x="1488281" y="621507"/>
                </a:moveTo>
                <a:lnTo>
                  <a:pt x="1395413" y="609600"/>
                </a:lnTo>
                <a:lnTo>
                  <a:pt x="1290638" y="595313"/>
                </a:lnTo>
                <a:lnTo>
                  <a:pt x="1195388" y="576263"/>
                </a:lnTo>
                <a:lnTo>
                  <a:pt x="1081088" y="550069"/>
                </a:lnTo>
                <a:lnTo>
                  <a:pt x="978694" y="519113"/>
                </a:lnTo>
                <a:lnTo>
                  <a:pt x="897731" y="490538"/>
                </a:lnTo>
                <a:lnTo>
                  <a:pt x="800100" y="454819"/>
                </a:lnTo>
                <a:lnTo>
                  <a:pt x="671513" y="402432"/>
                </a:lnTo>
                <a:lnTo>
                  <a:pt x="559594" y="345282"/>
                </a:lnTo>
                <a:lnTo>
                  <a:pt x="423863" y="266700"/>
                </a:lnTo>
                <a:lnTo>
                  <a:pt x="340519" y="214313"/>
                </a:lnTo>
                <a:lnTo>
                  <a:pt x="226219" y="140494"/>
                </a:lnTo>
                <a:lnTo>
                  <a:pt x="126206" y="69057"/>
                </a:lnTo>
                <a:lnTo>
                  <a:pt x="73819" y="28575"/>
                </a:lnTo>
                <a:lnTo>
                  <a:pt x="57150" y="14288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0481" y="92869"/>
                </a:lnTo>
                <a:lnTo>
                  <a:pt x="123825" y="183357"/>
                </a:lnTo>
                <a:lnTo>
                  <a:pt x="195263" y="254794"/>
                </a:lnTo>
                <a:lnTo>
                  <a:pt x="264319" y="319088"/>
                </a:lnTo>
                <a:lnTo>
                  <a:pt x="347663" y="390525"/>
                </a:lnTo>
                <a:lnTo>
                  <a:pt x="414338" y="440532"/>
                </a:lnTo>
                <a:lnTo>
                  <a:pt x="490538" y="495300"/>
                </a:lnTo>
                <a:lnTo>
                  <a:pt x="595313" y="559594"/>
                </a:lnTo>
                <a:lnTo>
                  <a:pt x="738188" y="640557"/>
                </a:lnTo>
                <a:lnTo>
                  <a:pt x="923925" y="723900"/>
                </a:lnTo>
                <a:lnTo>
                  <a:pt x="1123950" y="783432"/>
                </a:lnTo>
                <a:lnTo>
                  <a:pt x="1333500" y="831057"/>
                </a:lnTo>
                <a:lnTo>
                  <a:pt x="1535906" y="864394"/>
                </a:lnTo>
                <a:lnTo>
                  <a:pt x="1769269" y="897732"/>
                </a:lnTo>
                <a:lnTo>
                  <a:pt x="2066925" y="926307"/>
                </a:lnTo>
                <a:lnTo>
                  <a:pt x="2309813" y="926307"/>
                </a:lnTo>
                <a:lnTo>
                  <a:pt x="2395538" y="928688"/>
                </a:lnTo>
                <a:lnTo>
                  <a:pt x="2464594" y="933450"/>
                </a:lnTo>
                <a:lnTo>
                  <a:pt x="2512219" y="942975"/>
                </a:lnTo>
                <a:lnTo>
                  <a:pt x="2547938" y="952500"/>
                </a:lnTo>
                <a:lnTo>
                  <a:pt x="2578894" y="950119"/>
                </a:lnTo>
                <a:lnTo>
                  <a:pt x="2609850" y="935832"/>
                </a:lnTo>
                <a:lnTo>
                  <a:pt x="2643188" y="904875"/>
                </a:lnTo>
                <a:lnTo>
                  <a:pt x="2681288" y="854869"/>
                </a:lnTo>
                <a:lnTo>
                  <a:pt x="2721769" y="785813"/>
                </a:lnTo>
                <a:lnTo>
                  <a:pt x="2771775" y="678657"/>
                </a:lnTo>
                <a:lnTo>
                  <a:pt x="2800350" y="640557"/>
                </a:lnTo>
                <a:lnTo>
                  <a:pt x="2814638" y="521494"/>
                </a:lnTo>
                <a:lnTo>
                  <a:pt x="2824163" y="452438"/>
                </a:lnTo>
                <a:lnTo>
                  <a:pt x="2824163" y="426244"/>
                </a:lnTo>
                <a:lnTo>
                  <a:pt x="2814638" y="411957"/>
                </a:lnTo>
                <a:lnTo>
                  <a:pt x="2805113" y="407194"/>
                </a:lnTo>
                <a:lnTo>
                  <a:pt x="2793206" y="407194"/>
                </a:lnTo>
                <a:lnTo>
                  <a:pt x="2767013" y="421482"/>
                </a:lnTo>
                <a:lnTo>
                  <a:pt x="2747963" y="450057"/>
                </a:lnTo>
                <a:lnTo>
                  <a:pt x="2721769" y="495300"/>
                </a:lnTo>
                <a:lnTo>
                  <a:pt x="2686050" y="542925"/>
                </a:lnTo>
                <a:lnTo>
                  <a:pt x="2631281" y="597694"/>
                </a:lnTo>
                <a:lnTo>
                  <a:pt x="2578894" y="638175"/>
                </a:lnTo>
                <a:lnTo>
                  <a:pt x="2502694" y="650082"/>
                </a:lnTo>
                <a:lnTo>
                  <a:pt x="2362200" y="659607"/>
                </a:lnTo>
                <a:lnTo>
                  <a:pt x="2224088" y="659607"/>
                </a:lnTo>
                <a:lnTo>
                  <a:pt x="2105025" y="659607"/>
                </a:lnTo>
                <a:lnTo>
                  <a:pt x="1919288" y="652463"/>
                </a:lnTo>
                <a:lnTo>
                  <a:pt x="1750219" y="642938"/>
                </a:lnTo>
                <a:lnTo>
                  <a:pt x="1585913" y="631032"/>
                </a:lnTo>
                <a:lnTo>
                  <a:pt x="1488281" y="621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482CB9D-42AE-7342-905B-705242225FA0}"/>
              </a:ext>
            </a:extLst>
          </p:cNvPr>
          <p:cNvSpPr/>
          <p:nvPr/>
        </p:nvSpPr>
        <p:spPr>
          <a:xfrm>
            <a:off x="5175250" y="2962275"/>
            <a:ext cx="2300288" cy="534988"/>
          </a:xfrm>
          <a:custGeom>
            <a:avLst/>
            <a:gdLst>
              <a:gd name="connsiteX0" fmla="*/ 631032 w 2300288"/>
              <a:gd name="connsiteY0" fmla="*/ 300038 h 535781"/>
              <a:gd name="connsiteX1" fmla="*/ 519113 w 2300288"/>
              <a:gd name="connsiteY1" fmla="*/ 314325 h 535781"/>
              <a:gd name="connsiteX2" fmla="*/ 390525 w 2300288"/>
              <a:gd name="connsiteY2" fmla="*/ 328613 h 535781"/>
              <a:gd name="connsiteX3" fmla="*/ 295275 w 2300288"/>
              <a:gd name="connsiteY3" fmla="*/ 333375 h 535781"/>
              <a:gd name="connsiteX4" fmla="*/ 202407 w 2300288"/>
              <a:gd name="connsiteY4" fmla="*/ 333375 h 535781"/>
              <a:gd name="connsiteX5" fmla="*/ 147638 w 2300288"/>
              <a:gd name="connsiteY5" fmla="*/ 326231 h 535781"/>
              <a:gd name="connsiteX6" fmla="*/ 64294 w 2300288"/>
              <a:gd name="connsiteY6" fmla="*/ 300038 h 535781"/>
              <a:gd name="connsiteX7" fmla="*/ 2382 w 2300288"/>
              <a:gd name="connsiteY7" fmla="*/ 278606 h 535781"/>
              <a:gd name="connsiteX8" fmla="*/ 0 w 2300288"/>
              <a:gd name="connsiteY8" fmla="*/ 390525 h 535781"/>
              <a:gd name="connsiteX9" fmla="*/ 123825 w 2300288"/>
              <a:gd name="connsiteY9" fmla="*/ 459581 h 535781"/>
              <a:gd name="connsiteX10" fmla="*/ 180975 w 2300288"/>
              <a:gd name="connsiteY10" fmla="*/ 497681 h 535781"/>
              <a:gd name="connsiteX11" fmla="*/ 219075 w 2300288"/>
              <a:gd name="connsiteY11" fmla="*/ 514350 h 535781"/>
              <a:gd name="connsiteX12" fmla="*/ 264319 w 2300288"/>
              <a:gd name="connsiteY12" fmla="*/ 528638 h 535781"/>
              <a:gd name="connsiteX13" fmla="*/ 311944 w 2300288"/>
              <a:gd name="connsiteY13" fmla="*/ 535781 h 535781"/>
              <a:gd name="connsiteX14" fmla="*/ 342900 w 2300288"/>
              <a:gd name="connsiteY14" fmla="*/ 535781 h 535781"/>
              <a:gd name="connsiteX15" fmla="*/ 485775 w 2300288"/>
              <a:gd name="connsiteY15" fmla="*/ 511969 h 535781"/>
              <a:gd name="connsiteX16" fmla="*/ 707232 w 2300288"/>
              <a:gd name="connsiteY16" fmla="*/ 471488 h 535781"/>
              <a:gd name="connsiteX17" fmla="*/ 883444 w 2300288"/>
              <a:gd name="connsiteY17" fmla="*/ 435769 h 535781"/>
              <a:gd name="connsiteX18" fmla="*/ 1157288 w 2300288"/>
              <a:gd name="connsiteY18" fmla="*/ 390525 h 535781"/>
              <a:gd name="connsiteX19" fmla="*/ 1459707 w 2300288"/>
              <a:gd name="connsiteY19" fmla="*/ 350044 h 535781"/>
              <a:gd name="connsiteX20" fmla="*/ 1707357 w 2300288"/>
              <a:gd name="connsiteY20" fmla="*/ 316706 h 535781"/>
              <a:gd name="connsiteX21" fmla="*/ 1854994 w 2300288"/>
              <a:gd name="connsiteY21" fmla="*/ 307181 h 535781"/>
              <a:gd name="connsiteX22" fmla="*/ 1995488 w 2300288"/>
              <a:gd name="connsiteY22" fmla="*/ 295275 h 535781"/>
              <a:gd name="connsiteX23" fmla="*/ 2095500 w 2300288"/>
              <a:gd name="connsiteY23" fmla="*/ 285750 h 535781"/>
              <a:gd name="connsiteX24" fmla="*/ 2193132 w 2300288"/>
              <a:gd name="connsiteY24" fmla="*/ 271463 h 535781"/>
              <a:gd name="connsiteX25" fmla="*/ 2240757 w 2300288"/>
              <a:gd name="connsiteY25" fmla="*/ 254794 h 535781"/>
              <a:gd name="connsiteX26" fmla="*/ 2266950 w 2300288"/>
              <a:gd name="connsiteY26" fmla="*/ 226219 h 535781"/>
              <a:gd name="connsiteX27" fmla="*/ 2293144 w 2300288"/>
              <a:gd name="connsiteY27" fmla="*/ 188119 h 535781"/>
              <a:gd name="connsiteX28" fmla="*/ 2300288 w 2300288"/>
              <a:gd name="connsiteY28" fmla="*/ 161925 h 535781"/>
              <a:gd name="connsiteX29" fmla="*/ 2300288 w 2300288"/>
              <a:gd name="connsiteY29" fmla="*/ 147638 h 535781"/>
              <a:gd name="connsiteX30" fmla="*/ 2290763 w 2300288"/>
              <a:gd name="connsiteY30" fmla="*/ 126206 h 535781"/>
              <a:gd name="connsiteX31" fmla="*/ 2269332 w 2300288"/>
              <a:gd name="connsiteY31" fmla="*/ 104775 h 535781"/>
              <a:gd name="connsiteX32" fmla="*/ 2202657 w 2300288"/>
              <a:gd name="connsiteY32" fmla="*/ 76200 h 535781"/>
              <a:gd name="connsiteX33" fmla="*/ 2116932 w 2300288"/>
              <a:gd name="connsiteY33" fmla="*/ 45244 h 535781"/>
              <a:gd name="connsiteX34" fmla="*/ 2016919 w 2300288"/>
              <a:gd name="connsiteY34" fmla="*/ 16669 h 535781"/>
              <a:gd name="connsiteX35" fmla="*/ 1940719 w 2300288"/>
              <a:gd name="connsiteY35" fmla="*/ 2381 h 535781"/>
              <a:gd name="connsiteX36" fmla="*/ 1919288 w 2300288"/>
              <a:gd name="connsiteY36" fmla="*/ 0 h 535781"/>
              <a:gd name="connsiteX37" fmla="*/ 1869282 w 2300288"/>
              <a:gd name="connsiteY37" fmla="*/ 26194 h 535781"/>
              <a:gd name="connsiteX38" fmla="*/ 1726407 w 2300288"/>
              <a:gd name="connsiteY38" fmla="*/ 80963 h 535781"/>
              <a:gd name="connsiteX39" fmla="*/ 1543050 w 2300288"/>
              <a:gd name="connsiteY39" fmla="*/ 123825 h 535781"/>
              <a:gd name="connsiteX40" fmla="*/ 1293019 w 2300288"/>
              <a:gd name="connsiteY40" fmla="*/ 178594 h 535781"/>
              <a:gd name="connsiteX41" fmla="*/ 1112044 w 2300288"/>
              <a:gd name="connsiteY41" fmla="*/ 216694 h 535781"/>
              <a:gd name="connsiteX42" fmla="*/ 909638 w 2300288"/>
              <a:gd name="connsiteY42" fmla="*/ 254794 h 535781"/>
              <a:gd name="connsiteX43" fmla="*/ 740569 w 2300288"/>
              <a:gd name="connsiteY43" fmla="*/ 280988 h 535781"/>
              <a:gd name="connsiteX44" fmla="*/ 631032 w 2300288"/>
              <a:gd name="connsiteY44" fmla="*/ 3000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00288" h="535781">
                <a:moveTo>
                  <a:pt x="631032" y="300038"/>
                </a:moveTo>
                <a:lnTo>
                  <a:pt x="519113" y="314325"/>
                </a:lnTo>
                <a:lnTo>
                  <a:pt x="390525" y="328613"/>
                </a:lnTo>
                <a:lnTo>
                  <a:pt x="295275" y="333375"/>
                </a:lnTo>
                <a:lnTo>
                  <a:pt x="202407" y="333375"/>
                </a:lnTo>
                <a:lnTo>
                  <a:pt x="147638" y="326231"/>
                </a:lnTo>
                <a:lnTo>
                  <a:pt x="64294" y="300038"/>
                </a:lnTo>
                <a:lnTo>
                  <a:pt x="2382" y="278606"/>
                </a:lnTo>
                <a:lnTo>
                  <a:pt x="0" y="390525"/>
                </a:lnTo>
                <a:lnTo>
                  <a:pt x="123825" y="459581"/>
                </a:lnTo>
                <a:lnTo>
                  <a:pt x="180975" y="497681"/>
                </a:lnTo>
                <a:lnTo>
                  <a:pt x="219075" y="514350"/>
                </a:lnTo>
                <a:lnTo>
                  <a:pt x="264319" y="528638"/>
                </a:lnTo>
                <a:lnTo>
                  <a:pt x="311944" y="535781"/>
                </a:lnTo>
                <a:lnTo>
                  <a:pt x="342900" y="535781"/>
                </a:lnTo>
                <a:lnTo>
                  <a:pt x="485775" y="511969"/>
                </a:lnTo>
                <a:lnTo>
                  <a:pt x="707232" y="471488"/>
                </a:lnTo>
                <a:lnTo>
                  <a:pt x="883444" y="435769"/>
                </a:lnTo>
                <a:lnTo>
                  <a:pt x="1157288" y="390525"/>
                </a:lnTo>
                <a:lnTo>
                  <a:pt x="1459707" y="350044"/>
                </a:lnTo>
                <a:lnTo>
                  <a:pt x="1707357" y="316706"/>
                </a:lnTo>
                <a:lnTo>
                  <a:pt x="1854994" y="307181"/>
                </a:lnTo>
                <a:lnTo>
                  <a:pt x="1995488" y="295275"/>
                </a:lnTo>
                <a:lnTo>
                  <a:pt x="2095500" y="285750"/>
                </a:lnTo>
                <a:lnTo>
                  <a:pt x="2193132" y="271463"/>
                </a:lnTo>
                <a:lnTo>
                  <a:pt x="2240757" y="254794"/>
                </a:lnTo>
                <a:lnTo>
                  <a:pt x="2266950" y="226219"/>
                </a:lnTo>
                <a:lnTo>
                  <a:pt x="2293144" y="188119"/>
                </a:lnTo>
                <a:lnTo>
                  <a:pt x="2300288" y="161925"/>
                </a:lnTo>
                <a:lnTo>
                  <a:pt x="2300288" y="147638"/>
                </a:lnTo>
                <a:lnTo>
                  <a:pt x="2290763" y="126206"/>
                </a:lnTo>
                <a:lnTo>
                  <a:pt x="2269332" y="104775"/>
                </a:lnTo>
                <a:lnTo>
                  <a:pt x="2202657" y="76200"/>
                </a:lnTo>
                <a:lnTo>
                  <a:pt x="2116932" y="45244"/>
                </a:lnTo>
                <a:lnTo>
                  <a:pt x="2016919" y="16669"/>
                </a:lnTo>
                <a:lnTo>
                  <a:pt x="1940719" y="2381"/>
                </a:lnTo>
                <a:lnTo>
                  <a:pt x="1919288" y="0"/>
                </a:lnTo>
                <a:lnTo>
                  <a:pt x="1869282" y="26194"/>
                </a:lnTo>
                <a:lnTo>
                  <a:pt x="1726407" y="80963"/>
                </a:lnTo>
                <a:lnTo>
                  <a:pt x="1543050" y="123825"/>
                </a:lnTo>
                <a:lnTo>
                  <a:pt x="1293019" y="178594"/>
                </a:lnTo>
                <a:lnTo>
                  <a:pt x="1112044" y="216694"/>
                </a:lnTo>
                <a:lnTo>
                  <a:pt x="909638" y="254794"/>
                </a:lnTo>
                <a:lnTo>
                  <a:pt x="740569" y="280988"/>
                </a:lnTo>
                <a:lnTo>
                  <a:pt x="631032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20AC5BF-882A-1943-ADE1-4ED48091BFF8}"/>
              </a:ext>
            </a:extLst>
          </p:cNvPr>
          <p:cNvSpPr/>
          <p:nvPr/>
        </p:nvSpPr>
        <p:spPr>
          <a:xfrm rot="16200000">
            <a:off x="4819650" y="4489450"/>
            <a:ext cx="2755900" cy="444500"/>
          </a:xfrm>
          <a:custGeom>
            <a:avLst/>
            <a:gdLst>
              <a:gd name="connsiteX0" fmla="*/ 1316832 w 2755107"/>
              <a:gd name="connsiteY0" fmla="*/ 154781 h 445293"/>
              <a:gd name="connsiteX1" fmla="*/ 1835944 w 2755107"/>
              <a:gd name="connsiteY1" fmla="*/ 154781 h 445293"/>
              <a:gd name="connsiteX2" fmla="*/ 2190750 w 2755107"/>
              <a:gd name="connsiteY2" fmla="*/ 152400 h 445293"/>
              <a:gd name="connsiteX3" fmla="*/ 2347913 w 2755107"/>
              <a:gd name="connsiteY3" fmla="*/ 152400 h 445293"/>
              <a:gd name="connsiteX4" fmla="*/ 2424113 w 2755107"/>
              <a:gd name="connsiteY4" fmla="*/ 152400 h 445293"/>
              <a:gd name="connsiteX5" fmla="*/ 2488407 w 2755107"/>
              <a:gd name="connsiteY5" fmla="*/ 145256 h 445293"/>
              <a:gd name="connsiteX6" fmla="*/ 2552700 w 2755107"/>
              <a:gd name="connsiteY6" fmla="*/ 126206 h 445293"/>
              <a:gd name="connsiteX7" fmla="*/ 2607469 w 2755107"/>
              <a:gd name="connsiteY7" fmla="*/ 97631 h 445293"/>
              <a:gd name="connsiteX8" fmla="*/ 2662238 w 2755107"/>
              <a:gd name="connsiteY8" fmla="*/ 61912 h 445293"/>
              <a:gd name="connsiteX9" fmla="*/ 2719388 w 2755107"/>
              <a:gd name="connsiteY9" fmla="*/ 0 h 445293"/>
              <a:gd name="connsiteX10" fmla="*/ 2755107 w 2755107"/>
              <a:gd name="connsiteY10" fmla="*/ 247650 h 445293"/>
              <a:gd name="connsiteX11" fmla="*/ 2695575 w 2755107"/>
              <a:gd name="connsiteY11" fmla="*/ 333375 h 445293"/>
              <a:gd name="connsiteX12" fmla="*/ 2657475 w 2755107"/>
              <a:gd name="connsiteY12" fmla="*/ 383381 h 445293"/>
              <a:gd name="connsiteX13" fmla="*/ 2624138 w 2755107"/>
              <a:gd name="connsiteY13" fmla="*/ 414337 h 445293"/>
              <a:gd name="connsiteX14" fmla="*/ 2583657 w 2755107"/>
              <a:gd name="connsiteY14" fmla="*/ 438150 h 445293"/>
              <a:gd name="connsiteX15" fmla="*/ 2545557 w 2755107"/>
              <a:gd name="connsiteY15" fmla="*/ 445293 h 445293"/>
              <a:gd name="connsiteX16" fmla="*/ 2476500 w 2755107"/>
              <a:gd name="connsiteY16" fmla="*/ 433387 h 445293"/>
              <a:gd name="connsiteX17" fmla="*/ 2383632 w 2755107"/>
              <a:gd name="connsiteY17" fmla="*/ 423862 h 445293"/>
              <a:gd name="connsiteX18" fmla="*/ 2219325 w 2755107"/>
              <a:gd name="connsiteY18" fmla="*/ 421481 h 445293"/>
              <a:gd name="connsiteX19" fmla="*/ 2007394 w 2755107"/>
              <a:gd name="connsiteY19" fmla="*/ 419100 h 445293"/>
              <a:gd name="connsiteX20" fmla="*/ 1754982 w 2755107"/>
              <a:gd name="connsiteY20" fmla="*/ 423862 h 445293"/>
              <a:gd name="connsiteX21" fmla="*/ 1531144 w 2755107"/>
              <a:gd name="connsiteY21" fmla="*/ 423862 h 445293"/>
              <a:gd name="connsiteX22" fmla="*/ 1150144 w 2755107"/>
              <a:gd name="connsiteY22" fmla="*/ 421481 h 445293"/>
              <a:gd name="connsiteX23" fmla="*/ 878682 w 2755107"/>
              <a:gd name="connsiteY23" fmla="*/ 421481 h 445293"/>
              <a:gd name="connsiteX24" fmla="*/ 690563 w 2755107"/>
              <a:gd name="connsiteY24" fmla="*/ 421481 h 445293"/>
              <a:gd name="connsiteX25" fmla="*/ 576263 w 2755107"/>
              <a:gd name="connsiteY25" fmla="*/ 421481 h 445293"/>
              <a:gd name="connsiteX26" fmla="*/ 497682 w 2755107"/>
              <a:gd name="connsiteY26" fmla="*/ 426243 h 445293"/>
              <a:gd name="connsiteX27" fmla="*/ 400050 w 2755107"/>
              <a:gd name="connsiteY27" fmla="*/ 438150 h 445293"/>
              <a:gd name="connsiteX28" fmla="*/ 364332 w 2755107"/>
              <a:gd name="connsiteY28" fmla="*/ 445293 h 445293"/>
              <a:gd name="connsiteX29" fmla="*/ 302419 w 2755107"/>
              <a:gd name="connsiteY29" fmla="*/ 431006 h 445293"/>
              <a:gd name="connsiteX30" fmla="*/ 214313 w 2755107"/>
              <a:gd name="connsiteY30" fmla="*/ 404812 h 445293"/>
              <a:gd name="connsiteX31" fmla="*/ 164307 w 2755107"/>
              <a:gd name="connsiteY31" fmla="*/ 388143 h 445293"/>
              <a:gd name="connsiteX32" fmla="*/ 88107 w 2755107"/>
              <a:gd name="connsiteY32" fmla="*/ 361950 h 445293"/>
              <a:gd name="connsiteX33" fmla="*/ 64294 w 2755107"/>
              <a:gd name="connsiteY33" fmla="*/ 350043 h 445293"/>
              <a:gd name="connsiteX34" fmla="*/ 38100 w 2755107"/>
              <a:gd name="connsiteY34" fmla="*/ 333375 h 445293"/>
              <a:gd name="connsiteX35" fmla="*/ 16669 w 2755107"/>
              <a:gd name="connsiteY35" fmla="*/ 311943 h 445293"/>
              <a:gd name="connsiteX36" fmla="*/ 2382 w 2755107"/>
              <a:gd name="connsiteY36" fmla="*/ 288131 h 445293"/>
              <a:gd name="connsiteX37" fmla="*/ 0 w 2755107"/>
              <a:gd name="connsiteY37" fmla="*/ 266700 h 445293"/>
              <a:gd name="connsiteX38" fmla="*/ 2382 w 2755107"/>
              <a:gd name="connsiteY38" fmla="*/ 252412 h 445293"/>
              <a:gd name="connsiteX39" fmla="*/ 16669 w 2755107"/>
              <a:gd name="connsiteY39" fmla="*/ 230981 h 445293"/>
              <a:gd name="connsiteX40" fmla="*/ 52388 w 2755107"/>
              <a:gd name="connsiteY40" fmla="*/ 207168 h 445293"/>
              <a:gd name="connsiteX41" fmla="*/ 109538 w 2755107"/>
              <a:gd name="connsiteY41" fmla="*/ 178593 h 445293"/>
              <a:gd name="connsiteX42" fmla="*/ 188119 w 2755107"/>
              <a:gd name="connsiteY42" fmla="*/ 157162 h 445293"/>
              <a:gd name="connsiteX43" fmla="*/ 311944 w 2755107"/>
              <a:gd name="connsiteY43" fmla="*/ 138112 h 445293"/>
              <a:gd name="connsiteX44" fmla="*/ 390525 w 2755107"/>
              <a:gd name="connsiteY44" fmla="*/ 130968 h 445293"/>
              <a:gd name="connsiteX45" fmla="*/ 535782 w 2755107"/>
              <a:gd name="connsiteY45" fmla="*/ 147637 h 445293"/>
              <a:gd name="connsiteX46" fmla="*/ 721519 w 2755107"/>
              <a:gd name="connsiteY46" fmla="*/ 154781 h 445293"/>
              <a:gd name="connsiteX47" fmla="*/ 1026319 w 2755107"/>
              <a:gd name="connsiteY47" fmla="*/ 152400 h 445293"/>
              <a:gd name="connsiteX48" fmla="*/ 1316832 w 2755107"/>
              <a:gd name="connsiteY48" fmla="*/ 1547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755107" h="445293">
                <a:moveTo>
                  <a:pt x="1316832" y="154781"/>
                </a:moveTo>
                <a:lnTo>
                  <a:pt x="1835944" y="154781"/>
                </a:lnTo>
                <a:lnTo>
                  <a:pt x="2190750" y="152400"/>
                </a:lnTo>
                <a:lnTo>
                  <a:pt x="2347913" y="152400"/>
                </a:lnTo>
                <a:lnTo>
                  <a:pt x="2424113" y="152400"/>
                </a:lnTo>
                <a:lnTo>
                  <a:pt x="2488407" y="145256"/>
                </a:lnTo>
                <a:lnTo>
                  <a:pt x="2552700" y="126206"/>
                </a:lnTo>
                <a:lnTo>
                  <a:pt x="2607469" y="97631"/>
                </a:lnTo>
                <a:lnTo>
                  <a:pt x="2662238" y="61912"/>
                </a:lnTo>
                <a:lnTo>
                  <a:pt x="2719388" y="0"/>
                </a:lnTo>
                <a:lnTo>
                  <a:pt x="2755107" y="247650"/>
                </a:lnTo>
                <a:lnTo>
                  <a:pt x="2695575" y="333375"/>
                </a:lnTo>
                <a:lnTo>
                  <a:pt x="2657475" y="383381"/>
                </a:lnTo>
                <a:lnTo>
                  <a:pt x="2624138" y="414337"/>
                </a:lnTo>
                <a:lnTo>
                  <a:pt x="2583657" y="438150"/>
                </a:lnTo>
                <a:lnTo>
                  <a:pt x="2545557" y="445293"/>
                </a:lnTo>
                <a:lnTo>
                  <a:pt x="2476500" y="433387"/>
                </a:lnTo>
                <a:lnTo>
                  <a:pt x="2383632" y="423862"/>
                </a:lnTo>
                <a:lnTo>
                  <a:pt x="2219325" y="421481"/>
                </a:lnTo>
                <a:lnTo>
                  <a:pt x="2007394" y="419100"/>
                </a:lnTo>
                <a:lnTo>
                  <a:pt x="1754982" y="423862"/>
                </a:lnTo>
                <a:lnTo>
                  <a:pt x="1531144" y="423862"/>
                </a:lnTo>
                <a:lnTo>
                  <a:pt x="1150144" y="421481"/>
                </a:lnTo>
                <a:lnTo>
                  <a:pt x="878682" y="421481"/>
                </a:lnTo>
                <a:lnTo>
                  <a:pt x="690563" y="421481"/>
                </a:lnTo>
                <a:lnTo>
                  <a:pt x="576263" y="421481"/>
                </a:lnTo>
                <a:lnTo>
                  <a:pt x="497682" y="426243"/>
                </a:lnTo>
                <a:lnTo>
                  <a:pt x="400050" y="438150"/>
                </a:lnTo>
                <a:lnTo>
                  <a:pt x="364332" y="445293"/>
                </a:lnTo>
                <a:lnTo>
                  <a:pt x="302419" y="431006"/>
                </a:lnTo>
                <a:lnTo>
                  <a:pt x="214313" y="404812"/>
                </a:lnTo>
                <a:lnTo>
                  <a:pt x="164307" y="388143"/>
                </a:lnTo>
                <a:lnTo>
                  <a:pt x="88107" y="361950"/>
                </a:lnTo>
                <a:lnTo>
                  <a:pt x="64294" y="350043"/>
                </a:lnTo>
                <a:lnTo>
                  <a:pt x="38100" y="333375"/>
                </a:lnTo>
                <a:lnTo>
                  <a:pt x="16669" y="311943"/>
                </a:lnTo>
                <a:lnTo>
                  <a:pt x="2382" y="288131"/>
                </a:lnTo>
                <a:lnTo>
                  <a:pt x="0" y="266700"/>
                </a:lnTo>
                <a:lnTo>
                  <a:pt x="2382" y="252412"/>
                </a:lnTo>
                <a:lnTo>
                  <a:pt x="16669" y="230981"/>
                </a:lnTo>
                <a:lnTo>
                  <a:pt x="52388" y="207168"/>
                </a:lnTo>
                <a:lnTo>
                  <a:pt x="109538" y="178593"/>
                </a:lnTo>
                <a:lnTo>
                  <a:pt x="188119" y="157162"/>
                </a:lnTo>
                <a:lnTo>
                  <a:pt x="311944" y="138112"/>
                </a:lnTo>
                <a:lnTo>
                  <a:pt x="390525" y="130968"/>
                </a:lnTo>
                <a:lnTo>
                  <a:pt x="535782" y="147637"/>
                </a:lnTo>
                <a:lnTo>
                  <a:pt x="721519" y="154781"/>
                </a:lnTo>
                <a:lnTo>
                  <a:pt x="1026319" y="152400"/>
                </a:lnTo>
                <a:lnTo>
                  <a:pt x="1316832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9874E1C-5BFE-44DB-90F5-104A48851D2B}"/>
              </a:ext>
            </a:extLst>
          </p:cNvPr>
          <p:cNvGrpSpPr/>
          <p:nvPr/>
        </p:nvGrpSpPr>
        <p:grpSpPr>
          <a:xfrm>
            <a:off x="2562225" y="1402882"/>
            <a:ext cx="4913313" cy="4718050"/>
            <a:chOff x="2714625" y="1554163"/>
            <a:chExt cx="4913313" cy="4718050"/>
          </a:xfrm>
        </p:grpSpPr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4C7CAF0F-3A99-4382-B4D8-C03BACDF9B8D}"/>
                </a:ext>
              </a:extLst>
            </p:cNvPr>
            <p:cNvSpPr/>
            <p:nvPr/>
          </p:nvSpPr>
          <p:spPr>
            <a:xfrm>
              <a:off x="2771775" y="26209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D6C2A7FB-32C6-47C9-BE33-2A1FAED87404}"/>
                </a:ext>
              </a:extLst>
            </p:cNvPr>
            <p:cNvSpPr/>
            <p:nvPr/>
          </p:nvSpPr>
          <p:spPr>
            <a:xfrm>
              <a:off x="5065713" y="15541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29A9A206-FC17-49E6-AAEC-ECA730B80AC5}"/>
                </a:ext>
              </a:extLst>
            </p:cNvPr>
            <p:cNvSpPr/>
            <p:nvPr/>
          </p:nvSpPr>
          <p:spPr>
            <a:xfrm rot="16200000">
              <a:off x="1687512" y="36607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95535D57-6C60-456A-B377-B5653E325A64}"/>
                </a:ext>
              </a:extLst>
            </p:cNvPr>
            <p:cNvSpPr/>
            <p:nvPr/>
          </p:nvSpPr>
          <p:spPr>
            <a:xfrm rot="16200000">
              <a:off x="3297238" y="56245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3C7BDDC7-5DD0-43E4-A5E6-F7B525E87C5C}"/>
                </a:ext>
              </a:extLst>
            </p:cNvPr>
            <p:cNvSpPr/>
            <p:nvPr/>
          </p:nvSpPr>
          <p:spPr>
            <a:xfrm>
              <a:off x="2714625" y="33226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37FE0934-30F2-48E2-A9F5-6D1CC58A78B1}"/>
                </a:ext>
              </a:extLst>
            </p:cNvPr>
            <p:cNvSpPr/>
            <p:nvPr/>
          </p:nvSpPr>
          <p:spPr>
            <a:xfrm rot="16200000">
              <a:off x="3569493" y="37361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60D4BF75-1C6E-43C5-AECF-1CB5A8D9AC9C}"/>
                </a:ext>
              </a:extLst>
            </p:cNvPr>
            <p:cNvSpPr/>
            <p:nvPr/>
          </p:nvSpPr>
          <p:spPr>
            <a:xfrm>
              <a:off x="5327650" y="31146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B0BC7931-2483-4BF3-861B-5ED62F768B64}"/>
                </a:ext>
              </a:extLst>
            </p:cNvPr>
            <p:cNvSpPr/>
            <p:nvPr/>
          </p:nvSpPr>
          <p:spPr>
            <a:xfrm rot="16200000">
              <a:off x="4972050" y="46418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4BBC459-5DC8-4CB6-9A53-73DDFE5BA9EB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AEE72A01-EC90-4E7F-BD8A-59E936118DEA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4">
              <a:extLst>
                <a:ext uri="{FF2B5EF4-FFF2-40B4-BE49-F238E27FC236}">
                  <a16:creationId xmlns:a16="http://schemas.microsoft.com/office/drawing/2014/main" id="{643B1D6F-09B7-41A8-B62D-C4508CBD1D8D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9F4DAB78-E9EA-4E2C-A79A-DC24DEC04EAE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8">
              <a:extLst>
                <a:ext uri="{FF2B5EF4-FFF2-40B4-BE49-F238E27FC236}">
                  <a16:creationId xmlns:a16="http://schemas.microsoft.com/office/drawing/2014/main" id="{ACE64534-EF50-4C99-94EB-217C60E8B0AB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F465C0FD-F494-497E-8A93-92E14F485AC9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5979AE7B-D643-442B-8035-5D8CDCB186EA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5">
              <a:extLst>
                <a:ext uri="{FF2B5EF4-FFF2-40B4-BE49-F238E27FC236}">
                  <a16:creationId xmlns:a16="http://schemas.microsoft.com/office/drawing/2014/main" id="{BA1D00BC-47DD-4CCC-B77B-F9380273C0C8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0">
              <a:extLst>
                <a:ext uri="{FF2B5EF4-FFF2-40B4-BE49-F238E27FC236}">
                  <a16:creationId xmlns:a16="http://schemas.microsoft.com/office/drawing/2014/main" id="{FEEFA49B-932E-4867-B5FD-3B8DD083E45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2825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6891A2-1393-45DD-AE62-0D7AADA21276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9BFB1C7-A24A-EF4D-BFB3-AD22E875EA0B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7BEF8C9-3752-9A49-A2A3-48A139806142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D34374-CA57-0C4D-B1F3-B435F1E18188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02E20AE-FE48-964C-8A55-7FEA6A30F48F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AA9A395-4EDB-A24B-9E4B-D5089F695002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0A75BE1B-6402-4540-BE06-02F2BF847B1E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DABCEB4-9EF1-7C4A-91BA-6A400ACFDF95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FDF93FB-9304-AE48-84E3-CEA7E2B35D4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20227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C39834D-64BB-1C4C-8CE5-C9A37BCEBD34}"/>
              </a:ext>
            </a:extLst>
          </p:cNvPr>
          <p:cNvSpPr/>
          <p:nvPr/>
        </p:nvSpPr>
        <p:spPr>
          <a:xfrm>
            <a:off x="2857500" y="1609725"/>
            <a:ext cx="1104900" cy="436563"/>
          </a:xfrm>
          <a:custGeom>
            <a:avLst/>
            <a:gdLst>
              <a:gd name="connsiteX0" fmla="*/ 457200 w 1104900"/>
              <a:gd name="connsiteY0" fmla="*/ 316706 h 435769"/>
              <a:gd name="connsiteX1" fmla="*/ 538163 w 1104900"/>
              <a:gd name="connsiteY1" fmla="*/ 352425 h 435769"/>
              <a:gd name="connsiteX2" fmla="*/ 619125 w 1104900"/>
              <a:gd name="connsiteY2" fmla="*/ 381000 h 435769"/>
              <a:gd name="connsiteX3" fmla="*/ 678656 w 1104900"/>
              <a:gd name="connsiteY3" fmla="*/ 397669 h 435769"/>
              <a:gd name="connsiteX4" fmla="*/ 750094 w 1104900"/>
              <a:gd name="connsiteY4" fmla="*/ 414338 h 435769"/>
              <a:gd name="connsiteX5" fmla="*/ 814388 w 1104900"/>
              <a:gd name="connsiteY5" fmla="*/ 423863 h 435769"/>
              <a:gd name="connsiteX6" fmla="*/ 876300 w 1104900"/>
              <a:gd name="connsiteY6" fmla="*/ 431006 h 435769"/>
              <a:gd name="connsiteX7" fmla="*/ 942975 w 1104900"/>
              <a:gd name="connsiteY7" fmla="*/ 435769 h 435769"/>
              <a:gd name="connsiteX8" fmla="*/ 1002506 w 1104900"/>
              <a:gd name="connsiteY8" fmla="*/ 435769 h 435769"/>
              <a:gd name="connsiteX9" fmla="*/ 1040606 w 1104900"/>
              <a:gd name="connsiteY9" fmla="*/ 428625 h 435769"/>
              <a:gd name="connsiteX10" fmla="*/ 1081088 w 1104900"/>
              <a:gd name="connsiteY10" fmla="*/ 404813 h 435769"/>
              <a:gd name="connsiteX11" fmla="*/ 1100138 w 1104900"/>
              <a:gd name="connsiteY11" fmla="*/ 385763 h 435769"/>
              <a:gd name="connsiteX12" fmla="*/ 1104900 w 1104900"/>
              <a:gd name="connsiteY12" fmla="*/ 369094 h 435769"/>
              <a:gd name="connsiteX13" fmla="*/ 1097756 w 1104900"/>
              <a:gd name="connsiteY13" fmla="*/ 335756 h 435769"/>
              <a:gd name="connsiteX14" fmla="*/ 1078706 w 1104900"/>
              <a:gd name="connsiteY14" fmla="*/ 292894 h 435769"/>
              <a:gd name="connsiteX15" fmla="*/ 1054894 w 1104900"/>
              <a:gd name="connsiteY15" fmla="*/ 252413 h 435769"/>
              <a:gd name="connsiteX16" fmla="*/ 1033463 w 1104900"/>
              <a:gd name="connsiteY16" fmla="*/ 228600 h 435769"/>
              <a:gd name="connsiteX17" fmla="*/ 1009650 w 1104900"/>
              <a:gd name="connsiteY17" fmla="*/ 209550 h 435769"/>
              <a:gd name="connsiteX18" fmla="*/ 971550 w 1104900"/>
              <a:gd name="connsiteY18" fmla="*/ 185738 h 435769"/>
              <a:gd name="connsiteX19" fmla="*/ 938213 w 1104900"/>
              <a:gd name="connsiteY19" fmla="*/ 166688 h 435769"/>
              <a:gd name="connsiteX20" fmla="*/ 885825 w 1104900"/>
              <a:gd name="connsiteY20" fmla="*/ 147638 h 435769"/>
              <a:gd name="connsiteX21" fmla="*/ 823913 w 1104900"/>
              <a:gd name="connsiteY21" fmla="*/ 133350 h 435769"/>
              <a:gd name="connsiteX22" fmla="*/ 742950 w 1104900"/>
              <a:gd name="connsiteY22" fmla="*/ 123825 h 435769"/>
              <a:gd name="connsiteX23" fmla="*/ 664369 w 1104900"/>
              <a:gd name="connsiteY23" fmla="*/ 121444 h 435769"/>
              <a:gd name="connsiteX24" fmla="*/ 585788 w 1104900"/>
              <a:gd name="connsiteY24" fmla="*/ 121444 h 435769"/>
              <a:gd name="connsiteX25" fmla="*/ 464344 w 1104900"/>
              <a:gd name="connsiteY25" fmla="*/ 111919 h 435769"/>
              <a:gd name="connsiteX26" fmla="*/ 335756 w 1104900"/>
              <a:gd name="connsiteY26" fmla="*/ 95250 h 435769"/>
              <a:gd name="connsiteX27" fmla="*/ 254794 w 1104900"/>
              <a:gd name="connsiteY27" fmla="*/ 76200 h 435769"/>
              <a:gd name="connsiteX28" fmla="*/ 138113 w 1104900"/>
              <a:gd name="connsiteY28" fmla="*/ 42863 h 435769"/>
              <a:gd name="connsiteX29" fmla="*/ 54769 w 1104900"/>
              <a:gd name="connsiteY29" fmla="*/ 9525 h 435769"/>
              <a:gd name="connsiteX30" fmla="*/ 26194 w 1104900"/>
              <a:gd name="connsiteY30" fmla="*/ 0 h 435769"/>
              <a:gd name="connsiteX31" fmla="*/ 14288 w 1104900"/>
              <a:gd name="connsiteY31" fmla="*/ 0 h 435769"/>
              <a:gd name="connsiteX32" fmla="*/ 2381 w 1104900"/>
              <a:gd name="connsiteY32" fmla="*/ 4763 h 435769"/>
              <a:gd name="connsiteX33" fmla="*/ 0 w 1104900"/>
              <a:gd name="connsiteY33" fmla="*/ 21431 h 435769"/>
              <a:gd name="connsiteX34" fmla="*/ 11906 w 1104900"/>
              <a:gd name="connsiteY34" fmla="*/ 50006 h 435769"/>
              <a:gd name="connsiteX35" fmla="*/ 35719 w 1104900"/>
              <a:gd name="connsiteY35" fmla="*/ 71438 h 435769"/>
              <a:gd name="connsiteX36" fmla="*/ 95250 w 1104900"/>
              <a:gd name="connsiteY36" fmla="*/ 109538 h 435769"/>
              <a:gd name="connsiteX37" fmla="*/ 200025 w 1104900"/>
              <a:gd name="connsiteY37" fmla="*/ 178594 h 435769"/>
              <a:gd name="connsiteX38" fmla="*/ 304800 w 1104900"/>
              <a:gd name="connsiteY38" fmla="*/ 240506 h 435769"/>
              <a:gd name="connsiteX39" fmla="*/ 457200 w 1104900"/>
              <a:gd name="connsiteY39" fmla="*/ 3167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4900" h="435769">
                <a:moveTo>
                  <a:pt x="457200" y="316706"/>
                </a:moveTo>
                <a:lnTo>
                  <a:pt x="538163" y="352425"/>
                </a:lnTo>
                <a:lnTo>
                  <a:pt x="619125" y="381000"/>
                </a:lnTo>
                <a:lnTo>
                  <a:pt x="678656" y="397669"/>
                </a:lnTo>
                <a:lnTo>
                  <a:pt x="750094" y="414338"/>
                </a:lnTo>
                <a:lnTo>
                  <a:pt x="814388" y="423863"/>
                </a:lnTo>
                <a:lnTo>
                  <a:pt x="876300" y="431006"/>
                </a:lnTo>
                <a:lnTo>
                  <a:pt x="942975" y="435769"/>
                </a:lnTo>
                <a:lnTo>
                  <a:pt x="1002506" y="435769"/>
                </a:lnTo>
                <a:lnTo>
                  <a:pt x="1040606" y="428625"/>
                </a:lnTo>
                <a:lnTo>
                  <a:pt x="1081088" y="404813"/>
                </a:lnTo>
                <a:lnTo>
                  <a:pt x="1100138" y="385763"/>
                </a:lnTo>
                <a:lnTo>
                  <a:pt x="1104900" y="369094"/>
                </a:lnTo>
                <a:lnTo>
                  <a:pt x="1097756" y="335756"/>
                </a:lnTo>
                <a:lnTo>
                  <a:pt x="1078706" y="292894"/>
                </a:lnTo>
                <a:lnTo>
                  <a:pt x="1054894" y="252413"/>
                </a:lnTo>
                <a:lnTo>
                  <a:pt x="1033463" y="228600"/>
                </a:lnTo>
                <a:lnTo>
                  <a:pt x="1009650" y="209550"/>
                </a:lnTo>
                <a:lnTo>
                  <a:pt x="971550" y="185738"/>
                </a:lnTo>
                <a:lnTo>
                  <a:pt x="938213" y="166688"/>
                </a:lnTo>
                <a:lnTo>
                  <a:pt x="885825" y="147638"/>
                </a:lnTo>
                <a:lnTo>
                  <a:pt x="823913" y="133350"/>
                </a:lnTo>
                <a:lnTo>
                  <a:pt x="742950" y="123825"/>
                </a:lnTo>
                <a:lnTo>
                  <a:pt x="664369" y="121444"/>
                </a:lnTo>
                <a:lnTo>
                  <a:pt x="585788" y="121444"/>
                </a:lnTo>
                <a:lnTo>
                  <a:pt x="464344" y="111919"/>
                </a:lnTo>
                <a:lnTo>
                  <a:pt x="335756" y="95250"/>
                </a:lnTo>
                <a:lnTo>
                  <a:pt x="254794" y="76200"/>
                </a:lnTo>
                <a:lnTo>
                  <a:pt x="138113" y="42863"/>
                </a:lnTo>
                <a:lnTo>
                  <a:pt x="54769" y="9525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1431"/>
                </a:lnTo>
                <a:lnTo>
                  <a:pt x="11906" y="50006"/>
                </a:lnTo>
                <a:lnTo>
                  <a:pt x="35719" y="71438"/>
                </a:lnTo>
                <a:lnTo>
                  <a:pt x="95250" y="109538"/>
                </a:lnTo>
                <a:lnTo>
                  <a:pt x="200025" y="178594"/>
                </a:lnTo>
                <a:lnTo>
                  <a:pt x="304800" y="240506"/>
                </a:lnTo>
                <a:lnTo>
                  <a:pt x="4572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5A713F-D56F-4640-B275-FE5DB561FACD}"/>
              </a:ext>
            </a:extLst>
          </p:cNvPr>
          <p:cNvSpPr/>
          <p:nvPr/>
        </p:nvSpPr>
        <p:spPr>
          <a:xfrm>
            <a:off x="2376488" y="2314575"/>
            <a:ext cx="2038350" cy="633413"/>
          </a:xfrm>
          <a:custGeom>
            <a:avLst/>
            <a:gdLst>
              <a:gd name="connsiteX0" fmla="*/ 940593 w 2038350"/>
              <a:gd name="connsiteY0" fmla="*/ 245269 h 633413"/>
              <a:gd name="connsiteX1" fmla="*/ 1202531 w 2038350"/>
              <a:gd name="connsiteY1" fmla="*/ 173831 h 633413"/>
              <a:gd name="connsiteX2" fmla="*/ 1326356 w 2038350"/>
              <a:gd name="connsiteY2" fmla="*/ 142875 h 633413"/>
              <a:gd name="connsiteX3" fmla="*/ 1378743 w 2038350"/>
              <a:gd name="connsiteY3" fmla="*/ 123825 h 633413"/>
              <a:gd name="connsiteX4" fmla="*/ 1416843 w 2038350"/>
              <a:gd name="connsiteY4" fmla="*/ 107156 h 633413"/>
              <a:gd name="connsiteX5" fmla="*/ 1471612 w 2038350"/>
              <a:gd name="connsiteY5" fmla="*/ 76200 h 633413"/>
              <a:gd name="connsiteX6" fmla="*/ 1531143 w 2038350"/>
              <a:gd name="connsiteY6" fmla="*/ 30956 h 633413"/>
              <a:gd name="connsiteX7" fmla="*/ 1559718 w 2038350"/>
              <a:gd name="connsiteY7" fmla="*/ 0 h 633413"/>
              <a:gd name="connsiteX8" fmla="*/ 1643062 w 2038350"/>
              <a:gd name="connsiteY8" fmla="*/ 9525 h 633413"/>
              <a:gd name="connsiteX9" fmla="*/ 1743075 w 2038350"/>
              <a:gd name="connsiteY9" fmla="*/ 30956 h 633413"/>
              <a:gd name="connsiteX10" fmla="*/ 1814512 w 2038350"/>
              <a:gd name="connsiteY10" fmla="*/ 50006 h 633413"/>
              <a:gd name="connsiteX11" fmla="*/ 1864518 w 2038350"/>
              <a:gd name="connsiteY11" fmla="*/ 66675 h 633413"/>
              <a:gd name="connsiteX12" fmla="*/ 1907381 w 2038350"/>
              <a:gd name="connsiteY12" fmla="*/ 83344 h 633413"/>
              <a:gd name="connsiteX13" fmla="*/ 1940718 w 2038350"/>
              <a:gd name="connsiteY13" fmla="*/ 100013 h 633413"/>
              <a:gd name="connsiteX14" fmla="*/ 1974056 w 2038350"/>
              <a:gd name="connsiteY14" fmla="*/ 123825 h 633413"/>
              <a:gd name="connsiteX15" fmla="*/ 2002631 w 2038350"/>
              <a:gd name="connsiteY15" fmla="*/ 147638 h 633413"/>
              <a:gd name="connsiteX16" fmla="*/ 2024062 w 2038350"/>
              <a:gd name="connsiteY16" fmla="*/ 166688 h 633413"/>
              <a:gd name="connsiteX17" fmla="*/ 2035968 w 2038350"/>
              <a:gd name="connsiteY17" fmla="*/ 183356 h 633413"/>
              <a:gd name="connsiteX18" fmla="*/ 2038350 w 2038350"/>
              <a:gd name="connsiteY18" fmla="*/ 202406 h 633413"/>
              <a:gd name="connsiteX19" fmla="*/ 2033587 w 2038350"/>
              <a:gd name="connsiteY19" fmla="*/ 223838 h 633413"/>
              <a:gd name="connsiteX20" fmla="*/ 2016918 w 2038350"/>
              <a:gd name="connsiteY20" fmla="*/ 250031 h 633413"/>
              <a:gd name="connsiteX21" fmla="*/ 1990725 w 2038350"/>
              <a:gd name="connsiteY21" fmla="*/ 266700 h 633413"/>
              <a:gd name="connsiteX22" fmla="*/ 1943100 w 2038350"/>
              <a:gd name="connsiteY22" fmla="*/ 283369 h 633413"/>
              <a:gd name="connsiteX23" fmla="*/ 1859756 w 2038350"/>
              <a:gd name="connsiteY23" fmla="*/ 295275 h 633413"/>
              <a:gd name="connsiteX24" fmla="*/ 1695450 w 2038350"/>
              <a:gd name="connsiteY24" fmla="*/ 316706 h 633413"/>
              <a:gd name="connsiteX25" fmla="*/ 1588293 w 2038350"/>
              <a:gd name="connsiteY25" fmla="*/ 328613 h 633413"/>
              <a:gd name="connsiteX26" fmla="*/ 1493043 w 2038350"/>
              <a:gd name="connsiteY26" fmla="*/ 340519 h 633413"/>
              <a:gd name="connsiteX27" fmla="*/ 1340643 w 2038350"/>
              <a:gd name="connsiteY27" fmla="*/ 369094 h 633413"/>
              <a:gd name="connsiteX28" fmla="*/ 1133475 w 2038350"/>
              <a:gd name="connsiteY28" fmla="*/ 416719 h 633413"/>
              <a:gd name="connsiteX29" fmla="*/ 942975 w 2038350"/>
              <a:gd name="connsiteY29" fmla="*/ 464344 h 633413"/>
              <a:gd name="connsiteX30" fmla="*/ 714375 w 2038350"/>
              <a:gd name="connsiteY30" fmla="*/ 531019 h 633413"/>
              <a:gd name="connsiteX31" fmla="*/ 554831 w 2038350"/>
              <a:gd name="connsiteY31" fmla="*/ 581025 h 633413"/>
              <a:gd name="connsiteX32" fmla="*/ 488156 w 2038350"/>
              <a:gd name="connsiteY32" fmla="*/ 609600 h 633413"/>
              <a:gd name="connsiteX33" fmla="*/ 433387 w 2038350"/>
              <a:gd name="connsiteY33" fmla="*/ 626269 h 633413"/>
              <a:gd name="connsiteX34" fmla="*/ 378618 w 2038350"/>
              <a:gd name="connsiteY34" fmla="*/ 633413 h 633413"/>
              <a:gd name="connsiteX35" fmla="*/ 345281 w 2038350"/>
              <a:gd name="connsiteY35" fmla="*/ 628650 h 633413"/>
              <a:gd name="connsiteX36" fmla="*/ 300037 w 2038350"/>
              <a:gd name="connsiteY36" fmla="*/ 609600 h 633413"/>
              <a:gd name="connsiteX37" fmla="*/ 228600 w 2038350"/>
              <a:gd name="connsiteY37" fmla="*/ 557213 h 633413"/>
              <a:gd name="connsiteX38" fmla="*/ 150018 w 2038350"/>
              <a:gd name="connsiteY38" fmla="*/ 495300 h 633413"/>
              <a:gd name="connsiteX39" fmla="*/ 83343 w 2038350"/>
              <a:gd name="connsiteY39" fmla="*/ 435769 h 633413"/>
              <a:gd name="connsiteX40" fmla="*/ 28575 w 2038350"/>
              <a:gd name="connsiteY40" fmla="*/ 373856 h 633413"/>
              <a:gd name="connsiteX41" fmla="*/ 4762 w 2038350"/>
              <a:gd name="connsiteY41" fmla="*/ 342900 h 633413"/>
              <a:gd name="connsiteX42" fmla="*/ 0 w 2038350"/>
              <a:gd name="connsiteY42" fmla="*/ 323850 h 633413"/>
              <a:gd name="connsiteX43" fmla="*/ 4762 w 2038350"/>
              <a:gd name="connsiteY43" fmla="*/ 297656 h 633413"/>
              <a:gd name="connsiteX44" fmla="*/ 21431 w 2038350"/>
              <a:gd name="connsiteY44" fmla="*/ 285750 h 633413"/>
              <a:gd name="connsiteX45" fmla="*/ 40481 w 2038350"/>
              <a:gd name="connsiteY45" fmla="*/ 285750 h 633413"/>
              <a:gd name="connsiteX46" fmla="*/ 69056 w 2038350"/>
              <a:gd name="connsiteY46" fmla="*/ 290513 h 633413"/>
              <a:gd name="connsiteX47" fmla="*/ 152400 w 2038350"/>
              <a:gd name="connsiteY47" fmla="*/ 319088 h 633413"/>
              <a:gd name="connsiteX48" fmla="*/ 250031 w 2038350"/>
              <a:gd name="connsiteY48" fmla="*/ 347663 h 633413"/>
              <a:gd name="connsiteX49" fmla="*/ 314325 w 2038350"/>
              <a:gd name="connsiteY49" fmla="*/ 359569 h 633413"/>
              <a:gd name="connsiteX50" fmla="*/ 385762 w 2038350"/>
              <a:gd name="connsiteY50" fmla="*/ 369094 h 633413"/>
              <a:gd name="connsiteX51" fmla="*/ 454818 w 2038350"/>
              <a:gd name="connsiteY51" fmla="*/ 369094 h 633413"/>
              <a:gd name="connsiteX52" fmla="*/ 519112 w 2038350"/>
              <a:gd name="connsiteY52" fmla="*/ 354806 h 633413"/>
              <a:gd name="connsiteX53" fmla="*/ 769143 w 2038350"/>
              <a:gd name="connsiteY53" fmla="*/ 288131 h 633413"/>
              <a:gd name="connsiteX54" fmla="*/ 940593 w 2038350"/>
              <a:gd name="connsiteY54" fmla="*/ 2452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038350" h="633413">
                <a:moveTo>
                  <a:pt x="940593" y="245269"/>
                </a:moveTo>
                <a:lnTo>
                  <a:pt x="1202531" y="173831"/>
                </a:lnTo>
                <a:lnTo>
                  <a:pt x="1326356" y="142875"/>
                </a:lnTo>
                <a:lnTo>
                  <a:pt x="1378743" y="123825"/>
                </a:lnTo>
                <a:lnTo>
                  <a:pt x="1416843" y="107156"/>
                </a:lnTo>
                <a:lnTo>
                  <a:pt x="1471612" y="76200"/>
                </a:lnTo>
                <a:lnTo>
                  <a:pt x="1531143" y="30956"/>
                </a:lnTo>
                <a:lnTo>
                  <a:pt x="1559718" y="0"/>
                </a:lnTo>
                <a:lnTo>
                  <a:pt x="1643062" y="9525"/>
                </a:lnTo>
                <a:lnTo>
                  <a:pt x="1743075" y="30956"/>
                </a:lnTo>
                <a:lnTo>
                  <a:pt x="1814512" y="50006"/>
                </a:lnTo>
                <a:lnTo>
                  <a:pt x="1864518" y="66675"/>
                </a:lnTo>
                <a:lnTo>
                  <a:pt x="1907381" y="83344"/>
                </a:lnTo>
                <a:lnTo>
                  <a:pt x="1940718" y="100013"/>
                </a:lnTo>
                <a:lnTo>
                  <a:pt x="1974056" y="123825"/>
                </a:lnTo>
                <a:lnTo>
                  <a:pt x="2002631" y="147638"/>
                </a:lnTo>
                <a:lnTo>
                  <a:pt x="2024062" y="166688"/>
                </a:lnTo>
                <a:lnTo>
                  <a:pt x="2035968" y="183356"/>
                </a:lnTo>
                <a:lnTo>
                  <a:pt x="2038350" y="202406"/>
                </a:lnTo>
                <a:lnTo>
                  <a:pt x="2033587" y="223838"/>
                </a:lnTo>
                <a:lnTo>
                  <a:pt x="2016918" y="250031"/>
                </a:lnTo>
                <a:lnTo>
                  <a:pt x="1990725" y="266700"/>
                </a:lnTo>
                <a:lnTo>
                  <a:pt x="1943100" y="283369"/>
                </a:lnTo>
                <a:lnTo>
                  <a:pt x="1859756" y="295275"/>
                </a:lnTo>
                <a:lnTo>
                  <a:pt x="1695450" y="316706"/>
                </a:lnTo>
                <a:lnTo>
                  <a:pt x="1588293" y="328613"/>
                </a:lnTo>
                <a:lnTo>
                  <a:pt x="1493043" y="340519"/>
                </a:lnTo>
                <a:lnTo>
                  <a:pt x="1340643" y="369094"/>
                </a:lnTo>
                <a:lnTo>
                  <a:pt x="1133475" y="416719"/>
                </a:lnTo>
                <a:lnTo>
                  <a:pt x="942975" y="464344"/>
                </a:lnTo>
                <a:lnTo>
                  <a:pt x="714375" y="531019"/>
                </a:lnTo>
                <a:lnTo>
                  <a:pt x="554831" y="581025"/>
                </a:lnTo>
                <a:lnTo>
                  <a:pt x="488156" y="609600"/>
                </a:lnTo>
                <a:lnTo>
                  <a:pt x="433387" y="626269"/>
                </a:lnTo>
                <a:lnTo>
                  <a:pt x="378618" y="633413"/>
                </a:lnTo>
                <a:lnTo>
                  <a:pt x="345281" y="628650"/>
                </a:lnTo>
                <a:lnTo>
                  <a:pt x="300037" y="609600"/>
                </a:lnTo>
                <a:lnTo>
                  <a:pt x="228600" y="557213"/>
                </a:lnTo>
                <a:lnTo>
                  <a:pt x="150018" y="495300"/>
                </a:lnTo>
                <a:lnTo>
                  <a:pt x="83343" y="435769"/>
                </a:lnTo>
                <a:lnTo>
                  <a:pt x="28575" y="373856"/>
                </a:lnTo>
                <a:lnTo>
                  <a:pt x="4762" y="342900"/>
                </a:lnTo>
                <a:lnTo>
                  <a:pt x="0" y="323850"/>
                </a:lnTo>
                <a:lnTo>
                  <a:pt x="4762" y="297656"/>
                </a:lnTo>
                <a:lnTo>
                  <a:pt x="21431" y="285750"/>
                </a:lnTo>
                <a:lnTo>
                  <a:pt x="40481" y="285750"/>
                </a:lnTo>
                <a:lnTo>
                  <a:pt x="69056" y="290513"/>
                </a:lnTo>
                <a:lnTo>
                  <a:pt x="152400" y="319088"/>
                </a:lnTo>
                <a:lnTo>
                  <a:pt x="250031" y="347663"/>
                </a:lnTo>
                <a:lnTo>
                  <a:pt x="314325" y="359569"/>
                </a:lnTo>
                <a:lnTo>
                  <a:pt x="385762" y="369094"/>
                </a:lnTo>
                <a:lnTo>
                  <a:pt x="454818" y="369094"/>
                </a:lnTo>
                <a:lnTo>
                  <a:pt x="519112" y="354806"/>
                </a:lnTo>
                <a:lnTo>
                  <a:pt x="769143" y="288131"/>
                </a:lnTo>
                <a:lnTo>
                  <a:pt x="940593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26E1B63-DD7A-5842-AC3C-B1018D6ECCDE}"/>
              </a:ext>
            </a:extLst>
          </p:cNvPr>
          <p:cNvSpPr/>
          <p:nvPr/>
        </p:nvSpPr>
        <p:spPr>
          <a:xfrm>
            <a:off x="2881313" y="3113088"/>
            <a:ext cx="1231900" cy="361950"/>
          </a:xfrm>
          <a:custGeom>
            <a:avLst/>
            <a:gdLst>
              <a:gd name="connsiteX0" fmla="*/ 645318 w 1231106"/>
              <a:gd name="connsiteY0" fmla="*/ 97631 h 361950"/>
              <a:gd name="connsiteX1" fmla="*/ 738187 w 1231106"/>
              <a:gd name="connsiteY1" fmla="*/ 61912 h 361950"/>
              <a:gd name="connsiteX2" fmla="*/ 802481 w 1231106"/>
              <a:gd name="connsiteY2" fmla="*/ 33337 h 361950"/>
              <a:gd name="connsiteX3" fmla="*/ 859631 w 1231106"/>
              <a:gd name="connsiteY3" fmla="*/ 11906 h 361950"/>
              <a:gd name="connsiteX4" fmla="*/ 904875 w 1231106"/>
              <a:gd name="connsiteY4" fmla="*/ 0 h 361950"/>
              <a:gd name="connsiteX5" fmla="*/ 940593 w 1231106"/>
              <a:gd name="connsiteY5" fmla="*/ 0 h 361950"/>
              <a:gd name="connsiteX6" fmla="*/ 971550 w 1231106"/>
              <a:gd name="connsiteY6" fmla="*/ 0 h 361950"/>
              <a:gd name="connsiteX7" fmla="*/ 1021556 w 1231106"/>
              <a:gd name="connsiteY7" fmla="*/ 11906 h 361950"/>
              <a:gd name="connsiteX8" fmla="*/ 1073943 w 1231106"/>
              <a:gd name="connsiteY8" fmla="*/ 26194 h 361950"/>
              <a:gd name="connsiteX9" fmla="*/ 1121568 w 1231106"/>
              <a:gd name="connsiteY9" fmla="*/ 42862 h 361950"/>
              <a:gd name="connsiteX10" fmla="*/ 1169193 w 1231106"/>
              <a:gd name="connsiteY10" fmla="*/ 61912 h 361950"/>
              <a:gd name="connsiteX11" fmla="*/ 1209675 w 1231106"/>
              <a:gd name="connsiteY11" fmla="*/ 85725 h 361950"/>
              <a:gd name="connsiteX12" fmla="*/ 1221581 w 1231106"/>
              <a:gd name="connsiteY12" fmla="*/ 97631 h 361950"/>
              <a:gd name="connsiteX13" fmla="*/ 1231106 w 1231106"/>
              <a:gd name="connsiteY13" fmla="*/ 114300 h 361950"/>
              <a:gd name="connsiteX14" fmla="*/ 1231106 w 1231106"/>
              <a:gd name="connsiteY14" fmla="*/ 126206 h 361950"/>
              <a:gd name="connsiteX15" fmla="*/ 1223962 w 1231106"/>
              <a:gd name="connsiteY15" fmla="*/ 150019 h 361950"/>
              <a:gd name="connsiteX16" fmla="*/ 1207293 w 1231106"/>
              <a:gd name="connsiteY16" fmla="*/ 173831 h 361950"/>
              <a:gd name="connsiteX17" fmla="*/ 1143000 w 1231106"/>
              <a:gd name="connsiteY17" fmla="*/ 207169 h 361950"/>
              <a:gd name="connsiteX18" fmla="*/ 1054893 w 1231106"/>
              <a:gd name="connsiteY18" fmla="*/ 238125 h 361950"/>
              <a:gd name="connsiteX19" fmla="*/ 950118 w 1231106"/>
              <a:gd name="connsiteY19" fmla="*/ 264319 h 361950"/>
              <a:gd name="connsiteX20" fmla="*/ 847725 w 1231106"/>
              <a:gd name="connsiteY20" fmla="*/ 280987 h 361950"/>
              <a:gd name="connsiteX21" fmla="*/ 700087 w 1231106"/>
              <a:gd name="connsiteY21" fmla="*/ 307181 h 361950"/>
              <a:gd name="connsiteX22" fmla="*/ 545306 w 1231106"/>
              <a:gd name="connsiteY22" fmla="*/ 338137 h 361950"/>
              <a:gd name="connsiteX23" fmla="*/ 411956 w 1231106"/>
              <a:gd name="connsiteY23" fmla="*/ 357187 h 361950"/>
              <a:gd name="connsiteX24" fmla="*/ 359568 w 1231106"/>
              <a:gd name="connsiteY24" fmla="*/ 361950 h 361950"/>
              <a:gd name="connsiteX25" fmla="*/ 311943 w 1231106"/>
              <a:gd name="connsiteY25" fmla="*/ 357187 h 361950"/>
              <a:gd name="connsiteX26" fmla="*/ 245268 w 1231106"/>
              <a:gd name="connsiteY26" fmla="*/ 338137 h 361950"/>
              <a:gd name="connsiteX27" fmla="*/ 185737 w 1231106"/>
              <a:gd name="connsiteY27" fmla="*/ 316706 h 361950"/>
              <a:gd name="connsiteX28" fmla="*/ 107156 w 1231106"/>
              <a:gd name="connsiteY28" fmla="*/ 278606 h 361950"/>
              <a:gd name="connsiteX29" fmla="*/ 59531 w 1231106"/>
              <a:gd name="connsiteY29" fmla="*/ 247650 h 361950"/>
              <a:gd name="connsiteX30" fmla="*/ 33337 w 1231106"/>
              <a:gd name="connsiteY30" fmla="*/ 230981 h 361950"/>
              <a:gd name="connsiteX31" fmla="*/ 9525 w 1231106"/>
              <a:gd name="connsiteY31" fmla="*/ 207169 h 361950"/>
              <a:gd name="connsiteX32" fmla="*/ 0 w 1231106"/>
              <a:gd name="connsiteY32" fmla="*/ 185737 h 361950"/>
              <a:gd name="connsiteX33" fmla="*/ 9525 w 1231106"/>
              <a:gd name="connsiteY33" fmla="*/ 171450 h 361950"/>
              <a:gd name="connsiteX34" fmla="*/ 30956 w 1231106"/>
              <a:gd name="connsiteY34" fmla="*/ 164306 h 361950"/>
              <a:gd name="connsiteX35" fmla="*/ 85725 w 1231106"/>
              <a:gd name="connsiteY35" fmla="*/ 164306 h 361950"/>
              <a:gd name="connsiteX36" fmla="*/ 211931 w 1231106"/>
              <a:gd name="connsiteY36" fmla="*/ 176212 h 361950"/>
              <a:gd name="connsiteX37" fmla="*/ 309562 w 1231106"/>
              <a:gd name="connsiteY37" fmla="*/ 185737 h 361950"/>
              <a:gd name="connsiteX38" fmla="*/ 364331 w 1231106"/>
              <a:gd name="connsiteY38" fmla="*/ 178594 h 361950"/>
              <a:gd name="connsiteX39" fmla="*/ 447675 w 1231106"/>
              <a:gd name="connsiteY39" fmla="*/ 161925 h 361950"/>
              <a:gd name="connsiteX40" fmla="*/ 645318 w 1231106"/>
              <a:gd name="connsiteY40" fmla="*/ 97631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31106" h="361950">
                <a:moveTo>
                  <a:pt x="645318" y="97631"/>
                </a:moveTo>
                <a:lnTo>
                  <a:pt x="738187" y="61912"/>
                </a:lnTo>
                <a:lnTo>
                  <a:pt x="802481" y="33337"/>
                </a:lnTo>
                <a:lnTo>
                  <a:pt x="859631" y="11906"/>
                </a:lnTo>
                <a:lnTo>
                  <a:pt x="904875" y="0"/>
                </a:lnTo>
                <a:lnTo>
                  <a:pt x="940593" y="0"/>
                </a:lnTo>
                <a:lnTo>
                  <a:pt x="971550" y="0"/>
                </a:lnTo>
                <a:lnTo>
                  <a:pt x="1021556" y="11906"/>
                </a:lnTo>
                <a:lnTo>
                  <a:pt x="1073943" y="26194"/>
                </a:lnTo>
                <a:lnTo>
                  <a:pt x="1121568" y="42862"/>
                </a:lnTo>
                <a:lnTo>
                  <a:pt x="1169193" y="61912"/>
                </a:lnTo>
                <a:lnTo>
                  <a:pt x="1209675" y="85725"/>
                </a:lnTo>
                <a:lnTo>
                  <a:pt x="1221581" y="97631"/>
                </a:lnTo>
                <a:lnTo>
                  <a:pt x="1231106" y="114300"/>
                </a:lnTo>
                <a:lnTo>
                  <a:pt x="1231106" y="126206"/>
                </a:lnTo>
                <a:lnTo>
                  <a:pt x="1223962" y="150019"/>
                </a:lnTo>
                <a:lnTo>
                  <a:pt x="1207293" y="173831"/>
                </a:lnTo>
                <a:lnTo>
                  <a:pt x="1143000" y="207169"/>
                </a:lnTo>
                <a:lnTo>
                  <a:pt x="1054893" y="238125"/>
                </a:lnTo>
                <a:lnTo>
                  <a:pt x="950118" y="264319"/>
                </a:lnTo>
                <a:lnTo>
                  <a:pt x="847725" y="280987"/>
                </a:lnTo>
                <a:lnTo>
                  <a:pt x="700087" y="307181"/>
                </a:lnTo>
                <a:lnTo>
                  <a:pt x="545306" y="338137"/>
                </a:lnTo>
                <a:lnTo>
                  <a:pt x="411956" y="357187"/>
                </a:lnTo>
                <a:lnTo>
                  <a:pt x="359568" y="361950"/>
                </a:lnTo>
                <a:lnTo>
                  <a:pt x="311943" y="357187"/>
                </a:lnTo>
                <a:lnTo>
                  <a:pt x="245268" y="338137"/>
                </a:lnTo>
                <a:lnTo>
                  <a:pt x="185737" y="316706"/>
                </a:lnTo>
                <a:lnTo>
                  <a:pt x="107156" y="278606"/>
                </a:lnTo>
                <a:lnTo>
                  <a:pt x="59531" y="247650"/>
                </a:lnTo>
                <a:lnTo>
                  <a:pt x="33337" y="230981"/>
                </a:lnTo>
                <a:lnTo>
                  <a:pt x="9525" y="207169"/>
                </a:lnTo>
                <a:lnTo>
                  <a:pt x="0" y="185737"/>
                </a:lnTo>
                <a:lnTo>
                  <a:pt x="9525" y="171450"/>
                </a:lnTo>
                <a:lnTo>
                  <a:pt x="30956" y="164306"/>
                </a:lnTo>
                <a:lnTo>
                  <a:pt x="85725" y="164306"/>
                </a:lnTo>
                <a:lnTo>
                  <a:pt x="211931" y="176212"/>
                </a:lnTo>
                <a:lnTo>
                  <a:pt x="309562" y="185737"/>
                </a:lnTo>
                <a:lnTo>
                  <a:pt x="364331" y="178594"/>
                </a:lnTo>
                <a:lnTo>
                  <a:pt x="447675" y="161925"/>
                </a:lnTo>
                <a:lnTo>
                  <a:pt x="645318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59523F1-0DF2-3B43-BBB6-AF3C649E5F6F}"/>
              </a:ext>
            </a:extLst>
          </p:cNvPr>
          <p:cNvSpPr/>
          <p:nvPr/>
        </p:nvSpPr>
        <p:spPr>
          <a:xfrm>
            <a:off x="2884488" y="3786188"/>
            <a:ext cx="1228725" cy="381000"/>
          </a:xfrm>
          <a:custGeom>
            <a:avLst/>
            <a:gdLst>
              <a:gd name="connsiteX0" fmla="*/ 659606 w 1228725"/>
              <a:gd name="connsiteY0" fmla="*/ 354806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  <a:gd name="connsiteX36" fmla="*/ 659606 w 1228725"/>
              <a:gd name="connsiteY36" fmla="*/ 354806 h 381000"/>
              <a:gd name="connsiteX0" fmla="*/ 773906 w 1228725"/>
              <a:gd name="connsiteY0" fmla="*/ 330993 h 381000"/>
              <a:gd name="connsiteX1" fmla="*/ 516731 w 1228725"/>
              <a:gd name="connsiteY1" fmla="*/ 376237 h 381000"/>
              <a:gd name="connsiteX2" fmla="*/ 407194 w 1228725"/>
              <a:gd name="connsiteY2" fmla="*/ 381000 h 381000"/>
              <a:gd name="connsiteX3" fmla="*/ 345281 w 1228725"/>
              <a:gd name="connsiteY3" fmla="*/ 373856 h 381000"/>
              <a:gd name="connsiteX4" fmla="*/ 250031 w 1228725"/>
              <a:gd name="connsiteY4" fmla="*/ 342900 h 381000"/>
              <a:gd name="connsiteX5" fmla="*/ 159544 w 1228725"/>
              <a:gd name="connsiteY5" fmla="*/ 309562 h 381000"/>
              <a:gd name="connsiteX6" fmla="*/ 80962 w 1228725"/>
              <a:gd name="connsiteY6" fmla="*/ 273843 h 381000"/>
              <a:gd name="connsiteX7" fmla="*/ 35719 w 1228725"/>
              <a:gd name="connsiteY7" fmla="*/ 252412 h 381000"/>
              <a:gd name="connsiteX8" fmla="*/ 16669 w 1228725"/>
              <a:gd name="connsiteY8" fmla="*/ 238125 h 381000"/>
              <a:gd name="connsiteX9" fmla="*/ 0 w 1228725"/>
              <a:gd name="connsiteY9" fmla="*/ 214312 h 381000"/>
              <a:gd name="connsiteX10" fmla="*/ 0 w 1228725"/>
              <a:gd name="connsiteY10" fmla="*/ 197643 h 381000"/>
              <a:gd name="connsiteX11" fmla="*/ 14287 w 1228725"/>
              <a:gd name="connsiteY11" fmla="*/ 183356 h 381000"/>
              <a:gd name="connsiteX12" fmla="*/ 57150 w 1228725"/>
              <a:gd name="connsiteY12" fmla="*/ 178593 h 381000"/>
              <a:gd name="connsiteX13" fmla="*/ 161925 w 1228725"/>
              <a:gd name="connsiteY13" fmla="*/ 188118 h 381000"/>
              <a:gd name="connsiteX14" fmla="*/ 261937 w 1228725"/>
              <a:gd name="connsiteY14" fmla="*/ 200025 h 381000"/>
              <a:gd name="connsiteX15" fmla="*/ 304800 w 1228725"/>
              <a:gd name="connsiteY15" fmla="*/ 202406 h 381000"/>
              <a:gd name="connsiteX16" fmla="*/ 366712 w 1228725"/>
              <a:gd name="connsiteY16" fmla="*/ 195262 h 381000"/>
              <a:gd name="connsiteX17" fmla="*/ 447675 w 1228725"/>
              <a:gd name="connsiteY17" fmla="*/ 180975 h 381000"/>
              <a:gd name="connsiteX18" fmla="*/ 559594 w 1228725"/>
              <a:gd name="connsiteY18" fmla="*/ 150018 h 381000"/>
              <a:gd name="connsiteX19" fmla="*/ 728662 w 1228725"/>
              <a:gd name="connsiteY19" fmla="*/ 85725 h 381000"/>
              <a:gd name="connsiteX20" fmla="*/ 852487 w 1228725"/>
              <a:gd name="connsiteY20" fmla="*/ 38100 h 381000"/>
              <a:gd name="connsiteX21" fmla="*/ 973931 w 1228725"/>
              <a:gd name="connsiteY21" fmla="*/ 0 h 381000"/>
              <a:gd name="connsiteX22" fmla="*/ 992981 w 1228725"/>
              <a:gd name="connsiteY22" fmla="*/ 2381 h 381000"/>
              <a:gd name="connsiteX23" fmla="*/ 1026319 w 1228725"/>
              <a:gd name="connsiteY23" fmla="*/ 7143 h 381000"/>
              <a:gd name="connsiteX24" fmla="*/ 1081087 w 1228725"/>
              <a:gd name="connsiteY24" fmla="*/ 19050 h 381000"/>
              <a:gd name="connsiteX25" fmla="*/ 1128712 w 1228725"/>
              <a:gd name="connsiteY25" fmla="*/ 33337 h 381000"/>
              <a:gd name="connsiteX26" fmla="*/ 1181100 w 1228725"/>
              <a:gd name="connsiteY26" fmla="*/ 57150 h 381000"/>
              <a:gd name="connsiteX27" fmla="*/ 1207294 w 1228725"/>
              <a:gd name="connsiteY27" fmla="*/ 76200 h 381000"/>
              <a:gd name="connsiteX28" fmla="*/ 1223962 w 1228725"/>
              <a:gd name="connsiteY28" fmla="*/ 97631 h 381000"/>
              <a:gd name="connsiteX29" fmla="*/ 1228725 w 1228725"/>
              <a:gd name="connsiteY29" fmla="*/ 119062 h 381000"/>
              <a:gd name="connsiteX30" fmla="*/ 1223962 w 1228725"/>
              <a:gd name="connsiteY30" fmla="*/ 142875 h 381000"/>
              <a:gd name="connsiteX31" fmla="*/ 1204912 w 1228725"/>
              <a:gd name="connsiteY31" fmla="*/ 169068 h 381000"/>
              <a:gd name="connsiteX32" fmla="*/ 1154906 w 1228725"/>
              <a:gd name="connsiteY32" fmla="*/ 202406 h 381000"/>
              <a:gd name="connsiteX33" fmla="*/ 1062037 w 1228725"/>
              <a:gd name="connsiteY33" fmla="*/ 247650 h 381000"/>
              <a:gd name="connsiteX34" fmla="*/ 928687 w 1228725"/>
              <a:gd name="connsiteY34" fmla="*/ 290512 h 381000"/>
              <a:gd name="connsiteX35" fmla="*/ 773906 w 1228725"/>
              <a:gd name="connsiteY35" fmla="*/ 3309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28725" h="381000">
                <a:moveTo>
                  <a:pt x="773906" y="330993"/>
                </a:moveTo>
                <a:cubicBezTo>
                  <a:pt x="705247" y="345280"/>
                  <a:pt x="577850" y="367903"/>
                  <a:pt x="516731" y="376237"/>
                </a:cubicBezTo>
                <a:lnTo>
                  <a:pt x="407194" y="381000"/>
                </a:lnTo>
                <a:lnTo>
                  <a:pt x="345281" y="373856"/>
                </a:lnTo>
                <a:lnTo>
                  <a:pt x="250031" y="342900"/>
                </a:lnTo>
                <a:lnTo>
                  <a:pt x="159544" y="309562"/>
                </a:lnTo>
                <a:lnTo>
                  <a:pt x="80962" y="273843"/>
                </a:lnTo>
                <a:lnTo>
                  <a:pt x="35719" y="252412"/>
                </a:lnTo>
                <a:lnTo>
                  <a:pt x="16669" y="238125"/>
                </a:lnTo>
                <a:lnTo>
                  <a:pt x="0" y="214312"/>
                </a:lnTo>
                <a:lnTo>
                  <a:pt x="0" y="197643"/>
                </a:lnTo>
                <a:lnTo>
                  <a:pt x="14287" y="183356"/>
                </a:lnTo>
                <a:lnTo>
                  <a:pt x="57150" y="178593"/>
                </a:lnTo>
                <a:lnTo>
                  <a:pt x="161925" y="188118"/>
                </a:lnTo>
                <a:lnTo>
                  <a:pt x="261937" y="200025"/>
                </a:lnTo>
                <a:lnTo>
                  <a:pt x="304800" y="202406"/>
                </a:lnTo>
                <a:lnTo>
                  <a:pt x="366712" y="195262"/>
                </a:lnTo>
                <a:lnTo>
                  <a:pt x="447675" y="180975"/>
                </a:lnTo>
                <a:lnTo>
                  <a:pt x="559594" y="150018"/>
                </a:lnTo>
                <a:lnTo>
                  <a:pt x="728662" y="85725"/>
                </a:lnTo>
                <a:lnTo>
                  <a:pt x="852487" y="38100"/>
                </a:lnTo>
                <a:lnTo>
                  <a:pt x="973931" y="0"/>
                </a:lnTo>
                <a:lnTo>
                  <a:pt x="992981" y="2381"/>
                </a:lnTo>
                <a:lnTo>
                  <a:pt x="1026319" y="7143"/>
                </a:lnTo>
                <a:lnTo>
                  <a:pt x="1081087" y="19050"/>
                </a:lnTo>
                <a:lnTo>
                  <a:pt x="1128712" y="33337"/>
                </a:lnTo>
                <a:lnTo>
                  <a:pt x="1181100" y="57150"/>
                </a:lnTo>
                <a:lnTo>
                  <a:pt x="1207294" y="76200"/>
                </a:lnTo>
                <a:lnTo>
                  <a:pt x="1223962" y="97631"/>
                </a:lnTo>
                <a:lnTo>
                  <a:pt x="1228725" y="119062"/>
                </a:lnTo>
                <a:lnTo>
                  <a:pt x="1223962" y="142875"/>
                </a:lnTo>
                <a:lnTo>
                  <a:pt x="1204912" y="169068"/>
                </a:lnTo>
                <a:lnTo>
                  <a:pt x="1154906" y="202406"/>
                </a:lnTo>
                <a:lnTo>
                  <a:pt x="1062037" y="247650"/>
                </a:lnTo>
                <a:lnTo>
                  <a:pt x="928687" y="290512"/>
                </a:lnTo>
                <a:lnTo>
                  <a:pt x="773906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DC2E92C-6F42-4A49-A43C-6D07BAB28DA3}"/>
              </a:ext>
            </a:extLst>
          </p:cNvPr>
          <p:cNvSpPr/>
          <p:nvPr/>
        </p:nvSpPr>
        <p:spPr>
          <a:xfrm>
            <a:off x="2655888" y="4621213"/>
            <a:ext cx="615950" cy="1208087"/>
          </a:xfrm>
          <a:custGeom>
            <a:avLst/>
            <a:gdLst>
              <a:gd name="connsiteX0" fmla="*/ 500062 w 616744"/>
              <a:gd name="connsiteY0" fmla="*/ 483394 h 1207294"/>
              <a:gd name="connsiteX1" fmla="*/ 481012 w 616744"/>
              <a:gd name="connsiteY1" fmla="*/ 378619 h 1207294"/>
              <a:gd name="connsiteX2" fmla="*/ 454819 w 616744"/>
              <a:gd name="connsiteY2" fmla="*/ 233363 h 1207294"/>
              <a:gd name="connsiteX3" fmla="*/ 366712 w 616744"/>
              <a:gd name="connsiteY3" fmla="*/ 100013 h 1207294"/>
              <a:gd name="connsiteX4" fmla="*/ 321469 w 616744"/>
              <a:gd name="connsiteY4" fmla="*/ 83344 h 1207294"/>
              <a:gd name="connsiteX5" fmla="*/ 257175 w 616744"/>
              <a:gd name="connsiteY5" fmla="*/ 61913 h 1207294"/>
              <a:gd name="connsiteX6" fmla="*/ 204787 w 616744"/>
              <a:gd name="connsiteY6" fmla="*/ 45244 h 1207294"/>
              <a:gd name="connsiteX7" fmla="*/ 150019 w 616744"/>
              <a:gd name="connsiteY7" fmla="*/ 30957 h 1207294"/>
              <a:gd name="connsiteX8" fmla="*/ 95250 w 616744"/>
              <a:gd name="connsiteY8" fmla="*/ 16669 h 1207294"/>
              <a:gd name="connsiteX9" fmla="*/ 66675 w 616744"/>
              <a:gd name="connsiteY9" fmla="*/ 7144 h 1207294"/>
              <a:gd name="connsiteX10" fmla="*/ 40481 w 616744"/>
              <a:gd name="connsiteY10" fmla="*/ 0 h 1207294"/>
              <a:gd name="connsiteX11" fmla="*/ 21431 w 616744"/>
              <a:gd name="connsiteY11" fmla="*/ 0 h 1207294"/>
              <a:gd name="connsiteX12" fmla="*/ 4762 w 616744"/>
              <a:gd name="connsiteY12" fmla="*/ 4763 h 1207294"/>
              <a:gd name="connsiteX13" fmla="*/ 0 w 616744"/>
              <a:gd name="connsiteY13" fmla="*/ 9525 h 1207294"/>
              <a:gd name="connsiteX14" fmla="*/ 2381 w 616744"/>
              <a:gd name="connsiteY14" fmla="*/ 33338 h 1207294"/>
              <a:gd name="connsiteX15" fmla="*/ 11906 w 616744"/>
              <a:gd name="connsiteY15" fmla="*/ 50007 h 1207294"/>
              <a:gd name="connsiteX16" fmla="*/ 26194 w 616744"/>
              <a:gd name="connsiteY16" fmla="*/ 66675 h 1207294"/>
              <a:gd name="connsiteX17" fmla="*/ 40481 w 616744"/>
              <a:gd name="connsiteY17" fmla="*/ 76200 h 1207294"/>
              <a:gd name="connsiteX18" fmla="*/ 73819 w 616744"/>
              <a:gd name="connsiteY18" fmla="*/ 109538 h 1207294"/>
              <a:gd name="connsiteX19" fmla="*/ 109537 w 616744"/>
              <a:gd name="connsiteY19" fmla="*/ 152400 h 1207294"/>
              <a:gd name="connsiteX20" fmla="*/ 142875 w 616744"/>
              <a:gd name="connsiteY20" fmla="*/ 200025 h 1207294"/>
              <a:gd name="connsiteX21" fmla="*/ 176212 w 616744"/>
              <a:gd name="connsiteY21" fmla="*/ 266700 h 1207294"/>
              <a:gd name="connsiteX22" fmla="*/ 200025 w 616744"/>
              <a:gd name="connsiteY22" fmla="*/ 323850 h 1207294"/>
              <a:gd name="connsiteX23" fmla="*/ 230981 w 616744"/>
              <a:gd name="connsiteY23" fmla="*/ 411957 h 1207294"/>
              <a:gd name="connsiteX24" fmla="*/ 254794 w 616744"/>
              <a:gd name="connsiteY24" fmla="*/ 509588 h 1207294"/>
              <a:gd name="connsiteX25" fmla="*/ 271462 w 616744"/>
              <a:gd name="connsiteY25" fmla="*/ 597694 h 1207294"/>
              <a:gd name="connsiteX26" fmla="*/ 285750 w 616744"/>
              <a:gd name="connsiteY26" fmla="*/ 697707 h 1207294"/>
              <a:gd name="connsiteX27" fmla="*/ 295275 w 616744"/>
              <a:gd name="connsiteY27" fmla="*/ 778669 h 1207294"/>
              <a:gd name="connsiteX28" fmla="*/ 300037 w 616744"/>
              <a:gd name="connsiteY28" fmla="*/ 862013 h 1207294"/>
              <a:gd name="connsiteX29" fmla="*/ 304800 w 616744"/>
              <a:gd name="connsiteY29" fmla="*/ 883444 h 1207294"/>
              <a:gd name="connsiteX30" fmla="*/ 333375 w 616744"/>
              <a:gd name="connsiteY30" fmla="*/ 957263 h 1207294"/>
              <a:gd name="connsiteX31" fmla="*/ 369094 w 616744"/>
              <a:gd name="connsiteY31" fmla="*/ 1047750 h 1207294"/>
              <a:gd name="connsiteX32" fmla="*/ 388144 w 616744"/>
              <a:gd name="connsiteY32" fmla="*/ 1095375 h 1207294"/>
              <a:gd name="connsiteX33" fmla="*/ 407194 w 616744"/>
              <a:gd name="connsiteY33" fmla="*/ 1135857 h 1207294"/>
              <a:gd name="connsiteX34" fmla="*/ 431006 w 616744"/>
              <a:gd name="connsiteY34" fmla="*/ 1169194 h 1207294"/>
              <a:gd name="connsiteX35" fmla="*/ 457200 w 616744"/>
              <a:gd name="connsiteY35" fmla="*/ 1190625 h 1207294"/>
              <a:gd name="connsiteX36" fmla="*/ 473869 w 616744"/>
              <a:gd name="connsiteY36" fmla="*/ 1200150 h 1207294"/>
              <a:gd name="connsiteX37" fmla="*/ 490537 w 616744"/>
              <a:gd name="connsiteY37" fmla="*/ 1204913 h 1207294"/>
              <a:gd name="connsiteX38" fmla="*/ 507206 w 616744"/>
              <a:gd name="connsiteY38" fmla="*/ 1207294 h 1207294"/>
              <a:gd name="connsiteX39" fmla="*/ 528637 w 616744"/>
              <a:gd name="connsiteY39" fmla="*/ 1204913 h 1207294"/>
              <a:gd name="connsiteX40" fmla="*/ 576262 w 616744"/>
              <a:gd name="connsiteY40" fmla="*/ 1190625 h 1207294"/>
              <a:gd name="connsiteX41" fmla="*/ 590550 w 616744"/>
              <a:gd name="connsiteY41" fmla="*/ 1176338 h 1207294"/>
              <a:gd name="connsiteX42" fmla="*/ 604837 w 616744"/>
              <a:gd name="connsiteY42" fmla="*/ 1147763 h 1207294"/>
              <a:gd name="connsiteX43" fmla="*/ 614362 w 616744"/>
              <a:gd name="connsiteY43" fmla="*/ 1114425 h 1207294"/>
              <a:gd name="connsiteX44" fmla="*/ 616744 w 616744"/>
              <a:gd name="connsiteY44" fmla="*/ 1088232 h 1207294"/>
              <a:gd name="connsiteX45" fmla="*/ 616744 w 616744"/>
              <a:gd name="connsiteY45" fmla="*/ 1026319 h 1207294"/>
              <a:gd name="connsiteX46" fmla="*/ 573881 w 616744"/>
              <a:gd name="connsiteY46" fmla="*/ 890588 h 1207294"/>
              <a:gd name="connsiteX47" fmla="*/ 531019 w 616744"/>
              <a:gd name="connsiteY47" fmla="*/ 661988 h 1207294"/>
              <a:gd name="connsiteX48" fmla="*/ 500062 w 616744"/>
              <a:gd name="connsiteY48" fmla="*/ 48339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6744" h="1207294">
                <a:moveTo>
                  <a:pt x="500062" y="483394"/>
                </a:moveTo>
                <a:lnTo>
                  <a:pt x="481012" y="378619"/>
                </a:lnTo>
                <a:lnTo>
                  <a:pt x="454819" y="233363"/>
                </a:lnTo>
                <a:lnTo>
                  <a:pt x="366712" y="100013"/>
                </a:lnTo>
                <a:lnTo>
                  <a:pt x="321469" y="83344"/>
                </a:lnTo>
                <a:lnTo>
                  <a:pt x="257175" y="61913"/>
                </a:lnTo>
                <a:lnTo>
                  <a:pt x="204787" y="45244"/>
                </a:lnTo>
                <a:lnTo>
                  <a:pt x="150019" y="30957"/>
                </a:lnTo>
                <a:lnTo>
                  <a:pt x="95250" y="16669"/>
                </a:lnTo>
                <a:lnTo>
                  <a:pt x="66675" y="7144"/>
                </a:lnTo>
                <a:lnTo>
                  <a:pt x="40481" y="0"/>
                </a:lnTo>
                <a:lnTo>
                  <a:pt x="21431" y="0"/>
                </a:lnTo>
                <a:lnTo>
                  <a:pt x="4762" y="4763"/>
                </a:lnTo>
                <a:lnTo>
                  <a:pt x="0" y="9525"/>
                </a:lnTo>
                <a:lnTo>
                  <a:pt x="2381" y="33338"/>
                </a:lnTo>
                <a:lnTo>
                  <a:pt x="11906" y="50007"/>
                </a:lnTo>
                <a:lnTo>
                  <a:pt x="26194" y="66675"/>
                </a:lnTo>
                <a:lnTo>
                  <a:pt x="40481" y="76200"/>
                </a:lnTo>
                <a:lnTo>
                  <a:pt x="73819" y="109538"/>
                </a:lnTo>
                <a:lnTo>
                  <a:pt x="109537" y="152400"/>
                </a:lnTo>
                <a:lnTo>
                  <a:pt x="142875" y="200025"/>
                </a:lnTo>
                <a:lnTo>
                  <a:pt x="176212" y="266700"/>
                </a:lnTo>
                <a:lnTo>
                  <a:pt x="200025" y="323850"/>
                </a:lnTo>
                <a:lnTo>
                  <a:pt x="230981" y="411957"/>
                </a:lnTo>
                <a:lnTo>
                  <a:pt x="254794" y="509588"/>
                </a:lnTo>
                <a:lnTo>
                  <a:pt x="271462" y="597694"/>
                </a:lnTo>
                <a:lnTo>
                  <a:pt x="285750" y="697707"/>
                </a:lnTo>
                <a:lnTo>
                  <a:pt x="295275" y="778669"/>
                </a:lnTo>
                <a:lnTo>
                  <a:pt x="300037" y="862013"/>
                </a:lnTo>
                <a:lnTo>
                  <a:pt x="304800" y="883444"/>
                </a:lnTo>
                <a:lnTo>
                  <a:pt x="333375" y="957263"/>
                </a:lnTo>
                <a:lnTo>
                  <a:pt x="369094" y="1047750"/>
                </a:lnTo>
                <a:lnTo>
                  <a:pt x="388144" y="1095375"/>
                </a:lnTo>
                <a:lnTo>
                  <a:pt x="407194" y="1135857"/>
                </a:lnTo>
                <a:lnTo>
                  <a:pt x="431006" y="1169194"/>
                </a:lnTo>
                <a:lnTo>
                  <a:pt x="457200" y="1190625"/>
                </a:lnTo>
                <a:lnTo>
                  <a:pt x="473869" y="1200150"/>
                </a:lnTo>
                <a:lnTo>
                  <a:pt x="490537" y="1204913"/>
                </a:lnTo>
                <a:lnTo>
                  <a:pt x="507206" y="1207294"/>
                </a:lnTo>
                <a:lnTo>
                  <a:pt x="528637" y="1204913"/>
                </a:lnTo>
                <a:lnTo>
                  <a:pt x="576262" y="1190625"/>
                </a:lnTo>
                <a:lnTo>
                  <a:pt x="590550" y="1176338"/>
                </a:lnTo>
                <a:lnTo>
                  <a:pt x="604837" y="1147763"/>
                </a:lnTo>
                <a:lnTo>
                  <a:pt x="614362" y="1114425"/>
                </a:lnTo>
                <a:lnTo>
                  <a:pt x="616744" y="1088232"/>
                </a:lnTo>
                <a:lnTo>
                  <a:pt x="616744" y="1026319"/>
                </a:lnTo>
                <a:lnTo>
                  <a:pt x="573881" y="890588"/>
                </a:lnTo>
                <a:lnTo>
                  <a:pt x="531019" y="661988"/>
                </a:lnTo>
                <a:lnTo>
                  <a:pt x="500062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3C21D7BC-A4D7-2549-90BD-83EA8C0403DC}"/>
              </a:ext>
            </a:extLst>
          </p:cNvPr>
          <p:cNvSpPr/>
          <p:nvPr/>
        </p:nvSpPr>
        <p:spPr>
          <a:xfrm>
            <a:off x="4710113" y="1589088"/>
            <a:ext cx="747712" cy="858837"/>
          </a:xfrm>
          <a:custGeom>
            <a:avLst/>
            <a:gdLst>
              <a:gd name="connsiteX0" fmla="*/ 264318 w 747712"/>
              <a:gd name="connsiteY0" fmla="*/ 388144 h 859631"/>
              <a:gd name="connsiteX1" fmla="*/ 388143 w 747712"/>
              <a:gd name="connsiteY1" fmla="*/ 550069 h 859631"/>
              <a:gd name="connsiteX2" fmla="*/ 471487 w 747712"/>
              <a:gd name="connsiteY2" fmla="*/ 661987 h 859631"/>
              <a:gd name="connsiteX3" fmla="*/ 535781 w 747712"/>
              <a:gd name="connsiteY3" fmla="*/ 745331 h 859631"/>
              <a:gd name="connsiteX4" fmla="*/ 561975 w 747712"/>
              <a:gd name="connsiteY4" fmla="*/ 783431 h 859631"/>
              <a:gd name="connsiteX5" fmla="*/ 588168 w 747712"/>
              <a:gd name="connsiteY5" fmla="*/ 812006 h 859631"/>
              <a:gd name="connsiteX6" fmla="*/ 616743 w 747712"/>
              <a:gd name="connsiteY6" fmla="*/ 838200 h 859631"/>
              <a:gd name="connsiteX7" fmla="*/ 645318 w 747712"/>
              <a:gd name="connsiteY7" fmla="*/ 854869 h 859631"/>
              <a:gd name="connsiteX8" fmla="*/ 669131 w 747712"/>
              <a:gd name="connsiteY8" fmla="*/ 859631 h 859631"/>
              <a:gd name="connsiteX9" fmla="*/ 690562 w 747712"/>
              <a:gd name="connsiteY9" fmla="*/ 854869 h 859631"/>
              <a:gd name="connsiteX10" fmla="*/ 707231 w 747712"/>
              <a:gd name="connsiteY10" fmla="*/ 840581 h 859631"/>
              <a:gd name="connsiteX11" fmla="*/ 721518 w 747712"/>
              <a:gd name="connsiteY11" fmla="*/ 821531 h 859631"/>
              <a:gd name="connsiteX12" fmla="*/ 731043 w 747712"/>
              <a:gd name="connsiteY12" fmla="*/ 800100 h 859631"/>
              <a:gd name="connsiteX13" fmla="*/ 740568 w 747712"/>
              <a:gd name="connsiteY13" fmla="*/ 771525 h 859631"/>
              <a:gd name="connsiteX14" fmla="*/ 747712 w 747712"/>
              <a:gd name="connsiteY14" fmla="*/ 747712 h 859631"/>
              <a:gd name="connsiteX15" fmla="*/ 745331 w 747712"/>
              <a:gd name="connsiteY15" fmla="*/ 695325 h 859631"/>
              <a:gd name="connsiteX16" fmla="*/ 740568 w 747712"/>
              <a:gd name="connsiteY16" fmla="*/ 638175 h 859631"/>
              <a:gd name="connsiteX17" fmla="*/ 731043 w 747712"/>
              <a:gd name="connsiteY17" fmla="*/ 578644 h 859631"/>
              <a:gd name="connsiteX18" fmla="*/ 716756 w 747712"/>
              <a:gd name="connsiteY18" fmla="*/ 533400 h 859631"/>
              <a:gd name="connsiteX19" fmla="*/ 697706 w 747712"/>
              <a:gd name="connsiteY19" fmla="*/ 481012 h 859631"/>
              <a:gd name="connsiteX20" fmla="*/ 673893 w 747712"/>
              <a:gd name="connsiteY20" fmla="*/ 423862 h 859631"/>
              <a:gd name="connsiteX21" fmla="*/ 640556 w 747712"/>
              <a:gd name="connsiteY21" fmla="*/ 373856 h 859631"/>
              <a:gd name="connsiteX22" fmla="*/ 590550 w 747712"/>
              <a:gd name="connsiteY22" fmla="*/ 338137 h 859631"/>
              <a:gd name="connsiteX23" fmla="*/ 459581 w 747712"/>
              <a:gd name="connsiteY23" fmla="*/ 257175 h 859631"/>
              <a:gd name="connsiteX24" fmla="*/ 319087 w 747712"/>
              <a:gd name="connsiteY24" fmla="*/ 171450 h 859631"/>
              <a:gd name="connsiteX25" fmla="*/ 195262 w 747712"/>
              <a:gd name="connsiteY25" fmla="*/ 95250 h 859631"/>
              <a:gd name="connsiteX26" fmla="*/ 83343 w 747712"/>
              <a:gd name="connsiteY26" fmla="*/ 28575 h 859631"/>
              <a:gd name="connsiteX27" fmla="*/ 50006 w 747712"/>
              <a:gd name="connsiteY27" fmla="*/ 9525 h 859631"/>
              <a:gd name="connsiteX28" fmla="*/ 28575 w 747712"/>
              <a:gd name="connsiteY28" fmla="*/ 0 h 859631"/>
              <a:gd name="connsiteX29" fmla="*/ 14287 w 747712"/>
              <a:gd name="connsiteY29" fmla="*/ 0 h 859631"/>
              <a:gd name="connsiteX30" fmla="*/ 2381 w 747712"/>
              <a:gd name="connsiteY30" fmla="*/ 2381 h 859631"/>
              <a:gd name="connsiteX31" fmla="*/ 0 w 747712"/>
              <a:gd name="connsiteY31" fmla="*/ 14287 h 859631"/>
              <a:gd name="connsiteX32" fmla="*/ 9525 w 747712"/>
              <a:gd name="connsiteY32" fmla="*/ 40481 h 859631"/>
              <a:gd name="connsiteX33" fmla="*/ 26193 w 747712"/>
              <a:gd name="connsiteY33" fmla="*/ 76200 h 859631"/>
              <a:gd name="connsiteX34" fmla="*/ 71437 w 747712"/>
              <a:gd name="connsiteY34" fmla="*/ 135731 h 859631"/>
              <a:gd name="connsiteX35" fmla="*/ 154781 w 747712"/>
              <a:gd name="connsiteY35" fmla="*/ 240506 h 859631"/>
              <a:gd name="connsiteX36" fmla="*/ 264318 w 747712"/>
              <a:gd name="connsiteY36" fmla="*/ 388144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47712" h="859631">
                <a:moveTo>
                  <a:pt x="264318" y="388144"/>
                </a:moveTo>
                <a:lnTo>
                  <a:pt x="388143" y="550069"/>
                </a:lnTo>
                <a:lnTo>
                  <a:pt x="471487" y="661987"/>
                </a:lnTo>
                <a:lnTo>
                  <a:pt x="535781" y="745331"/>
                </a:lnTo>
                <a:lnTo>
                  <a:pt x="561975" y="783431"/>
                </a:lnTo>
                <a:lnTo>
                  <a:pt x="588168" y="812006"/>
                </a:lnTo>
                <a:lnTo>
                  <a:pt x="616743" y="838200"/>
                </a:lnTo>
                <a:lnTo>
                  <a:pt x="645318" y="854869"/>
                </a:lnTo>
                <a:lnTo>
                  <a:pt x="669131" y="859631"/>
                </a:lnTo>
                <a:lnTo>
                  <a:pt x="690562" y="854869"/>
                </a:lnTo>
                <a:lnTo>
                  <a:pt x="707231" y="840581"/>
                </a:lnTo>
                <a:lnTo>
                  <a:pt x="721518" y="821531"/>
                </a:lnTo>
                <a:lnTo>
                  <a:pt x="731043" y="800100"/>
                </a:lnTo>
                <a:lnTo>
                  <a:pt x="740568" y="771525"/>
                </a:lnTo>
                <a:lnTo>
                  <a:pt x="747712" y="747712"/>
                </a:lnTo>
                <a:lnTo>
                  <a:pt x="745331" y="695325"/>
                </a:lnTo>
                <a:lnTo>
                  <a:pt x="740568" y="638175"/>
                </a:lnTo>
                <a:lnTo>
                  <a:pt x="731043" y="578644"/>
                </a:lnTo>
                <a:lnTo>
                  <a:pt x="716756" y="533400"/>
                </a:lnTo>
                <a:lnTo>
                  <a:pt x="697706" y="481012"/>
                </a:lnTo>
                <a:lnTo>
                  <a:pt x="673893" y="423862"/>
                </a:lnTo>
                <a:lnTo>
                  <a:pt x="640556" y="373856"/>
                </a:lnTo>
                <a:lnTo>
                  <a:pt x="590550" y="338137"/>
                </a:lnTo>
                <a:lnTo>
                  <a:pt x="459581" y="257175"/>
                </a:lnTo>
                <a:lnTo>
                  <a:pt x="319087" y="171450"/>
                </a:lnTo>
                <a:lnTo>
                  <a:pt x="195262" y="95250"/>
                </a:lnTo>
                <a:lnTo>
                  <a:pt x="83343" y="28575"/>
                </a:lnTo>
                <a:lnTo>
                  <a:pt x="50006" y="9525"/>
                </a:lnTo>
                <a:lnTo>
                  <a:pt x="28575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4287"/>
                </a:lnTo>
                <a:lnTo>
                  <a:pt x="9525" y="40481"/>
                </a:lnTo>
                <a:lnTo>
                  <a:pt x="26193" y="76200"/>
                </a:lnTo>
                <a:lnTo>
                  <a:pt x="71437" y="135731"/>
                </a:lnTo>
                <a:lnTo>
                  <a:pt x="154781" y="240506"/>
                </a:lnTo>
                <a:lnTo>
                  <a:pt x="26431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87F007E4-B5D7-2143-8259-1F80151841D6}"/>
              </a:ext>
            </a:extLst>
          </p:cNvPr>
          <p:cNvSpPr/>
          <p:nvPr/>
        </p:nvSpPr>
        <p:spPr>
          <a:xfrm>
            <a:off x="5961063" y="1465263"/>
            <a:ext cx="793750" cy="1050925"/>
          </a:xfrm>
          <a:custGeom>
            <a:avLst/>
            <a:gdLst>
              <a:gd name="connsiteX0" fmla="*/ 235744 w 795337"/>
              <a:gd name="connsiteY0" fmla="*/ 535781 h 1052512"/>
              <a:gd name="connsiteX1" fmla="*/ 300037 w 795337"/>
              <a:gd name="connsiteY1" fmla="*/ 404812 h 1052512"/>
              <a:gd name="connsiteX2" fmla="*/ 326231 w 795337"/>
              <a:gd name="connsiteY2" fmla="*/ 326231 h 1052512"/>
              <a:gd name="connsiteX3" fmla="*/ 347662 w 795337"/>
              <a:gd name="connsiteY3" fmla="*/ 259556 h 1052512"/>
              <a:gd name="connsiteX4" fmla="*/ 354806 w 795337"/>
              <a:gd name="connsiteY4" fmla="*/ 221456 h 1052512"/>
              <a:gd name="connsiteX5" fmla="*/ 345281 w 795337"/>
              <a:gd name="connsiteY5" fmla="*/ 188119 h 1052512"/>
              <a:gd name="connsiteX6" fmla="*/ 321469 w 795337"/>
              <a:gd name="connsiteY6" fmla="*/ 157162 h 1052512"/>
              <a:gd name="connsiteX7" fmla="*/ 292894 w 795337"/>
              <a:gd name="connsiteY7" fmla="*/ 133350 h 1052512"/>
              <a:gd name="connsiteX8" fmla="*/ 247650 w 795337"/>
              <a:gd name="connsiteY8" fmla="*/ 107156 h 1052512"/>
              <a:gd name="connsiteX9" fmla="*/ 176212 w 795337"/>
              <a:gd name="connsiteY9" fmla="*/ 73819 h 1052512"/>
              <a:gd name="connsiteX10" fmla="*/ 164306 w 795337"/>
              <a:gd name="connsiteY10" fmla="*/ 64294 h 1052512"/>
              <a:gd name="connsiteX11" fmla="*/ 150019 w 795337"/>
              <a:gd name="connsiteY11" fmla="*/ 45244 h 1052512"/>
              <a:gd name="connsiteX12" fmla="*/ 142875 w 795337"/>
              <a:gd name="connsiteY12" fmla="*/ 26194 h 1052512"/>
              <a:gd name="connsiteX13" fmla="*/ 142875 w 795337"/>
              <a:gd name="connsiteY13" fmla="*/ 14287 h 1052512"/>
              <a:gd name="connsiteX14" fmla="*/ 159544 w 795337"/>
              <a:gd name="connsiteY14" fmla="*/ 2381 h 1052512"/>
              <a:gd name="connsiteX15" fmla="*/ 185737 w 795337"/>
              <a:gd name="connsiteY15" fmla="*/ 0 h 1052512"/>
              <a:gd name="connsiteX16" fmla="*/ 264319 w 795337"/>
              <a:gd name="connsiteY16" fmla="*/ 19050 h 1052512"/>
              <a:gd name="connsiteX17" fmla="*/ 426244 w 795337"/>
              <a:gd name="connsiteY17" fmla="*/ 69056 h 1052512"/>
              <a:gd name="connsiteX18" fmla="*/ 552450 w 795337"/>
              <a:gd name="connsiteY18" fmla="*/ 111919 h 1052512"/>
              <a:gd name="connsiteX19" fmla="*/ 654844 w 795337"/>
              <a:gd name="connsiteY19" fmla="*/ 157162 h 1052512"/>
              <a:gd name="connsiteX20" fmla="*/ 695325 w 795337"/>
              <a:gd name="connsiteY20" fmla="*/ 183356 h 1052512"/>
              <a:gd name="connsiteX21" fmla="*/ 742950 w 795337"/>
              <a:gd name="connsiteY21" fmla="*/ 226219 h 1052512"/>
              <a:gd name="connsiteX22" fmla="*/ 766762 w 795337"/>
              <a:gd name="connsiteY22" fmla="*/ 254794 h 1052512"/>
              <a:gd name="connsiteX23" fmla="*/ 783431 w 795337"/>
              <a:gd name="connsiteY23" fmla="*/ 285750 h 1052512"/>
              <a:gd name="connsiteX24" fmla="*/ 792956 w 795337"/>
              <a:gd name="connsiteY24" fmla="*/ 314325 h 1052512"/>
              <a:gd name="connsiteX25" fmla="*/ 795337 w 795337"/>
              <a:gd name="connsiteY25" fmla="*/ 330994 h 1052512"/>
              <a:gd name="connsiteX26" fmla="*/ 795337 w 795337"/>
              <a:gd name="connsiteY26" fmla="*/ 338137 h 1052512"/>
              <a:gd name="connsiteX27" fmla="*/ 788194 w 795337"/>
              <a:gd name="connsiteY27" fmla="*/ 350044 h 1052512"/>
              <a:gd name="connsiteX28" fmla="*/ 769144 w 795337"/>
              <a:gd name="connsiteY28" fmla="*/ 361950 h 1052512"/>
              <a:gd name="connsiteX29" fmla="*/ 711994 w 795337"/>
              <a:gd name="connsiteY29" fmla="*/ 385762 h 1052512"/>
              <a:gd name="connsiteX30" fmla="*/ 676275 w 795337"/>
              <a:gd name="connsiteY30" fmla="*/ 400050 h 1052512"/>
              <a:gd name="connsiteX31" fmla="*/ 635794 w 795337"/>
              <a:gd name="connsiteY31" fmla="*/ 426244 h 1052512"/>
              <a:gd name="connsiteX32" fmla="*/ 552450 w 795337"/>
              <a:gd name="connsiteY32" fmla="*/ 507206 h 1052512"/>
              <a:gd name="connsiteX33" fmla="*/ 361950 w 795337"/>
              <a:gd name="connsiteY33" fmla="*/ 709612 h 1052512"/>
              <a:gd name="connsiteX34" fmla="*/ 209550 w 795337"/>
              <a:gd name="connsiteY34" fmla="*/ 876300 h 1052512"/>
              <a:gd name="connsiteX35" fmla="*/ 126206 w 795337"/>
              <a:gd name="connsiteY35" fmla="*/ 971550 h 1052512"/>
              <a:gd name="connsiteX36" fmla="*/ 69056 w 795337"/>
              <a:gd name="connsiteY36" fmla="*/ 1035844 h 1052512"/>
              <a:gd name="connsiteX37" fmla="*/ 50006 w 795337"/>
              <a:gd name="connsiteY37" fmla="*/ 1045369 h 1052512"/>
              <a:gd name="connsiteX38" fmla="*/ 21431 w 795337"/>
              <a:gd name="connsiteY38" fmla="*/ 1052512 h 1052512"/>
              <a:gd name="connsiteX39" fmla="*/ 4762 w 795337"/>
              <a:gd name="connsiteY39" fmla="*/ 1047750 h 1052512"/>
              <a:gd name="connsiteX40" fmla="*/ 0 w 795337"/>
              <a:gd name="connsiteY40" fmla="*/ 1028700 h 1052512"/>
              <a:gd name="connsiteX41" fmla="*/ 4762 w 795337"/>
              <a:gd name="connsiteY41" fmla="*/ 1002506 h 1052512"/>
              <a:gd name="connsiteX42" fmla="*/ 38100 w 795337"/>
              <a:gd name="connsiteY42" fmla="*/ 926306 h 1052512"/>
              <a:gd name="connsiteX43" fmla="*/ 95250 w 795337"/>
              <a:gd name="connsiteY43" fmla="*/ 812006 h 1052512"/>
              <a:gd name="connsiteX44" fmla="*/ 154781 w 795337"/>
              <a:gd name="connsiteY44" fmla="*/ 695325 h 1052512"/>
              <a:gd name="connsiteX45" fmla="*/ 235744 w 795337"/>
              <a:gd name="connsiteY45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5337" h="1052512">
                <a:moveTo>
                  <a:pt x="235744" y="535781"/>
                </a:moveTo>
                <a:lnTo>
                  <a:pt x="300037" y="404812"/>
                </a:lnTo>
                <a:lnTo>
                  <a:pt x="326231" y="326231"/>
                </a:lnTo>
                <a:lnTo>
                  <a:pt x="347662" y="259556"/>
                </a:lnTo>
                <a:lnTo>
                  <a:pt x="354806" y="221456"/>
                </a:lnTo>
                <a:lnTo>
                  <a:pt x="345281" y="188119"/>
                </a:lnTo>
                <a:lnTo>
                  <a:pt x="321469" y="157162"/>
                </a:lnTo>
                <a:lnTo>
                  <a:pt x="292894" y="133350"/>
                </a:lnTo>
                <a:lnTo>
                  <a:pt x="247650" y="107156"/>
                </a:lnTo>
                <a:lnTo>
                  <a:pt x="176212" y="73819"/>
                </a:lnTo>
                <a:lnTo>
                  <a:pt x="164306" y="64294"/>
                </a:lnTo>
                <a:lnTo>
                  <a:pt x="150019" y="45244"/>
                </a:lnTo>
                <a:lnTo>
                  <a:pt x="142875" y="26194"/>
                </a:lnTo>
                <a:lnTo>
                  <a:pt x="142875" y="14287"/>
                </a:lnTo>
                <a:lnTo>
                  <a:pt x="159544" y="2381"/>
                </a:lnTo>
                <a:lnTo>
                  <a:pt x="185737" y="0"/>
                </a:lnTo>
                <a:lnTo>
                  <a:pt x="264319" y="19050"/>
                </a:lnTo>
                <a:lnTo>
                  <a:pt x="426244" y="69056"/>
                </a:lnTo>
                <a:lnTo>
                  <a:pt x="552450" y="111919"/>
                </a:lnTo>
                <a:lnTo>
                  <a:pt x="654844" y="157162"/>
                </a:lnTo>
                <a:lnTo>
                  <a:pt x="695325" y="183356"/>
                </a:lnTo>
                <a:lnTo>
                  <a:pt x="742950" y="226219"/>
                </a:lnTo>
                <a:lnTo>
                  <a:pt x="766762" y="254794"/>
                </a:lnTo>
                <a:lnTo>
                  <a:pt x="783431" y="285750"/>
                </a:lnTo>
                <a:lnTo>
                  <a:pt x="792956" y="314325"/>
                </a:lnTo>
                <a:lnTo>
                  <a:pt x="795337" y="330994"/>
                </a:lnTo>
                <a:lnTo>
                  <a:pt x="795337" y="338137"/>
                </a:lnTo>
                <a:lnTo>
                  <a:pt x="788194" y="350044"/>
                </a:lnTo>
                <a:lnTo>
                  <a:pt x="769144" y="361950"/>
                </a:lnTo>
                <a:lnTo>
                  <a:pt x="711994" y="385762"/>
                </a:lnTo>
                <a:lnTo>
                  <a:pt x="676275" y="400050"/>
                </a:lnTo>
                <a:lnTo>
                  <a:pt x="635794" y="426244"/>
                </a:lnTo>
                <a:lnTo>
                  <a:pt x="552450" y="507206"/>
                </a:lnTo>
                <a:lnTo>
                  <a:pt x="361950" y="709612"/>
                </a:lnTo>
                <a:lnTo>
                  <a:pt x="209550" y="876300"/>
                </a:lnTo>
                <a:lnTo>
                  <a:pt x="126206" y="971550"/>
                </a:lnTo>
                <a:lnTo>
                  <a:pt x="69056" y="1035844"/>
                </a:lnTo>
                <a:lnTo>
                  <a:pt x="50006" y="1045369"/>
                </a:lnTo>
                <a:lnTo>
                  <a:pt x="21431" y="1052512"/>
                </a:lnTo>
                <a:lnTo>
                  <a:pt x="4762" y="1047750"/>
                </a:lnTo>
                <a:lnTo>
                  <a:pt x="0" y="1028700"/>
                </a:lnTo>
                <a:lnTo>
                  <a:pt x="4762" y="1002506"/>
                </a:lnTo>
                <a:lnTo>
                  <a:pt x="38100" y="926306"/>
                </a:lnTo>
                <a:lnTo>
                  <a:pt x="95250" y="812006"/>
                </a:lnTo>
                <a:lnTo>
                  <a:pt x="154781" y="695325"/>
                </a:lnTo>
                <a:lnTo>
                  <a:pt x="2357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B18BE29-A29F-1E49-9E9F-DDC610D07E90}"/>
              </a:ext>
            </a:extLst>
          </p:cNvPr>
          <p:cNvSpPr/>
          <p:nvPr/>
        </p:nvSpPr>
        <p:spPr>
          <a:xfrm>
            <a:off x="4583113" y="2738438"/>
            <a:ext cx="541337" cy="1279525"/>
          </a:xfrm>
          <a:custGeom>
            <a:avLst/>
            <a:gdLst>
              <a:gd name="connsiteX0" fmla="*/ 445294 w 540544"/>
              <a:gd name="connsiteY0" fmla="*/ 426243 h 1278731"/>
              <a:gd name="connsiteX1" fmla="*/ 426244 w 540544"/>
              <a:gd name="connsiteY1" fmla="*/ 264318 h 1278731"/>
              <a:gd name="connsiteX2" fmla="*/ 383382 w 540544"/>
              <a:gd name="connsiteY2" fmla="*/ 111918 h 1278731"/>
              <a:gd name="connsiteX3" fmla="*/ 307182 w 540544"/>
              <a:gd name="connsiteY3" fmla="*/ 83343 h 1278731"/>
              <a:gd name="connsiteX4" fmla="*/ 204788 w 540544"/>
              <a:gd name="connsiteY4" fmla="*/ 50006 h 1278731"/>
              <a:gd name="connsiteX5" fmla="*/ 100013 w 540544"/>
              <a:gd name="connsiteY5" fmla="*/ 16668 h 1278731"/>
              <a:gd name="connsiteX6" fmla="*/ 61913 w 540544"/>
              <a:gd name="connsiteY6" fmla="*/ 4762 h 1278731"/>
              <a:gd name="connsiteX7" fmla="*/ 42863 w 540544"/>
              <a:gd name="connsiteY7" fmla="*/ 0 h 1278731"/>
              <a:gd name="connsiteX8" fmla="*/ 23813 w 540544"/>
              <a:gd name="connsiteY8" fmla="*/ 2381 h 1278731"/>
              <a:gd name="connsiteX9" fmla="*/ 9525 w 540544"/>
              <a:gd name="connsiteY9" fmla="*/ 9525 h 1278731"/>
              <a:gd name="connsiteX10" fmla="*/ 0 w 540544"/>
              <a:gd name="connsiteY10" fmla="*/ 23812 h 1278731"/>
              <a:gd name="connsiteX11" fmla="*/ 0 w 540544"/>
              <a:gd name="connsiteY11" fmla="*/ 47625 h 1278731"/>
              <a:gd name="connsiteX12" fmla="*/ 2382 w 540544"/>
              <a:gd name="connsiteY12" fmla="*/ 64293 h 1278731"/>
              <a:gd name="connsiteX13" fmla="*/ 26194 w 540544"/>
              <a:gd name="connsiteY13" fmla="*/ 90487 h 1278731"/>
              <a:gd name="connsiteX14" fmla="*/ 95250 w 540544"/>
              <a:gd name="connsiteY14" fmla="*/ 150018 h 1278731"/>
              <a:gd name="connsiteX15" fmla="*/ 164307 w 540544"/>
              <a:gd name="connsiteY15" fmla="*/ 200025 h 1278731"/>
              <a:gd name="connsiteX16" fmla="*/ 180975 w 540544"/>
              <a:gd name="connsiteY16" fmla="*/ 219075 h 1278731"/>
              <a:gd name="connsiteX17" fmla="*/ 192882 w 540544"/>
              <a:gd name="connsiteY17" fmla="*/ 240506 h 1278731"/>
              <a:gd name="connsiteX18" fmla="*/ 204788 w 540544"/>
              <a:gd name="connsiteY18" fmla="*/ 271462 h 1278731"/>
              <a:gd name="connsiteX19" fmla="*/ 221457 w 540544"/>
              <a:gd name="connsiteY19" fmla="*/ 326231 h 1278731"/>
              <a:gd name="connsiteX20" fmla="*/ 238125 w 540544"/>
              <a:gd name="connsiteY20" fmla="*/ 440531 h 1278731"/>
              <a:gd name="connsiteX21" fmla="*/ 264319 w 540544"/>
              <a:gd name="connsiteY21" fmla="*/ 688181 h 1278731"/>
              <a:gd name="connsiteX22" fmla="*/ 290513 w 540544"/>
              <a:gd name="connsiteY22" fmla="*/ 933450 h 1278731"/>
              <a:gd name="connsiteX23" fmla="*/ 295275 w 540544"/>
              <a:gd name="connsiteY23" fmla="*/ 990600 h 1278731"/>
              <a:gd name="connsiteX24" fmla="*/ 300038 w 540544"/>
              <a:gd name="connsiteY24" fmla="*/ 1054893 h 1278731"/>
              <a:gd name="connsiteX25" fmla="*/ 307182 w 540544"/>
              <a:gd name="connsiteY25" fmla="*/ 1100137 h 1278731"/>
              <a:gd name="connsiteX26" fmla="*/ 321469 w 540544"/>
              <a:gd name="connsiteY26" fmla="*/ 1150143 h 1278731"/>
              <a:gd name="connsiteX27" fmla="*/ 335757 w 540544"/>
              <a:gd name="connsiteY27" fmla="*/ 1183481 h 1278731"/>
              <a:gd name="connsiteX28" fmla="*/ 357188 w 540544"/>
              <a:gd name="connsiteY28" fmla="*/ 1219200 h 1278731"/>
              <a:gd name="connsiteX29" fmla="*/ 369094 w 540544"/>
              <a:gd name="connsiteY29" fmla="*/ 1235868 h 1278731"/>
              <a:gd name="connsiteX30" fmla="*/ 392907 w 540544"/>
              <a:gd name="connsiteY30" fmla="*/ 1257300 h 1278731"/>
              <a:gd name="connsiteX31" fmla="*/ 421482 w 540544"/>
              <a:gd name="connsiteY31" fmla="*/ 1273968 h 1278731"/>
              <a:gd name="connsiteX32" fmla="*/ 440532 w 540544"/>
              <a:gd name="connsiteY32" fmla="*/ 1278731 h 1278731"/>
              <a:gd name="connsiteX33" fmla="*/ 471488 w 540544"/>
              <a:gd name="connsiteY33" fmla="*/ 1276350 h 1278731"/>
              <a:gd name="connsiteX34" fmla="*/ 500063 w 540544"/>
              <a:gd name="connsiteY34" fmla="*/ 1259681 h 1278731"/>
              <a:gd name="connsiteX35" fmla="*/ 540544 w 540544"/>
              <a:gd name="connsiteY35" fmla="*/ 1226343 h 1278731"/>
              <a:gd name="connsiteX36" fmla="*/ 519113 w 540544"/>
              <a:gd name="connsiteY36" fmla="*/ 985837 h 1278731"/>
              <a:gd name="connsiteX37" fmla="*/ 485775 w 540544"/>
              <a:gd name="connsiteY37" fmla="*/ 738187 h 1278731"/>
              <a:gd name="connsiteX38" fmla="*/ 445294 w 540544"/>
              <a:gd name="connsiteY38" fmla="*/ 426243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1278731">
                <a:moveTo>
                  <a:pt x="445294" y="426243"/>
                </a:moveTo>
                <a:lnTo>
                  <a:pt x="426244" y="264318"/>
                </a:lnTo>
                <a:lnTo>
                  <a:pt x="383382" y="111918"/>
                </a:lnTo>
                <a:lnTo>
                  <a:pt x="307182" y="83343"/>
                </a:lnTo>
                <a:lnTo>
                  <a:pt x="204788" y="50006"/>
                </a:lnTo>
                <a:lnTo>
                  <a:pt x="100013" y="16668"/>
                </a:lnTo>
                <a:lnTo>
                  <a:pt x="61913" y="4762"/>
                </a:lnTo>
                <a:lnTo>
                  <a:pt x="42863" y="0"/>
                </a:lnTo>
                <a:lnTo>
                  <a:pt x="23813" y="2381"/>
                </a:lnTo>
                <a:lnTo>
                  <a:pt x="9525" y="9525"/>
                </a:lnTo>
                <a:lnTo>
                  <a:pt x="0" y="23812"/>
                </a:lnTo>
                <a:lnTo>
                  <a:pt x="0" y="47625"/>
                </a:lnTo>
                <a:lnTo>
                  <a:pt x="2382" y="64293"/>
                </a:lnTo>
                <a:lnTo>
                  <a:pt x="26194" y="90487"/>
                </a:lnTo>
                <a:lnTo>
                  <a:pt x="95250" y="150018"/>
                </a:lnTo>
                <a:lnTo>
                  <a:pt x="164307" y="200025"/>
                </a:lnTo>
                <a:lnTo>
                  <a:pt x="180975" y="219075"/>
                </a:lnTo>
                <a:lnTo>
                  <a:pt x="192882" y="240506"/>
                </a:lnTo>
                <a:lnTo>
                  <a:pt x="204788" y="271462"/>
                </a:lnTo>
                <a:lnTo>
                  <a:pt x="221457" y="326231"/>
                </a:lnTo>
                <a:lnTo>
                  <a:pt x="238125" y="440531"/>
                </a:lnTo>
                <a:lnTo>
                  <a:pt x="264319" y="688181"/>
                </a:lnTo>
                <a:lnTo>
                  <a:pt x="290513" y="933450"/>
                </a:lnTo>
                <a:lnTo>
                  <a:pt x="295275" y="990600"/>
                </a:lnTo>
                <a:lnTo>
                  <a:pt x="300038" y="1054893"/>
                </a:lnTo>
                <a:lnTo>
                  <a:pt x="307182" y="1100137"/>
                </a:lnTo>
                <a:lnTo>
                  <a:pt x="321469" y="1150143"/>
                </a:lnTo>
                <a:lnTo>
                  <a:pt x="335757" y="1183481"/>
                </a:lnTo>
                <a:lnTo>
                  <a:pt x="357188" y="1219200"/>
                </a:lnTo>
                <a:lnTo>
                  <a:pt x="369094" y="1235868"/>
                </a:lnTo>
                <a:lnTo>
                  <a:pt x="392907" y="1257300"/>
                </a:lnTo>
                <a:lnTo>
                  <a:pt x="421482" y="1273968"/>
                </a:lnTo>
                <a:lnTo>
                  <a:pt x="440532" y="1278731"/>
                </a:lnTo>
                <a:lnTo>
                  <a:pt x="471488" y="1276350"/>
                </a:lnTo>
                <a:lnTo>
                  <a:pt x="500063" y="1259681"/>
                </a:lnTo>
                <a:lnTo>
                  <a:pt x="540544" y="1226343"/>
                </a:lnTo>
                <a:lnTo>
                  <a:pt x="519113" y="985837"/>
                </a:lnTo>
                <a:lnTo>
                  <a:pt x="485775" y="738187"/>
                </a:lnTo>
                <a:lnTo>
                  <a:pt x="445294" y="426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E2BC45D-62BF-3A40-BCA7-4508B720B8AB}"/>
              </a:ext>
            </a:extLst>
          </p:cNvPr>
          <p:cNvSpPr/>
          <p:nvPr/>
        </p:nvSpPr>
        <p:spPr>
          <a:xfrm>
            <a:off x="4217988" y="4076700"/>
            <a:ext cx="1339850" cy="1646238"/>
          </a:xfrm>
          <a:custGeom>
            <a:avLst/>
            <a:gdLst>
              <a:gd name="connsiteX0" fmla="*/ 842962 w 1340644"/>
              <a:gd name="connsiteY0" fmla="*/ 573881 h 1645444"/>
              <a:gd name="connsiteX1" fmla="*/ 878681 w 1340644"/>
              <a:gd name="connsiteY1" fmla="*/ 502444 h 1645444"/>
              <a:gd name="connsiteX2" fmla="*/ 916781 w 1340644"/>
              <a:gd name="connsiteY2" fmla="*/ 423863 h 1645444"/>
              <a:gd name="connsiteX3" fmla="*/ 954881 w 1340644"/>
              <a:gd name="connsiteY3" fmla="*/ 342900 h 1645444"/>
              <a:gd name="connsiteX4" fmla="*/ 1000125 w 1340644"/>
              <a:gd name="connsiteY4" fmla="*/ 226219 h 1645444"/>
              <a:gd name="connsiteX5" fmla="*/ 1019175 w 1340644"/>
              <a:gd name="connsiteY5" fmla="*/ 171450 h 1645444"/>
              <a:gd name="connsiteX6" fmla="*/ 1023937 w 1340644"/>
              <a:gd name="connsiteY6" fmla="*/ 145256 h 1645444"/>
              <a:gd name="connsiteX7" fmla="*/ 1019175 w 1340644"/>
              <a:gd name="connsiteY7" fmla="*/ 116681 h 1645444"/>
              <a:gd name="connsiteX8" fmla="*/ 1009650 w 1340644"/>
              <a:gd name="connsiteY8" fmla="*/ 90488 h 1645444"/>
              <a:gd name="connsiteX9" fmla="*/ 985837 w 1340644"/>
              <a:gd name="connsiteY9" fmla="*/ 54769 h 1645444"/>
              <a:gd name="connsiteX10" fmla="*/ 976312 w 1340644"/>
              <a:gd name="connsiteY10" fmla="*/ 38100 h 1645444"/>
              <a:gd name="connsiteX11" fmla="*/ 973931 w 1340644"/>
              <a:gd name="connsiteY11" fmla="*/ 26194 h 1645444"/>
              <a:gd name="connsiteX12" fmla="*/ 976312 w 1340644"/>
              <a:gd name="connsiteY12" fmla="*/ 9525 h 1645444"/>
              <a:gd name="connsiteX13" fmla="*/ 997744 w 1340644"/>
              <a:gd name="connsiteY13" fmla="*/ 0 h 1645444"/>
              <a:gd name="connsiteX14" fmla="*/ 1028700 w 1340644"/>
              <a:gd name="connsiteY14" fmla="*/ 0 h 1645444"/>
              <a:gd name="connsiteX15" fmla="*/ 1076325 w 1340644"/>
              <a:gd name="connsiteY15" fmla="*/ 11906 h 1645444"/>
              <a:gd name="connsiteX16" fmla="*/ 1123950 w 1340644"/>
              <a:gd name="connsiteY16" fmla="*/ 33338 h 1645444"/>
              <a:gd name="connsiteX17" fmla="*/ 1162050 w 1340644"/>
              <a:gd name="connsiteY17" fmla="*/ 59531 h 1645444"/>
              <a:gd name="connsiteX18" fmla="*/ 1212056 w 1340644"/>
              <a:gd name="connsiteY18" fmla="*/ 104775 h 1645444"/>
              <a:gd name="connsiteX19" fmla="*/ 1264444 w 1340644"/>
              <a:gd name="connsiteY19" fmla="*/ 157163 h 1645444"/>
              <a:gd name="connsiteX20" fmla="*/ 1314450 w 1340644"/>
              <a:gd name="connsiteY20" fmla="*/ 223838 h 1645444"/>
              <a:gd name="connsiteX21" fmla="*/ 1331119 w 1340644"/>
              <a:gd name="connsiteY21" fmla="*/ 247650 h 1645444"/>
              <a:gd name="connsiteX22" fmla="*/ 1338262 w 1340644"/>
              <a:gd name="connsiteY22" fmla="*/ 261938 h 1645444"/>
              <a:gd name="connsiteX23" fmla="*/ 1340644 w 1340644"/>
              <a:gd name="connsiteY23" fmla="*/ 273844 h 1645444"/>
              <a:gd name="connsiteX24" fmla="*/ 1340644 w 1340644"/>
              <a:gd name="connsiteY24" fmla="*/ 290513 h 1645444"/>
              <a:gd name="connsiteX25" fmla="*/ 1333500 w 1340644"/>
              <a:gd name="connsiteY25" fmla="*/ 309563 h 1645444"/>
              <a:gd name="connsiteX26" fmla="*/ 1312069 w 1340644"/>
              <a:gd name="connsiteY26" fmla="*/ 333375 h 1645444"/>
              <a:gd name="connsiteX27" fmla="*/ 1273969 w 1340644"/>
              <a:gd name="connsiteY27" fmla="*/ 361950 h 1645444"/>
              <a:gd name="connsiteX28" fmla="*/ 1245394 w 1340644"/>
              <a:gd name="connsiteY28" fmla="*/ 376238 h 1645444"/>
              <a:gd name="connsiteX29" fmla="*/ 1190625 w 1340644"/>
              <a:gd name="connsiteY29" fmla="*/ 459581 h 1645444"/>
              <a:gd name="connsiteX30" fmla="*/ 1069181 w 1340644"/>
              <a:gd name="connsiteY30" fmla="*/ 638175 h 1645444"/>
              <a:gd name="connsiteX31" fmla="*/ 950119 w 1340644"/>
              <a:gd name="connsiteY31" fmla="*/ 797719 h 1645444"/>
              <a:gd name="connsiteX32" fmla="*/ 790575 w 1340644"/>
              <a:gd name="connsiteY32" fmla="*/ 988219 h 1645444"/>
              <a:gd name="connsiteX33" fmla="*/ 626269 w 1340644"/>
              <a:gd name="connsiteY33" fmla="*/ 1159669 h 1645444"/>
              <a:gd name="connsiteX34" fmla="*/ 450056 w 1340644"/>
              <a:gd name="connsiteY34" fmla="*/ 1326356 h 1645444"/>
              <a:gd name="connsiteX35" fmla="*/ 247650 w 1340644"/>
              <a:gd name="connsiteY35" fmla="*/ 1495425 h 1645444"/>
              <a:gd name="connsiteX36" fmla="*/ 54769 w 1340644"/>
              <a:gd name="connsiteY36" fmla="*/ 1631156 h 1645444"/>
              <a:gd name="connsiteX37" fmla="*/ 21431 w 1340644"/>
              <a:gd name="connsiteY37" fmla="*/ 1645444 h 1645444"/>
              <a:gd name="connsiteX38" fmla="*/ 9525 w 1340644"/>
              <a:gd name="connsiteY38" fmla="*/ 1645444 h 1645444"/>
              <a:gd name="connsiteX39" fmla="*/ 0 w 1340644"/>
              <a:gd name="connsiteY39" fmla="*/ 1638300 h 1645444"/>
              <a:gd name="connsiteX40" fmla="*/ 0 w 1340644"/>
              <a:gd name="connsiteY40" fmla="*/ 1619250 h 1645444"/>
              <a:gd name="connsiteX41" fmla="*/ 9525 w 1340644"/>
              <a:gd name="connsiteY41" fmla="*/ 1593056 h 1645444"/>
              <a:gd name="connsiteX42" fmla="*/ 42862 w 1340644"/>
              <a:gd name="connsiteY42" fmla="*/ 1557338 h 1645444"/>
              <a:gd name="connsiteX43" fmla="*/ 188119 w 1340644"/>
              <a:gd name="connsiteY43" fmla="*/ 1426369 h 1645444"/>
              <a:gd name="connsiteX44" fmla="*/ 390525 w 1340644"/>
              <a:gd name="connsiteY44" fmla="*/ 1214438 h 1645444"/>
              <a:gd name="connsiteX45" fmla="*/ 566737 w 1340644"/>
              <a:gd name="connsiteY45" fmla="*/ 1004888 h 1645444"/>
              <a:gd name="connsiteX46" fmla="*/ 707231 w 1340644"/>
              <a:gd name="connsiteY46" fmla="*/ 804863 h 1645444"/>
              <a:gd name="connsiteX47" fmla="*/ 842962 w 1340644"/>
              <a:gd name="connsiteY47" fmla="*/ 573881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0644" h="1645444">
                <a:moveTo>
                  <a:pt x="842962" y="573881"/>
                </a:moveTo>
                <a:lnTo>
                  <a:pt x="878681" y="502444"/>
                </a:lnTo>
                <a:lnTo>
                  <a:pt x="916781" y="423863"/>
                </a:lnTo>
                <a:lnTo>
                  <a:pt x="954881" y="342900"/>
                </a:lnTo>
                <a:lnTo>
                  <a:pt x="1000125" y="226219"/>
                </a:lnTo>
                <a:lnTo>
                  <a:pt x="1019175" y="171450"/>
                </a:lnTo>
                <a:lnTo>
                  <a:pt x="1023937" y="145256"/>
                </a:lnTo>
                <a:lnTo>
                  <a:pt x="1019175" y="116681"/>
                </a:lnTo>
                <a:lnTo>
                  <a:pt x="1009650" y="90488"/>
                </a:lnTo>
                <a:lnTo>
                  <a:pt x="985837" y="54769"/>
                </a:lnTo>
                <a:lnTo>
                  <a:pt x="976312" y="38100"/>
                </a:lnTo>
                <a:lnTo>
                  <a:pt x="973931" y="26194"/>
                </a:lnTo>
                <a:lnTo>
                  <a:pt x="976312" y="9525"/>
                </a:lnTo>
                <a:lnTo>
                  <a:pt x="997744" y="0"/>
                </a:lnTo>
                <a:lnTo>
                  <a:pt x="1028700" y="0"/>
                </a:lnTo>
                <a:lnTo>
                  <a:pt x="1076325" y="11906"/>
                </a:lnTo>
                <a:lnTo>
                  <a:pt x="1123950" y="33338"/>
                </a:lnTo>
                <a:lnTo>
                  <a:pt x="1162050" y="59531"/>
                </a:lnTo>
                <a:lnTo>
                  <a:pt x="1212056" y="104775"/>
                </a:lnTo>
                <a:lnTo>
                  <a:pt x="1264444" y="157163"/>
                </a:lnTo>
                <a:lnTo>
                  <a:pt x="1314450" y="223838"/>
                </a:lnTo>
                <a:lnTo>
                  <a:pt x="1331119" y="247650"/>
                </a:lnTo>
                <a:lnTo>
                  <a:pt x="1338262" y="261938"/>
                </a:lnTo>
                <a:lnTo>
                  <a:pt x="1340644" y="273844"/>
                </a:lnTo>
                <a:lnTo>
                  <a:pt x="1340644" y="290513"/>
                </a:lnTo>
                <a:lnTo>
                  <a:pt x="1333500" y="309563"/>
                </a:lnTo>
                <a:lnTo>
                  <a:pt x="1312069" y="333375"/>
                </a:lnTo>
                <a:lnTo>
                  <a:pt x="1273969" y="361950"/>
                </a:lnTo>
                <a:lnTo>
                  <a:pt x="1245394" y="376238"/>
                </a:lnTo>
                <a:lnTo>
                  <a:pt x="1190625" y="459581"/>
                </a:lnTo>
                <a:lnTo>
                  <a:pt x="1069181" y="638175"/>
                </a:lnTo>
                <a:lnTo>
                  <a:pt x="950119" y="797719"/>
                </a:lnTo>
                <a:lnTo>
                  <a:pt x="790575" y="988219"/>
                </a:lnTo>
                <a:lnTo>
                  <a:pt x="626269" y="1159669"/>
                </a:lnTo>
                <a:lnTo>
                  <a:pt x="450056" y="1326356"/>
                </a:lnTo>
                <a:lnTo>
                  <a:pt x="247650" y="1495425"/>
                </a:lnTo>
                <a:lnTo>
                  <a:pt x="54769" y="1631156"/>
                </a:lnTo>
                <a:lnTo>
                  <a:pt x="21431" y="1645444"/>
                </a:lnTo>
                <a:lnTo>
                  <a:pt x="9525" y="1645444"/>
                </a:lnTo>
                <a:lnTo>
                  <a:pt x="0" y="1638300"/>
                </a:lnTo>
                <a:lnTo>
                  <a:pt x="0" y="1619250"/>
                </a:lnTo>
                <a:lnTo>
                  <a:pt x="9525" y="1593056"/>
                </a:lnTo>
                <a:lnTo>
                  <a:pt x="42862" y="1557338"/>
                </a:lnTo>
                <a:lnTo>
                  <a:pt x="188119" y="1426369"/>
                </a:lnTo>
                <a:lnTo>
                  <a:pt x="390525" y="1214438"/>
                </a:lnTo>
                <a:lnTo>
                  <a:pt x="566737" y="1004888"/>
                </a:lnTo>
                <a:lnTo>
                  <a:pt x="707231" y="804863"/>
                </a:lnTo>
                <a:lnTo>
                  <a:pt x="842962" y="573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241E7DE6-7CEA-B14E-A157-A1E53AB24C3F}"/>
              </a:ext>
            </a:extLst>
          </p:cNvPr>
          <p:cNvSpPr/>
          <p:nvPr/>
        </p:nvSpPr>
        <p:spPr>
          <a:xfrm>
            <a:off x="2971800" y="4491038"/>
            <a:ext cx="1376363" cy="939800"/>
          </a:xfrm>
          <a:custGeom>
            <a:avLst/>
            <a:gdLst>
              <a:gd name="connsiteX0" fmla="*/ 623888 w 1376363"/>
              <a:gd name="connsiteY0" fmla="*/ 292893 h 940593"/>
              <a:gd name="connsiteX1" fmla="*/ 316706 w 1376363"/>
              <a:gd name="connsiteY1" fmla="*/ 366712 h 940593"/>
              <a:gd name="connsiteX2" fmla="*/ 233363 w 1376363"/>
              <a:gd name="connsiteY2" fmla="*/ 388143 h 940593"/>
              <a:gd name="connsiteX3" fmla="*/ 97631 w 1376363"/>
              <a:gd name="connsiteY3" fmla="*/ 388143 h 940593"/>
              <a:gd name="connsiteX4" fmla="*/ 0 w 1376363"/>
              <a:gd name="connsiteY4" fmla="*/ 216693 h 940593"/>
              <a:gd name="connsiteX5" fmla="*/ 57150 w 1376363"/>
              <a:gd name="connsiteY5" fmla="*/ 233362 h 940593"/>
              <a:gd name="connsiteX6" fmla="*/ 104775 w 1376363"/>
              <a:gd name="connsiteY6" fmla="*/ 228600 h 940593"/>
              <a:gd name="connsiteX7" fmla="*/ 230981 w 1376363"/>
              <a:gd name="connsiteY7" fmla="*/ 214312 h 940593"/>
              <a:gd name="connsiteX8" fmla="*/ 304800 w 1376363"/>
              <a:gd name="connsiteY8" fmla="*/ 200025 h 940593"/>
              <a:gd name="connsiteX9" fmla="*/ 592931 w 1376363"/>
              <a:gd name="connsiteY9" fmla="*/ 128587 h 940593"/>
              <a:gd name="connsiteX10" fmla="*/ 788194 w 1376363"/>
              <a:gd name="connsiteY10" fmla="*/ 78581 h 940593"/>
              <a:gd name="connsiteX11" fmla="*/ 926306 w 1376363"/>
              <a:gd name="connsiteY11" fmla="*/ 45243 h 940593"/>
              <a:gd name="connsiteX12" fmla="*/ 988219 w 1376363"/>
              <a:gd name="connsiteY12" fmla="*/ 33337 h 940593"/>
              <a:gd name="connsiteX13" fmla="*/ 1035844 w 1376363"/>
              <a:gd name="connsiteY13" fmla="*/ 14287 h 940593"/>
              <a:gd name="connsiteX14" fmla="*/ 1059656 w 1376363"/>
              <a:gd name="connsiteY14" fmla="*/ 2381 h 940593"/>
              <a:gd name="connsiteX15" fmla="*/ 1081088 w 1376363"/>
              <a:gd name="connsiteY15" fmla="*/ 0 h 940593"/>
              <a:gd name="connsiteX16" fmla="*/ 1138238 w 1376363"/>
              <a:gd name="connsiteY16" fmla="*/ 14287 h 940593"/>
              <a:gd name="connsiteX17" fmla="*/ 1185863 w 1376363"/>
              <a:gd name="connsiteY17" fmla="*/ 33337 h 940593"/>
              <a:gd name="connsiteX18" fmla="*/ 1228725 w 1376363"/>
              <a:gd name="connsiteY18" fmla="*/ 59531 h 940593"/>
              <a:gd name="connsiteX19" fmla="*/ 1259681 w 1376363"/>
              <a:gd name="connsiteY19" fmla="*/ 85725 h 940593"/>
              <a:gd name="connsiteX20" fmla="*/ 1295400 w 1376363"/>
              <a:gd name="connsiteY20" fmla="*/ 119062 h 940593"/>
              <a:gd name="connsiteX21" fmla="*/ 1343025 w 1376363"/>
              <a:gd name="connsiteY21" fmla="*/ 169068 h 940593"/>
              <a:gd name="connsiteX22" fmla="*/ 1376363 w 1376363"/>
              <a:gd name="connsiteY22" fmla="*/ 216693 h 940593"/>
              <a:gd name="connsiteX23" fmla="*/ 1376363 w 1376363"/>
              <a:gd name="connsiteY23" fmla="*/ 223837 h 940593"/>
              <a:gd name="connsiteX24" fmla="*/ 1364456 w 1376363"/>
              <a:gd name="connsiteY24" fmla="*/ 266700 h 940593"/>
              <a:gd name="connsiteX25" fmla="*/ 1328738 w 1376363"/>
              <a:gd name="connsiteY25" fmla="*/ 333375 h 940593"/>
              <a:gd name="connsiteX26" fmla="*/ 1307306 w 1376363"/>
              <a:gd name="connsiteY26" fmla="*/ 361950 h 940593"/>
              <a:gd name="connsiteX27" fmla="*/ 1252538 w 1376363"/>
              <a:gd name="connsiteY27" fmla="*/ 504825 h 940593"/>
              <a:gd name="connsiteX28" fmla="*/ 1176338 w 1376363"/>
              <a:gd name="connsiteY28" fmla="*/ 719137 h 940593"/>
              <a:gd name="connsiteX29" fmla="*/ 1097756 w 1376363"/>
              <a:gd name="connsiteY29" fmla="*/ 933450 h 940593"/>
              <a:gd name="connsiteX30" fmla="*/ 912019 w 1376363"/>
              <a:gd name="connsiteY30" fmla="*/ 940593 h 940593"/>
              <a:gd name="connsiteX31" fmla="*/ 938213 w 1376363"/>
              <a:gd name="connsiteY31" fmla="*/ 759618 h 940593"/>
              <a:gd name="connsiteX32" fmla="*/ 976313 w 1376363"/>
              <a:gd name="connsiteY32" fmla="*/ 504825 h 940593"/>
              <a:gd name="connsiteX33" fmla="*/ 997744 w 1376363"/>
              <a:gd name="connsiteY33" fmla="*/ 361950 h 940593"/>
              <a:gd name="connsiteX34" fmla="*/ 1009650 w 1376363"/>
              <a:gd name="connsiteY34" fmla="*/ 257175 h 940593"/>
              <a:gd name="connsiteX35" fmla="*/ 1009650 w 1376363"/>
              <a:gd name="connsiteY35" fmla="*/ 240506 h 940593"/>
              <a:gd name="connsiteX36" fmla="*/ 1004888 w 1376363"/>
              <a:gd name="connsiteY36" fmla="*/ 221456 h 940593"/>
              <a:gd name="connsiteX37" fmla="*/ 995363 w 1376363"/>
              <a:gd name="connsiteY37" fmla="*/ 211931 h 940593"/>
              <a:gd name="connsiteX38" fmla="*/ 985838 w 1376363"/>
              <a:gd name="connsiteY38" fmla="*/ 207168 h 940593"/>
              <a:gd name="connsiteX39" fmla="*/ 969169 w 1376363"/>
              <a:gd name="connsiteY39" fmla="*/ 207168 h 940593"/>
              <a:gd name="connsiteX40" fmla="*/ 892969 w 1376363"/>
              <a:gd name="connsiteY40" fmla="*/ 223837 h 940593"/>
              <a:gd name="connsiteX41" fmla="*/ 685800 w 1376363"/>
              <a:gd name="connsiteY41" fmla="*/ 276225 h 940593"/>
              <a:gd name="connsiteX42" fmla="*/ 623888 w 1376363"/>
              <a:gd name="connsiteY42" fmla="*/ 292893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76363" h="940593">
                <a:moveTo>
                  <a:pt x="623888" y="292893"/>
                </a:moveTo>
                <a:lnTo>
                  <a:pt x="316706" y="366712"/>
                </a:lnTo>
                <a:lnTo>
                  <a:pt x="233363" y="388143"/>
                </a:lnTo>
                <a:lnTo>
                  <a:pt x="97631" y="388143"/>
                </a:lnTo>
                <a:lnTo>
                  <a:pt x="0" y="216693"/>
                </a:lnTo>
                <a:lnTo>
                  <a:pt x="57150" y="233362"/>
                </a:lnTo>
                <a:lnTo>
                  <a:pt x="104775" y="228600"/>
                </a:lnTo>
                <a:lnTo>
                  <a:pt x="230981" y="214312"/>
                </a:lnTo>
                <a:lnTo>
                  <a:pt x="304800" y="200025"/>
                </a:lnTo>
                <a:lnTo>
                  <a:pt x="592931" y="128587"/>
                </a:lnTo>
                <a:lnTo>
                  <a:pt x="788194" y="78581"/>
                </a:lnTo>
                <a:lnTo>
                  <a:pt x="926306" y="45243"/>
                </a:lnTo>
                <a:lnTo>
                  <a:pt x="988219" y="33337"/>
                </a:lnTo>
                <a:lnTo>
                  <a:pt x="1035844" y="14287"/>
                </a:lnTo>
                <a:lnTo>
                  <a:pt x="1059656" y="2381"/>
                </a:lnTo>
                <a:lnTo>
                  <a:pt x="1081088" y="0"/>
                </a:lnTo>
                <a:lnTo>
                  <a:pt x="1138238" y="14287"/>
                </a:lnTo>
                <a:lnTo>
                  <a:pt x="1185863" y="33337"/>
                </a:lnTo>
                <a:lnTo>
                  <a:pt x="1228725" y="59531"/>
                </a:lnTo>
                <a:lnTo>
                  <a:pt x="1259681" y="85725"/>
                </a:lnTo>
                <a:lnTo>
                  <a:pt x="1295400" y="119062"/>
                </a:lnTo>
                <a:lnTo>
                  <a:pt x="1343025" y="169068"/>
                </a:lnTo>
                <a:lnTo>
                  <a:pt x="1376363" y="216693"/>
                </a:lnTo>
                <a:lnTo>
                  <a:pt x="1376363" y="223837"/>
                </a:lnTo>
                <a:lnTo>
                  <a:pt x="1364456" y="266700"/>
                </a:lnTo>
                <a:lnTo>
                  <a:pt x="1328738" y="333375"/>
                </a:lnTo>
                <a:lnTo>
                  <a:pt x="1307306" y="361950"/>
                </a:lnTo>
                <a:lnTo>
                  <a:pt x="1252538" y="504825"/>
                </a:lnTo>
                <a:lnTo>
                  <a:pt x="1176338" y="719137"/>
                </a:lnTo>
                <a:lnTo>
                  <a:pt x="1097756" y="933450"/>
                </a:lnTo>
                <a:lnTo>
                  <a:pt x="912019" y="940593"/>
                </a:lnTo>
                <a:lnTo>
                  <a:pt x="938213" y="759618"/>
                </a:lnTo>
                <a:lnTo>
                  <a:pt x="976313" y="504825"/>
                </a:lnTo>
                <a:lnTo>
                  <a:pt x="997744" y="361950"/>
                </a:lnTo>
                <a:lnTo>
                  <a:pt x="1009650" y="257175"/>
                </a:lnTo>
                <a:lnTo>
                  <a:pt x="1009650" y="240506"/>
                </a:lnTo>
                <a:lnTo>
                  <a:pt x="1004888" y="221456"/>
                </a:lnTo>
                <a:lnTo>
                  <a:pt x="995363" y="211931"/>
                </a:lnTo>
                <a:lnTo>
                  <a:pt x="985838" y="207168"/>
                </a:lnTo>
                <a:lnTo>
                  <a:pt x="969169" y="207168"/>
                </a:lnTo>
                <a:lnTo>
                  <a:pt x="892969" y="223837"/>
                </a:lnTo>
                <a:lnTo>
                  <a:pt x="685800" y="276225"/>
                </a:lnTo>
                <a:lnTo>
                  <a:pt x="623888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B134D962-8E40-FB48-A15C-2F786AE67FCE}"/>
              </a:ext>
            </a:extLst>
          </p:cNvPr>
          <p:cNvSpPr/>
          <p:nvPr/>
        </p:nvSpPr>
        <p:spPr>
          <a:xfrm>
            <a:off x="3181350" y="5343525"/>
            <a:ext cx="981075" cy="328613"/>
          </a:xfrm>
          <a:custGeom>
            <a:avLst/>
            <a:gdLst>
              <a:gd name="connsiteX0" fmla="*/ 423863 w 981075"/>
              <a:gd name="connsiteY0" fmla="*/ 73819 h 328613"/>
              <a:gd name="connsiteX1" fmla="*/ 738188 w 981075"/>
              <a:gd name="connsiteY1" fmla="*/ 0 h 328613"/>
              <a:gd name="connsiteX2" fmla="*/ 907256 w 981075"/>
              <a:gd name="connsiteY2" fmla="*/ 4763 h 328613"/>
              <a:gd name="connsiteX3" fmla="*/ 933450 w 981075"/>
              <a:gd name="connsiteY3" fmla="*/ 23813 h 328613"/>
              <a:gd name="connsiteX4" fmla="*/ 957263 w 981075"/>
              <a:gd name="connsiteY4" fmla="*/ 47625 h 328613"/>
              <a:gd name="connsiteX5" fmla="*/ 966788 w 981075"/>
              <a:gd name="connsiteY5" fmla="*/ 61913 h 328613"/>
              <a:gd name="connsiteX6" fmla="*/ 976313 w 981075"/>
              <a:gd name="connsiteY6" fmla="*/ 83344 h 328613"/>
              <a:gd name="connsiteX7" fmla="*/ 981075 w 981075"/>
              <a:gd name="connsiteY7" fmla="*/ 102394 h 328613"/>
              <a:gd name="connsiteX8" fmla="*/ 981075 w 981075"/>
              <a:gd name="connsiteY8" fmla="*/ 128588 h 328613"/>
              <a:gd name="connsiteX9" fmla="*/ 971550 w 981075"/>
              <a:gd name="connsiteY9" fmla="*/ 152400 h 328613"/>
              <a:gd name="connsiteX10" fmla="*/ 954881 w 981075"/>
              <a:gd name="connsiteY10" fmla="*/ 166688 h 328613"/>
              <a:gd name="connsiteX11" fmla="*/ 892969 w 981075"/>
              <a:gd name="connsiteY11" fmla="*/ 178594 h 328613"/>
              <a:gd name="connsiteX12" fmla="*/ 809625 w 981075"/>
              <a:gd name="connsiteY12" fmla="*/ 185738 h 328613"/>
              <a:gd name="connsiteX13" fmla="*/ 716756 w 981075"/>
              <a:gd name="connsiteY13" fmla="*/ 185738 h 328613"/>
              <a:gd name="connsiteX14" fmla="*/ 690563 w 981075"/>
              <a:gd name="connsiteY14" fmla="*/ 185738 h 328613"/>
              <a:gd name="connsiteX15" fmla="*/ 585788 w 981075"/>
              <a:gd name="connsiteY15" fmla="*/ 207169 h 328613"/>
              <a:gd name="connsiteX16" fmla="*/ 364331 w 981075"/>
              <a:gd name="connsiteY16" fmla="*/ 257175 h 328613"/>
              <a:gd name="connsiteX17" fmla="*/ 38100 w 981075"/>
              <a:gd name="connsiteY17" fmla="*/ 328613 h 328613"/>
              <a:gd name="connsiteX18" fmla="*/ 0 w 981075"/>
              <a:gd name="connsiteY18" fmla="*/ 171450 h 328613"/>
              <a:gd name="connsiteX19" fmla="*/ 423863 w 981075"/>
              <a:gd name="connsiteY19" fmla="*/ 738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1075" h="328613">
                <a:moveTo>
                  <a:pt x="423863" y="73819"/>
                </a:moveTo>
                <a:lnTo>
                  <a:pt x="738188" y="0"/>
                </a:lnTo>
                <a:lnTo>
                  <a:pt x="907256" y="4763"/>
                </a:lnTo>
                <a:lnTo>
                  <a:pt x="933450" y="23813"/>
                </a:lnTo>
                <a:lnTo>
                  <a:pt x="957263" y="47625"/>
                </a:lnTo>
                <a:lnTo>
                  <a:pt x="966788" y="61913"/>
                </a:lnTo>
                <a:lnTo>
                  <a:pt x="976313" y="83344"/>
                </a:lnTo>
                <a:lnTo>
                  <a:pt x="981075" y="102394"/>
                </a:lnTo>
                <a:lnTo>
                  <a:pt x="981075" y="128588"/>
                </a:lnTo>
                <a:lnTo>
                  <a:pt x="971550" y="152400"/>
                </a:lnTo>
                <a:lnTo>
                  <a:pt x="954881" y="166688"/>
                </a:lnTo>
                <a:lnTo>
                  <a:pt x="892969" y="178594"/>
                </a:lnTo>
                <a:lnTo>
                  <a:pt x="809625" y="185738"/>
                </a:lnTo>
                <a:lnTo>
                  <a:pt x="716756" y="185738"/>
                </a:lnTo>
                <a:lnTo>
                  <a:pt x="690563" y="185738"/>
                </a:lnTo>
                <a:lnTo>
                  <a:pt x="585788" y="207169"/>
                </a:lnTo>
                <a:lnTo>
                  <a:pt x="364331" y="257175"/>
                </a:lnTo>
                <a:lnTo>
                  <a:pt x="38100" y="328613"/>
                </a:lnTo>
                <a:lnTo>
                  <a:pt x="0" y="171450"/>
                </a:lnTo>
                <a:lnTo>
                  <a:pt x="423863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EC03F95-CCE7-CE4E-BA0F-D776654EDEC1}"/>
              </a:ext>
            </a:extLst>
          </p:cNvPr>
          <p:cNvSpPr/>
          <p:nvPr/>
        </p:nvSpPr>
        <p:spPr>
          <a:xfrm>
            <a:off x="4933950" y="2576513"/>
            <a:ext cx="1900238" cy="1209675"/>
          </a:xfrm>
          <a:custGeom>
            <a:avLst/>
            <a:gdLst>
              <a:gd name="connsiteX0" fmla="*/ 440531 w 1900238"/>
              <a:gd name="connsiteY0" fmla="*/ 392906 h 1209675"/>
              <a:gd name="connsiteX1" fmla="*/ 35719 w 1900238"/>
              <a:gd name="connsiteY1" fmla="*/ 457200 h 1209675"/>
              <a:gd name="connsiteX2" fmla="*/ 0 w 1900238"/>
              <a:gd name="connsiteY2" fmla="*/ 278606 h 1209675"/>
              <a:gd name="connsiteX3" fmla="*/ 223838 w 1900238"/>
              <a:gd name="connsiteY3" fmla="*/ 245268 h 1209675"/>
              <a:gd name="connsiteX4" fmla="*/ 573881 w 1900238"/>
              <a:gd name="connsiteY4" fmla="*/ 192881 h 1209675"/>
              <a:gd name="connsiteX5" fmla="*/ 857250 w 1900238"/>
              <a:gd name="connsiteY5" fmla="*/ 150018 h 1209675"/>
              <a:gd name="connsiteX6" fmla="*/ 1138238 w 1900238"/>
              <a:gd name="connsiteY6" fmla="*/ 109537 h 1209675"/>
              <a:gd name="connsiteX7" fmla="*/ 1383506 w 1900238"/>
              <a:gd name="connsiteY7" fmla="*/ 71437 h 1209675"/>
              <a:gd name="connsiteX8" fmla="*/ 1409700 w 1900238"/>
              <a:gd name="connsiteY8" fmla="*/ 61912 h 1209675"/>
              <a:gd name="connsiteX9" fmla="*/ 1457325 w 1900238"/>
              <a:gd name="connsiteY9" fmla="*/ 38100 h 1209675"/>
              <a:gd name="connsiteX10" fmla="*/ 1478756 w 1900238"/>
              <a:gd name="connsiteY10" fmla="*/ 26193 h 1209675"/>
              <a:gd name="connsiteX11" fmla="*/ 1533525 w 1900238"/>
              <a:gd name="connsiteY11" fmla="*/ 7143 h 1209675"/>
              <a:gd name="connsiteX12" fmla="*/ 1569244 w 1900238"/>
              <a:gd name="connsiteY12" fmla="*/ 0 h 1209675"/>
              <a:gd name="connsiteX13" fmla="*/ 1583531 w 1900238"/>
              <a:gd name="connsiteY13" fmla="*/ 0 h 1209675"/>
              <a:gd name="connsiteX14" fmla="*/ 1607344 w 1900238"/>
              <a:gd name="connsiteY14" fmla="*/ 11906 h 1209675"/>
              <a:gd name="connsiteX15" fmla="*/ 1650206 w 1900238"/>
              <a:gd name="connsiteY15" fmla="*/ 40481 h 1209675"/>
              <a:gd name="connsiteX16" fmla="*/ 1721644 w 1900238"/>
              <a:gd name="connsiteY16" fmla="*/ 97631 h 1209675"/>
              <a:gd name="connsiteX17" fmla="*/ 1797844 w 1900238"/>
              <a:gd name="connsiteY17" fmla="*/ 154781 h 1209675"/>
              <a:gd name="connsiteX18" fmla="*/ 1840706 w 1900238"/>
              <a:gd name="connsiteY18" fmla="*/ 192881 h 1209675"/>
              <a:gd name="connsiteX19" fmla="*/ 1852613 w 1900238"/>
              <a:gd name="connsiteY19" fmla="*/ 204787 h 1209675"/>
              <a:gd name="connsiteX20" fmla="*/ 1869281 w 1900238"/>
              <a:gd name="connsiteY20" fmla="*/ 223837 h 1209675"/>
              <a:gd name="connsiteX21" fmla="*/ 1881188 w 1900238"/>
              <a:gd name="connsiteY21" fmla="*/ 238125 h 1209675"/>
              <a:gd name="connsiteX22" fmla="*/ 1888331 w 1900238"/>
              <a:gd name="connsiteY22" fmla="*/ 252412 h 1209675"/>
              <a:gd name="connsiteX23" fmla="*/ 1895475 w 1900238"/>
              <a:gd name="connsiteY23" fmla="*/ 269081 h 1209675"/>
              <a:gd name="connsiteX24" fmla="*/ 1900238 w 1900238"/>
              <a:gd name="connsiteY24" fmla="*/ 288131 h 1209675"/>
              <a:gd name="connsiteX25" fmla="*/ 1900238 w 1900238"/>
              <a:gd name="connsiteY25" fmla="*/ 304800 h 1209675"/>
              <a:gd name="connsiteX26" fmla="*/ 1888331 w 1900238"/>
              <a:gd name="connsiteY26" fmla="*/ 335756 h 1209675"/>
              <a:gd name="connsiteX27" fmla="*/ 1862138 w 1900238"/>
              <a:gd name="connsiteY27" fmla="*/ 376237 h 1209675"/>
              <a:gd name="connsiteX28" fmla="*/ 1819275 w 1900238"/>
              <a:gd name="connsiteY28" fmla="*/ 428625 h 1209675"/>
              <a:gd name="connsiteX29" fmla="*/ 1745456 w 1900238"/>
              <a:gd name="connsiteY29" fmla="*/ 673893 h 1209675"/>
              <a:gd name="connsiteX30" fmla="*/ 1635919 w 1900238"/>
              <a:gd name="connsiteY30" fmla="*/ 1038225 h 1209675"/>
              <a:gd name="connsiteX31" fmla="*/ 1609725 w 1900238"/>
              <a:gd name="connsiteY31" fmla="*/ 1123950 h 1209675"/>
              <a:gd name="connsiteX32" fmla="*/ 1588294 w 1900238"/>
              <a:gd name="connsiteY32" fmla="*/ 1159668 h 1209675"/>
              <a:gd name="connsiteX33" fmla="*/ 1562100 w 1900238"/>
              <a:gd name="connsiteY33" fmla="*/ 1185862 h 1209675"/>
              <a:gd name="connsiteX34" fmla="*/ 1540669 w 1900238"/>
              <a:gd name="connsiteY34" fmla="*/ 1200150 h 1209675"/>
              <a:gd name="connsiteX35" fmla="*/ 1500188 w 1900238"/>
              <a:gd name="connsiteY35" fmla="*/ 1209675 h 1209675"/>
              <a:gd name="connsiteX36" fmla="*/ 1471613 w 1900238"/>
              <a:gd name="connsiteY36" fmla="*/ 1209675 h 1209675"/>
              <a:gd name="connsiteX37" fmla="*/ 1431131 w 1900238"/>
              <a:gd name="connsiteY37" fmla="*/ 1195387 h 1209675"/>
              <a:gd name="connsiteX38" fmla="*/ 1390650 w 1900238"/>
              <a:gd name="connsiteY38" fmla="*/ 1004887 h 1209675"/>
              <a:gd name="connsiteX39" fmla="*/ 1435894 w 1900238"/>
              <a:gd name="connsiteY39" fmla="*/ 826293 h 1209675"/>
              <a:gd name="connsiteX40" fmla="*/ 1500188 w 1900238"/>
              <a:gd name="connsiteY40" fmla="*/ 554831 h 1209675"/>
              <a:gd name="connsiteX41" fmla="*/ 1552575 w 1900238"/>
              <a:gd name="connsiteY41" fmla="*/ 333375 h 1209675"/>
              <a:gd name="connsiteX42" fmla="*/ 1559719 w 1900238"/>
              <a:gd name="connsiteY42" fmla="*/ 292893 h 1209675"/>
              <a:gd name="connsiteX43" fmla="*/ 1559719 w 1900238"/>
              <a:gd name="connsiteY43" fmla="*/ 276225 h 1209675"/>
              <a:gd name="connsiteX44" fmla="*/ 1554956 w 1900238"/>
              <a:gd name="connsiteY44" fmla="*/ 257175 h 1209675"/>
              <a:gd name="connsiteX45" fmla="*/ 1545431 w 1900238"/>
              <a:gd name="connsiteY45" fmla="*/ 240506 h 1209675"/>
              <a:gd name="connsiteX46" fmla="*/ 1526381 w 1900238"/>
              <a:gd name="connsiteY46" fmla="*/ 228600 h 1209675"/>
              <a:gd name="connsiteX47" fmla="*/ 1507331 w 1900238"/>
              <a:gd name="connsiteY47" fmla="*/ 223837 h 1209675"/>
              <a:gd name="connsiteX48" fmla="*/ 1421606 w 1900238"/>
              <a:gd name="connsiteY48" fmla="*/ 235743 h 1209675"/>
              <a:gd name="connsiteX49" fmla="*/ 1021556 w 1900238"/>
              <a:gd name="connsiteY49" fmla="*/ 300037 h 1209675"/>
              <a:gd name="connsiteX50" fmla="*/ 440531 w 1900238"/>
              <a:gd name="connsiteY50" fmla="*/ 3929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00238" h="1209675">
                <a:moveTo>
                  <a:pt x="440531" y="392906"/>
                </a:moveTo>
                <a:lnTo>
                  <a:pt x="35719" y="457200"/>
                </a:lnTo>
                <a:lnTo>
                  <a:pt x="0" y="278606"/>
                </a:lnTo>
                <a:lnTo>
                  <a:pt x="223838" y="245268"/>
                </a:lnTo>
                <a:lnTo>
                  <a:pt x="573881" y="192881"/>
                </a:lnTo>
                <a:lnTo>
                  <a:pt x="857250" y="150018"/>
                </a:lnTo>
                <a:lnTo>
                  <a:pt x="1138238" y="109537"/>
                </a:lnTo>
                <a:lnTo>
                  <a:pt x="1383506" y="71437"/>
                </a:lnTo>
                <a:lnTo>
                  <a:pt x="1409700" y="61912"/>
                </a:lnTo>
                <a:lnTo>
                  <a:pt x="1457325" y="38100"/>
                </a:lnTo>
                <a:lnTo>
                  <a:pt x="1478756" y="26193"/>
                </a:lnTo>
                <a:lnTo>
                  <a:pt x="1533525" y="7143"/>
                </a:lnTo>
                <a:lnTo>
                  <a:pt x="1569244" y="0"/>
                </a:lnTo>
                <a:lnTo>
                  <a:pt x="1583531" y="0"/>
                </a:lnTo>
                <a:lnTo>
                  <a:pt x="1607344" y="11906"/>
                </a:lnTo>
                <a:lnTo>
                  <a:pt x="1650206" y="40481"/>
                </a:lnTo>
                <a:lnTo>
                  <a:pt x="1721644" y="97631"/>
                </a:lnTo>
                <a:lnTo>
                  <a:pt x="1797844" y="154781"/>
                </a:lnTo>
                <a:lnTo>
                  <a:pt x="1840706" y="192881"/>
                </a:lnTo>
                <a:lnTo>
                  <a:pt x="1852613" y="204787"/>
                </a:lnTo>
                <a:lnTo>
                  <a:pt x="1869281" y="223837"/>
                </a:lnTo>
                <a:lnTo>
                  <a:pt x="1881188" y="238125"/>
                </a:lnTo>
                <a:lnTo>
                  <a:pt x="1888331" y="252412"/>
                </a:lnTo>
                <a:lnTo>
                  <a:pt x="1895475" y="269081"/>
                </a:lnTo>
                <a:lnTo>
                  <a:pt x="1900238" y="288131"/>
                </a:lnTo>
                <a:lnTo>
                  <a:pt x="1900238" y="304800"/>
                </a:lnTo>
                <a:lnTo>
                  <a:pt x="1888331" y="335756"/>
                </a:lnTo>
                <a:lnTo>
                  <a:pt x="1862138" y="376237"/>
                </a:lnTo>
                <a:lnTo>
                  <a:pt x="1819275" y="428625"/>
                </a:lnTo>
                <a:lnTo>
                  <a:pt x="1745456" y="673893"/>
                </a:lnTo>
                <a:lnTo>
                  <a:pt x="1635919" y="1038225"/>
                </a:lnTo>
                <a:lnTo>
                  <a:pt x="1609725" y="1123950"/>
                </a:lnTo>
                <a:lnTo>
                  <a:pt x="1588294" y="1159668"/>
                </a:lnTo>
                <a:lnTo>
                  <a:pt x="1562100" y="1185862"/>
                </a:lnTo>
                <a:lnTo>
                  <a:pt x="1540669" y="1200150"/>
                </a:lnTo>
                <a:lnTo>
                  <a:pt x="1500188" y="1209675"/>
                </a:lnTo>
                <a:lnTo>
                  <a:pt x="1471613" y="1209675"/>
                </a:lnTo>
                <a:lnTo>
                  <a:pt x="1431131" y="1195387"/>
                </a:lnTo>
                <a:lnTo>
                  <a:pt x="1390650" y="1004887"/>
                </a:lnTo>
                <a:lnTo>
                  <a:pt x="1435894" y="826293"/>
                </a:lnTo>
                <a:lnTo>
                  <a:pt x="1500188" y="554831"/>
                </a:lnTo>
                <a:lnTo>
                  <a:pt x="1552575" y="333375"/>
                </a:lnTo>
                <a:lnTo>
                  <a:pt x="1559719" y="292893"/>
                </a:lnTo>
                <a:lnTo>
                  <a:pt x="1559719" y="276225"/>
                </a:lnTo>
                <a:lnTo>
                  <a:pt x="1554956" y="257175"/>
                </a:lnTo>
                <a:lnTo>
                  <a:pt x="1545431" y="240506"/>
                </a:lnTo>
                <a:lnTo>
                  <a:pt x="1526381" y="228600"/>
                </a:lnTo>
                <a:lnTo>
                  <a:pt x="1507331" y="223837"/>
                </a:lnTo>
                <a:lnTo>
                  <a:pt x="1421606" y="235743"/>
                </a:lnTo>
                <a:lnTo>
                  <a:pt x="1021556" y="300037"/>
                </a:lnTo>
                <a:lnTo>
                  <a:pt x="440531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D693D78-9C13-E744-8C8E-84602DCE1748}"/>
              </a:ext>
            </a:extLst>
          </p:cNvPr>
          <p:cNvSpPr/>
          <p:nvPr/>
        </p:nvSpPr>
        <p:spPr>
          <a:xfrm>
            <a:off x="5049838" y="3554413"/>
            <a:ext cx="1352550" cy="444500"/>
          </a:xfrm>
          <a:custGeom>
            <a:avLst/>
            <a:gdLst>
              <a:gd name="connsiteX0" fmla="*/ 604838 w 1352550"/>
              <a:gd name="connsiteY0" fmla="*/ 92869 h 442913"/>
              <a:gd name="connsiteX1" fmla="*/ 1054894 w 1352550"/>
              <a:gd name="connsiteY1" fmla="*/ 30957 h 442913"/>
              <a:gd name="connsiteX2" fmla="*/ 1092994 w 1352550"/>
              <a:gd name="connsiteY2" fmla="*/ 16669 h 442913"/>
              <a:gd name="connsiteX3" fmla="*/ 1135857 w 1352550"/>
              <a:gd name="connsiteY3" fmla="*/ 4763 h 442913"/>
              <a:gd name="connsiteX4" fmla="*/ 1190625 w 1352550"/>
              <a:gd name="connsiteY4" fmla="*/ 0 h 442913"/>
              <a:gd name="connsiteX5" fmla="*/ 1238250 w 1352550"/>
              <a:gd name="connsiteY5" fmla="*/ 4763 h 442913"/>
              <a:gd name="connsiteX6" fmla="*/ 1288257 w 1352550"/>
              <a:gd name="connsiteY6" fmla="*/ 11907 h 442913"/>
              <a:gd name="connsiteX7" fmla="*/ 1338263 w 1352550"/>
              <a:gd name="connsiteY7" fmla="*/ 33338 h 442913"/>
              <a:gd name="connsiteX8" fmla="*/ 1352550 w 1352550"/>
              <a:gd name="connsiteY8" fmla="*/ 226219 h 442913"/>
              <a:gd name="connsiteX9" fmla="*/ 1309688 w 1352550"/>
              <a:gd name="connsiteY9" fmla="*/ 214313 h 442913"/>
              <a:gd name="connsiteX10" fmla="*/ 1238250 w 1352550"/>
              <a:gd name="connsiteY10" fmla="*/ 192882 h 442913"/>
              <a:gd name="connsiteX11" fmla="*/ 1207294 w 1352550"/>
              <a:gd name="connsiteY11" fmla="*/ 188119 h 442913"/>
              <a:gd name="connsiteX12" fmla="*/ 1050132 w 1352550"/>
              <a:gd name="connsiteY12" fmla="*/ 202407 h 442913"/>
              <a:gd name="connsiteX13" fmla="*/ 769144 w 1352550"/>
              <a:gd name="connsiteY13" fmla="*/ 228600 h 442913"/>
              <a:gd name="connsiteX14" fmla="*/ 633413 w 1352550"/>
              <a:gd name="connsiteY14" fmla="*/ 252413 h 442913"/>
              <a:gd name="connsiteX15" fmla="*/ 392907 w 1352550"/>
              <a:gd name="connsiteY15" fmla="*/ 288132 h 442913"/>
              <a:gd name="connsiteX16" fmla="*/ 166688 w 1352550"/>
              <a:gd name="connsiteY16" fmla="*/ 319088 h 442913"/>
              <a:gd name="connsiteX17" fmla="*/ 154782 w 1352550"/>
              <a:gd name="connsiteY17" fmla="*/ 323850 h 442913"/>
              <a:gd name="connsiteX18" fmla="*/ 111919 w 1352550"/>
              <a:gd name="connsiteY18" fmla="*/ 373857 h 442913"/>
              <a:gd name="connsiteX19" fmla="*/ 71438 w 1352550"/>
              <a:gd name="connsiteY19" fmla="*/ 411957 h 442913"/>
              <a:gd name="connsiteX20" fmla="*/ 21432 w 1352550"/>
              <a:gd name="connsiteY20" fmla="*/ 442913 h 442913"/>
              <a:gd name="connsiteX21" fmla="*/ 0 w 1352550"/>
              <a:gd name="connsiteY21" fmla="*/ 171450 h 442913"/>
              <a:gd name="connsiteX22" fmla="*/ 316707 w 1352550"/>
              <a:gd name="connsiteY22" fmla="*/ 128588 h 442913"/>
              <a:gd name="connsiteX23" fmla="*/ 604838 w 1352550"/>
              <a:gd name="connsiteY23" fmla="*/ 9286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52550" h="442913">
                <a:moveTo>
                  <a:pt x="604838" y="92869"/>
                </a:moveTo>
                <a:lnTo>
                  <a:pt x="1054894" y="30957"/>
                </a:lnTo>
                <a:lnTo>
                  <a:pt x="1092994" y="16669"/>
                </a:lnTo>
                <a:lnTo>
                  <a:pt x="1135857" y="4763"/>
                </a:lnTo>
                <a:lnTo>
                  <a:pt x="1190625" y="0"/>
                </a:lnTo>
                <a:lnTo>
                  <a:pt x="1238250" y="4763"/>
                </a:lnTo>
                <a:lnTo>
                  <a:pt x="1288257" y="11907"/>
                </a:lnTo>
                <a:lnTo>
                  <a:pt x="1338263" y="33338"/>
                </a:lnTo>
                <a:lnTo>
                  <a:pt x="1352550" y="226219"/>
                </a:lnTo>
                <a:lnTo>
                  <a:pt x="1309688" y="214313"/>
                </a:lnTo>
                <a:lnTo>
                  <a:pt x="1238250" y="192882"/>
                </a:lnTo>
                <a:lnTo>
                  <a:pt x="1207294" y="188119"/>
                </a:lnTo>
                <a:lnTo>
                  <a:pt x="1050132" y="202407"/>
                </a:lnTo>
                <a:lnTo>
                  <a:pt x="769144" y="228600"/>
                </a:lnTo>
                <a:lnTo>
                  <a:pt x="633413" y="252413"/>
                </a:lnTo>
                <a:lnTo>
                  <a:pt x="392907" y="288132"/>
                </a:lnTo>
                <a:lnTo>
                  <a:pt x="166688" y="319088"/>
                </a:lnTo>
                <a:lnTo>
                  <a:pt x="154782" y="323850"/>
                </a:lnTo>
                <a:lnTo>
                  <a:pt x="111919" y="373857"/>
                </a:lnTo>
                <a:lnTo>
                  <a:pt x="71438" y="411957"/>
                </a:lnTo>
                <a:lnTo>
                  <a:pt x="21432" y="442913"/>
                </a:lnTo>
                <a:lnTo>
                  <a:pt x="0" y="171450"/>
                </a:lnTo>
                <a:lnTo>
                  <a:pt x="316707" y="128588"/>
                </a:lnTo>
                <a:lnTo>
                  <a:pt x="60483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6D4A6AB8-4850-F14C-9A5B-4F92DE0F332B}"/>
              </a:ext>
            </a:extLst>
          </p:cNvPr>
          <p:cNvSpPr/>
          <p:nvPr/>
        </p:nvSpPr>
        <p:spPr>
          <a:xfrm>
            <a:off x="5638800" y="3752850"/>
            <a:ext cx="1763713" cy="1978025"/>
          </a:xfrm>
          <a:custGeom>
            <a:avLst/>
            <a:gdLst>
              <a:gd name="connsiteX0" fmla="*/ 221516 w 1764405"/>
              <a:gd name="connsiteY0" fmla="*/ 741823 h 1978195"/>
              <a:gd name="connsiteX1" fmla="*/ 224092 w 1764405"/>
              <a:gd name="connsiteY1" fmla="*/ 280759 h 1978195"/>
              <a:gd name="connsiteX2" fmla="*/ 221516 w 1764405"/>
              <a:gd name="connsiteY2" fmla="*/ 257577 h 1978195"/>
              <a:gd name="connsiteX3" fmla="*/ 193183 w 1764405"/>
              <a:gd name="connsiteY3" fmla="*/ 224092 h 1978195"/>
              <a:gd name="connsiteX4" fmla="*/ 113334 w 1764405"/>
              <a:gd name="connsiteY4" fmla="*/ 131364 h 1978195"/>
              <a:gd name="connsiteX5" fmla="*/ 18030 w 1764405"/>
              <a:gd name="connsiteY5" fmla="*/ 28333 h 1978195"/>
              <a:gd name="connsiteX6" fmla="*/ 0 w 1764405"/>
              <a:gd name="connsiteY6" fmla="*/ 2575 h 1978195"/>
              <a:gd name="connsiteX7" fmla="*/ 108182 w 1764405"/>
              <a:gd name="connsiteY7" fmla="*/ 0 h 1978195"/>
              <a:gd name="connsiteX8" fmla="*/ 231819 w 1764405"/>
              <a:gd name="connsiteY8" fmla="*/ 69546 h 1978195"/>
              <a:gd name="connsiteX9" fmla="*/ 311668 w 1764405"/>
              <a:gd name="connsiteY9" fmla="*/ 105606 h 1978195"/>
              <a:gd name="connsiteX10" fmla="*/ 414699 w 1764405"/>
              <a:gd name="connsiteY10" fmla="*/ 157122 h 1978195"/>
              <a:gd name="connsiteX11" fmla="*/ 499700 w 1764405"/>
              <a:gd name="connsiteY11" fmla="*/ 216365 h 1978195"/>
              <a:gd name="connsiteX12" fmla="*/ 538337 w 1764405"/>
              <a:gd name="connsiteY12" fmla="*/ 249850 h 1978195"/>
              <a:gd name="connsiteX13" fmla="*/ 556367 w 1764405"/>
              <a:gd name="connsiteY13" fmla="*/ 273032 h 1978195"/>
              <a:gd name="connsiteX14" fmla="*/ 556367 w 1764405"/>
              <a:gd name="connsiteY14" fmla="*/ 285911 h 1978195"/>
              <a:gd name="connsiteX15" fmla="*/ 538337 w 1764405"/>
              <a:gd name="connsiteY15" fmla="*/ 327123 h 1978195"/>
              <a:gd name="connsiteX16" fmla="*/ 510003 w 1764405"/>
              <a:gd name="connsiteY16" fmla="*/ 414699 h 1978195"/>
              <a:gd name="connsiteX17" fmla="*/ 491973 w 1764405"/>
              <a:gd name="connsiteY17" fmla="*/ 499700 h 1978195"/>
              <a:gd name="connsiteX18" fmla="*/ 481670 w 1764405"/>
              <a:gd name="connsiteY18" fmla="*/ 602731 h 1978195"/>
              <a:gd name="connsiteX19" fmla="*/ 453336 w 1764405"/>
              <a:gd name="connsiteY19" fmla="*/ 1014855 h 1978195"/>
              <a:gd name="connsiteX20" fmla="*/ 422427 w 1764405"/>
              <a:gd name="connsiteY20" fmla="*/ 1390918 h 1978195"/>
              <a:gd name="connsiteX21" fmla="*/ 422427 w 1764405"/>
              <a:gd name="connsiteY21" fmla="*/ 1450161 h 1978195"/>
              <a:gd name="connsiteX22" fmla="*/ 425003 w 1764405"/>
              <a:gd name="connsiteY22" fmla="*/ 1481070 h 1978195"/>
              <a:gd name="connsiteX23" fmla="*/ 432730 w 1764405"/>
              <a:gd name="connsiteY23" fmla="*/ 1524858 h 1978195"/>
              <a:gd name="connsiteX24" fmla="*/ 450760 w 1764405"/>
              <a:gd name="connsiteY24" fmla="*/ 1576374 h 1978195"/>
              <a:gd name="connsiteX25" fmla="*/ 466215 w 1764405"/>
              <a:gd name="connsiteY25" fmla="*/ 1612435 h 1978195"/>
              <a:gd name="connsiteX26" fmla="*/ 484245 w 1764405"/>
              <a:gd name="connsiteY26" fmla="*/ 1643344 h 1978195"/>
              <a:gd name="connsiteX27" fmla="*/ 502276 w 1764405"/>
              <a:gd name="connsiteY27" fmla="*/ 1666526 h 1978195"/>
              <a:gd name="connsiteX28" fmla="*/ 530609 w 1764405"/>
              <a:gd name="connsiteY28" fmla="*/ 1694859 h 1978195"/>
              <a:gd name="connsiteX29" fmla="*/ 566670 w 1764405"/>
              <a:gd name="connsiteY29" fmla="*/ 1710314 h 1978195"/>
              <a:gd name="connsiteX30" fmla="*/ 633640 w 1764405"/>
              <a:gd name="connsiteY30" fmla="*/ 1728344 h 1978195"/>
              <a:gd name="connsiteX31" fmla="*/ 723792 w 1764405"/>
              <a:gd name="connsiteY31" fmla="*/ 1743799 h 1978195"/>
              <a:gd name="connsiteX32" fmla="*/ 855157 w 1764405"/>
              <a:gd name="connsiteY32" fmla="*/ 1754102 h 1978195"/>
              <a:gd name="connsiteX33" fmla="*/ 1027734 w 1764405"/>
              <a:gd name="connsiteY33" fmla="*/ 1748951 h 1978195"/>
              <a:gd name="connsiteX34" fmla="*/ 1159098 w 1764405"/>
              <a:gd name="connsiteY34" fmla="*/ 1733496 h 1978195"/>
              <a:gd name="connsiteX35" fmla="*/ 1231220 w 1764405"/>
              <a:gd name="connsiteY35" fmla="*/ 1723193 h 1978195"/>
              <a:gd name="connsiteX36" fmla="*/ 1272432 w 1764405"/>
              <a:gd name="connsiteY36" fmla="*/ 1712890 h 1978195"/>
              <a:gd name="connsiteX37" fmla="*/ 1730920 w 1764405"/>
              <a:gd name="connsiteY37" fmla="*/ 1694859 h 1978195"/>
              <a:gd name="connsiteX38" fmla="*/ 1754102 w 1764405"/>
              <a:gd name="connsiteY38" fmla="*/ 1723193 h 1978195"/>
              <a:gd name="connsiteX39" fmla="*/ 1761830 w 1764405"/>
              <a:gd name="connsiteY39" fmla="*/ 1756678 h 1978195"/>
              <a:gd name="connsiteX40" fmla="*/ 1764405 w 1764405"/>
              <a:gd name="connsiteY40" fmla="*/ 1779860 h 1978195"/>
              <a:gd name="connsiteX41" fmla="*/ 1759254 w 1764405"/>
              <a:gd name="connsiteY41" fmla="*/ 1808193 h 1978195"/>
              <a:gd name="connsiteX42" fmla="*/ 1736072 w 1764405"/>
              <a:gd name="connsiteY42" fmla="*/ 1846830 h 1978195"/>
              <a:gd name="connsiteX43" fmla="*/ 1710314 w 1764405"/>
              <a:gd name="connsiteY43" fmla="*/ 1877739 h 1978195"/>
              <a:gd name="connsiteX44" fmla="*/ 1671677 w 1764405"/>
              <a:gd name="connsiteY44" fmla="*/ 1898346 h 1978195"/>
              <a:gd name="connsiteX45" fmla="*/ 1607283 w 1764405"/>
              <a:gd name="connsiteY45" fmla="*/ 1921528 h 1978195"/>
              <a:gd name="connsiteX46" fmla="*/ 1532586 w 1764405"/>
              <a:gd name="connsiteY46" fmla="*/ 1936982 h 1978195"/>
              <a:gd name="connsiteX47" fmla="*/ 1398645 w 1764405"/>
              <a:gd name="connsiteY47" fmla="*/ 1957588 h 1978195"/>
              <a:gd name="connsiteX48" fmla="*/ 1287887 w 1764405"/>
              <a:gd name="connsiteY48" fmla="*/ 1967891 h 1978195"/>
              <a:gd name="connsiteX49" fmla="*/ 1128189 w 1764405"/>
              <a:gd name="connsiteY49" fmla="*/ 1978195 h 1978195"/>
              <a:gd name="connsiteX50" fmla="*/ 929854 w 1764405"/>
              <a:gd name="connsiteY50" fmla="*/ 1978195 h 1978195"/>
              <a:gd name="connsiteX51" fmla="*/ 798490 w 1764405"/>
              <a:gd name="connsiteY51" fmla="*/ 1970467 h 1978195"/>
              <a:gd name="connsiteX52" fmla="*/ 674853 w 1764405"/>
              <a:gd name="connsiteY52" fmla="*/ 1955013 h 1978195"/>
              <a:gd name="connsiteX53" fmla="*/ 566670 w 1764405"/>
              <a:gd name="connsiteY53" fmla="*/ 1934406 h 1978195"/>
              <a:gd name="connsiteX54" fmla="*/ 491973 w 1764405"/>
              <a:gd name="connsiteY54" fmla="*/ 1908649 h 1978195"/>
              <a:gd name="connsiteX55" fmla="*/ 440457 w 1764405"/>
              <a:gd name="connsiteY55" fmla="*/ 1882891 h 1978195"/>
              <a:gd name="connsiteX56" fmla="*/ 388942 w 1764405"/>
              <a:gd name="connsiteY56" fmla="*/ 1844254 h 1978195"/>
              <a:gd name="connsiteX57" fmla="*/ 345154 w 1764405"/>
              <a:gd name="connsiteY57" fmla="*/ 1810769 h 1978195"/>
              <a:gd name="connsiteX58" fmla="*/ 311668 w 1764405"/>
              <a:gd name="connsiteY58" fmla="*/ 1774708 h 1978195"/>
              <a:gd name="connsiteX59" fmla="*/ 275608 w 1764405"/>
              <a:gd name="connsiteY59" fmla="*/ 1723193 h 1978195"/>
              <a:gd name="connsiteX60" fmla="*/ 255001 w 1764405"/>
              <a:gd name="connsiteY60" fmla="*/ 1669102 h 1978195"/>
              <a:gd name="connsiteX61" fmla="*/ 242123 w 1764405"/>
              <a:gd name="connsiteY61" fmla="*/ 1602131 h 1978195"/>
              <a:gd name="connsiteX62" fmla="*/ 231819 w 1764405"/>
              <a:gd name="connsiteY62" fmla="*/ 1488797 h 1978195"/>
              <a:gd name="connsiteX63" fmla="*/ 224092 w 1764405"/>
              <a:gd name="connsiteY63" fmla="*/ 1313645 h 1978195"/>
              <a:gd name="connsiteX64" fmla="*/ 226668 w 1764405"/>
              <a:gd name="connsiteY64" fmla="*/ 1141068 h 1978195"/>
              <a:gd name="connsiteX65" fmla="*/ 221516 w 1764405"/>
              <a:gd name="connsiteY65" fmla="*/ 741823 h 197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764405" h="1978195">
                <a:moveTo>
                  <a:pt x="221516" y="741823"/>
                </a:moveTo>
                <a:cubicBezTo>
                  <a:pt x="222375" y="588135"/>
                  <a:pt x="223233" y="434447"/>
                  <a:pt x="224092" y="280759"/>
                </a:cubicBezTo>
                <a:lnTo>
                  <a:pt x="221516" y="257577"/>
                </a:lnTo>
                <a:lnTo>
                  <a:pt x="193183" y="224092"/>
                </a:lnTo>
                <a:lnTo>
                  <a:pt x="113334" y="131364"/>
                </a:lnTo>
                <a:lnTo>
                  <a:pt x="18030" y="28333"/>
                </a:lnTo>
                <a:lnTo>
                  <a:pt x="0" y="2575"/>
                </a:lnTo>
                <a:lnTo>
                  <a:pt x="108182" y="0"/>
                </a:lnTo>
                <a:lnTo>
                  <a:pt x="231819" y="69546"/>
                </a:lnTo>
                <a:lnTo>
                  <a:pt x="311668" y="105606"/>
                </a:lnTo>
                <a:lnTo>
                  <a:pt x="414699" y="157122"/>
                </a:lnTo>
                <a:lnTo>
                  <a:pt x="499700" y="216365"/>
                </a:lnTo>
                <a:lnTo>
                  <a:pt x="538337" y="249850"/>
                </a:lnTo>
                <a:lnTo>
                  <a:pt x="556367" y="273032"/>
                </a:lnTo>
                <a:lnTo>
                  <a:pt x="556367" y="285911"/>
                </a:lnTo>
                <a:lnTo>
                  <a:pt x="538337" y="327123"/>
                </a:lnTo>
                <a:lnTo>
                  <a:pt x="510003" y="414699"/>
                </a:lnTo>
                <a:lnTo>
                  <a:pt x="491973" y="499700"/>
                </a:lnTo>
                <a:lnTo>
                  <a:pt x="481670" y="602731"/>
                </a:lnTo>
                <a:lnTo>
                  <a:pt x="453336" y="1014855"/>
                </a:lnTo>
                <a:lnTo>
                  <a:pt x="422427" y="1390918"/>
                </a:lnTo>
                <a:lnTo>
                  <a:pt x="422427" y="1450161"/>
                </a:lnTo>
                <a:lnTo>
                  <a:pt x="425003" y="1481070"/>
                </a:lnTo>
                <a:lnTo>
                  <a:pt x="432730" y="1524858"/>
                </a:lnTo>
                <a:lnTo>
                  <a:pt x="450760" y="1576374"/>
                </a:lnTo>
                <a:lnTo>
                  <a:pt x="466215" y="1612435"/>
                </a:lnTo>
                <a:lnTo>
                  <a:pt x="484245" y="1643344"/>
                </a:lnTo>
                <a:lnTo>
                  <a:pt x="502276" y="1666526"/>
                </a:lnTo>
                <a:lnTo>
                  <a:pt x="530609" y="1694859"/>
                </a:lnTo>
                <a:lnTo>
                  <a:pt x="566670" y="1710314"/>
                </a:lnTo>
                <a:lnTo>
                  <a:pt x="633640" y="1728344"/>
                </a:lnTo>
                <a:lnTo>
                  <a:pt x="723792" y="1743799"/>
                </a:lnTo>
                <a:lnTo>
                  <a:pt x="855157" y="1754102"/>
                </a:lnTo>
                <a:lnTo>
                  <a:pt x="1027734" y="1748951"/>
                </a:lnTo>
                <a:lnTo>
                  <a:pt x="1159098" y="1733496"/>
                </a:lnTo>
                <a:lnTo>
                  <a:pt x="1231220" y="1723193"/>
                </a:lnTo>
                <a:lnTo>
                  <a:pt x="1272432" y="1712890"/>
                </a:lnTo>
                <a:lnTo>
                  <a:pt x="1730920" y="1694859"/>
                </a:lnTo>
                <a:lnTo>
                  <a:pt x="1754102" y="1723193"/>
                </a:lnTo>
                <a:lnTo>
                  <a:pt x="1761830" y="1756678"/>
                </a:lnTo>
                <a:lnTo>
                  <a:pt x="1764405" y="1779860"/>
                </a:lnTo>
                <a:lnTo>
                  <a:pt x="1759254" y="1808193"/>
                </a:lnTo>
                <a:lnTo>
                  <a:pt x="1736072" y="1846830"/>
                </a:lnTo>
                <a:lnTo>
                  <a:pt x="1710314" y="1877739"/>
                </a:lnTo>
                <a:lnTo>
                  <a:pt x="1671677" y="1898346"/>
                </a:lnTo>
                <a:lnTo>
                  <a:pt x="1607283" y="1921528"/>
                </a:lnTo>
                <a:lnTo>
                  <a:pt x="1532586" y="1936982"/>
                </a:lnTo>
                <a:lnTo>
                  <a:pt x="1398645" y="1957588"/>
                </a:lnTo>
                <a:lnTo>
                  <a:pt x="1287887" y="1967891"/>
                </a:lnTo>
                <a:lnTo>
                  <a:pt x="1128189" y="1978195"/>
                </a:lnTo>
                <a:lnTo>
                  <a:pt x="929854" y="1978195"/>
                </a:lnTo>
                <a:lnTo>
                  <a:pt x="798490" y="1970467"/>
                </a:lnTo>
                <a:lnTo>
                  <a:pt x="674853" y="1955013"/>
                </a:lnTo>
                <a:lnTo>
                  <a:pt x="566670" y="1934406"/>
                </a:lnTo>
                <a:lnTo>
                  <a:pt x="491973" y="1908649"/>
                </a:lnTo>
                <a:lnTo>
                  <a:pt x="440457" y="1882891"/>
                </a:lnTo>
                <a:lnTo>
                  <a:pt x="388942" y="1844254"/>
                </a:lnTo>
                <a:lnTo>
                  <a:pt x="345154" y="1810769"/>
                </a:lnTo>
                <a:lnTo>
                  <a:pt x="311668" y="1774708"/>
                </a:lnTo>
                <a:lnTo>
                  <a:pt x="275608" y="1723193"/>
                </a:lnTo>
                <a:lnTo>
                  <a:pt x="255001" y="1669102"/>
                </a:lnTo>
                <a:lnTo>
                  <a:pt x="242123" y="1602131"/>
                </a:lnTo>
                <a:lnTo>
                  <a:pt x="231819" y="1488797"/>
                </a:lnTo>
                <a:lnTo>
                  <a:pt x="224092" y="1313645"/>
                </a:lnTo>
                <a:cubicBezTo>
                  <a:pt x="224951" y="1256119"/>
                  <a:pt x="225809" y="1198594"/>
                  <a:pt x="226668" y="1141068"/>
                </a:cubicBezTo>
                <a:cubicBezTo>
                  <a:pt x="224951" y="1019148"/>
                  <a:pt x="223233" y="897228"/>
                  <a:pt x="221516" y="74182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B504E27-FC46-DC4B-867E-6FF7E3F4D801}"/>
              </a:ext>
            </a:extLst>
          </p:cNvPr>
          <p:cNvSpPr/>
          <p:nvPr/>
        </p:nvSpPr>
        <p:spPr>
          <a:xfrm>
            <a:off x="6837363" y="4675188"/>
            <a:ext cx="561975" cy="866775"/>
          </a:xfrm>
          <a:custGeom>
            <a:avLst/>
            <a:gdLst>
              <a:gd name="connsiteX0" fmla="*/ 283369 w 561975"/>
              <a:gd name="connsiteY0" fmla="*/ 335756 h 866775"/>
              <a:gd name="connsiteX1" fmla="*/ 233362 w 561975"/>
              <a:gd name="connsiteY1" fmla="*/ 552450 h 866775"/>
              <a:gd name="connsiteX2" fmla="*/ 209550 w 561975"/>
              <a:gd name="connsiteY2" fmla="*/ 640556 h 866775"/>
              <a:gd name="connsiteX3" fmla="*/ 188119 w 561975"/>
              <a:gd name="connsiteY3" fmla="*/ 688181 h 866775"/>
              <a:gd name="connsiteX4" fmla="*/ 173831 w 561975"/>
              <a:gd name="connsiteY4" fmla="*/ 711994 h 866775"/>
              <a:gd name="connsiteX5" fmla="*/ 147637 w 561975"/>
              <a:gd name="connsiteY5" fmla="*/ 745331 h 866775"/>
              <a:gd name="connsiteX6" fmla="*/ 109537 w 561975"/>
              <a:gd name="connsiteY6" fmla="*/ 778669 h 866775"/>
              <a:gd name="connsiteX7" fmla="*/ 73819 w 561975"/>
              <a:gd name="connsiteY7" fmla="*/ 792956 h 866775"/>
              <a:gd name="connsiteX8" fmla="*/ 0 w 561975"/>
              <a:gd name="connsiteY8" fmla="*/ 809625 h 866775"/>
              <a:gd name="connsiteX9" fmla="*/ 561975 w 561975"/>
              <a:gd name="connsiteY9" fmla="*/ 866775 h 866775"/>
              <a:gd name="connsiteX10" fmla="*/ 559594 w 561975"/>
              <a:gd name="connsiteY10" fmla="*/ 826294 h 866775"/>
              <a:gd name="connsiteX11" fmla="*/ 554831 w 561975"/>
              <a:gd name="connsiteY11" fmla="*/ 797719 h 866775"/>
              <a:gd name="connsiteX12" fmla="*/ 531019 w 561975"/>
              <a:gd name="connsiteY12" fmla="*/ 771525 h 866775"/>
              <a:gd name="connsiteX13" fmla="*/ 507206 w 561975"/>
              <a:gd name="connsiteY13" fmla="*/ 752475 h 866775"/>
              <a:gd name="connsiteX14" fmla="*/ 476250 w 561975"/>
              <a:gd name="connsiteY14" fmla="*/ 721519 h 866775"/>
              <a:gd name="connsiteX15" fmla="*/ 452437 w 561975"/>
              <a:gd name="connsiteY15" fmla="*/ 688181 h 866775"/>
              <a:gd name="connsiteX16" fmla="*/ 440531 w 561975"/>
              <a:gd name="connsiteY16" fmla="*/ 654844 h 866775"/>
              <a:gd name="connsiteX17" fmla="*/ 431006 w 561975"/>
              <a:gd name="connsiteY17" fmla="*/ 602456 h 866775"/>
              <a:gd name="connsiteX18" fmla="*/ 423862 w 561975"/>
              <a:gd name="connsiteY18" fmla="*/ 440531 h 866775"/>
              <a:gd name="connsiteX19" fmla="*/ 414337 w 561975"/>
              <a:gd name="connsiteY19" fmla="*/ 207169 h 866775"/>
              <a:gd name="connsiteX20" fmla="*/ 407194 w 561975"/>
              <a:gd name="connsiteY20" fmla="*/ 50006 h 866775"/>
              <a:gd name="connsiteX21" fmla="*/ 404812 w 561975"/>
              <a:gd name="connsiteY21" fmla="*/ 33337 h 866775"/>
              <a:gd name="connsiteX22" fmla="*/ 397669 w 561975"/>
              <a:gd name="connsiteY22" fmla="*/ 16669 h 866775"/>
              <a:gd name="connsiteX23" fmla="*/ 381000 w 561975"/>
              <a:gd name="connsiteY23" fmla="*/ 2381 h 866775"/>
              <a:gd name="connsiteX24" fmla="*/ 361950 w 561975"/>
              <a:gd name="connsiteY24" fmla="*/ 0 h 866775"/>
              <a:gd name="connsiteX25" fmla="*/ 347662 w 561975"/>
              <a:gd name="connsiteY25" fmla="*/ 4762 h 866775"/>
              <a:gd name="connsiteX26" fmla="*/ 338137 w 561975"/>
              <a:gd name="connsiteY26" fmla="*/ 33337 h 866775"/>
              <a:gd name="connsiteX27" fmla="*/ 333375 w 561975"/>
              <a:gd name="connsiteY27" fmla="*/ 80962 h 866775"/>
              <a:gd name="connsiteX28" fmla="*/ 307181 w 561975"/>
              <a:gd name="connsiteY28" fmla="*/ 228600 h 866775"/>
              <a:gd name="connsiteX29" fmla="*/ 283369 w 561975"/>
              <a:gd name="connsiteY29" fmla="*/ 335756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866775">
                <a:moveTo>
                  <a:pt x="283369" y="335756"/>
                </a:moveTo>
                <a:lnTo>
                  <a:pt x="233362" y="552450"/>
                </a:lnTo>
                <a:lnTo>
                  <a:pt x="209550" y="640556"/>
                </a:lnTo>
                <a:lnTo>
                  <a:pt x="188119" y="688181"/>
                </a:lnTo>
                <a:lnTo>
                  <a:pt x="173831" y="711994"/>
                </a:lnTo>
                <a:lnTo>
                  <a:pt x="147637" y="745331"/>
                </a:lnTo>
                <a:lnTo>
                  <a:pt x="109537" y="778669"/>
                </a:lnTo>
                <a:lnTo>
                  <a:pt x="73819" y="792956"/>
                </a:lnTo>
                <a:lnTo>
                  <a:pt x="0" y="809625"/>
                </a:lnTo>
                <a:lnTo>
                  <a:pt x="561975" y="866775"/>
                </a:lnTo>
                <a:lnTo>
                  <a:pt x="559594" y="826294"/>
                </a:lnTo>
                <a:lnTo>
                  <a:pt x="554831" y="797719"/>
                </a:lnTo>
                <a:lnTo>
                  <a:pt x="531019" y="771525"/>
                </a:lnTo>
                <a:lnTo>
                  <a:pt x="507206" y="752475"/>
                </a:lnTo>
                <a:lnTo>
                  <a:pt x="476250" y="721519"/>
                </a:lnTo>
                <a:lnTo>
                  <a:pt x="452437" y="688181"/>
                </a:lnTo>
                <a:lnTo>
                  <a:pt x="440531" y="654844"/>
                </a:lnTo>
                <a:lnTo>
                  <a:pt x="431006" y="602456"/>
                </a:lnTo>
                <a:lnTo>
                  <a:pt x="423862" y="440531"/>
                </a:lnTo>
                <a:lnTo>
                  <a:pt x="414337" y="207169"/>
                </a:lnTo>
                <a:lnTo>
                  <a:pt x="407194" y="50006"/>
                </a:lnTo>
                <a:lnTo>
                  <a:pt x="404812" y="33337"/>
                </a:lnTo>
                <a:lnTo>
                  <a:pt x="397669" y="16669"/>
                </a:lnTo>
                <a:lnTo>
                  <a:pt x="381000" y="2381"/>
                </a:lnTo>
                <a:lnTo>
                  <a:pt x="361950" y="0"/>
                </a:lnTo>
                <a:lnTo>
                  <a:pt x="347662" y="4762"/>
                </a:lnTo>
                <a:lnTo>
                  <a:pt x="338137" y="33337"/>
                </a:lnTo>
                <a:lnTo>
                  <a:pt x="333375" y="80962"/>
                </a:lnTo>
                <a:lnTo>
                  <a:pt x="307181" y="228600"/>
                </a:lnTo>
                <a:lnTo>
                  <a:pt x="283369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A863FD-98A3-4876-A919-F55B5C6156E4}"/>
              </a:ext>
            </a:extLst>
          </p:cNvPr>
          <p:cNvGrpSpPr/>
          <p:nvPr/>
        </p:nvGrpSpPr>
        <p:grpSpPr>
          <a:xfrm>
            <a:off x="2340768" y="1460501"/>
            <a:ext cx="5026025" cy="4364037"/>
            <a:chOff x="2528888" y="1617663"/>
            <a:chExt cx="5026025" cy="4364037"/>
          </a:xfrm>
        </p:grpSpPr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DE16930C-725E-4408-A0B8-40E6C80EA780}"/>
                </a:ext>
              </a:extLst>
            </p:cNvPr>
            <p:cNvSpPr/>
            <p:nvPr/>
          </p:nvSpPr>
          <p:spPr>
            <a:xfrm>
              <a:off x="3009900" y="17621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2545EA19-CF28-45A4-80EA-6007D9FB3450}"/>
                </a:ext>
              </a:extLst>
            </p:cNvPr>
            <p:cNvSpPr/>
            <p:nvPr/>
          </p:nvSpPr>
          <p:spPr>
            <a:xfrm>
              <a:off x="2528888" y="24669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90C2D9AC-1E8F-4670-AE51-CA144851E395}"/>
                </a:ext>
              </a:extLst>
            </p:cNvPr>
            <p:cNvSpPr/>
            <p:nvPr/>
          </p:nvSpPr>
          <p:spPr>
            <a:xfrm>
              <a:off x="3033713" y="32654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8FD93E79-E13F-4817-9D7D-CB6B4DB658A4}"/>
                </a:ext>
              </a:extLst>
            </p:cNvPr>
            <p:cNvSpPr/>
            <p:nvPr/>
          </p:nvSpPr>
          <p:spPr>
            <a:xfrm>
              <a:off x="3036888" y="39385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3063871E-93C3-4620-B379-5C43F7F42464}"/>
                </a:ext>
              </a:extLst>
            </p:cNvPr>
            <p:cNvSpPr/>
            <p:nvPr/>
          </p:nvSpPr>
          <p:spPr>
            <a:xfrm>
              <a:off x="2808288" y="47736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87C8E1B0-2159-468D-8699-6272D62205F4}"/>
                </a:ext>
              </a:extLst>
            </p:cNvPr>
            <p:cNvSpPr/>
            <p:nvPr/>
          </p:nvSpPr>
          <p:spPr>
            <a:xfrm>
              <a:off x="4862513" y="17414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344C160C-0BAC-4DE1-ADB2-D81DADE86951}"/>
                </a:ext>
              </a:extLst>
            </p:cNvPr>
            <p:cNvSpPr/>
            <p:nvPr/>
          </p:nvSpPr>
          <p:spPr>
            <a:xfrm>
              <a:off x="6113463" y="16176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617C003C-D794-4FB5-A181-AAF18105528B}"/>
                </a:ext>
              </a:extLst>
            </p:cNvPr>
            <p:cNvSpPr/>
            <p:nvPr/>
          </p:nvSpPr>
          <p:spPr>
            <a:xfrm>
              <a:off x="4735513" y="28908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7D07C18E-5A45-4619-926F-71C55EA18FA1}"/>
                </a:ext>
              </a:extLst>
            </p:cNvPr>
            <p:cNvSpPr/>
            <p:nvPr/>
          </p:nvSpPr>
          <p:spPr>
            <a:xfrm>
              <a:off x="4370388" y="42291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209C7C80-40FE-4B68-A422-70ECB30254CA}"/>
                </a:ext>
              </a:extLst>
            </p:cNvPr>
            <p:cNvSpPr/>
            <p:nvPr/>
          </p:nvSpPr>
          <p:spPr>
            <a:xfrm>
              <a:off x="3124200" y="46434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8311DABB-ADDF-4ECC-85DE-8704E79D0ED0}"/>
                </a:ext>
              </a:extLst>
            </p:cNvPr>
            <p:cNvSpPr/>
            <p:nvPr/>
          </p:nvSpPr>
          <p:spPr>
            <a:xfrm>
              <a:off x="3333750" y="54959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E31E91D1-6493-4AA4-95CE-BD22C4DFF356}"/>
                </a:ext>
              </a:extLst>
            </p:cNvPr>
            <p:cNvSpPr/>
            <p:nvPr/>
          </p:nvSpPr>
          <p:spPr>
            <a:xfrm>
              <a:off x="5086350" y="27289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4F94454C-B370-464A-8C9F-C54BCD645691}"/>
                </a:ext>
              </a:extLst>
            </p:cNvPr>
            <p:cNvSpPr/>
            <p:nvPr/>
          </p:nvSpPr>
          <p:spPr>
            <a:xfrm>
              <a:off x="5202238" y="37068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7">
              <a:extLst>
                <a:ext uri="{FF2B5EF4-FFF2-40B4-BE49-F238E27FC236}">
                  <a16:creationId xmlns:a16="http://schemas.microsoft.com/office/drawing/2014/main" id="{92FC9E79-A7C5-403E-BB9B-E3D7770DBBED}"/>
                </a:ext>
              </a:extLst>
            </p:cNvPr>
            <p:cNvSpPr/>
            <p:nvPr/>
          </p:nvSpPr>
          <p:spPr>
            <a:xfrm>
              <a:off x="5791200" y="39052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8">
              <a:extLst>
                <a:ext uri="{FF2B5EF4-FFF2-40B4-BE49-F238E27FC236}">
                  <a16:creationId xmlns:a16="http://schemas.microsoft.com/office/drawing/2014/main" id="{357ED05A-86B1-4354-B202-FE0F44BA5630}"/>
                </a:ext>
              </a:extLst>
            </p:cNvPr>
            <p:cNvSpPr/>
            <p:nvPr/>
          </p:nvSpPr>
          <p:spPr>
            <a:xfrm>
              <a:off x="6989763" y="48275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926AC35-031A-4C0D-8A1D-3C76BEED4513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E3C32442-5DDD-4906-AA46-EB81B60C44B1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CC6BCB4-525E-40CC-B9A6-921CF87047C7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C496DD1E-6E7D-4946-9193-C6A48C39FF0E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7">
              <a:extLst>
                <a:ext uri="{FF2B5EF4-FFF2-40B4-BE49-F238E27FC236}">
                  <a16:creationId xmlns:a16="http://schemas.microsoft.com/office/drawing/2014/main" id="{8B9147D8-263C-4F0D-90DC-0763ACD2CED9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8">
              <a:extLst>
                <a:ext uri="{FF2B5EF4-FFF2-40B4-BE49-F238E27FC236}">
                  <a16:creationId xmlns:a16="http://schemas.microsoft.com/office/drawing/2014/main" id="{E9EEF61D-A1E2-49FE-A106-7D38B35170A6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8ADA4243-891F-4BA0-B0F9-D9691664A55E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672DFD8F-91BF-41E6-B097-0415BC85986A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ED11297F-566C-42B9-91EF-326C880884F5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D826903D-7CD7-437C-B825-9FDE968BB834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9">
              <a:extLst>
                <a:ext uri="{FF2B5EF4-FFF2-40B4-BE49-F238E27FC236}">
                  <a16:creationId xmlns:a16="http://schemas.microsoft.com/office/drawing/2014/main" id="{2A3407A7-D15D-4903-BCFB-BBBEAF359A3C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0">
              <a:extLst>
                <a:ext uri="{FF2B5EF4-FFF2-40B4-BE49-F238E27FC236}">
                  <a16:creationId xmlns:a16="http://schemas.microsoft.com/office/drawing/2014/main" id="{11C8E7E9-3037-4937-848C-9C94A8DC6817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4">
              <a:extLst>
                <a:ext uri="{FF2B5EF4-FFF2-40B4-BE49-F238E27FC236}">
                  <a16:creationId xmlns:a16="http://schemas.microsoft.com/office/drawing/2014/main" id="{AD94691B-1742-4C4D-A781-2E5EB1A7209F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5">
              <a:extLst>
                <a:ext uri="{FF2B5EF4-FFF2-40B4-BE49-F238E27FC236}">
                  <a16:creationId xmlns:a16="http://schemas.microsoft.com/office/drawing/2014/main" id="{D0E3706B-3588-4643-9E12-86D744781737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CD96379F-AB28-4B15-AB06-0267B087194D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896AFF09-8AEF-42F2-B438-62A14D903000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6521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AFF8DA-C44D-440E-8AB7-79D73C5E9888}"/>
              </a:ext>
            </a:extLst>
          </p:cNvPr>
          <p:cNvGrpSpPr/>
          <p:nvPr/>
        </p:nvGrpSpPr>
        <p:grpSpPr>
          <a:xfrm>
            <a:off x="2376488" y="1465263"/>
            <a:ext cx="5026025" cy="4364037"/>
            <a:chOff x="2376488" y="1465263"/>
            <a:chExt cx="5026025" cy="4364037"/>
          </a:xfrm>
        </p:grpSpPr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F105C4BE-215E-1B46-B6AE-36324104ADBE}"/>
                </a:ext>
              </a:extLst>
            </p:cNvPr>
            <p:cNvSpPr/>
            <p:nvPr/>
          </p:nvSpPr>
          <p:spPr>
            <a:xfrm>
              <a:off x="2857500" y="1609725"/>
              <a:ext cx="1104900" cy="436563"/>
            </a:xfrm>
            <a:custGeom>
              <a:avLst/>
              <a:gdLst>
                <a:gd name="connsiteX0" fmla="*/ 457200 w 1104900"/>
                <a:gd name="connsiteY0" fmla="*/ 316706 h 435769"/>
                <a:gd name="connsiteX1" fmla="*/ 538163 w 1104900"/>
                <a:gd name="connsiteY1" fmla="*/ 352425 h 435769"/>
                <a:gd name="connsiteX2" fmla="*/ 619125 w 1104900"/>
                <a:gd name="connsiteY2" fmla="*/ 381000 h 435769"/>
                <a:gd name="connsiteX3" fmla="*/ 678656 w 1104900"/>
                <a:gd name="connsiteY3" fmla="*/ 397669 h 435769"/>
                <a:gd name="connsiteX4" fmla="*/ 750094 w 1104900"/>
                <a:gd name="connsiteY4" fmla="*/ 414338 h 435769"/>
                <a:gd name="connsiteX5" fmla="*/ 814388 w 1104900"/>
                <a:gd name="connsiteY5" fmla="*/ 423863 h 435769"/>
                <a:gd name="connsiteX6" fmla="*/ 876300 w 1104900"/>
                <a:gd name="connsiteY6" fmla="*/ 431006 h 435769"/>
                <a:gd name="connsiteX7" fmla="*/ 942975 w 1104900"/>
                <a:gd name="connsiteY7" fmla="*/ 435769 h 435769"/>
                <a:gd name="connsiteX8" fmla="*/ 1002506 w 1104900"/>
                <a:gd name="connsiteY8" fmla="*/ 435769 h 435769"/>
                <a:gd name="connsiteX9" fmla="*/ 1040606 w 1104900"/>
                <a:gd name="connsiteY9" fmla="*/ 428625 h 435769"/>
                <a:gd name="connsiteX10" fmla="*/ 1081088 w 1104900"/>
                <a:gd name="connsiteY10" fmla="*/ 404813 h 435769"/>
                <a:gd name="connsiteX11" fmla="*/ 1100138 w 1104900"/>
                <a:gd name="connsiteY11" fmla="*/ 385763 h 435769"/>
                <a:gd name="connsiteX12" fmla="*/ 1104900 w 1104900"/>
                <a:gd name="connsiteY12" fmla="*/ 369094 h 435769"/>
                <a:gd name="connsiteX13" fmla="*/ 1097756 w 1104900"/>
                <a:gd name="connsiteY13" fmla="*/ 335756 h 435769"/>
                <a:gd name="connsiteX14" fmla="*/ 1078706 w 1104900"/>
                <a:gd name="connsiteY14" fmla="*/ 292894 h 435769"/>
                <a:gd name="connsiteX15" fmla="*/ 1054894 w 1104900"/>
                <a:gd name="connsiteY15" fmla="*/ 252413 h 435769"/>
                <a:gd name="connsiteX16" fmla="*/ 1033463 w 1104900"/>
                <a:gd name="connsiteY16" fmla="*/ 228600 h 435769"/>
                <a:gd name="connsiteX17" fmla="*/ 1009650 w 1104900"/>
                <a:gd name="connsiteY17" fmla="*/ 209550 h 435769"/>
                <a:gd name="connsiteX18" fmla="*/ 971550 w 1104900"/>
                <a:gd name="connsiteY18" fmla="*/ 185738 h 435769"/>
                <a:gd name="connsiteX19" fmla="*/ 938213 w 1104900"/>
                <a:gd name="connsiteY19" fmla="*/ 166688 h 435769"/>
                <a:gd name="connsiteX20" fmla="*/ 885825 w 1104900"/>
                <a:gd name="connsiteY20" fmla="*/ 147638 h 435769"/>
                <a:gd name="connsiteX21" fmla="*/ 823913 w 1104900"/>
                <a:gd name="connsiteY21" fmla="*/ 133350 h 435769"/>
                <a:gd name="connsiteX22" fmla="*/ 742950 w 1104900"/>
                <a:gd name="connsiteY22" fmla="*/ 123825 h 435769"/>
                <a:gd name="connsiteX23" fmla="*/ 664369 w 1104900"/>
                <a:gd name="connsiteY23" fmla="*/ 121444 h 435769"/>
                <a:gd name="connsiteX24" fmla="*/ 585788 w 1104900"/>
                <a:gd name="connsiteY24" fmla="*/ 121444 h 435769"/>
                <a:gd name="connsiteX25" fmla="*/ 464344 w 1104900"/>
                <a:gd name="connsiteY25" fmla="*/ 111919 h 435769"/>
                <a:gd name="connsiteX26" fmla="*/ 335756 w 1104900"/>
                <a:gd name="connsiteY26" fmla="*/ 95250 h 435769"/>
                <a:gd name="connsiteX27" fmla="*/ 254794 w 1104900"/>
                <a:gd name="connsiteY27" fmla="*/ 76200 h 435769"/>
                <a:gd name="connsiteX28" fmla="*/ 138113 w 1104900"/>
                <a:gd name="connsiteY28" fmla="*/ 42863 h 435769"/>
                <a:gd name="connsiteX29" fmla="*/ 54769 w 1104900"/>
                <a:gd name="connsiteY29" fmla="*/ 9525 h 435769"/>
                <a:gd name="connsiteX30" fmla="*/ 26194 w 1104900"/>
                <a:gd name="connsiteY30" fmla="*/ 0 h 435769"/>
                <a:gd name="connsiteX31" fmla="*/ 14288 w 1104900"/>
                <a:gd name="connsiteY31" fmla="*/ 0 h 435769"/>
                <a:gd name="connsiteX32" fmla="*/ 2381 w 1104900"/>
                <a:gd name="connsiteY32" fmla="*/ 4763 h 435769"/>
                <a:gd name="connsiteX33" fmla="*/ 0 w 1104900"/>
                <a:gd name="connsiteY33" fmla="*/ 21431 h 435769"/>
                <a:gd name="connsiteX34" fmla="*/ 11906 w 1104900"/>
                <a:gd name="connsiteY34" fmla="*/ 50006 h 435769"/>
                <a:gd name="connsiteX35" fmla="*/ 35719 w 1104900"/>
                <a:gd name="connsiteY35" fmla="*/ 71438 h 435769"/>
                <a:gd name="connsiteX36" fmla="*/ 95250 w 1104900"/>
                <a:gd name="connsiteY36" fmla="*/ 109538 h 435769"/>
                <a:gd name="connsiteX37" fmla="*/ 200025 w 1104900"/>
                <a:gd name="connsiteY37" fmla="*/ 178594 h 435769"/>
                <a:gd name="connsiteX38" fmla="*/ 304800 w 1104900"/>
                <a:gd name="connsiteY38" fmla="*/ 240506 h 435769"/>
                <a:gd name="connsiteX39" fmla="*/ 457200 w 1104900"/>
                <a:gd name="connsiteY39" fmla="*/ 3167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900" h="435769">
                  <a:moveTo>
                    <a:pt x="457200" y="316706"/>
                  </a:moveTo>
                  <a:lnTo>
                    <a:pt x="538163" y="352425"/>
                  </a:lnTo>
                  <a:lnTo>
                    <a:pt x="619125" y="381000"/>
                  </a:lnTo>
                  <a:lnTo>
                    <a:pt x="678656" y="397669"/>
                  </a:lnTo>
                  <a:lnTo>
                    <a:pt x="750094" y="414338"/>
                  </a:lnTo>
                  <a:lnTo>
                    <a:pt x="814388" y="423863"/>
                  </a:lnTo>
                  <a:lnTo>
                    <a:pt x="876300" y="431006"/>
                  </a:lnTo>
                  <a:lnTo>
                    <a:pt x="942975" y="435769"/>
                  </a:lnTo>
                  <a:lnTo>
                    <a:pt x="1002506" y="435769"/>
                  </a:lnTo>
                  <a:lnTo>
                    <a:pt x="1040606" y="428625"/>
                  </a:lnTo>
                  <a:lnTo>
                    <a:pt x="1081088" y="404813"/>
                  </a:lnTo>
                  <a:lnTo>
                    <a:pt x="1100138" y="385763"/>
                  </a:lnTo>
                  <a:lnTo>
                    <a:pt x="1104900" y="369094"/>
                  </a:lnTo>
                  <a:lnTo>
                    <a:pt x="1097756" y="335756"/>
                  </a:lnTo>
                  <a:lnTo>
                    <a:pt x="1078706" y="292894"/>
                  </a:lnTo>
                  <a:lnTo>
                    <a:pt x="1054894" y="252413"/>
                  </a:lnTo>
                  <a:lnTo>
                    <a:pt x="1033463" y="228600"/>
                  </a:lnTo>
                  <a:lnTo>
                    <a:pt x="1009650" y="209550"/>
                  </a:lnTo>
                  <a:lnTo>
                    <a:pt x="971550" y="185738"/>
                  </a:lnTo>
                  <a:lnTo>
                    <a:pt x="938213" y="166688"/>
                  </a:lnTo>
                  <a:lnTo>
                    <a:pt x="885825" y="147638"/>
                  </a:lnTo>
                  <a:lnTo>
                    <a:pt x="823913" y="133350"/>
                  </a:lnTo>
                  <a:lnTo>
                    <a:pt x="742950" y="123825"/>
                  </a:lnTo>
                  <a:lnTo>
                    <a:pt x="664369" y="121444"/>
                  </a:lnTo>
                  <a:lnTo>
                    <a:pt x="585788" y="121444"/>
                  </a:lnTo>
                  <a:lnTo>
                    <a:pt x="464344" y="111919"/>
                  </a:lnTo>
                  <a:lnTo>
                    <a:pt x="335756" y="95250"/>
                  </a:lnTo>
                  <a:lnTo>
                    <a:pt x="254794" y="76200"/>
                  </a:lnTo>
                  <a:lnTo>
                    <a:pt x="138113" y="42863"/>
                  </a:lnTo>
                  <a:lnTo>
                    <a:pt x="54769" y="9525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5719" y="71438"/>
                  </a:lnTo>
                  <a:lnTo>
                    <a:pt x="95250" y="109538"/>
                  </a:lnTo>
                  <a:lnTo>
                    <a:pt x="200025" y="178594"/>
                  </a:lnTo>
                  <a:lnTo>
                    <a:pt x="304800" y="240506"/>
                  </a:lnTo>
                  <a:lnTo>
                    <a:pt x="4572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C3CFD01C-F822-DD4D-924C-FDC8FB5F313E}"/>
                </a:ext>
              </a:extLst>
            </p:cNvPr>
            <p:cNvSpPr/>
            <p:nvPr/>
          </p:nvSpPr>
          <p:spPr>
            <a:xfrm>
              <a:off x="2376488" y="2314575"/>
              <a:ext cx="2038350" cy="633413"/>
            </a:xfrm>
            <a:custGeom>
              <a:avLst/>
              <a:gdLst>
                <a:gd name="connsiteX0" fmla="*/ 940593 w 2038350"/>
                <a:gd name="connsiteY0" fmla="*/ 245269 h 633413"/>
                <a:gd name="connsiteX1" fmla="*/ 1202531 w 2038350"/>
                <a:gd name="connsiteY1" fmla="*/ 173831 h 633413"/>
                <a:gd name="connsiteX2" fmla="*/ 1326356 w 2038350"/>
                <a:gd name="connsiteY2" fmla="*/ 142875 h 633413"/>
                <a:gd name="connsiteX3" fmla="*/ 1378743 w 2038350"/>
                <a:gd name="connsiteY3" fmla="*/ 123825 h 633413"/>
                <a:gd name="connsiteX4" fmla="*/ 1416843 w 2038350"/>
                <a:gd name="connsiteY4" fmla="*/ 107156 h 633413"/>
                <a:gd name="connsiteX5" fmla="*/ 1471612 w 2038350"/>
                <a:gd name="connsiteY5" fmla="*/ 76200 h 633413"/>
                <a:gd name="connsiteX6" fmla="*/ 1531143 w 2038350"/>
                <a:gd name="connsiteY6" fmla="*/ 30956 h 633413"/>
                <a:gd name="connsiteX7" fmla="*/ 1559718 w 2038350"/>
                <a:gd name="connsiteY7" fmla="*/ 0 h 633413"/>
                <a:gd name="connsiteX8" fmla="*/ 1643062 w 2038350"/>
                <a:gd name="connsiteY8" fmla="*/ 9525 h 633413"/>
                <a:gd name="connsiteX9" fmla="*/ 1743075 w 2038350"/>
                <a:gd name="connsiteY9" fmla="*/ 30956 h 633413"/>
                <a:gd name="connsiteX10" fmla="*/ 1814512 w 2038350"/>
                <a:gd name="connsiteY10" fmla="*/ 50006 h 633413"/>
                <a:gd name="connsiteX11" fmla="*/ 1864518 w 2038350"/>
                <a:gd name="connsiteY11" fmla="*/ 66675 h 633413"/>
                <a:gd name="connsiteX12" fmla="*/ 1907381 w 2038350"/>
                <a:gd name="connsiteY12" fmla="*/ 83344 h 633413"/>
                <a:gd name="connsiteX13" fmla="*/ 1940718 w 2038350"/>
                <a:gd name="connsiteY13" fmla="*/ 100013 h 633413"/>
                <a:gd name="connsiteX14" fmla="*/ 1974056 w 2038350"/>
                <a:gd name="connsiteY14" fmla="*/ 123825 h 633413"/>
                <a:gd name="connsiteX15" fmla="*/ 2002631 w 2038350"/>
                <a:gd name="connsiteY15" fmla="*/ 147638 h 633413"/>
                <a:gd name="connsiteX16" fmla="*/ 2024062 w 2038350"/>
                <a:gd name="connsiteY16" fmla="*/ 166688 h 633413"/>
                <a:gd name="connsiteX17" fmla="*/ 2035968 w 2038350"/>
                <a:gd name="connsiteY17" fmla="*/ 183356 h 633413"/>
                <a:gd name="connsiteX18" fmla="*/ 2038350 w 2038350"/>
                <a:gd name="connsiteY18" fmla="*/ 202406 h 633413"/>
                <a:gd name="connsiteX19" fmla="*/ 2033587 w 2038350"/>
                <a:gd name="connsiteY19" fmla="*/ 223838 h 633413"/>
                <a:gd name="connsiteX20" fmla="*/ 2016918 w 2038350"/>
                <a:gd name="connsiteY20" fmla="*/ 250031 h 633413"/>
                <a:gd name="connsiteX21" fmla="*/ 1990725 w 2038350"/>
                <a:gd name="connsiteY21" fmla="*/ 266700 h 633413"/>
                <a:gd name="connsiteX22" fmla="*/ 1943100 w 2038350"/>
                <a:gd name="connsiteY22" fmla="*/ 283369 h 633413"/>
                <a:gd name="connsiteX23" fmla="*/ 1859756 w 2038350"/>
                <a:gd name="connsiteY23" fmla="*/ 295275 h 633413"/>
                <a:gd name="connsiteX24" fmla="*/ 1695450 w 2038350"/>
                <a:gd name="connsiteY24" fmla="*/ 316706 h 633413"/>
                <a:gd name="connsiteX25" fmla="*/ 1588293 w 2038350"/>
                <a:gd name="connsiteY25" fmla="*/ 328613 h 633413"/>
                <a:gd name="connsiteX26" fmla="*/ 1493043 w 2038350"/>
                <a:gd name="connsiteY26" fmla="*/ 340519 h 633413"/>
                <a:gd name="connsiteX27" fmla="*/ 1340643 w 2038350"/>
                <a:gd name="connsiteY27" fmla="*/ 369094 h 633413"/>
                <a:gd name="connsiteX28" fmla="*/ 1133475 w 2038350"/>
                <a:gd name="connsiteY28" fmla="*/ 416719 h 633413"/>
                <a:gd name="connsiteX29" fmla="*/ 942975 w 2038350"/>
                <a:gd name="connsiteY29" fmla="*/ 464344 h 633413"/>
                <a:gd name="connsiteX30" fmla="*/ 714375 w 2038350"/>
                <a:gd name="connsiteY30" fmla="*/ 531019 h 633413"/>
                <a:gd name="connsiteX31" fmla="*/ 554831 w 2038350"/>
                <a:gd name="connsiteY31" fmla="*/ 581025 h 633413"/>
                <a:gd name="connsiteX32" fmla="*/ 488156 w 2038350"/>
                <a:gd name="connsiteY32" fmla="*/ 609600 h 633413"/>
                <a:gd name="connsiteX33" fmla="*/ 433387 w 2038350"/>
                <a:gd name="connsiteY33" fmla="*/ 626269 h 633413"/>
                <a:gd name="connsiteX34" fmla="*/ 378618 w 2038350"/>
                <a:gd name="connsiteY34" fmla="*/ 633413 h 633413"/>
                <a:gd name="connsiteX35" fmla="*/ 345281 w 2038350"/>
                <a:gd name="connsiteY35" fmla="*/ 628650 h 633413"/>
                <a:gd name="connsiteX36" fmla="*/ 300037 w 2038350"/>
                <a:gd name="connsiteY36" fmla="*/ 609600 h 633413"/>
                <a:gd name="connsiteX37" fmla="*/ 228600 w 2038350"/>
                <a:gd name="connsiteY37" fmla="*/ 557213 h 633413"/>
                <a:gd name="connsiteX38" fmla="*/ 150018 w 2038350"/>
                <a:gd name="connsiteY38" fmla="*/ 495300 h 633413"/>
                <a:gd name="connsiteX39" fmla="*/ 83343 w 2038350"/>
                <a:gd name="connsiteY39" fmla="*/ 435769 h 633413"/>
                <a:gd name="connsiteX40" fmla="*/ 28575 w 2038350"/>
                <a:gd name="connsiteY40" fmla="*/ 373856 h 633413"/>
                <a:gd name="connsiteX41" fmla="*/ 4762 w 2038350"/>
                <a:gd name="connsiteY41" fmla="*/ 342900 h 633413"/>
                <a:gd name="connsiteX42" fmla="*/ 0 w 2038350"/>
                <a:gd name="connsiteY42" fmla="*/ 323850 h 633413"/>
                <a:gd name="connsiteX43" fmla="*/ 4762 w 2038350"/>
                <a:gd name="connsiteY43" fmla="*/ 297656 h 633413"/>
                <a:gd name="connsiteX44" fmla="*/ 21431 w 2038350"/>
                <a:gd name="connsiteY44" fmla="*/ 285750 h 633413"/>
                <a:gd name="connsiteX45" fmla="*/ 40481 w 2038350"/>
                <a:gd name="connsiteY45" fmla="*/ 285750 h 633413"/>
                <a:gd name="connsiteX46" fmla="*/ 69056 w 2038350"/>
                <a:gd name="connsiteY46" fmla="*/ 290513 h 633413"/>
                <a:gd name="connsiteX47" fmla="*/ 152400 w 2038350"/>
                <a:gd name="connsiteY47" fmla="*/ 319088 h 633413"/>
                <a:gd name="connsiteX48" fmla="*/ 250031 w 2038350"/>
                <a:gd name="connsiteY48" fmla="*/ 347663 h 633413"/>
                <a:gd name="connsiteX49" fmla="*/ 314325 w 2038350"/>
                <a:gd name="connsiteY49" fmla="*/ 359569 h 633413"/>
                <a:gd name="connsiteX50" fmla="*/ 385762 w 2038350"/>
                <a:gd name="connsiteY50" fmla="*/ 369094 h 633413"/>
                <a:gd name="connsiteX51" fmla="*/ 454818 w 2038350"/>
                <a:gd name="connsiteY51" fmla="*/ 369094 h 633413"/>
                <a:gd name="connsiteX52" fmla="*/ 519112 w 2038350"/>
                <a:gd name="connsiteY52" fmla="*/ 354806 h 633413"/>
                <a:gd name="connsiteX53" fmla="*/ 769143 w 2038350"/>
                <a:gd name="connsiteY53" fmla="*/ 288131 h 633413"/>
                <a:gd name="connsiteX54" fmla="*/ 940593 w 2038350"/>
                <a:gd name="connsiteY54" fmla="*/ 2452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038350" h="633413">
                  <a:moveTo>
                    <a:pt x="940593" y="245269"/>
                  </a:moveTo>
                  <a:lnTo>
                    <a:pt x="1202531" y="173831"/>
                  </a:lnTo>
                  <a:lnTo>
                    <a:pt x="1326356" y="142875"/>
                  </a:lnTo>
                  <a:lnTo>
                    <a:pt x="1378743" y="123825"/>
                  </a:lnTo>
                  <a:lnTo>
                    <a:pt x="1416843" y="107156"/>
                  </a:lnTo>
                  <a:lnTo>
                    <a:pt x="1471612" y="76200"/>
                  </a:lnTo>
                  <a:lnTo>
                    <a:pt x="1531143" y="30956"/>
                  </a:lnTo>
                  <a:lnTo>
                    <a:pt x="1559718" y="0"/>
                  </a:lnTo>
                  <a:lnTo>
                    <a:pt x="1643062" y="9525"/>
                  </a:lnTo>
                  <a:lnTo>
                    <a:pt x="1743075" y="30956"/>
                  </a:lnTo>
                  <a:lnTo>
                    <a:pt x="1814512" y="50006"/>
                  </a:lnTo>
                  <a:lnTo>
                    <a:pt x="1864518" y="66675"/>
                  </a:lnTo>
                  <a:lnTo>
                    <a:pt x="1907381" y="83344"/>
                  </a:lnTo>
                  <a:lnTo>
                    <a:pt x="1940718" y="100013"/>
                  </a:lnTo>
                  <a:lnTo>
                    <a:pt x="1974056" y="123825"/>
                  </a:lnTo>
                  <a:lnTo>
                    <a:pt x="2002631" y="147638"/>
                  </a:lnTo>
                  <a:lnTo>
                    <a:pt x="2024062" y="166688"/>
                  </a:lnTo>
                  <a:lnTo>
                    <a:pt x="2035968" y="183356"/>
                  </a:lnTo>
                  <a:lnTo>
                    <a:pt x="2038350" y="202406"/>
                  </a:lnTo>
                  <a:lnTo>
                    <a:pt x="2033587" y="223838"/>
                  </a:lnTo>
                  <a:lnTo>
                    <a:pt x="2016918" y="250031"/>
                  </a:lnTo>
                  <a:lnTo>
                    <a:pt x="1990725" y="266700"/>
                  </a:lnTo>
                  <a:lnTo>
                    <a:pt x="1943100" y="283369"/>
                  </a:lnTo>
                  <a:lnTo>
                    <a:pt x="1859756" y="295275"/>
                  </a:lnTo>
                  <a:lnTo>
                    <a:pt x="1695450" y="316706"/>
                  </a:lnTo>
                  <a:lnTo>
                    <a:pt x="1588293" y="328613"/>
                  </a:lnTo>
                  <a:lnTo>
                    <a:pt x="1493043" y="340519"/>
                  </a:lnTo>
                  <a:lnTo>
                    <a:pt x="1340643" y="369094"/>
                  </a:lnTo>
                  <a:lnTo>
                    <a:pt x="1133475" y="416719"/>
                  </a:lnTo>
                  <a:lnTo>
                    <a:pt x="942975" y="464344"/>
                  </a:lnTo>
                  <a:lnTo>
                    <a:pt x="714375" y="531019"/>
                  </a:lnTo>
                  <a:lnTo>
                    <a:pt x="554831" y="581025"/>
                  </a:lnTo>
                  <a:lnTo>
                    <a:pt x="488156" y="609600"/>
                  </a:lnTo>
                  <a:lnTo>
                    <a:pt x="433387" y="626269"/>
                  </a:lnTo>
                  <a:lnTo>
                    <a:pt x="378618" y="633413"/>
                  </a:lnTo>
                  <a:lnTo>
                    <a:pt x="345281" y="628650"/>
                  </a:lnTo>
                  <a:lnTo>
                    <a:pt x="300037" y="609600"/>
                  </a:lnTo>
                  <a:lnTo>
                    <a:pt x="228600" y="557213"/>
                  </a:lnTo>
                  <a:lnTo>
                    <a:pt x="150018" y="495300"/>
                  </a:lnTo>
                  <a:lnTo>
                    <a:pt x="83343" y="435769"/>
                  </a:lnTo>
                  <a:lnTo>
                    <a:pt x="28575" y="373856"/>
                  </a:lnTo>
                  <a:lnTo>
                    <a:pt x="4762" y="342900"/>
                  </a:lnTo>
                  <a:lnTo>
                    <a:pt x="0" y="323850"/>
                  </a:lnTo>
                  <a:lnTo>
                    <a:pt x="4762" y="297656"/>
                  </a:lnTo>
                  <a:lnTo>
                    <a:pt x="21431" y="285750"/>
                  </a:lnTo>
                  <a:lnTo>
                    <a:pt x="40481" y="285750"/>
                  </a:lnTo>
                  <a:lnTo>
                    <a:pt x="69056" y="290513"/>
                  </a:lnTo>
                  <a:lnTo>
                    <a:pt x="152400" y="319088"/>
                  </a:lnTo>
                  <a:lnTo>
                    <a:pt x="250031" y="347663"/>
                  </a:lnTo>
                  <a:lnTo>
                    <a:pt x="314325" y="359569"/>
                  </a:lnTo>
                  <a:lnTo>
                    <a:pt x="385762" y="369094"/>
                  </a:lnTo>
                  <a:lnTo>
                    <a:pt x="454818" y="369094"/>
                  </a:lnTo>
                  <a:lnTo>
                    <a:pt x="519112" y="354806"/>
                  </a:lnTo>
                  <a:lnTo>
                    <a:pt x="769143" y="288131"/>
                  </a:lnTo>
                  <a:lnTo>
                    <a:pt x="940593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40F4756-46E3-F34E-B40C-11E2FA131BC2}"/>
                </a:ext>
              </a:extLst>
            </p:cNvPr>
            <p:cNvSpPr/>
            <p:nvPr/>
          </p:nvSpPr>
          <p:spPr>
            <a:xfrm>
              <a:off x="2881313" y="3113088"/>
              <a:ext cx="1231900" cy="361950"/>
            </a:xfrm>
            <a:custGeom>
              <a:avLst/>
              <a:gdLst>
                <a:gd name="connsiteX0" fmla="*/ 645318 w 1231106"/>
                <a:gd name="connsiteY0" fmla="*/ 97631 h 361950"/>
                <a:gd name="connsiteX1" fmla="*/ 738187 w 1231106"/>
                <a:gd name="connsiteY1" fmla="*/ 61912 h 361950"/>
                <a:gd name="connsiteX2" fmla="*/ 802481 w 1231106"/>
                <a:gd name="connsiteY2" fmla="*/ 33337 h 361950"/>
                <a:gd name="connsiteX3" fmla="*/ 859631 w 1231106"/>
                <a:gd name="connsiteY3" fmla="*/ 11906 h 361950"/>
                <a:gd name="connsiteX4" fmla="*/ 904875 w 1231106"/>
                <a:gd name="connsiteY4" fmla="*/ 0 h 361950"/>
                <a:gd name="connsiteX5" fmla="*/ 940593 w 1231106"/>
                <a:gd name="connsiteY5" fmla="*/ 0 h 361950"/>
                <a:gd name="connsiteX6" fmla="*/ 971550 w 1231106"/>
                <a:gd name="connsiteY6" fmla="*/ 0 h 361950"/>
                <a:gd name="connsiteX7" fmla="*/ 1021556 w 1231106"/>
                <a:gd name="connsiteY7" fmla="*/ 11906 h 361950"/>
                <a:gd name="connsiteX8" fmla="*/ 1073943 w 1231106"/>
                <a:gd name="connsiteY8" fmla="*/ 26194 h 361950"/>
                <a:gd name="connsiteX9" fmla="*/ 1121568 w 1231106"/>
                <a:gd name="connsiteY9" fmla="*/ 42862 h 361950"/>
                <a:gd name="connsiteX10" fmla="*/ 1169193 w 1231106"/>
                <a:gd name="connsiteY10" fmla="*/ 61912 h 361950"/>
                <a:gd name="connsiteX11" fmla="*/ 1209675 w 1231106"/>
                <a:gd name="connsiteY11" fmla="*/ 85725 h 361950"/>
                <a:gd name="connsiteX12" fmla="*/ 1221581 w 1231106"/>
                <a:gd name="connsiteY12" fmla="*/ 97631 h 361950"/>
                <a:gd name="connsiteX13" fmla="*/ 1231106 w 1231106"/>
                <a:gd name="connsiteY13" fmla="*/ 114300 h 361950"/>
                <a:gd name="connsiteX14" fmla="*/ 1231106 w 1231106"/>
                <a:gd name="connsiteY14" fmla="*/ 126206 h 361950"/>
                <a:gd name="connsiteX15" fmla="*/ 1223962 w 1231106"/>
                <a:gd name="connsiteY15" fmla="*/ 150019 h 361950"/>
                <a:gd name="connsiteX16" fmla="*/ 1207293 w 1231106"/>
                <a:gd name="connsiteY16" fmla="*/ 173831 h 361950"/>
                <a:gd name="connsiteX17" fmla="*/ 1143000 w 1231106"/>
                <a:gd name="connsiteY17" fmla="*/ 207169 h 361950"/>
                <a:gd name="connsiteX18" fmla="*/ 1054893 w 1231106"/>
                <a:gd name="connsiteY18" fmla="*/ 238125 h 361950"/>
                <a:gd name="connsiteX19" fmla="*/ 950118 w 1231106"/>
                <a:gd name="connsiteY19" fmla="*/ 264319 h 361950"/>
                <a:gd name="connsiteX20" fmla="*/ 847725 w 1231106"/>
                <a:gd name="connsiteY20" fmla="*/ 280987 h 361950"/>
                <a:gd name="connsiteX21" fmla="*/ 700087 w 1231106"/>
                <a:gd name="connsiteY21" fmla="*/ 307181 h 361950"/>
                <a:gd name="connsiteX22" fmla="*/ 545306 w 1231106"/>
                <a:gd name="connsiteY22" fmla="*/ 338137 h 361950"/>
                <a:gd name="connsiteX23" fmla="*/ 411956 w 1231106"/>
                <a:gd name="connsiteY23" fmla="*/ 357187 h 361950"/>
                <a:gd name="connsiteX24" fmla="*/ 359568 w 1231106"/>
                <a:gd name="connsiteY24" fmla="*/ 361950 h 361950"/>
                <a:gd name="connsiteX25" fmla="*/ 311943 w 1231106"/>
                <a:gd name="connsiteY25" fmla="*/ 357187 h 361950"/>
                <a:gd name="connsiteX26" fmla="*/ 245268 w 1231106"/>
                <a:gd name="connsiteY26" fmla="*/ 338137 h 361950"/>
                <a:gd name="connsiteX27" fmla="*/ 185737 w 1231106"/>
                <a:gd name="connsiteY27" fmla="*/ 316706 h 361950"/>
                <a:gd name="connsiteX28" fmla="*/ 107156 w 1231106"/>
                <a:gd name="connsiteY28" fmla="*/ 278606 h 361950"/>
                <a:gd name="connsiteX29" fmla="*/ 59531 w 1231106"/>
                <a:gd name="connsiteY29" fmla="*/ 247650 h 361950"/>
                <a:gd name="connsiteX30" fmla="*/ 33337 w 1231106"/>
                <a:gd name="connsiteY30" fmla="*/ 230981 h 361950"/>
                <a:gd name="connsiteX31" fmla="*/ 9525 w 1231106"/>
                <a:gd name="connsiteY31" fmla="*/ 207169 h 361950"/>
                <a:gd name="connsiteX32" fmla="*/ 0 w 1231106"/>
                <a:gd name="connsiteY32" fmla="*/ 185737 h 361950"/>
                <a:gd name="connsiteX33" fmla="*/ 9525 w 1231106"/>
                <a:gd name="connsiteY33" fmla="*/ 171450 h 361950"/>
                <a:gd name="connsiteX34" fmla="*/ 30956 w 1231106"/>
                <a:gd name="connsiteY34" fmla="*/ 164306 h 361950"/>
                <a:gd name="connsiteX35" fmla="*/ 85725 w 1231106"/>
                <a:gd name="connsiteY35" fmla="*/ 164306 h 361950"/>
                <a:gd name="connsiteX36" fmla="*/ 211931 w 1231106"/>
                <a:gd name="connsiteY36" fmla="*/ 176212 h 361950"/>
                <a:gd name="connsiteX37" fmla="*/ 309562 w 1231106"/>
                <a:gd name="connsiteY37" fmla="*/ 185737 h 361950"/>
                <a:gd name="connsiteX38" fmla="*/ 364331 w 1231106"/>
                <a:gd name="connsiteY38" fmla="*/ 178594 h 361950"/>
                <a:gd name="connsiteX39" fmla="*/ 447675 w 1231106"/>
                <a:gd name="connsiteY39" fmla="*/ 161925 h 361950"/>
                <a:gd name="connsiteX40" fmla="*/ 645318 w 1231106"/>
                <a:gd name="connsiteY40" fmla="*/ 9763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1106" h="361950">
                  <a:moveTo>
                    <a:pt x="645318" y="97631"/>
                  </a:moveTo>
                  <a:lnTo>
                    <a:pt x="738187" y="61912"/>
                  </a:lnTo>
                  <a:lnTo>
                    <a:pt x="802481" y="33337"/>
                  </a:lnTo>
                  <a:lnTo>
                    <a:pt x="859631" y="11906"/>
                  </a:lnTo>
                  <a:lnTo>
                    <a:pt x="904875" y="0"/>
                  </a:lnTo>
                  <a:lnTo>
                    <a:pt x="940593" y="0"/>
                  </a:lnTo>
                  <a:lnTo>
                    <a:pt x="971550" y="0"/>
                  </a:lnTo>
                  <a:lnTo>
                    <a:pt x="1021556" y="11906"/>
                  </a:lnTo>
                  <a:lnTo>
                    <a:pt x="1073943" y="26194"/>
                  </a:lnTo>
                  <a:lnTo>
                    <a:pt x="1121568" y="42862"/>
                  </a:lnTo>
                  <a:lnTo>
                    <a:pt x="1169193" y="61912"/>
                  </a:lnTo>
                  <a:lnTo>
                    <a:pt x="1209675" y="85725"/>
                  </a:lnTo>
                  <a:lnTo>
                    <a:pt x="1221581" y="97631"/>
                  </a:lnTo>
                  <a:lnTo>
                    <a:pt x="1231106" y="114300"/>
                  </a:lnTo>
                  <a:lnTo>
                    <a:pt x="1231106" y="126206"/>
                  </a:lnTo>
                  <a:lnTo>
                    <a:pt x="1223962" y="150019"/>
                  </a:lnTo>
                  <a:lnTo>
                    <a:pt x="1207293" y="173831"/>
                  </a:lnTo>
                  <a:lnTo>
                    <a:pt x="1143000" y="207169"/>
                  </a:lnTo>
                  <a:lnTo>
                    <a:pt x="1054893" y="238125"/>
                  </a:lnTo>
                  <a:lnTo>
                    <a:pt x="950118" y="264319"/>
                  </a:lnTo>
                  <a:lnTo>
                    <a:pt x="847725" y="280987"/>
                  </a:lnTo>
                  <a:lnTo>
                    <a:pt x="700087" y="307181"/>
                  </a:lnTo>
                  <a:lnTo>
                    <a:pt x="545306" y="338137"/>
                  </a:lnTo>
                  <a:lnTo>
                    <a:pt x="411956" y="357187"/>
                  </a:lnTo>
                  <a:lnTo>
                    <a:pt x="359568" y="361950"/>
                  </a:lnTo>
                  <a:lnTo>
                    <a:pt x="311943" y="357187"/>
                  </a:lnTo>
                  <a:lnTo>
                    <a:pt x="245268" y="338137"/>
                  </a:lnTo>
                  <a:lnTo>
                    <a:pt x="185737" y="316706"/>
                  </a:lnTo>
                  <a:lnTo>
                    <a:pt x="107156" y="278606"/>
                  </a:lnTo>
                  <a:lnTo>
                    <a:pt x="59531" y="247650"/>
                  </a:lnTo>
                  <a:lnTo>
                    <a:pt x="33337" y="230981"/>
                  </a:lnTo>
                  <a:lnTo>
                    <a:pt x="9525" y="207169"/>
                  </a:lnTo>
                  <a:lnTo>
                    <a:pt x="0" y="185737"/>
                  </a:lnTo>
                  <a:lnTo>
                    <a:pt x="9525" y="171450"/>
                  </a:lnTo>
                  <a:lnTo>
                    <a:pt x="30956" y="164306"/>
                  </a:lnTo>
                  <a:lnTo>
                    <a:pt x="85725" y="164306"/>
                  </a:lnTo>
                  <a:lnTo>
                    <a:pt x="211931" y="176212"/>
                  </a:lnTo>
                  <a:lnTo>
                    <a:pt x="309562" y="185737"/>
                  </a:lnTo>
                  <a:lnTo>
                    <a:pt x="364331" y="178594"/>
                  </a:lnTo>
                  <a:lnTo>
                    <a:pt x="447675" y="161925"/>
                  </a:lnTo>
                  <a:lnTo>
                    <a:pt x="64531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23312AF-3264-5042-9E21-B7DCF5B2E591}"/>
                </a:ext>
              </a:extLst>
            </p:cNvPr>
            <p:cNvSpPr/>
            <p:nvPr/>
          </p:nvSpPr>
          <p:spPr>
            <a:xfrm>
              <a:off x="2884488" y="3786188"/>
              <a:ext cx="1228725" cy="381000"/>
            </a:xfrm>
            <a:custGeom>
              <a:avLst/>
              <a:gdLst>
                <a:gd name="connsiteX0" fmla="*/ 659606 w 1228725"/>
                <a:gd name="connsiteY0" fmla="*/ 354806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  <a:gd name="connsiteX36" fmla="*/ 659606 w 1228725"/>
                <a:gd name="connsiteY36" fmla="*/ 354806 h 381000"/>
                <a:gd name="connsiteX0" fmla="*/ 773906 w 1228725"/>
                <a:gd name="connsiteY0" fmla="*/ 330993 h 381000"/>
                <a:gd name="connsiteX1" fmla="*/ 516731 w 1228725"/>
                <a:gd name="connsiteY1" fmla="*/ 376237 h 381000"/>
                <a:gd name="connsiteX2" fmla="*/ 407194 w 1228725"/>
                <a:gd name="connsiteY2" fmla="*/ 381000 h 381000"/>
                <a:gd name="connsiteX3" fmla="*/ 345281 w 1228725"/>
                <a:gd name="connsiteY3" fmla="*/ 373856 h 381000"/>
                <a:gd name="connsiteX4" fmla="*/ 250031 w 1228725"/>
                <a:gd name="connsiteY4" fmla="*/ 342900 h 381000"/>
                <a:gd name="connsiteX5" fmla="*/ 159544 w 1228725"/>
                <a:gd name="connsiteY5" fmla="*/ 309562 h 381000"/>
                <a:gd name="connsiteX6" fmla="*/ 80962 w 1228725"/>
                <a:gd name="connsiteY6" fmla="*/ 273843 h 381000"/>
                <a:gd name="connsiteX7" fmla="*/ 35719 w 1228725"/>
                <a:gd name="connsiteY7" fmla="*/ 252412 h 381000"/>
                <a:gd name="connsiteX8" fmla="*/ 16669 w 1228725"/>
                <a:gd name="connsiteY8" fmla="*/ 238125 h 381000"/>
                <a:gd name="connsiteX9" fmla="*/ 0 w 1228725"/>
                <a:gd name="connsiteY9" fmla="*/ 214312 h 381000"/>
                <a:gd name="connsiteX10" fmla="*/ 0 w 1228725"/>
                <a:gd name="connsiteY10" fmla="*/ 197643 h 381000"/>
                <a:gd name="connsiteX11" fmla="*/ 14287 w 1228725"/>
                <a:gd name="connsiteY11" fmla="*/ 183356 h 381000"/>
                <a:gd name="connsiteX12" fmla="*/ 57150 w 1228725"/>
                <a:gd name="connsiteY12" fmla="*/ 178593 h 381000"/>
                <a:gd name="connsiteX13" fmla="*/ 161925 w 1228725"/>
                <a:gd name="connsiteY13" fmla="*/ 188118 h 381000"/>
                <a:gd name="connsiteX14" fmla="*/ 261937 w 1228725"/>
                <a:gd name="connsiteY14" fmla="*/ 200025 h 381000"/>
                <a:gd name="connsiteX15" fmla="*/ 304800 w 1228725"/>
                <a:gd name="connsiteY15" fmla="*/ 202406 h 381000"/>
                <a:gd name="connsiteX16" fmla="*/ 366712 w 1228725"/>
                <a:gd name="connsiteY16" fmla="*/ 195262 h 381000"/>
                <a:gd name="connsiteX17" fmla="*/ 447675 w 1228725"/>
                <a:gd name="connsiteY17" fmla="*/ 180975 h 381000"/>
                <a:gd name="connsiteX18" fmla="*/ 559594 w 1228725"/>
                <a:gd name="connsiteY18" fmla="*/ 150018 h 381000"/>
                <a:gd name="connsiteX19" fmla="*/ 728662 w 1228725"/>
                <a:gd name="connsiteY19" fmla="*/ 85725 h 381000"/>
                <a:gd name="connsiteX20" fmla="*/ 852487 w 1228725"/>
                <a:gd name="connsiteY20" fmla="*/ 38100 h 381000"/>
                <a:gd name="connsiteX21" fmla="*/ 973931 w 1228725"/>
                <a:gd name="connsiteY21" fmla="*/ 0 h 381000"/>
                <a:gd name="connsiteX22" fmla="*/ 992981 w 1228725"/>
                <a:gd name="connsiteY22" fmla="*/ 2381 h 381000"/>
                <a:gd name="connsiteX23" fmla="*/ 1026319 w 1228725"/>
                <a:gd name="connsiteY23" fmla="*/ 7143 h 381000"/>
                <a:gd name="connsiteX24" fmla="*/ 1081087 w 1228725"/>
                <a:gd name="connsiteY24" fmla="*/ 19050 h 381000"/>
                <a:gd name="connsiteX25" fmla="*/ 1128712 w 1228725"/>
                <a:gd name="connsiteY25" fmla="*/ 33337 h 381000"/>
                <a:gd name="connsiteX26" fmla="*/ 1181100 w 1228725"/>
                <a:gd name="connsiteY26" fmla="*/ 57150 h 381000"/>
                <a:gd name="connsiteX27" fmla="*/ 1207294 w 1228725"/>
                <a:gd name="connsiteY27" fmla="*/ 76200 h 381000"/>
                <a:gd name="connsiteX28" fmla="*/ 1223962 w 1228725"/>
                <a:gd name="connsiteY28" fmla="*/ 97631 h 381000"/>
                <a:gd name="connsiteX29" fmla="*/ 1228725 w 1228725"/>
                <a:gd name="connsiteY29" fmla="*/ 119062 h 381000"/>
                <a:gd name="connsiteX30" fmla="*/ 1223962 w 1228725"/>
                <a:gd name="connsiteY30" fmla="*/ 142875 h 381000"/>
                <a:gd name="connsiteX31" fmla="*/ 1204912 w 1228725"/>
                <a:gd name="connsiteY31" fmla="*/ 169068 h 381000"/>
                <a:gd name="connsiteX32" fmla="*/ 1154906 w 1228725"/>
                <a:gd name="connsiteY32" fmla="*/ 202406 h 381000"/>
                <a:gd name="connsiteX33" fmla="*/ 1062037 w 1228725"/>
                <a:gd name="connsiteY33" fmla="*/ 247650 h 381000"/>
                <a:gd name="connsiteX34" fmla="*/ 928687 w 1228725"/>
                <a:gd name="connsiteY34" fmla="*/ 290512 h 381000"/>
                <a:gd name="connsiteX35" fmla="*/ 773906 w 1228725"/>
                <a:gd name="connsiteY35" fmla="*/ 3309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725" h="381000">
                  <a:moveTo>
                    <a:pt x="773906" y="330993"/>
                  </a:moveTo>
                  <a:cubicBezTo>
                    <a:pt x="705247" y="345280"/>
                    <a:pt x="577850" y="367903"/>
                    <a:pt x="516731" y="376237"/>
                  </a:cubicBezTo>
                  <a:lnTo>
                    <a:pt x="407194" y="381000"/>
                  </a:lnTo>
                  <a:lnTo>
                    <a:pt x="345281" y="373856"/>
                  </a:lnTo>
                  <a:lnTo>
                    <a:pt x="250031" y="342900"/>
                  </a:lnTo>
                  <a:lnTo>
                    <a:pt x="159544" y="309562"/>
                  </a:lnTo>
                  <a:lnTo>
                    <a:pt x="80962" y="273843"/>
                  </a:lnTo>
                  <a:lnTo>
                    <a:pt x="35719" y="252412"/>
                  </a:lnTo>
                  <a:lnTo>
                    <a:pt x="16669" y="238125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14287" y="183356"/>
                  </a:lnTo>
                  <a:lnTo>
                    <a:pt x="57150" y="178593"/>
                  </a:lnTo>
                  <a:lnTo>
                    <a:pt x="161925" y="188118"/>
                  </a:lnTo>
                  <a:lnTo>
                    <a:pt x="261937" y="200025"/>
                  </a:lnTo>
                  <a:lnTo>
                    <a:pt x="304800" y="202406"/>
                  </a:lnTo>
                  <a:lnTo>
                    <a:pt x="366712" y="195262"/>
                  </a:lnTo>
                  <a:lnTo>
                    <a:pt x="447675" y="180975"/>
                  </a:lnTo>
                  <a:lnTo>
                    <a:pt x="559594" y="150018"/>
                  </a:lnTo>
                  <a:lnTo>
                    <a:pt x="728662" y="85725"/>
                  </a:lnTo>
                  <a:lnTo>
                    <a:pt x="852487" y="38100"/>
                  </a:lnTo>
                  <a:lnTo>
                    <a:pt x="973931" y="0"/>
                  </a:lnTo>
                  <a:lnTo>
                    <a:pt x="992981" y="2381"/>
                  </a:lnTo>
                  <a:lnTo>
                    <a:pt x="1026319" y="7143"/>
                  </a:lnTo>
                  <a:lnTo>
                    <a:pt x="1081087" y="19050"/>
                  </a:lnTo>
                  <a:lnTo>
                    <a:pt x="1128712" y="33337"/>
                  </a:lnTo>
                  <a:lnTo>
                    <a:pt x="1181100" y="57150"/>
                  </a:lnTo>
                  <a:lnTo>
                    <a:pt x="1207294" y="76200"/>
                  </a:lnTo>
                  <a:lnTo>
                    <a:pt x="1223962" y="97631"/>
                  </a:lnTo>
                  <a:lnTo>
                    <a:pt x="1228725" y="119062"/>
                  </a:lnTo>
                  <a:lnTo>
                    <a:pt x="1223962" y="142875"/>
                  </a:lnTo>
                  <a:lnTo>
                    <a:pt x="1204912" y="169068"/>
                  </a:lnTo>
                  <a:lnTo>
                    <a:pt x="1154906" y="202406"/>
                  </a:lnTo>
                  <a:lnTo>
                    <a:pt x="1062037" y="247650"/>
                  </a:lnTo>
                  <a:lnTo>
                    <a:pt x="928687" y="290512"/>
                  </a:lnTo>
                  <a:lnTo>
                    <a:pt x="773906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C97FD8A-4234-AC4B-8E5B-CD3A47F48F1F}"/>
                </a:ext>
              </a:extLst>
            </p:cNvPr>
            <p:cNvSpPr/>
            <p:nvPr/>
          </p:nvSpPr>
          <p:spPr>
            <a:xfrm>
              <a:off x="2655888" y="4621213"/>
              <a:ext cx="615950" cy="1208087"/>
            </a:xfrm>
            <a:custGeom>
              <a:avLst/>
              <a:gdLst>
                <a:gd name="connsiteX0" fmla="*/ 500062 w 616744"/>
                <a:gd name="connsiteY0" fmla="*/ 483394 h 1207294"/>
                <a:gd name="connsiteX1" fmla="*/ 481012 w 616744"/>
                <a:gd name="connsiteY1" fmla="*/ 378619 h 1207294"/>
                <a:gd name="connsiteX2" fmla="*/ 454819 w 616744"/>
                <a:gd name="connsiteY2" fmla="*/ 233363 h 1207294"/>
                <a:gd name="connsiteX3" fmla="*/ 366712 w 616744"/>
                <a:gd name="connsiteY3" fmla="*/ 100013 h 1207294"/>
                <a:gd name="connsiteX4" fmla="*/ 321469 w 616744"/>
                <a:gd name="connsiteY4" fmla="*/ 83344 h 1207294"/>
                <a:gd name="connsiteX5" fmla="*/ 257175 w 616744"/>
                <a:gd name="connsiteY5" fmla="*/ 61913 h 1207294"/>
                <a:gd name="connsiteX6" fmla="*/ 204787 w 616744"/>
                <a:gd name="connsiteY6" fmla="*/ 45244 h 1207294"/>
                <a:gd name="connsiteX7" fmla="*/ 150019 w 616744"/>
                <a:gd name="connsiteY7" fmla="*/ 30957 h 1207294"/>
                <a:gd name="connsiteX8" fmla="*/ 95250 w 616744"/>
                <a:gd name="connsiteY8" fmla="*/ 16669 h 1207294"/>
                <a:gd name="connsiteX9" fmla="*/ 66675 w 616744"/>
                <a:gd name="connsiteY9" fmla="*/ 7144 h 1207294"/>
                <a:gd name="connsiteX10" fmla="*/ 40481 w 616744"/>
                <a:gd name="connsiteY10" fmla="*/ 0 h 1207294"/>
                <a:gd name="connsiteX11" fmla="*/ 21431 w 616744"/>
                <a:gd name="connsiteY11" fmla="*/ 0 h 1207294"/>
                <a:gd name="connsiteX12" fmla="*/ 4762 w 616744"/>
                <a:gd name="connsiteY12" fmla="*/ 4763 h 1207294"/>
                <a:gd name="connsiteX13" fmla="*/ 0 w 616744"/>
                <a:gd name="connsiteY13" fmla="*/ 9525 h 1207294"/>
                <a:gd name="connsiteX14" fmla="*/ 2381 w 616744"/>
                <a:gd name="connsiteY14" fmla="*/ 33338 h 1207294"/>
                <a:gd name="connsiteX15" fmla="*/ 11906 w 616744"/>
                <a:gd name="connsiteY15" fmla="*/ 50007 h 1207294"/>
                <a:gd name="connsiteX16" fmla="*/ 26194 w 616744"/>
                <a:gd name="connsiteY16" fmla="*/ 66675 h 1207294"/>
                <a:gd name="connsiteX17" fmla="*/ 40481 w 616744"/>
                <a:gd name="connsiteY17" fmla="*/ 76200 h 1207294"/>
                <a:gd name="connsiteX18" fmla="*/ 73819 w 616744"/>
                <a:gd name="connsiteY18" fmla="*/ 109538 h 1207294"/>
                <a:gd name="connsiteX19" fmla="*/ 109537 w 616744"/>
                <a:gd name="connsiteY19" fmla="*/ 152400 h 1207294"/>
                <a:gd name="connsiteX20" fmla="*/ 142875 w 616744"/>
                <a:gd name="connsiteY20" fmla="*/ 200025 h 1207294"/>
                <a:gd name="connsiteX21" fmla="*/ 176212 w 616744"/>
                <a:gd name="connsiteY21" fmla="*/ 266700 h 1207294"/>
                <a:gd name="connsiteX22" fmla="*/ 200025 w 616744"/>
                <a:gd name="connsiteY22" fmla="*/ 323850 h 1207294"/>
                <a:gd name="connsiteX23" fmla="*/ 230981 w 616744"/>
                <a:gd name="connsiteY23" fmla="*/ 411957 h 1207294"/>
                <a:gd name="connsiteX24" fmla="*/ 254794 w 616744"/>
                <a:gd name="connsiteY24" fmla="*/ 509588 h 1207294"/>
                <a:gd name="connsiteX25" fmla="*/ 271462 w 616744"/>
                <a:gd name="connsiteY25" fmla="*/ 597694 h 1207294"/>
                <a:gd name="connsiteX26" fmla="*/ 285750 w 616744"/>
                <a:gd name="connsiteY26" fmla="*/ 697707 h 1207294"/>
                <a:gd name="connsiteX27" fmla="*/ 295275 w 616744"/>
                <a:gd name="connsiteY27" fmla="*/ 778669 h 1207294"/>
                <a:gd name="connsiteX28" fmla="*/ 300037 w 616744"/>
                <a:gd name="connsiteY28" fmla="*/ 862013 h 1207294"/>
                <a:gd name="connsiteX29" fmla="*/ 304800 w 616744"/>
                <a:gd name="connsiteY29" fmla="*/ 883444 h 1207294"/>
                <a:gd name="connsiteX30" fmla="*/ 333375 w 616744"/>
                <a:gd name="connsiteY30" fmla="*/ 957263 h 1207294"/>
                <a:gd name="connsiteX31" fmla="*/ 369094 w 616744"/>
                <a:gd name="connsiteY31" fmla="*/ 1047750 h 1207294"/>
                <a:gd name="connsiteX32" fmla="*/ 388144 w 616744"/>
                <a:gd name="connsiteY32" fmla="*/ 1095375 h 1207294"/>
                <a:gd name="connsiteX33" fmla="*/ 407194 w 616744"/>
                <a:gd name="connsiteY33" fmla="*/ 1135857 h 1207294"/>
                <a:gd name="connsiteX34" fmla="*/ 431006 w 616744"/>
                <a:gd name="connsiteY34" fmla="*/ 1169194 h 1207294"/>
                <a:gd name="connsiteX35" fmla="*/ 457200 w 616744"/>
                <a:gd name="connsiteY35" fmla="*/ 1190625 h 1207294"/>
                <a:gd name="connsiteX36" fmla="*/ 473869 w 616744"/>
                <a:gd name="connsiteY36" fmla="*/ 1200150 h 1207294"/>
                <a:gd name="connsiteX37" fmla="*/ 490537 w 616744"/>
                <a:gd name="connsiteY37" fmla="*/ 1204913 h 1207294"/>
                <a:gd name="connsiteX38" fmla="*/ 507206 w 616744"/>
                <a:gd name="connsiteY38" fmla="*/ 1207294 h 1207294"/>
                <a:gd name="connsiteX39" fmla="*/ 528637 w 616744"/>
                <a:gd name="connsiteY39" fmla="*/ 1204913 h 1207294"/>
                <a:gd name="connsiteX40" fmla="*/ 576262 w 616744"/>
                <a:gd name="connsiteY40" fmla="*/ 1190625 h 1207294"/>
                <a:gd name="connsiteX41" fmla="*/ 590550 w 616744"/>
                <a:gd name="connsiteY41" fmla="*/ 1176338 h 1207294"/>
                <a:gd name="connsiteX42" fmla="*/ 604837 w 616744"/>
                <a:gd name="connsiteY42" fmla="*/ 1147763 h 1207294"/>
                <a:gd name="connsiteX43" fmla="*/ 614362 w 616744"/>
                <a:gd name="connsiteY43" fmla="*/ 1114425 h 1207294"/>
                <a:gd name="connsiteX44" fmla="*/ 616744 w 616744"/>
                <a:gd name="connsiteY44" fmla="*/ 1088232 h 1207294"/>
                <a:gd name="connsiteX45" fmla="*/ 616744 w 616744"/>
                <a:gd name="connsiteY45" fmla="*/ 1026319 h 1207294"/>
                <a:gd name="connsiteX46" fmla="*/ 573881 w 616744"/>
                <a:gd name="connsiteY46" fmla="*/ 890588 h 1207294"/>
                <a:gd name="connsiteX47" fmla="*/ 531019 w 616744"/>
                <a:gd name="connsiteY47" fmla="*/ 661988 h 1207294"/>
                <a:gd name="connsiteX48" fmla="*/ 500062 w 616744"/>
                <a:gd name="connsiteY48" fmla="*/ 48339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6744" h="1207294">
                  <a:moveTo>
                    <a:pt x="500062" y="483394"/>
                  </a:moveTo>
                  <a:lnTo>
                    <a:pt x="481012" y="378619"/>
                  </a:lnTo>
                  <a:lnTo>
                    <a:pt x="454819" y="233363"/>
                  </a:lnTo>
                  <a:lnTo>
                    <a:pt x="366712" y="100013"/>
                  </a:lnTo>
                  <a:lnTo>
                    <a:pt x="321469" y="83344"/>
                  </a:lnTo>
                  <a:lnTo>
                    <a:pt x="257175" y="61913"/>
                  </a:lnTo>
                  <a:lnTo>
                    <a:pt x="204787" y="45244"/>
                  </a:lnTo>
                  <a:lnTo>
                    <a:pt x="150019" y="30957"/>
                  </a:lnTo>
                  <a:lnTo>
                    <a:pt x="95250" y="16669"/>
                  </a:lnTo>
                  <a:lnTo>
                    <a:pt x="66675" y="7144"/>
                  </a:lnTo>
                  <a:lnTo>
                    <a:pt x="40481" y="0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2381" y="33338"/>
                  </a:lnTo>
                  <a:lnTo>
                    <a:pt x="11906" y="50007"/>
                  </a:lnTo>
                  <a:lnTo>
                    <a:pt x="26194" y="66675"/>
                  </a:lnTo>
                  <a:lnTo>
                    <a:pt x="40481" y="76200"/>
                  </a:lnTo>
                  <a:lnTo>
                    <a:pt x="73819" y="109538"/>
                  </a:lnTo>
                  <a:lnTo>
                    <a:pt x="109537" y="152400"/>
                  </a:lnTo>
                  <a:lnTo>
                    <a:pt x="142875" y="200025"/>
                  </a:lnTo>
                  <a:lnTo>
                    <a:pt x="176212" y="266700"/>
                  </a:lnTo>
                  <a:lnTo>
                    <a:pt x="200025" y="323850"/>
                  </a:lnTo>
                  <a:lnTo>
                    <a:pt x="230981" y="411957"/>
                  </a:lnTo>
                  <a:lnTo>
                    <a:pt x="254794" y="509588"/>
                  </a:lnTo>
                  <a:lnTo>
                    <a:pt x="271462" y="597694"/>
                  </a:lnTo>
                  <a:lnTo>
                    <a:pt x="285750" y="697707"/>
                  </a:lnTo>
                  <a:lnTo>
                    <a:pt x="295275" y="778669"/>
                  </a:lnTo>
                  <a:lnTo>
                    <a:pt x="300037" y="862013"/>
                  </a:lnTo>
                  <a:lnTo>
                    <a:pt x="304800" y="883444"/>
                  </a:lnTo>
                  <a:lnTo>
                    <a:pt x="333375" y="957263"/>
                  </a:lnTo>
                  <a:lnTo>
                    <a:pt x="369094" y="1047750"/>
                  </a:lnTo>
                  <a:lnTo>
                    <a:pt x="388144" y="1095375"/>
                  </a:lnTo>
                  <a:lnTo>
                    <a:pt x="407194" y="1135857"/>
                  </a:lnTo>
                  <a:lnTo>
                    <a:pt x="431006" y="1169194"/>
                  </a:lnTo>
                  <a:lnTo>
                    <a:pt x="457200" y="1190625"/>
                  </a:lnTo>
                  <a:lnTo>
                    <a:pt x="473869" y="1200150"/>
                  </a:lnTo>
                  <a:lnTo>
                    <a:pt x="490537" y="1204913"/>
                  </a:lnTo>
                  <a:lnTo>
                    <a:pt x="507206" y="1207294"/>
                  </a:lnTo>
                  <a:lnTo>
                    <a:pt x="528637" y="1204913"/>
                  </a:lnTo>
                  <a:lnTo>
                    <a:pt x="576262" y="1190625"/>
                  </a:lnTo>
                  <a:lnTo>
                    <a:pt x="590550" y="1176338"/>
                  </a:lnTo>
                  <a:lnTo>
                    <a:pt x="604837" y="1147763"/>
                  </a:lnTo>
                  <a:lnTo>
                    <a:pt x="614362" y="1114425"/>
                  </a:lnTo>
                  <a:lnTo>
                    <a:pt x="616744" y="1088232"/>
                  </a:lnTo>
                  <a:lnTo>
                    <a:pt x="616744" y="1026319"/>
                  </a:lnTo>
                  <a:lnTo>
                    <a:pt x="573881" y="890588"/>
                  </a:lnTo>
                  <a:lnTo>
                    <a:pt x="531019" y="661988"/>
                  </a:lnTo>
                  <a:lnTo>
                    <a:pt x="500062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4A83893-9BF9-084B-BC8D-9DA5575E4B76}"/>
                </a:ext>
              </a:extLst>
            </p:cNvPr>
            <p:cNvSpPr/>
            <p:nvPr/>
          </p:nvSpPr>
          <p:spPr>
            <a:xfrm>
              <a:off x="4710113" y="1589088"/>
              <a:ext cx="747712" cy="858837"/>
            </a:xfrm>
            <a:custGeom>
              <a:avLst/>
              <a:gdLst>
                <a:gd name="connsiteX0" fmla="*/ 264318 w 747712"/>
                <a:gd name="connsiteY0" fmla="*/ 388144 h 859631"/>
                <a:gd name="connsiteX1" fmla="*/ 388143 w 747712"/>
                <a:gd name="connsiteY1" fmla="*/ 550069 h 859631"/>
                <a:gd name="connsiteX2" fmla="*/ 471487 w 747712"/>
                <a:gd name="connsiteY2" fmla="*/ 661987 h 859631"/>
                <a:gd name="connsiteX3" fmla="*/ 535781 w 747712"/>
                <a:gd name="connsiteY3" fmla="*/ 745331 h 859631"/>
                <a:gd name="connsiteX4" fmla="*/ 561975 w 747712"/>
                <a:gd name="connsiteY4" fmla="*/ 783431 h 859631"/>
                <a:gd name="connsiteX5" fmla="*/ 588168 w 747712"/>
                <a:gd name="connsiteY5" fmla="*/ 812006 h 859631"/>
                <a:gd name="connsiteX6" fmla="*/ 616743 w 747712"/>
                <a:gd name="connsiteY6" fmla="*/ 838200 h 859631"/>
                <a:gd name="connsiteX7" fmla="*/ 645318 w 747712"/>
                <a:gd name="connsiteY7" fmla="*/ 854869 h 859631"/>
                <a:gd name="connsiteX8" fmla="*/ 669131 w 747712"/>
                <a:gd name="connsiteY8" fmla="*/ 859631 h 859631"/>
                <a:gd name="connsiteX9" fmla="*/ 690562 w 747712"/>
                <a:gd name="connsiteY9" fmla="*/ 854869 h 859631"/>
                <a:gd name="connsiteX10" fmla="*/ 707231 w 747712"/>
                <a:gd name="connsiteY10" fmla="*/ 840581 h 859631"/>
                <a:gd name="connsiteX11" fmla="*/ 721518 w 747712"/>
                <a:gd name="connsiteY11" fmla="*/ 821531 h 859631"/>
                <a:gd name="connsiteX12" fmla="*/ 731043 w 747712"/>
                <a:gd name="connsiteY12" fmla="*/ 800100 h 859631"/>
                <a:gd name="connsiteX13" fmla="*/ 740568 w 747712"/>
                <a:gd name="connsiteY13" fmla="*/ 771525 h 859631"/>
                <a:gd name="connsiteX14" fmla="*/ 747712 w 747712"/>
                <a:gd name="connsiteY14" fmla="*/ 747712 h 859631"/>
                <a:gd name="connsiteX15" fmla="*/ 745331 w 747712"/>
                <a:gd name="connsiteY15" fmla="*/ 695325 h 859631"/>
                <a:gd name="connsiteX16" fmla="*/ 740568 w 747712"/>
                <a:gd name="connsiteY16" fmla="*/ 638175 h 859631"/>
                <a:gd name="connsiteX17" fmla="*/ 731043 w 747712"/>
                <a:gd name="connsiteY17" fmla="*/ 578644 h 859631"/>
                <a:gd name="connsiteX18" fmla="*/ 716756 w 747712"/>
                <a:gd name="connsiteY18" fmla="*/ 533400 h 859631"/>
                <a:gd name="connsiteX19" fmla="*/ 697706 w 747712"/>
                <a:gd name="connsiteY19" fmla="*/ 481012 h 859631"/>
                <a:gd name="connsiteX20" fmla="*/ 673893 w 747712"/>
                <a:gd name="connsiteY20" fmla="*/ 423862 h 859631"/>
                <a:gd name="connsiteX21" fmla="*/ 640556 w 747712"/>
                <a:gd name="connsiteY21" fmla="*/ 373856 h 859631"/>
                <a:gd name="connsiteX22" fmla="*/ 590550 w 747712"/>
                <a:gd name="connsiteY22" fmla="*/ 338137 h 859631"/>
                <a:gd name="connsiteX23" fmla="*/ 459581 w 747712"/>
                <a:gd name="connsiteY23" fmla="*/ 257175 h 859631"/>
                <a:gd name="connsiteX24" fmla="*/ 319087 w 747712"/>
                <a:gd name="connsiteY24" fmla="*/ 171450 h 859631"/>
                <a:gd name="connsiteX25" fmla="*/ 195262 w 747712"/>
                <a:gd name="connsiteY25" fmla="*/ 95250 h 859631"/>
                <a:gd name="connsiteX26" fmla="*/ 83343 w 747712"/>
                <a:gd name="connsiteY26" fmla="*/ 28575 h 859631"/>
                <a:gd name="connsiteX27" fmla="*/ 50006 w 747712"/>
                <a:gd name="connsiteY27" fmla="*/ 9525 h 859631"/>
                <a:gd name="connsiteX28" fmla="*/ 28575 w 747712"/>
                <a:gd name="connsiteY28" fmla="*/ 0 h 859631"/>
                <a:gd name="connsiteX29" fmla="*/ 14287 w 747712"/>
                <a:gd name="connsiteY29" fmla="*/ 0 h 859631"/>
                <a:gd name="connsiteX30" fmla="*/ 2381 w 747712"/>
                <a:gd name="connsiteY30" fmla="*/ 2381 h 859631"/>
                <a:gd name="connsiteX31" fmla="*/ 0 w 747712"/>
                <a:gd name="connsiteY31" fmla="*/ 14287 h 859631"/>
                <a:gd name="connsiteX32" fmla="*/ 9525 w 747712"/>
                <a:gd name="connsiteY32" fmla="*/ 40481 h 859631"/>
                <a:gd name="connsiteX33" fmla="*/ 26193 w 747712"/>
                <a:gd name="connsiteY33" fmla="*/ 76200 h 859631"/>
                <a:gd name="connsiteX34" fmla="*/ 71437 w 747712"/>
                <a:gd name="connsiteY34" fmla="*/ 135731 h 859631"/>
                <a:gd name="connsiteX35" fmla="*/ 154781 w 747712"/>
                <a:gd name="connsiteY35" fmla="*/ 240506 h 859631"/>
                <a:gd name="connsiteX36" fmla="*/ 264318 w 747712"/>
                <a:gd name="connsiteY36" fmla="*/ 388144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47712" h="859631">
                  <a:moveTo>
                    <a:pt x="264318" y="388144"/>
                  </a:moveTo>
                  <a:lnTo>
                    <a:pt x="388143" y="550069"/>
                  </a:lnTo>
                  <a:lnTo>
                    <a:pt x="471487" y="661987"/>
                  </a:lnTo>
                  <a:lnTo>
                    <a:pt x="535781" y="745331"/>
                  </a:lnTo>
                  <a:lnTo>
                    <a:pt x="561975" y="783431"/>
                  </a:lnTo>
                  <a:lnTo>
                    <a:pt x="588168" y="812006"/>
                  </a:lnTo>
                  <a:lnTo>
                    <a:pt x="616743" y="838200"/>
                  </a:lnTo>
                  <a:lnTo>
                    <a:pt x="645318" y="854869"/>
                  </a:lnTo>
                  <a:lnTo>
                    <a:pt x="669131" y="859631"/>
                  </a:lnTo>
                  <a:lnTo>
                    <a:pt x="690562" y="854869"/>
                  </a:lnTo>
                  <a:lnTo>
                    <a:pt x="707231" y="840581"/>
                  </a:lnTo>
                  <a:lnTo>
                    <a:pt x="721518" y="821531"/>
                  </a:lnTo>
                  <a:lnTo>
                    <a:pt x="731043" y="800100"/>
                  </a:lnTo>
                  <a:lnTo>
                    <a:pt x="740568" y="771525"/>
                  </a:lnTo>
                  <a:lnTo>
                    <a:pt x="747712" y="747712"/>
                  </a:lnTo>
                  <a:lnTo>
                    <a:pt x="745331" y="695325"/>
                  </a:lnTo>
                  <a:lnTo>
                    <a:pt x="740568" y="638175"/>
                  </a:lnTo>
                  <a:lnTo>
                    <a:pt x="731043" y="578644"/>
                  </a:lnTo>
                  <a:lnTo>
                    <a:pt x="716756" y="533400"/>
                  </a:lnTo>
                  <a:lnTo>
                    <a:pt x="697706" y="481012"/>
                  </a:lnTo>
                  <a:lnTo>
                    <a:pt x="673893" y="423862"/>
                  </a:lnTo>
                  <a:lnTo>
                    <a:pt x="640556" y="373856"/>
                  </a:lnTo>
                  <a:lnTo>
                    <a:pt x="590550" y="338137"/>
                  </a:lnTo>
                  <a:lnTo>
                    <a:pt x="459581" y="257175"/>
                  </a:lnTo>
                  <a:lnTo>
                    <a:pt x="319087" y="171450"/>
                  </a:lnTo>
                  <a:lnTo>
                    <a:pt x="195262" y="95250"/>
                  </a:lnTo>
                  <a:lnTo>
                    <a:pt x="83343" y="28575"/>
                  </a:lnTo>
                  <a:lnTo>
                    <a:pt x="50006" y="9525"/>
                  </a:lnTo>
                  <a:lnTo>
                    <a:pt x="28575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4287"/>
                  </a:lnTo>
                  <a:lnTo>
                    <a:pt x="9525" y="40481"/>
                  </a:lnTo>
                  <a:lnTo>
                    <a:pt x="26193" y="76200"/>
                  </a:lnTo>
                  <a:lnTo>
                    <a:pt x="71437" y="135731"/>
                  </a:lnTo>
                  <a:lnTo>
                    <a:pt x="154781" y="240506"/>
                  </a:lnTo>
                  <a:lnTo>
                    <a:pt x="26431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FC5FF01-BEB5-9E41-B59B-B95D459E39A1}"/>
                </a:ext>
              </a:extLst>
            </p:cNvPr>
            <p:cNvSpPr/>
            <p:nvPr/>
          </p:nvSpPr>
          <p:spPr>
            <a:xfrm>
              <a:off x="5961063" y="1465263"/>
              <a:ext cx="793750" cy="1050925"/>
            </a:xfrm>
            <a:custGeom>
              <a:avLst/>
              <a:gdLst>
                <a:gd name="connsiteX0" fmla="*/ 235744 w 795337"/>
                <a:gd name="connsiteY0" fmla="*/ 535781 h 1052512"/>
                <a:gd name="connsiteX1" fmla="*/ 300037 w 795337"/>
                <a:gd name="connsiteY1" fmla="*/ 404812 h 1052512"/>
                <a:gd name="connsiteX2" fmla="*/ 326231 w 795337"/>
                <a:gd name="connsiteY2" fmla="*/ 326231 h 1052512"/>
                <a:gd name="connsiteX3" fmla="*/ 347662 w 795337"/>
                <a:gd name="connsiteY3" fmla="*/ 259556 h 1052512"/>
                <a:gd name="connsiteX4" fmla="*/ 354806 w 795337"/>
                <a:gd name="connsiteY4" fmla="*/ 221456 h 1052512"/>
                <a:gd name="connsiteX5" fmla="*/ 345281 w 795337"/>
                <a:gd name="connsiteY5" fmla="*/ 188119 h 1052512"/>
                <a:gd name="connsiteX6" fmla="*/ 321469 w 795337"/>
                <a:gd name="connsiteY6" fmla="*/ 157162 h 1052512"/>
                <a:gd name="connsiteX7" fmla="*/ 292894 w 795337"/>
                <a:gd name="connsiteY7" fmla="*/ 133350 h 1052512"/>
                <a:gd name="connsiteX8" fmla="*/ 247650 w 795337"/>
                <a:gd name="connsiteY8" fmla="*/ 107156 h 1052512"/>
                <a:gd name="connsiteX9" fmla="*/ 176212 w 795337"/>
                <a:gd name="connsiteY9" fmla="*/ 73819 h 1052512"/>
                <a:gd name="connsiteX10" fmla="*/ 164306 w 795337"/>
                <a:gd name="connsiteY10" fmla="*/ 64294 h 1052512"/>
                <a:gd name="connsiteX11" fmla="*/ 150019 w 795337"/>
                <a:gd name="connsiteY11" fmla="*/ 45244 h 1052512"/>
                <a:gd name="connsiteX12" fmla="*/ 142875 w 795337"/>
                <a:gd name="connsiteY12" fmla="*/ 26194 h 1052512"/>
                <a:gd name="connsiteX13" fmla="*/ 142875 w 795337"/>
                <a:gd name="connsiteY13" fmla="*/ 14287 h 1052512"/>
                <a:gd name="connsiteX14" fmla="*/ 159544 w 795337"/>
                <a:gd name="connsiteY14" fmla="*/ 2381 h 1052512"/>
                <a:gd name="connsiteX15" fmla="*/ 185737 w 795337"/>
                <a:gd name="connsiteY15" fmla="*/ 0 h 1052512"/>
                <a:gd name="connsiteX16" fmla="*/ 264319 w 795337"/>
                <a:gd name="connsiteY16" fmla="*/ 19050 h 1052512"/>
                <a:gd name="connsiteX17" fmla="*/ 426244 w 795337"/>
                <a:gd name="connsiteY17" fmla="*/ 69056 h 1052512"/>
                <a:gd name="connsiteX18" fmla="*/ 552450 w 795337"/>
                <a:gd name="connsiteY18" fmla="*/ 111919 h 1052512"/>
                <a:gd name="connsiteX19" fmla="*/ 654844 w 795337"/>
                <a:gd name="connsiteY19" fmla="*/ 157162 h 1052512"/>
                <a:gd name="connsiteX20" fmla="*/ 695325 w 795337"/>
                <a:gd name="connsiteY20" fmla="*/ 183356 h 1052512"/>
                <a:gd name="connsiteX21" fmla="*/ 742950 w 795337"/>
                <a:gd name="connsiteY21" fmla="*/ 226219 h 1052512"/>
                <a:gd name="connsiteX22" fmla="*/ 766762 w 795337"/>
                <a:gd name="connsiteY22" fmla="*/ 254794 h 1052512"/>
                <a:gd name="connsiteX23" fmla="*/ 783431 w 795337"/>
                <a:gd name="connsiteY23" fmla="*/ 285750 h 1052512"/>
                <a:gd name="connsiteX24" fmla="*/ 792956 w 795337"/>
                <a:gd name="connsiteY24" fmla="*/ 314325 h 1052512"/>
                <a:gd name="connsiteX25" fmla="*/ 795337 w 795337"/>
                <a:gd name="connsiteY25" fmla="*/ 330994 h 1052512"/>
                <a:gd name="connsiteX26" fmla="*/ 795337 w 795337"/>
                <a:gd name="connsiteY26" fmla="*/ 338137 h 1052512"/>
                <a:gd name="connsiteX27" fmla="*/ 788194 w 795337"/>
                <a:gd name="connsiteY27" fmla="*/ 350044 h 1052512"/>
                <a:gd name="connsiteX28" fmla="*/ 769144 w 795337"/>
                <a:gd name="connsiteY28" fmla="*/ 361950 h 1052512"/>
                <a:gd name="connsiteX29" fmla="*/ 711994 w 795337"/>
                <a:gd name="connsiteY29" fmla="*/ 385762 h 1052512"/>
                <a:gd name="connsiteX30" fmla="*/ 676275 w 795337"/>
                <a:gd name="connsiteY30" fmla="*/ 400050 h 1052512"/>
                <a:gd name="connsiteX31" fmla="*/ 635794 w 795337"/>
                <a:gd name="connsiteY31" fmla="*/ 426244 h 1052512"/>
                <a:gd name="connsiteX32" fmla="*/ 552450 w 795337"/>
                <a:gd name="connsiteY32" fmla="*/ 507206 h 1052512"/>
                <a:gd name="connsiteX33" fmla="*/ 361950 w 795337"/>
                <a:gd name="connsiteY33" fmla="*/ 709612 h 1052512"/>
                <a:gd name="connsiteX34" fmla="*/ 209550 w 795337"/>
                <a:gd name="connsiteY34" fmla="*/ 876300 h 1052512"/>
                <a:gd name="connsiteX35" fmla="*/ 126206 w 795337"/>
                <a:gd name="connsiteY35" fmla="*/ 971550 h 1052512"/>
                <a:gd name="connsiteX36" fmla="*/ 69056 w 795337"/>
                <a:gd name="connsiteY36" fmla="*/ 1035844 h 1052512"/>
                <a:gd name="connsiteX37" fmla="*/ 50006 w 795337"/>
                <a:gd name="connsiteY37" fmla="*/ 1045369 h 1052512"/>
                <a:gd name="connsiteX38" fmla="*/ 21431 w 795337"/>
                <a:gd name="connsiteY38" fmla="*/ 1052512 h 1052512"/>
                <a:gd name="connsiteX39" fmla="*/ 4762 w 795337"/>
                <a:gd name="connsiteY39" fmla="*/ 1047750 h 1052512"/>
                <a:gd name="connsiteX40" fmla="*/ 0 w 795337"/>
                <a:gd name="connsiteY40" fmla="*/ 1028700 h 1052512"/>
                <a:gd name="connsiteX41" fmla="*/ 4762 w 795337"/>
                <a:gd name="connsiteY41" fmla="*/ 1002506 h 1052512"/>
                <a:gd name="connsiteX42" fmla="*/ 38100 w 795337"/>
                <a:gd name="connsiteY42" fmla="*/ 926306 h 1052512"/>
                <a:gd name="connsiteX43" fmla="*/ 95250 w 795337"/>
                <a:gd name="connsiteY43" fmla="*/ 812006 h 1052512"/>
                <a:gd name="connsiteX44" fmla="*/ 154781 w 795337"/>
                <a:gd name="connsiteY44" fmla="*/ 695325 h 1052512"/>
                <a:gd name="connsiteX45" fmla="*/ 235744 w 795337"/>
                <a:gd name="connsiteY45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5337" h="1052512">
                  <a:moveTo>
                    <a:pt x="235744" y="535781"/>
                  </a:moveTo>
                  <a:lnTo>
                    <a:pt x="300037" y="404812"/>
                  </a:lnTo>
                  <a:lnTo>
                    <a:pt x="326231" y="326231"/>
                  </a:lnTo>
                  <a:lnTo>
                    <a:pt x="347662" y="259556"/>
                  </a:lnTo>
                  <a:lnTo>
                    <a:pt x="354806" y="221456"/>
                  </a:lnTo>
                  <a:lnTo>
                    <a:pt x="345281" y="188119"/>
                  </a:lnTo>
                  <a:lnTo>
                    <a:pt x="321469" y="157162"/>
                  </a:lnTo>
                  <a:lnTo>
                    <a:pt x="292894" y="133350"/>
                  </a:lnTo>
                  <a:lnTo>
                    <a:pt x="247650" y="107156"/>
                  </a:lnTo>
                  <a:lnTo>
                    <a:pt x="176212" y="73819"/>
                  </a:lnTo>
                  <a:lnTo>
                    <a:pt x="164306" y="64294"/>
                  </a:lnTo>
                  <a:lnTo>
                    <a:pt x="150019" y="45244"/>
                  </a:lnTo>
                  <a:lnTo>
                    <a:pt x="142875" y="26194"/>
                  </a:lnTo>
                  <a:lnTo>
                    <a:pt x="142875" y="14287"/>
                  </a:lnTo>
                  <a:lnTo>
                    <a:pt x="159544" y="2381"/>
                  </a:lnTo>
                  <a:lnTo>
                    <a:pt x="185737" y="0"/>
                  </a:lnTo>
                  <a:lnTo>
                    <a:pt x="264319" y="19050"/>
                  </a:lnTo>
                  <a:lnTo>
                    <a:pt x="426244" y="69056"/>
                  </a:lnTo>
                  <a:lnTo>
                    <a:pt x="552450" y="111919"/>
                  </a:lnTo>
                  <a:lnTo>
                    <a:pt x="654844" y="157162"/>
                  </a:lnTo>
                  <a:lnTo>
                    <a:pt x="695325" y="183356"/>
                  </a:lnTo>
                  <a:lnTo>
                    <a:pt x="742950" y="226219"/>
                  </a:lnTo>
                  <a:lnTo>
                    <a:pt x="766762" y="254794"/>
                  </a:lnTo>
                  <a:lnTo>
                    <a:pt x="783431" y="285750"/>
                  </a:lnTo>
                  <a:lnTo>
                    <a:pt x="792956" y="314325"/>
                  </a:lnTo>
                  <a:lnTo>
                    <a:pt x="795337" y="330994"/>
                  </a:lnTo>
                  <a:lnTo>
                    <a:pt x="795337" y="338137"/>
                  </a:lnTo>
                  <a:lnTo>
                    <a:pt x="788194" y="350044"/>
                  </a:lnTo>
                  <a:lnTo>
                    <a:pt x="769144" y="361950"/>
                  </a:lnTo>
                  <a:lnTo>
                    <a:pt x="711994" y="385762"/>
                  </a:lnTo>
                  <a:lnTo>
                    <a:pt x="676275" y="400050"/>
                  </a:lnTo>
                  <a:lnTo>
                    <a:pt x="635794" y="426244"/>
                  </a:lnTo>
                  <a:lnTo>
                    <a:pt x="552450" y="507206"/>
                  </a:lnTo>
                  <a:lnTo>
                    <a:pt x="361950" y="709612"/>
                  </a:lnTo>
                  <a:lnTo>
                    <a:pt x="209550" y="876300"/>
                  </a:lnTo>
                  <a:lnTo>
                    <a:pt x="126206" y="971550"/>
                  </a:lnTo>
                  <a:lnTo>
                    <a:pt x="69056" y="1035844"/>
                  </a:lnTo>
                  <a:lnTo>
                    <a:pt x="50006" y="1045369"/>
                  </a:lnTo>
                  <a:lnTo>
                    <a:pt x="21431" y="1052512"/>
                  </a:lnTo>
                  <a:lnTo>
                    <a:pt x="4762" y="1047750"/>
                  </a:lnTo>
                  <a:lnTo>
                    <a:pt x="0" y="1028700"/>
                  </a:lnTo>
                  <a:lnTo>
                    <a:pt x="4762" y="1002506"/>
                  </a:lnTo>
                  <a:lnTo>
                    <a:pt x="38100" y="926306"/>
                  </a:lnTo>
                  <a:lnTo>
                    <a:pt x="95250" y="812006"/>
                  </a:lnTo>
                  <a:lnTo>
                    <a:pt x="154781" y="695325"/>
                  </a:lnTo>
                  <a:lnTo>
                    <a:pt x="2357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2261077-2643-3945-B77A-C4239D69576C}"/>
                </a:ext>
              </a:extLst>
            </p:cNvPr>
            <p:cNvSpPr/>
            <p:nvPr/>
          </p:nvSpPr>
          <p:spPr>
            <a:xfrm>
              <a:off x="4583113" y="2738438"/>
              <a:ext cx="541337" cy="1279525"/>
            </a:xfrm>
            <a:custGeom>
              <a:avLst/>
              <a:gdLst>
                <a:gd name="connsiteX0" fmla="*/ 445294 w 540544"/>
                <a:gd name="connsiteY0" fmla="*/ 426243 h 1278731"/>
                <a:gd name="connsiteX1" fmla="*/ 426244 w 540544"/>
                <a:gd name="connsiteY1" fmla="*/ 264318 h 1278731"/>
                <a:gd name="connsiteX2" fmla="*/ 383382 w 540544"/>
                <a:gd name="connsiteY2" fmla="*/ 111918 h 1278731"/>
                <a:gd name="connsiteX3" fmla="*/ 307182 w 540544"/>
                <a:gd name="connsiteY3" fmla="*/ 83343 h 1278731"/>
                <a:gd name="connsiteX4" fmla="*/ 204788 w 540544"/>
                <a:gd name="connsiteY4" fmla="*/ 50006 h 1278731"/>
                <a:gd name="connsiteX5" fmla="*/ 100013 w 540544"/>
                <a:gd name="connsiteY5" fmla="*/ 16668 h 1278731"/>
                <a:gd name="connsiteX6" fmla="*/ 61913 w 540544"/>
                <a:gd name="connsiteY6" fmla="*/ 4762 h 1278731"/>
                <a:gd name="connsiteX7" fmla="*/ 42863 w 540544"/>
                <a:gd name="connsiteY7" fmla="*/ 0 h 1278731"/>
                <a:gd name="connsiteX8" fmla="*/ 23813 w 540544"/>
                <a:gd name="connsiteY8" fmla="*/ 2381 h 1278731"/>
                <a:gd name="connsiteX9" fmla="*/ 9525 w 540544"/>
                <a:gd name="connsiteY9" fmla="*/ 9525 h 1278731"/>
                <a:gd name="connsiteX10" fmla="*/ 0 w 540544"/>
                <a:gd name="connsiteY10" fmla="*/ 23812 h 1278731"/>
                <a:gd name="connsiteX11" fmla="*/ 0 w 540544"/>
                <a:gd name="connsiteY11" fmla="*/ 47625 h 1278731"/>
                <a:gd name="connsiteX12" fmla="*/ 2382 w 540544"/>
                <a:gd name="connsiteY12" fmla="*/ 64293 h 1278731"/>
                <a:gd name="connsiteX13" fmla="*/ 26194 w 540544"/>
                <a:gd name="connsiteY13" fmla="*/ 90487 h 1278731"/>
                <a:gd name="connsiteX14" fmla="*/ 95250 w 540544"/>
                <a:gd name="connsiteY14" fmla="*/ 150018 h 1278731"/>
                <a:gd name="connsiteX15" fmla="*/ 164307 w 540544"/>
                <a:gd name="connsiteY15" fmla="*/ 200025 h 1278731"/>
                <a:gd name="connsiteX16" fmla="*/ 180975 w 540544"/>
                <a:gd name="connsiteY16" fmla="*/ 219075 h 1278731"/>
                <a:gd name="connsiteX17" fmla="*/ 192882 w 540544"/>
                <a:gd name="connsiteY17" fmla="*/ 240506 h 1278731"/>
                <a:gd name="connsiteX18" fmla="*/ 204788 w 540544"/>
                <a:gd name="connsiteY18" fmla="*/ 271462 h 1278731"/>
                <a:gd name="connsiteX19" fmla="*/ 221457 w 540544"/>
                <a:gd name="connsiteY19" fmla="*/ 326231 h 1278731"/>
                <a:gd name="connsiteX20" fmla="*/ 238125 w 540544"/>
                <a:gd name="connsiteY20" fmla="*/ 440531 h 1278731"/>
                <a:gd name="connsiteX21" fmla="*/ 264319 w 540544"/>
                <a:gd name="connsiteY21" fmla="*/ 688181 h 1278731"/>
                <a:gd name="connsiteX22" fmla="*/ 290513 w 540544"/>
                <a:gd name="connsiteY22" fmla="*/ 933450 h 1278731"/>
                <a:gd name="connsiteX23" fmla="*/ 295275 w 540544"/>
                <a:gd name="connsiteY23" fmla="*/ 990600 h 1278731"/>
                <a:gd name="connsiteX24" fmla="*/ 300038 w 540544"/>
                <a:gd name="connsiteY24" fmla="*/ 1054893 h 1278731"/>
                <a:gd name="connsiteX25" fmla="*/ 307182 w 540544"/>
                <a:gd name="connsiteY25" fmla="*/ 1100137 h 1278731"/>
                <a:gd name="connsiteX26" fmla="*/ 321469 w 540544"/>
                <a:gd name="connsiteY26" fmla="*/ 1150143 h 1278731"/>
                <a:gd name="connsiteX27" fmla="*/ 335757 w 540544"/>
                <a:gd name="connsiteY27" fmla="*/ 1183481 h 1278731"/>
                <a:gd name="connsiteX28" fmla="*/ 357188 w 540544"/>
                <a:gd name="connsiteY28" fmla="*/ 1219200 h 1278731"/>
                <a:gd name="connsiteX29" fmla="*/ 369094 w 540544"/>
                <a:gd name="connsiteY29" fmla="*/ 1235868 h 1278731"/>
                <a:gd name="connsiteX30" fmla="*/ 392907 w 540544"/>
                <a:gd name="connsiteY30" fmla="*/ 1257300 h 1278731"/>
                <a:gd name="connsiteX31" fmla="*/ 421482 w 540544"/>
                <a:gd name="connsiteY31" fmla="*/ 1273968 h 1278731"/>
                <a:gd name="connsiteX32" fmla="*/ 440532 w 540544"/>
                <a:gd name="connsiteY32" fmla="*/ 1278731 h 1278731"/>
                <a:gd name="connsiteX33" fmla="*/ 471488 w 540544"/>
                <a:gd name="connsiteY33" fmla="*/ 1276350 h 1278731"/>
                <a:gd name="connsiteX34" fmla="*/ 500063 w 540544"/>
                <a:gd name="connsiteY34" fmla="*/ 1259681 h 1278731"/>
                <a:gd name="connsiteX35" fmla="*/ 540544 w 540544"/>
                <a:gd name="connsiteY35" fmla="*/ 1226343 h 1278731"/>
                <a:gd name="connsiteX36" fmla="*/ 519113 w 540544"/>
                <a:gd name="connsiteY36" fmla="*/ 985837 h 1278731"/>
                <a:gd name="connsiteX37" fmla="*/ 485775 w 540544"/>
                <a:gd name="connsiteY37" fmla="*/ 738187 h 1278731"/>
                <a:gd name="connsiteX38" fmla="*/ 445294 w 540544"/>
                <a:gd name="connsiteY38" fmla="*/ 426243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1278731">
                  <a:moveTo>
                    <a:pt x="445294" y="426243"/>
                  </a:moveTo>
                  <a:lnTo>
                    <a:pt x="426244" y="264318"/>
                  </a:lnTo>
                  <a:lnTo>
                    <a:pt x="383382" y="111918"/>
                  </a:lnTo>
                  <a:lnTo>
                    <a:pt x="307182" y="83343"/>
                  </a:lnTo>
                  <a:lnTo>
                    <a:pt x="204788" y="50006"/>
                  </a:lnTo>
                  <a:lnTo>
                    <a:pt x="100013" y="16668"/>
                  </a:lnTo>
                  <a:lnTo>
                    <a:pt x="61913" y="4762"/>
                  </a:lnTo>
                  <a:lnTo>
                    <a:pt x="42863" y="0"/>
                  </a:lnTo>
                  <a:lnTo>
                    <a:pt x="23813" y="2381"/>
                  </a:lnTo>
                  <a:lnTo>
                    <a:pt x="9525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2382" y="64293"/>
                  </a:lnTo>
                  <a:lnTo>
                    <a:pt x="26194" y="90487"/>
                  </a:lnTo>
                  <a:lnTo>
                    <a:pt x="95250" y="150018"/>
                  </a:lnTo>
                  <a:lnTo>
                    <a:pt x="164307" y="200025"/>
                  </a:lnTo>
                  <a:lnTo>
                    <a:pt x="180975" y="219075"/>
                  </a:lnTo>
                  <a:lnTo>
                    <a:pt x="192882" y="240506"/>
                  </a:lnTo>
                  <a:lnTo>
                    <a:pt x="204788" y="271462"/>
                  </a:lnTo>
                  <a:lnTo>
                    <a:pt x="221457" y="326231"/>
                  </a:lnTo>
                  <a:lnTo>
                    <a:pt x="238125" y="440531"/>
                  </a:lnTo>
                  <a:lnTo>
                    <a:pt x="264319" y="688181"/>
                  </a:lnTo>
                  <a:lnTo>
                    <a:pt x="290513" y="933450"/>
                  </a:lnTo>
                  <a:lnTo>
                    <a:pt x="295275" y="990600"/>
                  </a:lnTo>
                  <a:lnTo>
                    <a:pt x="300038" y="1054893"/>
                  </a:lnTo>
                  <a:lnTo>
                    <a:pt x="307182" y="1100137"/>
                  </a:lnTo>
                  <a:lnTo>
                    <a:pt x="321469" y="1150143"/>
                  </a:lnTo>
                  <a:lnTo>
                    <a:pt x="335757" y="1183481"/>
                  </a:lnTo>
                  <a:lnTo>
                    <a:pt x="357188" y="1219200"/>
                  </a:lnTo>
                  <a:lnTo>
                    <a:pt x="369094" y="1235868"/>
                  </a:lnTo>
                  <a:lnTo>
                    <a:pt x="392907" y="1257300"/>
                  </a:lnTo>
                  <a:lnTo>
                    <a:pt x="421482" y="1273968"/>
                  </a:lnTo>
                  <a:lnTo>
                    <a:pt x="440532" y="1278731"/>
                  </a:lnTo>
                  <a:lnTo>
                    <a:pt x="471488" y="1276350"/>
                  </a:lnTo>
                  <a:lnTo>
                    <a:pt x="500063" y="1259681"/>
                  </a:lnTo>
                  <a:lnTo>
                    <a:pt x="540544" y="1226343"/>
                  </a:lnTo>
                  <a:lnTo>
                    <a:pt x="519113" y="985837"/>
                  </a:lnTo>
                  <a:lnTo>
                    <a:pt x="485775" y="738187"/>
                  </a:lnTo>
                  <a:lnTo>
                    <a:pt x="445294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443836B-7EE0-C840-A0AD-30F0CAF2D6EE}"/>
                </a:ext>
              </a:extLst>
            </p:cNvPr>
            <p:cNvSpPr/>
            <p:nvPr/>
          </p:nvSpPr>
          <p:spPr>
            <a:xfrm>
              <a:off x="4217988" y="4076700"/>
              <a:ext cx="1339850" cy="1646238"/>
            </a:xfrm>
            <a:custGeom>
              <a:avLst/>
              <a:gdLst>
                <a:gd name="connsiteX0" fmla="*/ 842962 w 1340644"/>
                <a:gd name="connsiteY0" fmla="*/ 573881 h 1645444"/>
                <a:gd name="connsiteX1" fmla="*/ 878681 w 1340644"/>
                <a:gd name="connsiteY1" fmla="*/ 502444 h 1645444"/>
                <a:gd name="connsiteX2" fmla="*/ 916781 w 1340644"/>
                <a:gd name="connsiteY2" fmla="*/ 423863 h 1645444"/>
                <a:gd name="connsiteX3" fmla="*/ 954881 w 1340644"/>
                <a:gd name="connsiteY3" fmla="*/ 342900 h 1645444"/>
                <a:gd name="connsiteX4" fmla="*/ 1000125 w 1340644"/>
                <a:gd name="connsiteY4" fmla="*/ 226219 h 1645444"/>
                <a:gd name="connsiteX5" fmla="*/ 1019175 w 1340644"/>
                <a:gd name="connsiteY5" fmla="*/ 171450 h 1645444"/>
                <a:gd name="connsiteX6" fmla="*/ 1023937 w 1340644"/>
                <a:gd name="connsiteY6" fmla="*/ 145256 h 1645444"/>
                <a:gd name="connsiteX7" fmla="*/ 1019175 w 1340644"/>
                <a:gd name="connsiteY7" fmla="*/ 116681 h 1645444"/>
                <a:gd name="connsiteX8" fmla="*/ 1009650 w 1340644"/>
                <a:gd name="connsiteY8" fmla="*/ 90488 h 1645444"/>
                <a:gd name="connsiteX9" fmla="*/ 985837 w 1340644"/>
                <a:gd name="connsiteY9" fmla="*/ 54769 h 1645444"/>
                <a:gd name="connsiteX10" fmla="*/ 976312 w 1340644"/>
                <a:gd name="connsiteY10" fmla="*/ 38100 h 1645444"/>
                <a:gd name="connsiteX11" fmla="*/ 973931 w 1340644"/>
                <a:gd name="connsiteY11" fmla="*/ 26194 h 1645444"/>
                <a:gd name="connsiteX12" fmla="*/ 976312 w 1340644"/>
                <a:gd name="connsiteY12" fmla="*/ 9525 h 1645444"/>
                <a:gd name="connsiteX13" fmla="*/ 997744 w 1340644"/>
                <a:gd name="connsiteY13" fmla="*/ 0 h 1645444"/>
                <a:gd name="connsiteX14" fmla="*/ 1028700 w 1340644"/>
                <a:gd name="connsiteY14" fmla="*/ 0 h 1645444"/>
                <a:gd name="connsiteX15" fmla="*/ 1076325 w 1340644"/>
                <a:gd name="connsiteY15" fmla="*/ 11906 h 1645444"/>
                <a:gd name="connsiteX16" fmla="*/ 1123950 w 1340644"/>
                <a:gd name="connsiteY16" fmla="*/ 33338 h 1645444"/>
                <a:gd name="connsiteX17" fmla="*/ 1162050 w 1340644"/>
                <a:gd name="connsiteY17" fmla="*/ 59531 h 1645444"/>
                <a:gd name="connsiteX18" fmla="*/ 1212056 w 1340644"/>
                <a:gd name="connsiteY18" fmla="*/ 104775 h 1645444"/>
                <a:gd name="connsiteX19" fmla="*/ 1264444 w 1340644"/>
                <a:gd name="connsiteY19" fmla="*/ 157163 h 1645444"/>
                <a:gd name="connsiteX20" fmla="*/ 1314450 w 1340644"/>
                <a:gd name="connsiteY20" fmla="*/ 223838 h 1645444"/>
                <a:gd name="connsiteX21" fmla="*/ 1331119 w 1340644"/>
                <a:gd name="connsiteY21" fmla="*/ 247650 h 1645444"/>
                <a:gd name="connsiteX22" fmla="*/ 1338262 w 1340644"/>
                <a:gd name="connsiteY22" fmla="*/ 261938 h 1645444"/>
                <a:gd name="connsiteX23" fmla="*/ 1340644 w 1340644"/>
                <a:gd name="connsiteY23" fmla="*/ 273844 h 1645444"/>
                <a:gd name="connsiteX24" fmla="*/ 1340644 w 1340644"/>
                <a:gd name="connsiteY24" fmla="*/ 290513 h 1645444"/>
                <a:gd name="connsiteX25" fmla="*/ 1333500 w 1340644"/>
                <a:gd name="connsiteY25" fmla="*/ 309563 h 1645444"/>
                <a:gd name="connsiteX26" fmla="*/ 1312069 w 1340644"/>
                <a:gd name="connsiteY26" fmla="*/ 333375 h 1645444"/>
                <a:gd name="connsiteX27" fmla="*/ 1273969 w 1340644"/>
                <a:gd name="connsiteY27" fmla="*/ 361950 h 1645444"/>
                <a:gd name="connsiteX28" fmla="*/ 1245394 w 1340644"/>
                <a:gd name="connsiteY28" fmla="*/ 376238 h 1645444"/>
                <a:gd name="connsiteX29" fmla="*/ 1190625 w 1340644"/>
                <a:gd name="connsiteY29" fmla="*/ 459581 h 1645444"/>
                <a:gd name="connsiteX30" fmla="*/ 1069181 w 1340644"/>
                <a:gd name="connsiteY30" fmla="*/ 638175 h 1645444"/>
                <a:gd name="connsiteX31" fmla="*/ 950119 w 1340644"/>
                <a:gd name="connsiteY31" fmla="*/ 797719 h 1645444"/>
                <a:gd name="connsiteX32" fmla="*/ 790575 w 1340644"/>
                <a:gd name="connsiteY32" fmla="*/ 988219 h 1645444"/>
                <a:gd name="connsiteX33" fmla="*/ 626269 w 1340644"/>
                <a:gd name="connsiteY33" fmla="*/ 1159669 h 1645444"/>
                <a:gd name="connsiteX34" fmla="*/ 450056 w 1340644"/>
                <a:gd name="connsiteY34" fmla="*/ 1326356 h 1645444"/>
                <a:gd name="connsiteX35" fmla="*/ 247650 w 1340644"/>
                <a:gd name="connsiteY35" fmla="*/ 1495425 h 1645444"/>
                <a:gd name="connsiteX36" fmla="*/ 54769 w 1340644"/>
                <a:gd name="connsiteY36" fmla="*/ 1631156 h 1645444"/>
                <a:gd name="connsiteX37" fmla="*/ 21431 w 1340644"/>
                <a:gd name="connsiteY37" fmla="*/ 1645444 h 1645444"/>
                <a:gd name="connsiteX38" fmla="*/ 9525 w 1340644"/>
                <a:gd name="connsiteY38" fmla="*/ 1645444 h 1645444"/>
                <a:gd name="connsiteX39" fmla="*/ 0 w 1340644"/>
                <a:gd name="connsiteY39" fmla="*/ 1638300 h 1645444"/>
                <a:gd name="connsiteX40" fmla="*/ 0 w 1340644"/>
                <a:gd name="connsiteY40" fmla="*/ 1619250 h 1645444"/>
                <a:gd name="connsiteX41" fmla="*/ 9525 w 1340644"/>
                <a:gd name="connsiteY41" fmla="*/ 1593056 h 1645444"/>
                <a:gd name="connsiteX42" fmla="*/ 42862 w 1340644"/>
                <a:gd name="connsiteY42" fmla="*/ 1557338 h 1645444"/>
                <a:gd name="connsiteX43" fmla="*/ 188119 w 1340644"/>
                <a:gd name="connsiteY43" fmla="*/ 1426369 h 1645444"/>
                <a:gd name="connsiteX44" fmla="*/ 390525 w 1340644"/>
                <a:gd name="connsiteY44" fmla="*/ 1214438 h 1645444"/>
                <a:gd name="connsiteX45" fmla="*/ 566737 w 1340644"/>
                <a:gd name="connsiteY45" fmla="*/ 1004888 h 1645444"/>
                <a:gd name="connsiteX46" fmla="*/ 707231 w 1340644"/>
                <a:gd name="connsiteY46" fmla="*/ 804863 h 1645444"/>
                <a:gd name="connsiteX47" fmla="*/ 842962 w 1340644"/>
                <a:gd name="connsiteY47" fmla="*/ 573881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0644" h="1645444">
                  <a:moveTo>
                    <a:pt x="842962" y="573881"/>
                  </a:moveTo>
                  <a:lnTo>
                    <a:pt x="878681" y="502444"/>
                  </a:lnTo>
                  <a:lnTo>
                    <a:pt x="916781" y="423863"/>
                  </a:lnTo>
                  <a:lnTo>
                    <a:pt x="954881" y="342900"/>
                  </a:lnTo>
                  <a:lnTo>
                    <a:pt x="1000125" y="226219"/>
                  </a:lnTo>
                  <a:lnTo>
                    <a:pt x="1019175" y="171450"/>
                  </a:lnTo>
                  <a:lnTo>
                    <a:pt x="1023937" y="145256"/>
                  </a:lnTo>
                  <a:lnTo>
                    <a:pt x="1019175" y="116681"/>
                  </a:lnTo>
                  <a:lnTo>
                    <a:pt x="1009650" y="90488"/>
                  </a:lnTo>
                  <a:lnTo>
                    <a:pt x="985837" y="54769"/>
                  </a:lnTo>
                  <a:lnTo>
                    <a:pt x="976312" y="38100"/>
                  </a:lnTo>
                  <a:lnTo>
                    <a:pt x="973931" y="26194"/>
                  </a:lnTo>
                  <a:lnTo>
                    <a:pt x="976312" y="9525"/>
                  </a:lnTo>
                  <a:lnTo>
                    <a:pt x="997744" y="0"/>
                  </a:lnTo>
                  <a:lnTo>
                    <a:pt x="1028700" y="0"/>
                  </a:lnTo>
                  <a:lnTo>
                    <a:pt x="1076325" y="11906"/>
                  </a:lnTo>
                  <a:lnTo>
                    <a:pt x="1123950" y="33338"/>
                  </a:lnTo>
                  <a:lnTo>
                    <a:pt x="1162050" y="59531"/>
                  </a:lnTo>
                  <a:lnTo>
                    <a:pt x="1212056" y="104775"/>
                  </a:lnTo>
                  <a:lnTo>
                    <a:pt x="1264444" y="157163"/>
                  </a:lnTo>
                  <a:lnTo>
                    <a:pt x="1314450" y="223838"/>
                  </a:lnTo>
                  <a:lnTo>
                    <a:pt x="1331119" y="247650"/>
                  </a:lnTo>
                  <a:lnTo>
                    <a:pt x="1338262" y="261938"/>
                  </a:lnTo>
                  <a:lnTo>
                    <a:pt x="1340644" y="273844"/>
                  </a:lnTo>
                  <a:lnTo>
                    <a:pt x="1340644" y="290513"/>
                  </a:lnTo>
                  <a:lnTo>
                    <a:pt x="1333500" y="309563"/>
                  </a:lnTo>
                  <a:lnTo>
                    <a:pt x="1312069" y="333375"/>
                  </a:lnTo>
                  <a:lnTo>
                    <a:pt x="1273969" y="361950"/>
                  </a:lnTo>
                  <a:lnTo>
                    <a:pt x="1245394" y="376238"/>
                  </a:lnTo>
                  <a:lnTo>
                    <a:pt x="1190625" y="459581"/>
                  </a:lnTo>
                  <a:lnTo>
                    <a:pt x="1069181" y="638175"/>
                  </a:lnTo>
                  <a:lnTo>
                    <a:pt x="950119" y="797719"/>
                  </a:lnTo>
                  <a:lnTo>
                    <a:pt x="790575" y="988219"/>
                  </a:lnTo>
                  <a:lnTo>
                    <a:pt x="626269" y="1159669"/>
                  </a:lnTo>
                  <a:lnTo>
                    <a:pt x="450056" y="1326356"/>
                  </a:lnTo>
                  <a:lnTo>
                    <a:pt x="247650" y="1495425"/>
                  </a:lnTo>
                  <a:lnTo>
                    <a:pt x="54769" y="1631156"/>
                  </a:lnTo>
                  <a:lnTo>
                    <a:pt x="21431" y="1645444"/>
                  </a:lnTo>
                  <a:lnTo>
                    <a:pt x="9525" y="1645444"/>
                  </a:lnTo>
                  <a:lnTo>
                    <a:pt x="0" y="1638300"/>
                  </a:lnTo>
                  <a:lnTo>
                    <a:pt x="0" y="1619250"/>
                  </a:lnTo>
                  <a:lnTo>
                    <a:pt x="9525" y="1593056"/>
                  </a:lnTo>
                  <a:lnTo>
                    <a:pt x="42862" y="1557338"/>
                  </a:lnTo>
                  <a:lnTo>
                    <a:pt x="188119" y="1426369"/>
                  </a:lnTo>
                  <a:lnTo>
                    <a:pt x="390525" y="1214438"/>
                  </a:lnTo>
                  <a:lnTo>
                    <a:pt x="566737" y="1004888"/>
                  </a:lnTo>
                  <a:lnTo>
                    <a:pt x="707231" y="804863"/>
                  </a:lnTo>
                  <a:lnTo>
                    <a:pt x="84296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AC14641-40F2-8243-BB20-91DCE4CE1FB4}"/>
                </a:ext>
              </a:extLst>
            </p:cNvPr>
            <p:cNvSpPr/>
            <p:nvPr/>
          </p:nvSpPr>
          <p:spPr>
            <a:xfrm>
              <a:off x="2971800" y="4491038"/>
              <a:ext cx="1376363" cy="939800"/>
            </a:xfrm>
            <a:custGeom>
              <a:avLst/>
              <a:gdLst>
                <a:gd name="connsiteX0" fmla="*/ 623888 w 1376363"/>
                <a:gd name="connsiteY0" fmla="*/ 292893 h 940593"/>
                <a:gd name="connsiteX1" fmla="*/ 316706 w 1376363"/>
                <a:gd name="connsiteY1" fmla="*/ 366712 h 940593"/>
                <a:gd name="connsiteX2" fmla="*/ 233363 w 1376363"/>
                <a:gd name="connsiteY2" fmla="*/ 388143 h 940593"/>
                <a:gd name="connsiteX3" fmla="*/ 97631 w 1376363"/>
                <a:gd name="connsiteY3" fmla="*/ 388143 h 940593"/>
                <a:gd name="connsiteX4" fmla="*/ 0 w 1376363"/>
                <a:gd name="connsiteY4" fmla="*/ 216693 h 940593"/>
                <a:gd name="connsiteX5" fmla="*/ 57150 w 1376363"/>
                <a:gd name="connsiteY5" fmla="*/ 233362 h 940593"/>
                <a:gd name="connsiteX6" fmla="*/ 104775 w 1376363"/>
                <a:gd name="connsiteY6" fmla="*/ 228600 h 940593"/>
                <a:gd name="connsiteX7" fmla="*/ 230981 w 1376363"/>
                <a:gd name="connsiteY7" fmla="*/ 214312 h 940593"/>
                <a:gd name="connsiteX8" fmla="*/ 304800 w 1376363"/>
                <a:gd name="connsiteY8" fmla="*/ 200025 h 940593"/>
                <a:gd name="connsiteX9" fmla="*/ 592931 w 1376363"/>
                <a:gd name="connsiteY9" fmla="*/ 128587 h 940593"/>
                <a:gd name="connsiteX10" fmla="*/ 788194 w 1376363"/>
                <a:gd name="connsiteY10" fmla="*/ 78581 h 940593"/>
                <a:gd name="connsiteX11" fmla="*/ 926306 w 1376363"/>
                <a:gd name="connsiteY11" fmla="*/ 45243 h 940593"/>
                <a:gd name="connsiteX12" fmla="*/ 988219 w 1376363"/>
                <a:gd name="connsiteY12" fmla="*/ 33337 h 940593"/>
                <a:gd name="connsiteX13" fmla="*/ 1035844 w 1376363"/>
                <a:gd name="connsiteY13" fmla="*/ 14287 h 940593"/>
                <a:gd name="connsiteX14" fmla="*/ 1059656 w 1376363"/>
                <a:gd name="connsiteY14" fmla="*/ 2381 h 940593"/>
                <a:gd name="connsiteX15" fmla="*/ 1081088 w 1376363"/>
                <a:gd name="connsiteY15" fmla="*/ 0 h 940593"/>
                <a:gd name="connsiteX16" fmla="*/ 1138238 w 1376363"/>
                <a:gd name="connsiteY16" fmla="*/ 14287 h 940593"/>
                <a:gd name="connsiteX17" fmla="*/ 1185863 w 1376363"/>
                <a:gd name="connsiteY17" fmla="*/ 33337 h 940593"/>
                <a:gd name="connsiteX18" fmla="*/ 1228725 w 1376363"/>
                <a:gd name="connsiteY18" fmla="*/ 59531 h 940593"/>
                <a:gd name="connsiteX19" fmla="*/ 1259681 w 1376363"/>
                <a:gd name="connsiteY19" fmla="*/ 85725 h 940593"/>
                <a:gd name="connsiteX20" fmla="*/ 1295400 w 1376363"/>
                <a:gd name="connsiteY20" fmla="*/ 119062 h 940593"/>
                <a:gd name="connsiteX21" fmla="*/ 1343025 w 1376363"/>
                <a:gd name="connsiteY21" fmla="*/ 169068 h 940593"/>
                <a:gd name="connsiteX22" fmla="*/ 1376363 w 1376363"/>
                <a:gd name="connsiteY22" fmla="*/ 216693 h 940593"/>
                <a:gd name="connsiteX23" fmla="*/ 1376363 w 1376363"/>
                <a:gd name="connsiteY23" fmla="*/ 223837 h 940593"/>
                <a:gd name="connsiteX24" fmla="*/ 1364456 w 1376363"/>
                <a:gd name="connsiteY24" fmla="*/ 266700 h 940593"/>
                <a:gd name="connsiteX25" fmla="*/ 1328738 w 1376363"/>
                <a:gd name="connsiteY25" fmla="*/ 333375 h 940593"/>
                <a:gd name="connsiteX26" fmla="*/ 1307306 w 1376363"/>
                <a:gd name="connsiteY26" fmla="*/ 361950 h 940593"/>
                <a:gd name="connsiteX27" fmla="*/ 1252538 w 1376363"/>
                <a:gd name="connsiteY27" fmla="*/ 504825 h 940593"/>
                <a:gd name="connsiteX28" fmla="*/ 1176338 w 1376363"/>
                <a:gd name="connsiteY28" fmla="*/ 719137 h 940593"/>
                <a:gd name="connsiteX29" fmla="*/ 1097756 w 1376363"/>
                <a:gd name="connsiteY29" fmla="*/ 933450 h 940593"/>
                <a:gd name="connsiteX30" fmla="*/ 912019 w 1376363"/>
                <a:gd name="connsiteY30" fmla="*/ 940593 h 940593"/>
                <a:gd name="connsiteX31" fmla="*/ 938213 w 1376363"/>
                <a:gd name="connsiteY31" fmla="*/ 759618 h 940593"/>
                <a:gd name="connsiteX32" fmla="*/ 976313 w 1376363"/>
                <a:gd name="connsiteY32" fmla="*/ 504825 h 940593"/>
                <a:gd name="connsiteX33" fmla="*/ 997744 w 1376363"/>
                <a:gd name="connsiteY33" fmla="*/ 361950 h 940593"/>
                <a:gd name="connsiteX34" fmla="*/ 1009650 w 1376363"/>
                <a:gd name="connsiteY34" fmla="*/ 257175 h 940593"/>
                <a:gd name="connsiteX35" fmla="*/ 1009650 w 1376363"/>
                <a:gd name="connsiteY35" fmla="*/ 240506 h 940593"/>
                <a:gd name="connsiteX36" fmla="*/ 1004888 w 1376363"/>
                <a:gd name="connsiteY36" fmla="*/ 221456 h 940593"/>
                <a:gd name="connsiteX37" fmla="*/ 995363 w 1376363"/>
                <a:gd name="connsiteY37" fmla="*/ 211931 h 940593"/>
                <a:gd name="connsiteX38" fmla="*/ 985838 w 1376363"/>
                <a:gd name="connsiteY38" fmla="*/ 207168 h 940593"/>
                <a:gd name="connsiteX39" fmla="*/ 969169 w 1376363"/>
                <a:gd name="connsiteY39" fmla="*/ 207168 h 940593"/>
                <a:gd name="connsiteX40" fmla="*/ 892969 w 1376363"/>
                <a:gd name="connsiteY40" fmla="*/ 223837 h 940593"/>
                <a:gd name="connsiteX41" fmla="*/ 685800 w 1376363"/>
                <a:gd name="connsiteY41" fmla="*/ 276225 h 940593"/>
                <a:gd name="connsiteX42" fmla="*/ 623888 w 1376363"/>
                <a:gd name="connsiteY42" fmla="*/ 292893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6363" h="940593">
                  <a:moveTo>
                    <a:pt x="623888" y="292893"/>
                  </a:moveTo>
                  <a:lnTo>
                    <a:pt x="316706" y="366712"/>
                  </a:lnTo>
                  <a:lnTo>
                    <a:pt x="233363" y="388143"/>
                  </a:lnTo>
                  <a:lnTo>
                    <a:pt x="97631" y="388143"/>
                  </a:lnTo>
                  <a:lnTo>
                    <a:pt x="0" y="216693"/>
                  </a:lnTo>
                  <a:lnTo>
                    <a:pt x="57150" y="233362"/>
                  </a:lnTo>
                  <a:lnTo>
                    <a:pt x="104775" y="228600"/>
                  </a:lnTo>
                  <a:lnTo>
                    <a:pt x="230981" y="214312"/>
                  </a:lnTo>
                  <a:lnTo>
                    <a:pt x="304800" y="200025"/>
                  </a:lnTo>
                  <a:lnTo>
                    <a:pt x="592931" y="128587"/>
                  </a:lnTo>
                  <a:lnTo>
                    <a:pt x="788194" y="78581"/>
                  </a:lnTo>
                  <a:lnTo>
                    <a:pt x="926306" y="45243"/>
                  </a:lnTo>
                  <a:lnTo>
                    <a:pt x="988219" y="33337"/>
                  </a:lnTo>
                  <a:lnTo>
                    <a:pt x="1035844" y="14287"/>
                  </a:lnTo>
                  <a:lnTo>
                    <a:pt x="1059656" y="2381"/>
                  </a:lnTo>
                  <a:lnTo>
                    <a:pt x="1081088" y="0"/>
                  </a:lnTo>
                  <a:lnTo>
                    <a:pt x="1138238" y="14287"/>
                  </a:lnTo>
                  <a:lnTo>
                    <a:pt x="1185863" y="33337"/>
                  </a:lnTo>
                  <a:lnTo>
                    <a:pt x="1228725" y="59531"/>
                  </a:lnTo>
                  <a:lnTo>
                    <a:pt x="1259681" y="85725"/>
                  </a:lnTo>
                  <a:lnTo>
                    <a:pt x="1295400" y="119062"/>
                  </a:lnTo>
                  <a:lnTo>
                    <a:pt x="1343025" y="169068"/>
                  </a:lnTo>
                  <a:lnTo>
                    <a:pt x="1376363" y="216693"/>
                  </a:lnTo>
                  <a:lnTo>
                    <a:pt x="1376363" y="223837"/>
                  </a:lnTo>
                  <a:lnTo>
                    <a:pt x="1364456" y="266700"/>
                  </a:lnTo>
                  <a:lnTo>
                    <a:pt x="1328738" y="333375"/>
                  </a:lnTo>
                  <a:lnTo>
                    <a:pt x="1307306" y="361950"/>
                  </a:lnTo>
                  <a:lnTo>
                    <a:pt x="1252538" y="504825"/>
                  </a:lnTo>
                  <a:lnTo>
                    <a:pt x="1176338" y="719137"/>
                  </a:lnTo>
                  <a:lnTo>
                    <a:pt x="1097756" y="933450"/>
                  </a:lnTo>
                  <a:lnTo>
                    <a:pt x="912019" y="940593"/>
                  </a:lnTo>
                  <a:lnTo>
                    <a:pt x="938213" y="759618"/>
                  </a:lnTo>
                  <a:lnTo>
                    <a:pt x="976313" y="504825"/>
                  </a:lnTo>
                  <a:lnTo>
                    <a:pt x="997744" y="361950"/>
                  </a:lnTo>
                  <a:lnTo>
                    <a:pt x="1009650" y="257175"/>
                  </a:lnTo>
                  <a:lnTo>
                    <a:pt x="1009650" y="240506"/>
                  </a:lnTo>
                  <a:lnTo>
                    <a:pt x="1004888" y="221456"/>
                  </a:lnTo>
                  <a:lnTo>
                    <a:pt x="995363" y="211931"/>
                  </a:lnTo>
                  <a:lnTo>
                    <a:pt x="985838" y="207168"/>
                  </a:lnTo>
                  <a:lnTo>
                    <a:pt x="969169" y="207168"/>
                  </a:lnTo>
                  <a:lnTo>
                    <a:pt x="892969" y="223837"/>
                  </a:lnTo>
                  <a:lnTo>
                    <a:pt x="685800" y="276225"/>
                  </a:lnTo>
                  <a:lnTo>
                    <a:pt x="623888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2CEE4EBA-7932-CF4D-AFA2-04A4E25742FF}"/>
                </a:ext>
              </a:extLst>
            </p:cNvPr>
            <p:cNvSpPr/>
            <p:nvPr/>
          </p:nvSpPr>
          <p:spPr>
            <a:xfrm>
              <a:off x="3181350" y="5343525"/>
              <a:ext cx="981075" cy="328613"/>
            </a:xfrm>
            <a:custGeom>
              <a:avLst/>
              <a:gdLst>
                <a:gd name="connsiteX0" fmla="*/ 423863 w 981075"/>
                <a:gd name="connsiteY0" fmla="*/ 73819 h 328613"/>
                <a:gd name="connsiteX1" fmla="*/ 738188 w 981075"/>
                <a:gd name="connsiteY1" fmla="*/ 0 h 328613"/>
                <a:gd name="connsiteX2" fmla="*/ 907256 w 981075"/>
                <a:gd name="connsiteY2" fmla="*/ 4763 h 328613"/>
                <a:gd name="connsiteX3" fmla="*/ 933450 w 981075"/>
                <a:gd name="connsiteY3" fmla="*/ 23813 h 328613"/>
                <a:gd name="connsiteX4" fmla="*/ 957263 w 981075"/>
                <a:gd name="connsiteY4" fmla="*/ 47625 h 328613"/>
                <a:gd name="connsiteX5" fmla="*/ 966788 w 981075"/>
                <a:gd name="connsiteY5" fmla="*/ 61913 h 328613"/>
                <a:gd name="connsiteX6" fmla="*/ 976313 w 981075"/>
                <a:gd name="connsiteY6" fmla="*/ 83344 h 328613"/>
                <a:gd name="connsiteX7" fmla="*/ 981075 w 981075"/>
                <a:gd name="connsiteY7" fmla="*/ 102394 h 328613"/>
                <a:gd name="connsiteX8" fmla="*/ 981075 w 981075"/>
                <a:gd name="connsiteY8" fmla="*/ 128588 h 328613"/>
                <a:gd name="connsiteX9" fmla="*/ 971550 w 981075"/>
                <a:gd name="connsiteY9" fmla="*/ 152400 h 328613"/>
                <a:gd name="connsiteX10" fmla="*/ 954881 w 981075"/>
                <a:gd name="connsiteY10" fmla="*/ 166688 h 328613"/>
                <a:gd name="connsiteX11" fmla="*/ 892969 w 981075"/>
                <a:gd name="connsiteY11" fmla="*/ 178594 h 328613"/>
                <a:gd name="connsiteX12" fmla="*/ 809625 w 981075"/>
                <a:gd name="connsiteY12" fmla="*/ 185738 h 328613"/>
                <a:gd name="connsiteX13" fmla="*/ 716756 w 981075"/>
                <a:gd name="connsiteY13" fmla="*/ 185738 h 328613"/>
                <a:gd name="connsiteX14" fmla="*/ 690563 w 981075"/>
                <a:gd name="connsiteY14" fmla="*/ 185738 h 328613"/>
                <a:gd name="connsiteX15" fmla="*/ 585788 w 981075"/>
                <a:gd name="connsiteY15" fmla="*/ 207169 h 328613"/>
                <a:gd name="connsiteX16" fmla="*/ 364331 w 981075"/>
                <a:gd name="connsiteY16" fmla="*/ 257175 h 328613"/>
                <a:gd name="connsiteX17" fmla="*/ 38100 w 981075"/>
                <a:gd name="connsiteY17" fmla="*/ 328613 h 328613"/>
                <a:gd name="connsiteX18" fmla="*/ 0 w 981075"/>
                <a:gd name="connsiteY18" fmla="*/ 171450 h 328613"/>
                <a:gd name="connsiteX19" fmla="*/ 423863 w 981075"/>
                <a:gd name="connsiteY19" fmla="*/ 738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1075" h="328613">
                  <a:moveTo>
                    <a:pt x="423863" y="73819"/>
                  </a:moveTo>
                  <a:lnTo>
                    <a:pt x="738188" y="0"/>
                  </a:lnTo>
                  <a:lnTo>
                    <a:pt x="907256" y="4763"/>
                  </a:lnTo>
                  <a:lnTo>
                    <a:pt x="933450" y="23813"/>
                  </a:lnTo>
                  <a:lnTo>
                    <a:pt x="957263" y="47625"/>
                  </a:lnTo>
                  <a:lnTo>
                    <a:pt x="966788" y="61913"/>
                  </a:lnTo>
                  <a:lnTo>
                    <a:pt x="976313" y="83344"/>
                  </a:lnTo>
                  <a:lnTo>
                    <a:pt x="981075" y="102394"/>
                  </a:lnTo>
                  <a:lnTo>
                    <a:pt x="981075" y="128588"/>
                  </a:lnTo>
                  <a:lnTo>
                    <a:pt x="971550" y="152400"/>
                  </a:lnTo>
                  <a:lnTo>
                    <a:pt x="954881" y="166688"/>
                  </a:lnTo>
                  <a:lnTo>
                    <a:pt x="892969" y="178594"/>
                  </a:lnTo>
                  <a:lnTo>
                    <a:pt x="809625" y="185738"/>
                  </a:lnTo>
                  <a:lnTo>
                    <a:pt x="716756" y="185738"/>
                  </a:lnTo>
                  <a:lnTo>
                    <a:pt x="690563" y="185738"/>
                  </a:lnTo>
                  <a:lnTo>
                    <a:pt x="585788" y="207169"/>
                  </a:lnTo>
                  <a:lnTo>
                    <a:pt x="364331" y="257175"/>
                  </a:lnTo>
                  <a:lnTo>
                    <a:pt x="38100" y="328613"/>
                  </a:lnTo>
                  <a:lnTo>
                    <a:pt x="0" y="171450"/>
                  </a:lnTo>
                  <a:lnTo>
                    <a:pt x="42386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FB53527-1286-8F49-99DB-53E3E912370A}"/>
                </a:ext>
              </a:extLst>
            </p:cNvPr>
            <p:cNvSpPr/>
            <p:nvPr/>
          </p:nvSpPr>
          <p:spPr>
            <a:xfrm>
              <a:off x="4933950" y="2576513"/>
              <a:ext cx="1900238" cy="1209675"/>
            </a:xfrm>
            <a:custGeom>
              <a:avLst/>
              <a:gdLst>
                <a:gd name="connsiteX0" fmla="*/ 440531 w 1900238"/>
                <a:gd name="connsiteY0" fmla="*/ 392906 h 1209675"/>
                <a:gd name="connsiteX1" fmla="*/ 35719 w 1900238"/>
                <a:gd name="connsiteY1" fmla="*/ 457200 h 1209675"/>
                <a:gd name="connsiteX2" fmla="*/ 0 w 1900238"/>
                <a:gd name="connsiteY2" fmla="*/ 278606 h 1209675"/>
                <a:gd name="connsiteX3" fmla="*/ 223838 w 1900238"/>
                <a:gd name="connsiteY3" fmla="*/ 245268 h 1209675"/>
                <a:gd name="connsiteX4" fmla="*/ 573881 w 1900238"/>
                <a:gd name="connsiteY4" fmla="*/ 192881 h 1209675"/>
                <a:gd name="connsiteX5" fmla="*/ 857250 w 1900238"/>
                <a:gd name="connsiteY5" fmla="*/ 150018 h 1209675"/>
                <a:gd name="connsiteX6" fmla="*/ 1138238 w 1900238"/>
                <a:gd name="connsiteY6" fmla="*/ 109537 h 1209675"/>
                <a:gd name="connsiteX7" fmla="*/ 1383506 w 1900238"/>
                <a:gd name="connsiteY7" fmla="*/ 71437 h 1209675"/>
                <a:gd name="connsiteX8" fmla="*/ 1409700 w 1900238"/>
                <a:gd name="connsiteY8" fmla="*/ 61912 h 1209675"/>
                <a:gd name="connsiteX9" fmla="*/ 1457325 w 1900238"/>
                <a:gd name="connsiteY9" fmla="*/ 38100 h 1209675"/>
                <a:gd name="connsiteX10" fmla="*/ 1478756 w 1900238"/>
                <a:gd name="connsiteY10" fmla="*/ 26193 h 1209675"/>
                <a:gd name="connsiteX11" fmla="*/ 1533525 w 1900238"/>
                <a:gd name="connsiteY11" fmla="*/ 7143 h 1209675"/>
                <a:gd name="connsiteX12" fmla="*/ 1569244 w 1900238"/>
                <a:gd name="connsiteY12" fmla="*/ 0 h 1209675"/>
                <a:gd name="connsiteX13" fmla="*/ 1583531 w 1900238"/>
                <a:gd name="connsiteY13" fmla="*/ 0 h 1209675"/>
                <a:gd name="connsiteX14" fmla="*/ 1607344 w 1900238"/>
                <a:gd name="connsiteY14" fmla="*/ 11906 h 1209675"/>
                <a:gd name="connsiteX15" fmla="*/ 1650206 w 1900238"/>
                <a:gd name="connsiteY15" fmla="*/ 40481 h 1209675"/>
                <a:gd name="connsiteX16" fmla="*/ 1721644 w 1900238"/>
                <a:gd name="connsiteY16" fmla="*/ 97631 h 1209675"/>
                <a:gd name="connsiteX17" fmla="*/ 1797844 w 1900238"/>
                <a:gd name="connsiteY17" fmla="*/ 154781 h 1209675"/>
                <a:gd name="connsiteX18" fmla="*/ 1840706 w 1900238"/>
                <a:gd name="connsiteY18" fmla="*/ 192881 h 1209675"/>
                <a:gd name="connsiteX19" fmla="*/ 1852613 w 1900238"/>
                <a:gd name="connsiteY19" fmla="*/ 204787 h 1209675"/>
                <a:gd name="connsiteX20" fmla="*/ 1869281 w 1900238"/>
                <a:gd name="connsiteY20" fmla="*/ 223837 h 1209675"/>
                <a:gd name="connsiteX21" fmla="*/ 1881188 w 1900238"/>
                <a:gd name="connsiteY21" fmla="*/ 238125 h 1209675"/>
                <a:gd name="connsiteX22" fmla="*/ 1888331 w 1900238"/>
                <a:gd name="connsiteY22" fmla="*/ 252412 h 1209675"/>
                <a:gd name="connsiteX23" fmla="*/ 1895475 w 1900238"/>
                <a:gd name="connsiteY23" fmla="*/ 269081 h 1209675"/>
                <a:gd name="connsiteX24" fmla="*/ 1900238 w 1900238"/>
                <a:gd name="connsiteY24" fmla="*/ 288131 h 1209675"/>
                <a:gd name="connsiteX25" fmla="*/ 1900238 w 1900238"/>
                <a:gd name="connsiteY25" fmla="*/ 304800 h 1209675"/>
                <a:gd name="connsiteX26" fmla="*/ 1888331 w 1900238"/>
                <a:gd name="connsiteY26" fmla="*/ 335756 h 1209675"/>
                <a:gd name="connsiteX27" fmla="*/ 1862138 w 1900238"/>
                <a:gd name="connsiteY27" fmla="*/ 376237 h 1209675"/>
                <a:gd name="connsiteX28" fmla="*/ 1819275 w 1900238"/>
                <a:gd name="connsiteY28" fmla="*/ 428625 h 1209675"/>
                <a:gd name="connsiteX29" fmla="*/ 1745456 w 1900238"/>
                <a:gd name="connsiteY29" fmla="*/ 673893 h 1209675"/>
                <a:gd name="connsiteX30" fmla="*/ 1635919 w 1900238"/>
                <a:gd name="connsiteY30" fmla="*/ 1038225 h 1209675"/>
                <a:gd name="connsiteX31" fmla="*/ 1609725 w 1900238"/>
                <a:gd name="connsiteY31" fmla="*/ 1123950 h 1209675"/>
                <a:gd name="connsiteX32" fmla="*/ 1588294 w 1900238"/>
                <a:gd name="connsiteY32" fmla="*/ 1159668 h 1209675"/>
                <a:gd name="connsiteX33" fmla="*/ 1562100 w 1900238"/>
                <a:gd name="connsiteY33" fmla="*/ 1185862 h 1209675"/>
                <a:gd name="connsiteX34" fmla="*/ 1540669 w 1900238"/>
                <a:gd name="connsiteY34" fmla="*/ 1200150 h 1209675"/>
                <a:gd name="connsiteX35" fmla="*/ 1500188 w 1900238"/>
                <a:gd name="connsiteY35" fmla="*/ 1209675 h 1209675"/>
                <a:gd name="connsiteX36" fmla="*/ 1471613 w 1900238"/>
                <a:gd name="connsiteY36" fmla="*/ 1209675 h 1209675"/>
                <a:gd name="connsiteX37" fmla="*/ 1431131 w 1900238"/>
                <a:gd name="connsiteY37" fmla="*/ 1195387 h 1209675"/>
                <a:gd name="connsiteX38" fmla="*/ 1390650 w 1900238"/>
                <a:gd name="connsiteY38" fmla="*/ 1004887 h 1209675"/>
                <a:gd name="connsiteX39" fmla="*/ 1435894 w 1900238"/>
                <a:gd name="connsiteY39" fmla="*/ 826293 h 1209675"/>
                <a:gd name="connsiteX40" fmla="*/ 1500188 w 1900238"/>
                <a:gd name="connsiteY40" fmla="*/ 554831 h 1209675"/>
                <a:gd name="connsiteX41" fmla="*/ 1552575 w 1900238"/>
                <a:gd name="connsiteY41" fmla="*/ 333375 h 1209675"/>
                <a:gd name="connsiteX42" fmla="*/ 1559719 w 1900238"/>
                <a:gd name="connsiteY42" fmla="*/ 292893 h 1209675"/>
                <a:gd name="connsiteX43" fmla="*/ 1559719 w 1900238"/>
                <a:gd name="connsiteY43" fmla="*/ 276225 h 1209675"/>
                <a:gd name="connsiteX44" fmla="*/ 1554956 w 1900238"/>
                <a:gd name="connsiteY44" fmla="*/ 257175 h 1209675"/>
                <a:gd name="connsiteX45" fmla="*/ 1545431 w 1900238"/>
                <a:gd name="connsiteY45" fmla="*/ 240506 h 1209675"/>
                <a:gd name="connsiteX46" fmla="*/ 1526381 w 1900238"/>
                <a:gd name="connsiteY46" fmla="*/ 228600 h 1209675"/>
                <a:gd name="connsiteX47" fmla="*/ 1507331 w 1900238"/>
                <a:gd name="connsiteY47" fmla="*/ 223837 h 1209675"/>
                <a:gd name="connsiteX48" fmla="*/ 1421606 w 1900238"/>
                <a:gd name="connsiteY48" fmla="*/ 235743 h 1209675"/>
                <a:gd name="connsiteX49" fmla="*/ 1021556 w 1900238"/>
                <a:gd name="connsiteY49" fmla="*/ 300037 h 1209675"/>
                <a:gd name="connsiteX50" fmla="*/ 440531 w 1900238"/>
                <a:gd name="connsiteY50" fmla="*/ 3929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0238" h="1209675">
                  <a:moveTo>
                    <a:pt x="440531" y="392906"/>
                  </a:moveTo>
                  <a:lnTo>
                    <a:pt x="35719" y="457200"/>
                  </a:lnTo>
                  <a:lnTo>
                    <a:pt x="0" y="278606"/>
                  </a:lnTo>
                  <a:lnTo>
                    <a:pt x="223838" y="245268"/>
                  </a:lnTo>
                  <a:lnTo>
                    <a:pt x="573881" y="192881"/>
                  </a:lnTo>
                  <a:lnTo>
                    <a:pt x="857250" y="150018"/>
                  </a:lnTo>
                  <a:lnTo>
                    <a:pt x="1138238" y="109537"/>
                  </a:lnTo>
                  <a:lnTo>
                    <a:pt x="1383506" y="71437"/>
                  </a:lnTo>
                  <a:lnTo>
                    <a:pt x="1409700" y="61912"/>
                  </a:lnTo>
                  <a:lnTo>
                    <a:pt x="1457325" y="38100"/>
                  </a:lnTo>
                  <a:lnTo>
                    <a:pt x="1478756" y="26193"/>
                  </a:lnTo>
                  <a:lnTo>
                    <a:pt x="1533525" y="7143"/>
                  </a:lnTo>
                  <a:lnTo>
                    <a:pt x="1569244" y="0"/>
                  </a:lnTo>
                  <a:lnTo>
                    <a:pt x="1583531" y="0"/>
                  </a:lnTo>
                  <a:lnTo>
                    <a:pt x="1607344" y="11906"/>
                  </a:lnTo>
                  <a:lnTo>
                    <a:pt x="1650206" y="40481"/>
                  </a:lnTo>
                  <a:lnTo>
                    <a:pt x="1721644" y="97631"/>
                  </a:lnTo>
                  <a:lnTo>
                    <a:pt x="1797844" y="154781"/>
                  </a:lnTo>
                  <a:lnTo>
                    <a:pt x="1840706" y="192881"/>
                  </a:lnTo>
                  <a:lnTo>
                    <a:pt x="1852613" y="204787"/>
                  </a:lnTo>
                  <a:lnTo>
                    <a:pt x="1869281" y="223837"/>
                  </a:lnTo>
                  <a:lnTo>
                    <a:pt x="1881188" y="238125"/>
                  </a:lnTo>
                  <a:lnTo>
                    <a:pt x="1888331" y="252412"/>
                  </a:lnTo>
                  <a:lnTo>
                    <a:pt x="1895475" y="269081"/>
                  </a:lnTo>
                  <a:lnTo>
                    <a:pt x="1900238" y="288131"/>
                  </a:lnTo>
                  <a:lnTo>
                    <a:pt x="1900238" y="304800"/>
                  </a:lnTo>
                  <a:lnTo>
                    <a:pt x="1888331" y="335756"/>
                  </a:lnTo>
                  <a:lnTo>
                    <a:pt x="1862138" y="376237"/>
                  </a:lnTo>
                  <a:lnTo>
                    <a:pt x="1819275" y="428625"/>
                  </a:lnTo>
                  <a:lnTo>
                    <a:pt x="1745456" y="673893"/>
                  </a:lnTo>
                  <a:lnTo>
                    <a:pt x="1635919" y="1038225"/>
                  </a:lnTo>
                  <a:lnTo>
                    <a:pt x="1609725" y="1123950"/>
                  </a:lnTo>
                  <a:lnTo>
                    <a:pt x="1588294" y="1159668"/>
                  </a:lnTo>
                  <a:lnTo>
                    <a:pt x="1562100" y="1185862"/>
                  </a:lnTo>
                  <a:lnTo>
                    <a:pt x="1540669" y="1200150"/>
                  </a:lnTo>
                  <a:lnTo>
                    <a:pt x="1500188" y="1209675"/>
                  </a:lnTo>
                  <a:lnTo>
                    <a:pt x="1471613" y="1209675"/>
                  </a:lnTo>
                  <a:lnTo>
                    <a:pt x="1431131" y="1195387"/>
                  </a:lnTo>
                  <a:lnTo>
                    <a:pt x="1390650" y="1004887"/>
                  </a:lnTo>
                  <a:lnTo>
                    <a:pt x="1435894" y="826293"/>
                  </a:lnTo>
                  <a:lnTo>
                    <a:pt x="1500188" y="554831"/>
                  </a:lnTo>
                  <a:lnTo>
                    <a:pt x="1552575" y="333375"/>
                  </a:lnTo>
                  <a:lnTo>
                    <a:pt x="1559719" y="292893"/>
                  </a:lnTo>
                  <a:lnTo>
                    <a:pt x="1559719" y="276225"/>
                  </a:lnTo>
                  <a:lnTo>
                    <a:pt x="1554956" y="257175"/>
                  </a:lnTo>
                  <a:lnTo>
                    <a:pt x="1545431" y="240506"/>
                  </a:lnTo>
                  <a:lnTo>
                    <a:pt x="1526381" y="228600"/>
                  </a:lnTo>
                  <a:lnTo>
                    <a:pt x="1507331" y="223837"/>
                  </a:lnTo>
                  <a:lnTo>
                    <a:pt x="1421606" y="235743"/>
                  </a:lnTo>
                  <a:lnTo>
                    <a:pt x="1021556" y="300037"/>
                  </a:lnTo>
                  <a:lnTo>
                    <a:pt x="440531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3761BA1-F70D-1C46-8641-727DF3CB3AFF}"/>
                </a:ext>
              </a:extLst>
            </p:cNvPr>
            <p:cNvSpPr/>
            <p:nvPr/>
          </p:nvSpPr>
          <p:spPr>
            <a:xfrm>
              <a:off x="5049838" y="3554413"/>
              <a:ext cx="1352550" cy="444500"/>
            </a:xfrm>
            <a:custGeom>
              <a:avLst/>
              <a:gdLst>
                <a:gd name="connsiteX0" fmla="*/ 604838 w 1352550"/>
                <a:gd name="connsiteY0" fmla="*/ 92869 h 442913"/>
                <a:gd name="connsiteX1" fmla="*/ 1054894 w 1352550"/>
                <a:gd name="connsiteY1" fmla="*/ 30957 h 442913"/>
                <a:gd name="connsiteX2" fmla="*/ 1092994 w 1352550"/>
                <a:gd name="connsiteY2" fmla="*/ 16669 h 442913"/>
                <a:gd name="connsiteX3" fmla="*/ 1135857 w 1352550"/>
                <a:gd name="connsiteY3" fmla="*/ 4763 h 442913"/>
                <a:gd name="connsiteX4" fmla="*/ 1190625 w 1352550"/>
                <a:gd name="connsiteY4" fmla="*/ 0 h 442913"/>
                <a:gd name="connsiteX5" fmla="*/ 1238250 w 1352550"/>
                <a:gd name="connsiteY5" fmla="*/ 4763 h 442913"/>
                <a:gd name="connsiteX6" fmla="*/ 1288257 w 1352550"/>
                <a:gd name="connsiteY6" fmla="*/ 11907 h 442913"/>
                <a:gd name="connsiteX7" fmla="*/ 1338263 w 1352550"/>
                <a:gd name="connsiteY7" fmla="*/ 33338 h 442913"/>
                <a:gd name="connsiteX8" fmla="*/ 1352550 w 1352550"/>
                <a:gd name="connsiteY8" fmla="*/ 226219 h 442913"/>
                <a:gd name="connsiteX9" fmla="*/ 1309688 w 1352550"/>
                <a:gd name="connsiteY9" fmla="*/ 214313 h 442913"/>
                <a:gd name="connsiteX10" fmla="*/ 1238250 w 1352550"/>
                <a:gd name="connsiteY10" fmla="*/ 192882 h 442913"/>
                <a:gd name="connsiteX11" fmla="*/ 1207294 w 1352550"/>
                <a:gd name="connsiteY11" fmla="*/ 188119 h 442913"/>
                <a:gd name="connsiteX12" fmla="*/ 1050132 w 1352550"/>
                <a:gd name="connsiteY12" fmla="*/ 202407 h 442913"/>
                <a:gd name="connsiteX13" fmla="*/ 769144 w 1352550"/>
                <a:gd name="connsiteY13" fmla="*/ 228600 h 442913"/>
                <a:gd name="connsiteX14" fmla="*/ 633413 w 1352550"/>
                <a:gd name="connsiteY14" fmla="*/ 252413 h 442913"/>
                <a:gd name="connsiteX15" fmla="*/ 392907 w 1352550"/>
                <a:gd name="connsiteY15" fmla="*/ 288132 h 442913"/>
                <a:gd name="connsiteX16" fmla="*/ 166688 w 1352550"/>
                <a:gd name="connsiteY16" fmla="*/ 319088 h 442913"/>
                <a:gd name="connsiteX17" fmla="*/ 154782 w 1352550"/>
                <a:gd name="connsiteY17" fmla="*/ 323850 h 442913"/>
                <a:gd name="connsiteX18" fmla="*/ 111919 w 1352550"/>
                <a:gd name="connsiteY18" fmla="*/ 373857 h 442913"/>
                <a:gd name="connsiteX19" fmla="*/ 71438 w 1352550"/>
                <a:gd name="connsiteY19" fmla="*/ 411957 h 442913"/>
                <a:gd name="connsiteX20" fmla="*/ 21432 w 1352550"/>
                <a:gd name="connsiteY20" fmla="*/ 442913 h 442913"/>
                <a:gd name="connsiteX21" fmla="*/ 0 w 1352550"/>
                <a:gd name="connsiteY21" fmla="*/ 171450 h 442913"/>
                <a:gd name="connsiteX22" fmla="*/ 316707 w 1352550"/>
                <a:gd name="connsiteY22" fmla="*/ 128588 h 442913"/>
                <a:gd name="connsiteX23" fmla="*/ 604838 w 1352550"/>
                <a:gd name="connsiteY23" fmla="*/ 9286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52550" h="442913">
                  <a:moveTo>
                    <a:pt x="604838" y="92869"/>
                  </a:moveTo>
                  <a:lnTo>
                    <a:pt x="1054894" y="30957"/>
                  </a:lnTo>
                  <a:lnTo>
                    <a:pt x="1092994" y="16669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8250" y="4763"/>
                  </a:lnTo>
                  <a:lnTo>
                    <a:pt x="1288257" y="11907"/>
                  </a:lnTo>
                  <a:lnTo>
                    <a:pt x="1338263" y="33338"/>
                  </a:lnTo>
                  <a:lnTo>
                    <a:pt x="1352550" y="226219"/>
                  </a:lnTo>
                  <a:lnTo>
                    <a:pt x="1309688" y="214313"/>
                  </a:lnTo>
                  <a:lnTo>
                    <a:pt x="1238250" y="192882"/>
                  </a:lnTo>
                  <a:lnTo>
                    <a:pt x="1207294" y="188119"/>
                  </a:lnTo>
                  <a:lnTo>
                    <a:pt x="1050132" y="202407"/>
                  </a:lnTo>
                  <a:lnTo>
                    <a:pt x="769144" y="228600"/>
                  </a:lnTo>
                  <a:lnTo>
                    <a:pt x="633413" y="252413"/>
                  </a:lnTo>
                  <a:lnTo>
                    <a:pt x="392907" y="288132"/>
                  </a:lnTo>
                  <a:lnTo>
                    <a:pt x="166688" y="319088"/>
                  </a:lnTo>
                  <a:lnTo>
                    <a:pt x="154782" y="323850"/>
                  </a:lnTo>
                  <a:lnTo>
                    <a:pt x="111919" y="373857"/>
                  </a:lnTo>
                  <a:lnTo>
                    <a:pt x="71438" y="411957"/>
                  </a:lnTo>
                  <a:lnTo>
                    <a:pt x="21432" y="442913"/>
                  </a:lnTo>
                  <a:lnTo>
                    <a:pt x="0" y="171450"/>
                  </a:lnTo>
                  <a:lnTo>
                    <a:pt x="316707" y="128588"/>
                  </a:lnTo>
                  <a:lnTo>
                    <a:pt x="60483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B1BB881-31D5-CD43-A202-1B62F423C3CF}"/>
                </a:ext>
              </a:extLst>
            </p:cNvPr>
            <p:cNvSpPr/>
            <p:nvPr/>
          </p:nvSpPr>
          <p:spPr>
            <a:xfrm>
              <a:off x="5638800" y="3752850"/>
              <a:ext cx="1763713" cy="1978025"/>
            </a:xfrm>
            <a:custGeom>
              <a:avLst/>
              <a:gdLst>
                <a:gd name="connsiteX0" fmla="*/ 221516 w 1764405"/>
                <a:gd name="connsiteY0" fmla="*/ 741823 h 1978195"/>
                <a:gd name="connsiteX1" fmla="*/ 224092 w 1764405"/>
                <a:gd name="connsiteY1" fmla="*/ 280759 h 1978195"/>
                <a:gd name="connsiteX2" fmla="*/ 221516 w 1764405"/>
                <a:gd name="connsiteY2" fmla="*/ 257577 h 1978195"/>
                <a:gd name="connsiteX3" fmla="*/ 193183 w 1764405"/>
                <a:gd name="connsiteY3" fmla="*/ 224092 h 1978195"/>
                <a:gd name="connsiteX4" fmla="*/ 113334 w 1764405"/>
                <a:gd name="connsiteY4" fmla="*/ 131364 h 1978195"/>
                <a:gd name="connsiteX5" fmla="*/ 18030 w 1764405"/>
                <a:gd name="connsiteY5" fmla="*/ 28333 h 1978195"/>
                <a:gd name="connsiteX6" fmla="*/ 0 w 1764405"/>
                <a:gd name="connsiteY6" fmla="*/ 2575 h 1978195"/>
                <a:gd name="connsiteX7" fmla="*/ 108182 w 1764405"/>
                <a:gd name="connsiteY7" fmla="*/ 0 h 1978195"/>
                <a:gd name="connsiteX8" fmla="*/ 231819 w 1764405"/>
                <a:gd name="connsiteY8" fmla="*/ 69546 h 1978195"/>
                <a:gd name="connsiteX9" fmla="*/ 311668 w 1764405"/>
                <a:gd name="connsiteY9" fmla="*/ 105606 h 1978195"/>
                <a:gd name="connsiteX10" fmla="*/ 414699 w 1764405"/>
                <a:gd name="connsiteY10" fmla="*/ 157122 h 1978195"/>
                <a:gd name="connsiteX11" fmla="*/ 499700 w 1764405"/>
                <a:gd name="connsiteY11" fmla="*/ 216365 h 1978195"/>
                <a:gd name="connsiteX12" fmla="*/ 538337 w 1764405"/>
                <a:gd name="connsiteY12" fmla="*/ 249850 h 1978195"/>
                <a:gd name="connsiteX13" fmla="*/ 556367 w 1764405"/>
                <a:gd name="connsiteY13" fmla="*/ 273032 h 1978195"/>
                <a:gd name="connsiteX14" fmla="*/ 556367 w 1764405"/>
                <a:gd name="connsiteY14" fmla="*/ 285911 h 1978195"/>
                <a:gd name="connsiteX15" fmla="*/ 538337 w 1764405"/>
                <a:gd name="connsiteY15" fmla="*/ 327123 h 1978195"/>
                <a:gd name="connsiteX16" fmla="*/ 510003 w 1764405"/>
                <a:gd name="connsiteY16" fmla="*/ 414699 h 1978195"/>
                <a:gd name="connsiteX17" fmla="*/ 491973 w 1764405"/>
                <a:gd name="connsiteY17" fmla="*/ 499700 h 1978195"/>
                <a:gd name="connsiteX18" fmla="*/ 481670 w 1764405"/>
                <a:gd name="connsiteY18" fmla="*/ 602731 h 1978195"/>
                <a:gd name="connsiteX19" fmla="*/ 453336 w 1764405"/>
                <a:gd name="connsiteY19" fmla="*/ 1014855 h 1978195"/>
                <a:gd name="connsiteX20" fmla="*/ 422427 w 1764405"/>
                <a:gd name="connsiteY20" fmla="*/ 1390918 h 1978195"/>
                <a:gd name="connsiteX21" fmla="*/ 422427 w 1764405"/>
                <a:gd name="connsiteY21" fmla="*/ 1450161 h 1978195"/>
                <a:gd name="connsiteX22" fmla="*/ 425003 w 1764405"/>
                <a:gd name="connsiteY22" fmla="*/ 1481070 h 1978195"/>
                <a:gd name="connsiteX23" fmla="*/ 432730 w 1764405"/>
                <a:gd name="connsiteY23" fmla="*/ 1524858 h 1978195"/>
                <a:gd name="connsiteX24" fmla="*/ 450760 w 1764405"/>
                <a:gd name="connsiteY24" fmla="*/ 1576374 h 1978195"/>
                <a:gd name="connsiteX25" fmla="*/ 466215 w 1764405"/>
                <a:gd name="connsiteY25" fmla="*/ 1612435 h 1978195"/>
                <a:gd name="connsiteX26" fmla="*/ 484245 w 1764405"/>
                <a:gd name="connsiteY26" fmla="*/ 1643344 h 1978195"/>
                <a:gd name="connsiteX27" fmla="*/ 502276 w 1764405"/>
                <a:gd name="connsiteY27" fmla="*/ 1666526 h 1978195"/>
                <a:gd name="connsiteX28" fmla="*/ 530609 w 1764405"/>
                <a:gd name="connsiteY28" fmla="*/ 1694859 h 1978195"/>
                <a:gd name="connsiteX29" fmla="*/ 566670 w 1764405"/>
                <a:gd name="connsiteY29" fmla="*/ 1710314 h 1978195"/>
                <a:gd name="connsiteX30" fmla="*/ 633640 w 1764405"/>
                <a:gd name="connsiteY30" fmla="*/ 1728344 h 1978195"/>
                <a:gd name="connsiteX31" fmla="*/ 723792 w 1764405"/>
                <a:gd name="connsiteY31" fmla="*/ 1743799 h 1978195"/>
                <a:gd name="connsiteX32" fmla="*/ 855157 w 1764405"/>
                <a:gd name="connsiteY32" fmla="*/ 1754102 h 1978195"/>
                <a:gd name="connsiteX33" fmla="*/ 1027734 w 1764405"/>
                <a:gd name="connsiteY33" fmla="*/ 1748951 h 1978195"/>
                <a:gd name="connsiteX34" fmla="*/ 1159098 w 1764405"/>
                <a:gd name="connsiteY34" fmla="*/ 1733496 h 1978195"/>
                <a:gd name="connsiteX35" fmla="*/ 1231220 w 1764405"/>
                <a:gd name="connsiteY35" fmla="*/ 1723193 h 1978195"/>
                <a:gd name="connsiteX36" fmla="*/ 1272432 w 1764405"/>
                <a:gd name="connsiteY36" fmla="*/ 1712890 h 1978195"/>
                <a:gd name="connsiteX37" fmla="*/ 1730920 w 1764405"/>
                <a:gd name="connsiteY37" fmla="*/ 1694859 h 1978195"/>
                <a:gd name="connsiteX38" fmla="*/ 1754102 w 1764405"/>
                <a:gd name="connsiteY38" fmla="*/ 1723193 h 1978195"/>
                <a:gd name="connsiteX39" fmla="*/ 1761830 w 1764405"/>
                <a:gd name="connsiteY39" fmla="*/ 1756678 h 1978195"/>
                <a:gd name="connsiteX40" fmla="*/ 1764405 w 1764405"/>
                <a:gd name="connsiteY40" fmla="*/ 1779860 h 1978195"/>
                <a:gd name="connsiteX41" fmla="*/ 1759254 w 1764405"/>
                <a:gd name="connsiteY41" fmla="*/ 1808193 h 1978195"/>
                <a:gd name="connsiteX42" fmla="*/ 1736072 w 1764405"/>
                <a:gd name="connsiteY42" fmla="*/ 1846830 h 1978195"/>
                <a:gd name="connsiteX43" fmla="*/ 1710314 w 1764405"/>
                <a:gd name="connsiteY43" fmla="*/ 1877739 h 1978195"/>
                <a:gd name="connsiteX44" fmla="*/ 1671677 w 1764405"/>
                <a:gd name="connsiteY44" fmla="*/ 1898346 h 1978195"/>
                <a:gd name="connsiteX45" fmla="*/ 1607283 w 1764405"/>
                <a:gd name="connsiteY45" fmla="*/ 1921528 h 1978195"/>
                <a:gd name="connsiteX46" fmla="*/ 1532586 w 1764405"/>
                <a:gd name="connsiteY46" fmla="*/ 1936982 h 1978195"/>
                <a:gd name="connsiteX47" fmla="*/ 1398645 w 1764405"/>
                <a:gd name="connsiteY47" fmla="*/ 1957588 h 1978195"/>
                <a:gd name="connsiteX48" fmla="*/ 1287887 w 1764405"/>
                <a:gd name="connsiteY48" fmla="*/ 1967891 h 1978195"/>
                <a:gd name="connsiteX49" fmla="*/ 1128189 w 1764405"/>
                <a:gd name="connsiteY49" fmla="*/ 1978195 h 1978195"/>
                <a:gd name="connsiteX50" fmla="*/ 929854 w 1764405"/>
                <a:gd name="connsiteY50" fmla="*/ 1978195 h 1978195"/>
                <a:gd name="connsiteX51" fmla="*/ 798490 w 1764405"/>
                <a:gd name="connsiteY51" fmla="*/ 1970467 h 1978195"/>
                <a:gd name="connsiteX52" fmla="*/ 674853 w 1764405"/>
                <a:gd name="connsiteY52" fmla="*/ 1955013 h 1978195"/>
                <a:gd name="connsiteX53" fmla="*/ 566670 w 1764405"/>
                <a:gd name="connsiteY53" fmla="*/ 1934406 h 1978195"/>
                <a:gd name="connsiteX54" fmla="*/ 491973 w 1764405"/>
                <a:gd name="connsiteY54" fmla="*/ 1908649 h 1978195"/>
                <a:gd name="connsiteX55" fmla="*/ 440457 w 1764405"/>
                <a:gd name="connsiteY55" fmla="*/ 1882891 h 1978195"/>
                <a:gd name="connsiteX56" fmla="*/ 388942 w 1764405"/>
                <a:gd name="connsiteY56" fmla="*/ 1844254 h 1978195"/>
                <a:gd name="connsiteX57" fmla="*/ 345154 w 1764405"/>
                <a:gd name="connsiteY57" fmla="*/ 1810769 h 1978195"/>
                <a:gd name="connsiteX58" fmla="*/ 311668 w 1764405"/>
                <a:gd name="connsiteY58" fmla="*/ 1774708 h 1978195"/>
                <a:gd name="connsiteX59" fmla="*/ 275608 w 1764405"/>
                <a:gd name="connsiteY59" fmla="*/ 1723193 h 1978195"/>
                <a:gd name="connsiteX60" fmla="*/ 255001 w 1764405"/>
                <a:gd name="connsiteY60" fmla="*/ 1669102 h 1978195"/>
                <a:gd name="connsiteX61" fmla="*/ 242123 w 1764405"/>
                <a:gd name="connsiteY61" fmla="*/ 1602131 h 1978195"/>
                <a:gd name="connsiteX62" fmla="*/ 231819 w 1764405"/>
                <a:gd name="connsiteY62" fmla="*/ 1488797 h 1978195"/>
                <a:gd name="connsiteX63" fmla="*/ 224092 w 1764405"/>
                <a:gd name="connsiteY63" fmla="*/ 1313645 h 1978195"/>
                <a:gd name="connsiteX64" fmla="*/ 226668 w 1764405"/>
                <a:gd name="connsiteY64" fmla="*/ 1141068 h 1978195"/>
                <a:gd name="connsiteX65" fmla="*/ 221516 w 1764405"/>
                <a:gd name="connsiteY65" fmla="*/ 741823 h 19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764405" h="1978195">
                  <a:moveTo>
                    <a:pt x="221516" y="741823"/>
                  </a:moveTo>
                  <a:cubicBezTo>
                    <a:pt x="222375" y="588135"/>
                    <a:pt x="223233" y="434447"/>
                    <a:pt x="224092" y="280759"/>
                  </a:cubicBezTo>
                  <a:lnTo>
                    <a:pt x="221516" y="257577"/>
                  </a:lnTo>
                  <a:lnTo>
                    <a:pt x="193183" y="224092"/>
                  </a:lnTo>
                  <a:lnTo>
                    <a:pt x="113334" y="131364"/>
                  </a:lnTo>
                  <a:lnTo>
                    <a:pt x="18030" y="28333"/>
                  </a:lnTo>
                  <a:lnTo>
                    <a:pt x="0" y="2575"/>
                  </a:lnTo>
                  <a:lnTo>
                    <a:pt x="108182" y="0"/>
                  </a:lnTo>
                  <a:lnTo>
                    <a:pt x="231819" y="69546"/>
                  </a:lnTo>
                  <a:lnTo>
                    <a:pt x="311668" y="105606"/>
                  </a:lnTo>
                  <a:lnTo>
                    <a:pt x="414699" y="157122"/>
                  </a:lnTo>
                  <a:lnTo>
                    <a:pt x="499700" y="216365"/>
                  </a:lnTo>
                  <a:lnTo>
                    <a:pt x="538337" y="249850"/>
                  </a:lnTo>
                  <a:lnTo>
                    <a:pt x="556367" y="273032"/>
                  </a:lnTo>
                  <a:lnTo>
                    <a:pt x="556367" y="285911"/>
                  </a:lnTo>
                  <a:lnTo>
                    <a:pt x="538337" y="327123"/>
                  </a:lnTo>
                  <a:lnTo>
                    <a:pt x="510003" y="414699"/>
                  </a:lnTo>
                  <a:lnTo>
                    <a:pt x="491973" y="499700"/>
                  </a:lnTo>
                  <a:lnTo>
                    <a:pt x="481670" y="602731"/>
                  </a:lnTo>
                  <a:lnTo>
                    <a:pt x="453336" y="1014855"/>
                  </a:lnTo>
                  <a:lnTo>
                    <a:pt x="422427" y="1390918"/>
                  </a:lnTo>
                  <a:lnTo>
                    <a:pt x="422427" y="1450161"/>
                  </a:lnTo>
                  <a:lnTo>
                    <a:pt x="425003" y="1481070"/>
                  </a:lnTo>
                  <a:lnTo>
                    <a:pt x="432730" y="1524858"/>
                  </a:lnTo>
                  <a:lnTo>
                    <a:pt x="450760" y="1576374"/>
                  </a:lnTo>
                  <a:lnTo>
                    <a:pt x="466215" y="1612435"/>
                  </a:lnTo>
                  <a:lnTo>
                    <a:pt x="484245" y="1643344"/>
                  </a:lnTo>
                  <a:lnTo>
                    <a:pt x="502276" y="1666526"/>
                  </a:lnTo>
                  <a:lnTo>
                    <a:pt x="530609" y="1694859"/>
                  </a:lnTo>
                  <a:lnTo>
                    <a:pt x="566670" y="1710314"/>
                  </a:lnTo>
                  <a:lnTo>
                    <a:pt x="633640" y="1728344"/>
                  </a:lnTo>
                  <a:lnTo>
                    <a:pt x="723792" y="1743799"/>
                  </a:lnTo>
                  <a:lnTo>
                    <a:pt x="855157" y="1754102"/>
                  </a:lnTo>
                  <a:lnTo>
                    <a:pt x="1027734" y="1748951"/>
                  </a:lnTo>
                  <a:lnTo>
                    <a:pt x="1159098" y="1733496"/>
                  </a:lnTo>
                  <a:lnTo>
                    <a:pt x="1231220" y="1723193"/>
                  </a:lnTo>
                  <a:lnTo>
                    <a:pt x="1272432" y="1712890"/>
                  </a:lnTo>
                  <a:lnTo>
                    <a:pt x="1730920" y="1694859"/>
                  </a:lnTo>
                  <a:lnTo>
                    <a:pt x="1754102" y="1723193"/>
                  </a:lnTo>
                  <a:lnTo>
                    <a:pt x="1761830" y="1756678"/>
                  </a:lnTo>
                  <a:lnTo>
                    <a:pt x="1764405" y="1779860"/>
                  </a:lnTo>
                  <a:lnTo>
                    <a:pt x="1759254" y="1808193"/>
                  </a:lnTo>
                  <a:lnTo>
                    <a:pt x="1736072" y="1846830"/>
                  </a:lnTo>
                  <a:lnTo>
                    <a:pt x="1710314" y="1877739"/>
                  </a:lnTo>
                  <a:lnTo>
                    <a:pt x="1671677" y="1898346"/>
                  </a:lnTo>
                  <a:lnTo>
                    <a:pt x="1607283" y="1921528"/>
                  </a:lnTo>
                  <a:lnTo>
                    <a:pt x="1532586" y="1936982"/>
                  </a:lnTo>
                  <a:lnTo>
                    <a:pt x="1398645" y="1957588"/>
                  </a:lnTo>
                  <a:lnTo>
                    <a:pt x="1287887" y="1967891"/>
                  </a:lnTo>
                  <a:lnTo>
                    <a:pt x="1128189" y="1978195"/>
                  </a:lnTo>
                  <a:lnTo>
                    <a:pt x="929854" y="1978195"/>
                  </a:lnTo>
                  <a:lnTo>
                    <a:pt x="798490" y="1970467"/>
                  </a:lnTo>
                  <a:lnTo>
                    <a:pt x="674853" y="1955013"/>
                  </a:lnTo>
                  <a:lnTo>
                    <a:pt x="566670" y="1934406"/>
                  </a:lnTo>
                  <a:lnTo>
                    <a:pt x="491973" y="1908649"/>
                  </a:lnTo>
                  <a:lnTo>
                    <a:pt x="440457" y="1882891"/>
                  </a:lnTo>
                  <a:lnTo>
                    <a:pt x="388942" y="1844254"/>
                  </a:lnTo>
                  <a:lnTo>
                    <a:pt x="345154" y="1810769"/>
                  </a:lnTo>
                  <a:lnTo>
                    <a:pt x="311668" y="1774708"/>
                  </a:lnTo>
                  <a:lnTo>
                    <a:pt x="275608" y="1723193"/>
                  </a:lnTo>
                  <a:lnTo>
                    <a:pt x="255001" y="1669102"/>
                  </a:lnTo>
                  <a:lnTo>
                    <a:pt x="242123" y="1602131"/>
                  </a:lnTo>
                  <a:lnTo>
                    <a:pt x="231819" y="1488797"/>
                  </a:lnTo>
                  <a:lnTo>
                    <a:pt x="224092" y="1313645"/>
                  </a:lnTo>
                  <a:cubicBezTo>
                    <a:pt x="224951" y="1256119"/>
                    <a:pt x="225809" y="1198594"/>
                    <a:pt x="226668" y="1141068"/>
                  </a:cubicBezTo>
                  <a:cubicBezTo>
                    <a:pt x="224951" y="1019148"/>
                    <a:pt x="223233" y="897228"/>
                    <a:pt x="221516" y="7418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647AAFC-FD94-6742-BE99-C1D83F3E90C8}"/>
                </a:ext>
              </a:extLst>
            </p:cNvPr>
            <p:cNvSpPr/>
            <p:nvPr/>
          </p:nvSpPr>
          <p:spPr>
            <a:xfrm>
              <a:off x="6837363" y="4675188"/>
              <a:ext cx="561975" cy="866775"/>
            </a:xfrm>
            <a:custGeom>
              <a:avLst/>
              <a:gdLst>
                <a:gd name="connsiteX0" fmla="*/ 283369 w 561975"/>
                <a:gd name="connsiteY0" fmla="*/ 335756 h 866775"/>
                <a:gd name="connsiteX1" fmla="*/ 233362 w 561975"/>
                <a:gd name="connsiteY1" fmla="*/ 552450 h 866775"/>
                <a:gd name="connsiteX2" fmla="*/ 209550 w 561975"/>
                <a:gd name="connsiteY2" fmla="*/ 640556 h 866775"/>
                <a:gd name="connsiteX3" fmla="*/ 188119 w 561975"/>
                <a:gd name="connsiteY3" fmla="*/ 688181 h 866775"/>
                <a:gd name="connsiteX4" fmla="*/ 173831 w 561975"/>
                <a:gd name="connsiteY4" fmla="*/ 711994 h 866775"/>
                <a:gd name="connsiteX5" fmla="*/ 147637 w 561975"/>
                <a:gd name="connsiteY5" fmla="*/ 745331 h 866775"/>
                <a:gd name="connsiteX6" fmla="*/ 109537 w 561975"/>
                <a:gd name="connsiteY6" fmla="*/ 778669 h 866775"/>
                <a:gd name="connsiteX7" fmla="*/ 73819 w 561975"/>
                <a:gd name="connsiteY7" fmla="*/ 792956 h 866775"/>
                <a:gd name="connsiteX8" fmla="*/ 0 w 561975"/>
                <a:gd name="connsiteY8" fmla="*/ 809625 h 866775"/>
                <a:gd name="connsiteX9" fmla="*/ 561975 w 561975"/>
                <a:gd name="connsiteY9" fmla="*/ 866775 h 866775"/>
                <a:gd name="connsiteX10" fmla="*/ 559594 w 561975"/>
                <a:gd name="connsiteY10" fmla="*/ 826294 h 866775"/>
                <a:gd name="connsiteX11" fmla="*/ 554831 w 561975"/>
                <a:gd name="connsiteY11" fmla="*/ 797719 h 866775"/>
                <a:gd name="connsiteX12" fmla="*/ 531019 w 561975"/>
                <a:gd name="connsiteY12" fmla="*/ 771525 h 866775"/>
                <a:gd name="connsiteX13" fmla="*/ 507206 w 561975"/>
                <a:gd name="connsiteY13" fmla="*/ 752475 h 866775"/>
                <a:gd name="connsiteX14" fmla="*/ 476250 w 561975"/>
                <a:gd name="connsiteY14" fmla="*/ 721519 h 866775"/>
                <a:gd name="connsiteX15" fmla="*/ 452437 w 561975"/>
                <a:gd name="connsiteY15" fmla="*/ 688181 h 866775"/>
                <a:gd name="connsiteX16" fmla="*/ 440531 w 561975"/>
                <a:gd name="connsiteY16" fmla="*/ 654844 h 866775"/>
                <a:gd name="connsiteX17" fmla="*/ 431006 w 561975"/>
                <a:gd name="connsiteY17" fmla="*/ 602456 h 866775"/>
                <a:gd name="connsiteX18" fmla="*/ 423862 w 561975"/>
                <a:gd name="connsiteY18" fmla="*/ 440531 h 866775"/>
                <a:gd name="connsiteX19" fmla="*/ 414337 w 561975"/>
                <a:gd name="connsiteY19" fmla="*/ 207169 h 866775"/>
                <a:gd name="connsiteX20" fmla="*/ 407194 w 561975"/>
                <a:gd name="connsiteY20" fmla="*/ 50006 h 866775"/>
                <a:gd name="connsiteX21" fmla="*/ 404812 w 561975"/>
                <a:gd name="connsiteY21" fmla="*/ 33337 h 866775"/>
                <a:gd name="connsiteX22" fmla="*/ 397669 w 561975"/>
                <a:gd name="connsiteY22" fmla="*/ 16669 h 866775"/>
                <a:gd name="connsiteX23" fmla="*/ 381000 w 561975"/>
                <a:gd name="connsiteY23" fmla="*/ 2381 h 866775"/>
                <a:gd name="connsiteX24" fmla="*/ 361950 w 561975"/>
                <a:gd name="connsiteY24" fmla="*/ 0 h 866775"/>
                <a:gd name="connsiteX25" fmla="*/ 347662 w 561975"/>
                <a:gd name="connsiteY25" fmla="*/ 4762 h 866775"/>
                <a:gd name="connsiteX26" fmla="*/ 338137 w 561975"/>
                <a:gd name="connsiteY26" fmla="*/ 33337 h 866775"/>
                <a:gd name="connsiteX27" fmla="*/ 333375 w 561975"/>
                <a:gd name="connsiteY27" fmla="*/ 80962 h 866775"/>
                <a:gd name="connsiteX28" fmla="*/ 307181 w 561975"/>
                <a:gd name="connsiteY28" fmla="*/ 228600 h 866775"/>
                <a:gd name="connsiteX29" fmla="*/ 283369 w 561975"/>
                <a:gd name="connsiteY29" fmla="*/ 335756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866775">
                  <a:moveTo>
                    <a:pt x="283369" y="335756"/>
                  </a:moveTo>
                  <a:lnTo>
                    <a:pt x="233362" y="552450"/>
                  </a:lnTo>
                  <a:lnTo>
                    <a:pt x="209550" y="640556"/>
                  </a:lnTo>
                  <a:lnTo>
                    <a:pt x="188119" y="688181"/>
                  </a:lnTo>
                  <a:lnTo>
                    <a:pt x="173831" y="711994"/>
                  </a:lnTo>
                  <a:lnTo>
                    <a:pt x="147637" y="745331"/>
                  </a:lnTo>
                  <a:lnTo>
                    <a:pt x="109537" y="778669"/>
                  </a:lnTo>
                  <a:lnTo>
                    <a:pt x="73819" y="792956"/>
                  </a:lnTo>
                  <a:lnTo>
                    <a:pt x="0" y="809625"/>
                  </a:lnTo>
                  <a:lnTo>
                    <a:pt x="561975" y="866775"/>
                  </a:lnTo>
                  <a:lnTo>
                    <a:pt x="559594" y="826294"/>
                  </a:lnTo>
                  <a:lnTo>
                    <a:pt x="554831" y="797719"/>
                  </a:lnTo>
                  <a:lnTo>
                    <a:pt x="531019" y="771525"/>
                  </a:lnTo>
                  <a:lnTo>
                    <a:pt x="507206" y="752475"/>
                  </a:lnTo>
                  <a:lnTo>
                    <a:pt x="476250" y="721519"/>
                  </a:lnTo>
                  <a:lnTo>
                    <a:pt x="452437" y="688181"/>
                  </a:lnTo>
                  <a:lnTo>
                    <a:pt x="440531" y="654844"/>
                  </a:lnTo>
                  <a:lnTo>
                    <a:pt x="431006" y="602456"/>
                  </a:lnTo>
                  <a:lnTo>
                    <a:pt x="423862" y="440531"/>
                  </a:lnTo>
                  <a:lnTo>
                    <a:pt x="414337" y="207169"/>
                  </a:lnTo>
                  <a:lnTo>
                    <a:pt x="407194" y="50006"/>
                  </a:lnTo>
                  <a:lnTo>
                    <a:pt x="404812" y="33337"/>
                  </a:lnTo>
                  <a:lnTo>
                    <a:pt x="397669" y="16669"/>
                  </a:lnTo>
                  <a:lnTo>
                    <a:pt x="381000" y="2381"/>
                  </a:lnTo>
                  <a:lnTo>
                    <a:pt x="361950" y="0"/>
                  </a:lnTo>
                  <a:lnTo>
                    <a:pt x="347662" y="4762"/>
                  </a:lnTo>
                  <a:lnTo>
                    <a:pt x="338137" y="33337"/>
                  </a:lnTo>
                  <a:lnTo>
                    <a:pt x="333375" y="80962"/>
                  </a:lnTo>
                  <a:lnTo>
                    <a:pt x="307181" y="228600"/>
                  </a:lnTo>
                  <a:lnTo>
                    <a:pt x="283369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88075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F273B0-35E5-CF4A-ABD7-E8130A6374A2}"/>
              </a:ext>
            </a:extLst>
          </p:cNvPr>
          <p:cNvSpPr/>
          <p:nvPr/>
        </p:nvSpPr>
        <p:spPr>
          <a:xfrm>
            <a:off x="3459163" y="1668463"/>
            <a:ext cx="550862" cy="1712912"/>
          </a:xfrm>
          <a:custGeom>
            <a:avLst/>
            <a:gdLst>
              <a:gd name="connsiteX0" fmla="*/ 214313 w 550069"/>
              <a:gd name="connsiteY0" fmla="*/ 845344 h 1712119"/>
              <a:gd name="connsiteX1" fmla="*/ 169069 w 550069"/>
              <a:gd name="connsiteY1" fmla="*/ 507207 h 1712119"/>
              <a:gd name="connsiteX2" fmla="*/ 147638 w 550069"/>
              <a:gd name="connsiteY2" fmla="*/ 340519 h 1712119"/>
              <a:gd name="connsiteX3" fmla="*/ 130969 w 550069"/>
              <a:gd name="connsiteY3" fmla="*/ 271463 h 1712119"/>
              <a:gd name="connsiteX4" fmla="*/ 95250 w 550069"/>
              <a:gd name="connsiteY4" fmla="*/ 185738 h 1712119"/>
              <a:gd name="connsiteX5" fmla="*/ 57150 w 550069"/>
              <a:gd name="connsiteY5" fmla="*/ 123825 h 1712119"/>
              <a:gd name="connsiteX6" fmla="*/ 16669 w 550069"/>
              <a:gd name="connsiteY6" fmla="*/ 76200 h 1712119"/>
              <a:gd name="connsiteX7" fmla="*/ 2382 w 550069"/>
              <a:gd name="connsiteY7" fmla="*/ 45244 h 1712119"/>
              <a:gd name="connsiteX8" fmla="*/ 0 w 550069"/>
              <a:gd name="connsiteY8" fmla="*/ 23813 h 1712119"/>
              <a:gd name="connsiteX9" fmla="*/ 4763 w 550069"/>
              <a:gd name="connsiteY9" fmla="*/ 4763 h 1712119"/>
              <a:gd name="connsiteX10" fmla="*/ 19050 w 550069"/>
              <a:gd name="connsiteY10" fmla="*/ 0 h 1712119"/>
              <a:gd name="connsiteX11" fmla="*/ 64294 w 550069"/>
              <a:gd name="connsiteY11" fmla="*/ 16669 h 1712119"/>
              <a:gd name="connsiteX12" fmla="*/ 209550 w 550069"/>
              <a:gd name="connsiteY12" fmla="*/ 73819 h 1712119"/>
              <a:gd name="connsiteX13" fmla="*/ 338138 w 550069"/>
              <a:gd name="connsiteY13" fmla="*/ 130969 h 1712119"/>
              <a:gd name="connsiteX14" fmla="*/ 371475 w 550069"/>
              <a:gd name="connsiteY14" fmla="*/ 285750 h 1712119"/>
              <a:gd name="connsiteX15" fmla="*/ 435769 w 550069"/>
              <a:gd name="connsiteY15" fmla="*/ 792957 h 1712119"/>
              <a:gd name="connsiteX16" fmla="*/ 459582 w 550069"/>
              <a:gd name="connsiteY16" fmla="*/ 985838 h 1712119"/>
              <a:gd name="connsiteX17" fmla="*/ 526257 w 550069"/>
              <a:gd name="connsiteY17" fmla="*/ 1495425 h 1712119"/>
              <a:gd name="connsiteX18" fmla="*/ 550069 w 550069"/>
              <a:gd name="connsiteY18" fmla="*/ 1669257 h 1712119"/>
              <a:gd name="connsiteX19" fmla="*/ 471488 w 550069"/>
              <a:gd name="connsiteY19" fmla="*/ 1702594 h 1712119"/>
              <a:gd name="connsiteX20" fmla="*/ 445294 w 550069"/>
              <a:gd name="connsiteY20" fmla="*/ 1712119 h 1712119"/>
              <a:gd name="connsiteX21" fmla="*/ 421482 w 550069"/>
              <a:gd name="connsiteY21" fmla="*/ 1709738 h 1712119"/>
              <a:gd name="connsiteX22" fmla="*/ 378619 w 550069"/>
              <a:gd name="connsiteY22" fmla="*/ 1678782 h 1712119"/>
              <a:gd name="connsiteX23" fmla="*/ 338138 w 550069"/>
              <a:gd name="connsiteY23" fmla="*/ 1631157 h 1712119"/>
              <a:gd name="connsiteX24" fmla="*/ 309563 w 550069"/>
              <a:gd name="connsiteY24" fmla="*/ 1571625 h 1712119"/>
              <a:gd name="connsiteX25" fmla="*/ 295275 w 550069"/>
              <a:gd name="connsiteY25" fmla="*/ 1495425 h 1712119"/>
              <a:gd name="connsiteX26" fmla="*/ 259557 w 550069"/>
              <a:gd name="connsiteY26" fmla="*/ 1181100 h 1712119"/>
              <a:gd name="connsiteX27" fmla="*/ 214313 w 550069"/>
              <a:gd name="connsiteY27" fmla="*/ 845344 h 171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1712119">
                <a:moveTo>
                  <a:pt x="214313" y="845344"/>
                </a:moveTo>
                <a:lnTo>
                  <a:pt x="169069" y="507207"/>
                </a:lnTo>
                <a:lnTo>
                  <a:pt x="147638" y="340519"/>
                </a:lnTo>
                <a:lnTo>
                  <a:pt x="130969" y="271463"/>
                </a:lnTo>
                <a:lnTo>
                  <a:pt x="95250" y="185738"/>
                </a:lnTo>
                <a:lnTo>
                  <a:pt x="57150" y="123825"/>
                </a:lnTo>
                <a:lnTo>
                  <a:pt x="16669" y="76200"/>
                </a:lnTo>
                <a:lnTo>
                  <a:pt x="2382" y="45244"/>
                </a:lnTo>
                <a:lnTo>
                  <a:pt x="0" y="23813"/>
                </a:lnTo>
                <a:lnTo>
                  <a:pt x="4763" y="4763"/>
                </a:lnTo>
                <a:lnTo>
                  <a:pt x="19050" y="0"/>
                </a:lnTo>
                <a:lnTo>
                  <a:pt x="64294" y="16669"/>
                </a:lnTo>
                <a:lnTo>
                  <a:pt x="209550" y="73819"/>
                </a:lnTo>
                <a:lnTo>
                  <a:pt x="338138" y="130969"/>
                </a:lnTo>
                <a:lnTo>
                  <a:pt x="371475" y="285750"/>
                </a:lnTo>
                <a:lnTo>
                  <a:pt x="435769" y="792957"/>
                </a:lnTo>
                <a:lnTo>
                  <a:pt x="459582" y="985838"/>
                </a:lnTo>
                <a:lnTo>
                  <a:pt x="526257" y="1495425"/>
                </a:lnTo>
                <a:lnTo>
                  <a:pt x="550069" y="1669257"/>
                </a:lnTo>
                <a:lnTo>
                  <a:pt x="471488" y="1702594"/>
                </a:lnTo>
                <a:lnTo>
                  <a:pt x="445294" y="1712119"/>
                </a:lnTo>
                <a:lnTo>
                  <a:pt x="421482" y="1709738"/>
                </a:lnTo>
                <a:lnTo>
                  <a:pt x="378619" y="1678782"/>
                </a:lnTo>
                <a:lnTo>
                  <a:pt x="338138" y="1631157"/>
                </a:lnTo>
                <a:lnTo>
                  <a:pt x="309563" y="1571625"/>
                </a:lnTo>
                <a:lnTo>
                  <a:pt x="295275" y="1495425"/>
                </a:lnTo>
                <a:lnTo>
                  <a:pt x="259557" y="1181100"/>
                </a:lnTo>
                <a:lnTo>
                  <a:pt x="2143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81C041-2B77-6C41-B690-417DB7B8ADBF}"/>
              </a:ext>
            </a:extLst>
          </p:cNvPr>
          <p:cNvSpPr/>
          <p:nvPr/>
        </p:nvSpPr>
        <p:spPr>
          <a:xfrm>
            <a:off x="3713163" y="1595438"/>
            <a:ext cx="2668587" cy="1685925"/>
          </a:xfrm>
          <a:custGeom>
            <a:avLst/>
            <a:gdLst>
              <a:gd name="connsiteX0" fmla="*/ 421481 w 2669381"/>
              <a:gd name="connsiteY0" fmla="*/ 338137 h 1685925"/>
              <a:gd name="connsiteX1" fmla="*/ 54769 w 2669381"/>
              <a:gd name="connsiteY1" fmla="*/ 369093 h 1685925"/>
              <a:gd name="connsiteX2" fmla="*/ 0 w 2669381"/>
              <a:gd name="connsiteY2" fmla="*/ 209550 h 1685925"/>
              <a:gd name="connsiteX3" fmla="*/ 242887 w 2669381"/>
              <a:gd name="connsiteY3" fmla="*/ 190500 h 1685925"/>
              <a:gd name="connsiteX4" fmla="*/ 571500 w 2669381"/>
              <a:gd name="connsiteY4" fmla="*/ 166687 h 1685925"/>
              <a:gd name="connsiteX5" fmla="*/ 1004887 w 2669381"/>
              <a:gd name="connsiteY5" fmla="*/ 133350 h 1685925"/>
              <a:gd name="connsiteX6" fmla="*/ 1528762 w 2669381"/>
              <a:gd name="connsiteY6" fmla="*/ 92868 h 1685925"/>
              <a:gd name="connsiteX7" fmla="*/ 2145506 w 2669381"/>
              <a:gd name="connsiteY7" fmla="*/ 50006 h 1685925"/>
              <a:gd name="connsiteX8" fmla="*/ 2185987 w 2669381"/>
              <a:gd name="connsiteY8" fmla="*/ 28575 h 1685925"/>
              <a:gd name="connsiteX9" fmla="*/ 2231231 w 2669381"/>
              <a:gd name="connsiteY9" fmla="*/ 9525 h 1685925"/>
              <a:gd name="connsiteX10" fmla="*/ 2278856 w 2669381"/>
              <a:gd name="connsiteY10" fmla="*/ 0 h 1685925"/>
              <a:gd name="connsiteX11" fmla="*/ 2316956 w 2669381"/>
              <a:gd name="connsiteY11" fmla="*/ 2381 h 1685925"/>
              <a:gd name="connsiteX12" fmla="*/ 2357437 w 2669381"/>
              <a:gd name="connsiteY12" fmla="*/ 11906 h 1685925"/>
              <a:gd name="connsiteX13" fmla="*/ 2397919 w 2669381"/>
              <a:gd name="connsiteY13" fmla="*/ 33337 h 1685925"/>
              <a:gd name="connsiteX14" fmla="*/ 2433637 w 2669381"/>
              <a:gd name="connsiteY14" fmla="*/ 54768 h 1685925"/>
              <a:gd name="connsiteX15" fmla="*/ 2545556 w 2669381"/>
              <a:gd name="connsiteY15" fmla="*/ 119062 h 1685925"/>
              <a:gd name="connsiteX16" fmla="*/ 2621756 w 2669381"/>
              <a:gd name="connsiteY16" fmla="*/ 185737 h 1685925"/>
              <a:gd name="connsiteX17" fmla="*/ 2645569 w 2669381"/>
              <a:gd name="connsiteY17" fmla="*/ 204787 h 1685925"/>
              <a:gd name="connsiteX18" fmla="*/ 2664619 w 2669381"/>
              <a:gd name="connsiteY18" fmla="*/ 230981 h 1685925"/>
              <a:gd name="connsiteX19" fmla="*/ 2669381 w 2669381"/>
              <a:gd name="connsiteY19" fmla="*/ 254793 h 1685925"/>
              <a:gd name="connsiteX20" fmla="*/ 2662237 w 2669381"/>
              <a:gd name="connsiteY20" fmla="*/ 285750 h 1685925"/>
              <a:gd name="connsiteX21" fmla="*/ 2638425 w 2669381"/>
              <a:gd name="connsiteY21" fmla="*/ 321468 h 1685925"/>
              <a:gd name="connsiteX22" fmla="*/ 2597944 w 2669381"/>
              <a:gd name="connsiteY22" fmla="*/ 357187 h 1685925"/>
              <a:gd name="connsiteX23" fmla="*/ 2576512 w 2669381"/>
              <a:gd name="connsiteY23" fmla="*/ 431006 h 1685925"/>
              <a:gd name="connsiteX24" fmla="*/ 2490787 w 2669381"/>
              <a:gd name="connsiteY24" fmla="*/ 812006 h 1685925"/>
              <a:gd name="connsiteX25" fmla="*/ 2419350 w 2669381"/>
              <a:gd name="connsiteY25" fmla="*/ 1095375 h 1685925"/>
              <a:gd name="connsiteX26" fmla="*/ 2347912 w 2669381"/>
              <a:gd name="connsiteY26" fmla="*/ 1395412 h 1685925"/>
              <a:gd name="connsiteX27" fmla="*/ 2305050 w 2669381"/>
              <a:gd name="connsiteY27" fmla="*/ 1583531 h 1685925"/>
              <a:gd name="connsiteX28" fmla="*/ 2288381 w 2669381"/>
              <a:gd name="connsiteY28" fmla="*/ 1647825 h 1685925"/>
              <a:gd name="connsiteX29" fmla="*/ 2262187 w 2669381"/>
              <a:gd name="connsiteY29" fmla="*/ 1676400 h 1685925"/>
              <a:gd name="connsiteX30" fmla="*/ 2240756 w 2669381"/>
              <a:gd name="connsiteY30" fmla="*/ 1685925 h 1685925"/>
              <a:gd name="connsiteX31" fmla="*/ 2205037 w 2669381"/>
              <a:gd name="connsiteY31" fmla="*/ 1683543 h 1685925"/>
              <a:gd name="connsiteX32" fmla="*/ 2164556 w 2669381"/>
              <a:gd name="connsiteY32" fmla="*/ 1676400 h 1685925"/>
              <a:gd name="connsiteX33" fmla="*/ 2131219 w 2669381"/>
              <a:gd name="connsiteY33" fmla="*/ 1664493 h 1685925"/>
              <a:gd name="connsiteX34" fmla="*/ 2095500 w 2669381"/>
              <a:gd name="connsiteY34" fmla="*/ 1624012 h 1685925"/>
              <a:gd name="connsiteX35" fmla="*/ 2064544 w 2669381"/>
              <a:gd name="connsiteY35" fmla="*/ 1578768 h 1685925"/>
              <a:gd name="connsiteX36" fmla="*/ 2105025 w 2669381"/>
              <a:gd name="connsiteY36" fmla="*/ 1412081 h 1685925"/>
              <a:gd name="connsiteX37" fmla="*/ 2190750 w 2669381"/>
              <a:gd name="connsiteY37" fmla="*/ 907256 h 1685925"/>
              <a:gd name="connsiteX38" fmla="*/ 2219325 w 2669381"/>
              <a:gd name="connsiteY38" fmla="*/ 745331 h 1685925"/>
              <a:gd name="connsiteX39" fmla="*/ 2281237 w 2669381"/>
              <a:gd name="connsiteY39" fmla="*/ 357187 h 1685925"/>
              <a:gd name="connsiteX40" fmla="*/ 2288381 w 2669381"/>
              <a:gd name="connsiteY40" fmla="*/ 302418 h 1685925"/>
              <a:gd name="connsiteX41" fmla="*/ 2286000 w 2669381"/>
              <a:gd name="connsiteY41" fmla="*/ 276225 h 1685925"/>
              <a:gd name="connsiteX42" fmla="*/ 2274094 w 2669381"/>
              <a:gd name="connsiteY42" fmla="*/ 247650 h 1685925"/>
              <a:gd name="connsiteX43" fmla="*/ 2255044 w 2669381"/>
              <a:gd name="connsiteY43" fmla="*/ 228600 h 1685925"/>
              <a:gd name="connsiteX44" fmla="*/ 2233612 w 2669381"/>
              <a:gd name="connsiteY44" fmla="*/ 216693 h 1685925"/>
              <a:gd name="connsiteX45" fmla="*/ 2181225 w 2669381"/>
              <a:gd name="connsiteY45" fmla="*/ 207168 h 1685925"/>
              <a:gd name="connsiteX46" fmla="*/ 2138362 w 2669381"/>
              <a:gd name="connsiteY46" fmla="*/ 207168 h 1685925"/>
              <a:gd name="connsiteX47" fmla="*/ 1731169 w 2669381"/>
              <a:gd name="connsiteY47" fmla="*/ 238125 h 1685925"/>
              <a:gd name="connsiteX48" fmla="*/ 1312069 w 2669381"/>
              <a:gd name="connsiteY48" fmla="*/ 266700 h 1685925"/>
              <a:gd name="connsiteX49" fmla="*/ 835819 w 2669381"/>
              <a:gd name="connsiteY49" fmla="*/ 300037 h 1685925"/>
              <a:gd name="connsiteX50" fmla="*/ 421481 w 2669381"/>
              <a:gd name="connsiteY50" fmla="*/ 338137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69381" h="1685925">
                <a:moveTo>
                  <a:pt x="421481" y="338137"/>
                </a:moveTo>
                <a:lnTo>
                  <a:pt x="54769" y="369093"/>
                </a:lnTo>
                <a:lnTo>
                  <a:pt x="0" y="209550"/>
                </a:lnTo>
                <a:lnTo>
                  <a:pt x="242887" y="190500"/>
                </a:lnTo>
                <a:lnTo>
                  <a:pt x="571500" y="166687"/>
                </a:lnTo>
                <a:lnTo>
                  <a:pt x="1004887" y="133350"/>
                </a:lnTo>
                <a:lnTo>
                  <a:pt x="1528762" y="92868"/>
                </a:lnTo>
                <a:lnTo>
                  <a:pt x="2145506" y="50006"/>
                </a:lnTo>
                <a:lnTo>
                  <a:pt x="2185987" y="28575"/>
                </a:lnTo>
                <a:lnTo>
                  <a:pt x="2231231" y="9525"/>
                </a:lnTo>
                <a:lnTo>
                  <a:pt x="2278856" y="0"/>
                </a:lnTo>
                <a:lnTo>
                  <a:pt x="2316956" y="2381"/>
                </a:lnTo>
                <a:lnTo>
                  <a:pt x="2357437" y="11906"/>
                </a:lnTo>
                <a:lnTo>
                  <a:pt x="2397919" y="33337"/>
                </a:lnTo>
                <a:lnTo>
                  <a:pt x="2433637" y="54768"/>
                </a:lnTo>
                <a:lnTo>
                  <a:pt x="2545556" y="119062"/>
                </a:lnTo>
                <a:lnTo>
                  <a:pt x="2621756" y="185737"/>
                </a:lnTo>
                <a:lnTo>
                  <a:pt x="2645569" y="204787"/>
                </a:lnTo>
                <a:lnTo>
                  <a:pt x="2664619" y="230981"/>
                </a:lnTo>
                <a:lnTo>
                  <a:pt x="2669381" y="254793"/>
                </a:lnTo>
                <a:lnTo>
                  <a:pt x="2662237" y="285750"/>
                </a:lnTo>
                <a:lnTo>
                  <a:pt x="2638425" y="321468"/>
                </a:lnTo>
                <a:lnTo>
                  <a:pt x="2597944" y="357187"/>
                </a:lnTo>
                <a:lnTo>
                  <a:pt x="2576512" y="431006"/>
                </a:lnTo>
                <a:lnTo>
                  <a:pt x="2490787" y="812006"/>
                </a:lnTo>
                <a:lnTo>
                  <a:pt x="2419350" y="1095375"/>
                </a:lnTo>
                <a:lnTo>
                  <a:pt x="2347912" y="1395412"/>
                </a:lnTo>
                <a:lnTo>
                  <a:pt x="2305050" y="1583531"/>
                </a:lnTo>
                <a:lnTo>
                  <a:pt x="2288381" y="1647825"/>
                </a:lnTo>
                <a:lnTo>
                  <a:pt x="2262187" y="1676400"/>
                </a:lnTo>
                <a:lnTo>
                  <a:pt x="2240756" y="1685925"/>
                </a:lnTo>
                <a:lnTo>
                  <a:pt x="2205037" y="1683543"/>
                </a:lnTo>
                <a:lnTo>
                  <a:pt x="2164556" y="1676400"/>
                </a:lnTo>
                <a:lnTo>
                  <a:pt x="2131219" y="1664493"/>
                </a:lnTo>
                <a:lnTo>
                  <a:pt x="2095500" y="1624012"/>
                </a:lnTo>
                <a:lnTo>
                  <a:pt x="2064544" y="1578768"/>
                </a:lnTo>
                <a:lnTo>
                  <a:pt x="2105025" y="1412081"/>
                </a:lnTo>
                <a:lnTo>
                  <a:pt x="2190750" y="907256"/>
                </a:lnTo>
                <a:lnTo>
                  <a:pt x="2219325" y="745331"/>
                </a:lnTo>
                <a:lnTo>
                  <a:pt x="2281237" y="357187"/>
                </a:lnTo>
                <a:cubicBezTo>
                  <a:pt x="2288488" y="304013"/>
                  <a:pt x="2288381" y="322424"/>
                  <a:pt x="2288381" y="302418"/>
                </a:cubicBezTo>
                <a:lnTo>
                  <a:pt x="2286000" y="276225"/>
                </a:lnTo>
                <a:lnTo>
                  <a:pt x="2274094" y="247650"/>
                </a:lnTo>
                <a:lnTo>
                  <a:pt x="2255044" y="228600"/>
                </a:lnTo>
                <a:lnTo>
                  <a:pt x="2233612" y="216693"/>
                </a:lnTo>
                <a:lnTo>
                  <a:pt x="2181225" y="207168"/>
                </a:lnTo>
                <a:lnTo>
                  <a:pt x="2138362" y="207168"/>
                </a:lnTo>
                <a:lnTo>
                  <a:pt x="1731169" y="238125"/>
                </a:lnTo>
                <a:lnTo>
                  <a:pt x="1312069" y="266700"/>
                </a:lnTo>
                <a:lnTo>
                  <a:pt x="835819" y="300037"/>
                </a:lnTo>
                <a:lnTo>
                  <a:pt x="42148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EA8D0B-B57F-AB4E-B45E-B06F47FEC9FA}"/>
              </a:ext>
            </a:extLst>
          </p:cNvPr>
          <p:cNvSpPr/>
          <p:nvPr/>
        </p:nvSpPr>
        <p:spPr>
          <a:xfrm>
            <a:off x="3821113" y="2297113"/>
            <a:ext cx="2162175" cy="355600"/>
          </a:xfrm>
          <a:custGeom>
            <a:avLst/>
            <a:gdLst>
              <a:gd name="connsiteX0" fmla="*/ 447675 w 2162175"/>
              <a:gd name="connsiteY0" fmla="*/ 321469 h 354807"/>
              <a:gd name="connsiteX1" fmla="*/ 45244 w 2162175"/>
              <a:gd name="connsiteY1" fmla="*/ 354807 h 354807"/>
              <a:gd name="connsiteX2" fmla="*/ 0 w 2162175"/>
              <a:gd name="connsiteY2" fmla="*/ 178594 h 354807"/>
              <a:gd name="connsiteX3" fmla="*/ 338138 w 2162175"/>
              <a:gd name="connsiteY3" fmla="*/ 150019 h 354807"/>
              <a:gd name="connsiteX4" fmla="*/ 757238 w 2162175"/>
              <a:gd name="connsiteY4" fmla="*/ 116682 h 354807"/>
              <a:gd name="connsiteX5" fmla="*/ 969169 w 2162175"/>
              <a:gd name="connsiteY5" fmla="*/ 102394 h 354807"/>
              <a:gd name="connsiteX6" fmla="*/ 1204913 w 2162175"/>
              <a:gd name="connsiteY6" fmla="*/ 83344 h 354807"/>
              <a:gd name="connsiteX7" fmla="*/ 1404938 w 2162175"/>
              <a:gd name="connsiteY7" fmla="*/ 57150 h 354807"/>
              <a:gd name="connsiteX8" fmla="*/ 1676400 w 2162175"/>
              <a:gd name="connsiteY8" fmla="*/ 23813 h 354807"/>
              <a:gd name="connsiteX9" fmla="*/ 1752600 w 2162175"/>
              <a:gd name="connsiteY9" fmla="*/ 16669 h 354807"/>
              <a:gd name="connsiteX10" fmla="*/ 1785938 w 2162175"/>
              <a:gd name="connsiteY10" fmla="*/ 9525 h 354807"/>
              <a:gd name="connsiteX11" fmla="*/ 1833563 w 2162175"/>
              <a:gd name="connsiteY11" fmla="*/ 2382 h 354807"/>
              <a:gd name="connsiteX12" fmla="*/ 1883569 w 2162175"/>
              <a:gd name="connsiteY12" fmla="*/ 0 h 354807"/>
              <a:gd name="connsiteX13" fmla="*/ 1933575 w 2162175"/>
              <a:gd name="connsiteY13" fmla="*/ 2382 h 354807"/>
              <a:gd name="connsiteX14" fmla="*/ 1997869 w 2162175"/>
              <a:gd name="connsiteY14" fmla="*/ 16669 h 354807"/>
              <a:gd name="connsiteX15" fmla="*/ 2062163 w 2162175"/>
              <a:gd name="connsiteY15" fmla="*/ 40482 h 354807"/>
              <a:gd name="connsiteX16" fmla="*/ 2162175 w 2162175"/>
              <a:gd name="connsiteY16" fmla="*/ 88107 h 354807"/>
              <a:gd name="connsiteX17" fmla="*/ 2162175 w 2162175"/>
              <a:gd name="connsiteY17" fmla="*/ 188119 h 354807"/>
              <a:gd name="connsiteX18" fmla="*/ 1933575 w 2162175"/>
              <a:gd name="connsiteY18" fmla="*/ 202407 h 354807"/>
              <a:gd name="connsiteX19" fmla="*/ 1619250 w 2162175"/>
              <a:gd name="connsiteY19" fmla="*/ 228600 h 354807"/>
              <a:gd name="connsiteX20" fmla="*/ 1195388 w 2162175"/>
              <a:gd name="connsiteY20" fmla="*/ 257175 h 354807"/>
              <a:gd name="connsiteX21" fmla="*/ 957263 w 2162175"/>
              <a:gd name="connsiteY21" fmla="*/ 283369 h 354807"/>
              <a:gd name="connsiteX22" fmla="*/ 447675 w 2162175"/>
              <a:gd name="connsiteY22" fmla="*/ 321469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62175" h="354807">
                <a:moveTo>
                  <a:pt x="447675" y="321469"/>
                </a:moveTo>
                <a:lnTo>
                  <a:pt x="45244" y="354807"/>
                </a:lnTo>
                <a:lnTo>
                  <a:pt x="0" y="178594"/>
                </a:lnTo>
                <a:lnTo>
                  <a:pt x="338138" y="150019"/>
                </a:lnTo>
                <a:lnTo>
                  <a:pt x="757238" y="116682"/>
                </a:lnTo>
                <a:lnTo>
                  <a:pt x="969169" y="102394"/>
                </a:lnTo>
                <a:lnTo>
                  <a:pt x="1204913" y="83344"/>
                </a:lnTo>
                <a:lnTo>
                  <a:pt x="1404938" y="57150"/>
                </a:lnTo>
                <a:lnTo>
                  <a:pt x="1676400" y="23813"/>
                </a:lnTo>
                <a:lnTo>
                  <a:pt x="1752600" y="16669"/>
                </a:lnTo>
                <a:lnTo>
                  <a:pt x="1785938" y="9525"/>
                </a:lnTo>
                <a:lnTo>
                  <a:pt x="1833563" y="2382"/>
                </a:lnTo>
                <a:lnTo>
                  <a:pt x="1883569" y="0"/>
                </a:lnTo>
                <a:lnTo>
                  <a:pt x="1933575" y="2382"/>
                </a:lnTo>
                <a:lnTo>
                  <a:pt x="1997869" y="16669"/>
                </a:lnTo>
                <a:lnTo>
                  <a:pt x="2062163" y="40482"/>
                </a:lnTo>
                <a:lnTo>
                  <a:pt x="2162175" y="88107"/>
                </a:lnTo>
                <a:lnTo>
                  <a:pt x="2162175" y="188119"/>
                </a:lnTo>
                <a:lnTo>
                  <a:pt x="1933575" y="202407"/>
                </a:lnTo>
                <a:lnTo>
                  <a:pt x="1619250" y="228600"/>
                </a:lnTo>
                <a:lnTo>
                  <a:pt x="1195388" y="257175"/>
                </a:lnTo>
                <a:lnTo>
                  <a:pt x="957263" y="283369"/>
                </a:lnTo>
                <a:lnTo>
                  <a:pt x="44767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FE8C4FA-FD20-C747-A63B-9CDA527692F4}"/>
              </a:ext>
            </a:extLst>
          </p:cNvPr>
          <p:cNvSpPr/>
          <p:nvPr/>
        </p:nvSpPr>
        <p:spPr>
          <a:xfrm>
            <a:off x="3916363" y="3000375"/>
            <a:ext cx="1978025" cy="342900"/>
          </a:xfrm>
          <a:custGeom>
            <a:avLst/>
            <a:gdLst>
              <a:gd name="connsiteX0" fmla="*/ 1481138 w 1976438"/>
              <a:gd name="connsiteY0" fmla="*/ 42863 h 342900"/>
              <a:gd name="connsiteX1" fmla="*/ 1955007 w 1976438"/>
              <a:gd name="connsiteY1" fmla="*/ 0 h 342900"/>
              <a:gd name="connsiteX2" fmla="*/ 1976438 w 1976438"/>
              <a:gd name="connsiteY2" fmla="*/ 169069 h 342900"/>
              <a:gd name="connsiteX3" fmla="*/ 1859757 w 1976438"/>
              <a:gd name="connsiteY3" fmla="*/ 176213 h 342900"/>
              <a:gd name="connsiteX4" fmla="*/ 1833563 w 1976438"/>
              <a:gd name="connsiteY4" fmla="*/ 164306 h 342900"/>
              <a:gd name="connsiteX5" fmla="*/ 1624013 w 1976438"/>
              <a:gd name="connsiteY5" fmla="*/ 188119 h 342900"/>
              <a:gd name="connsiteX6" fmla="*/ 1097757 w 1976438"/>
              <a:gd name="connsiteY6" fmla="*/ 252413 h 342900"/>
              <a:gd name="connsiteX7" fmla="*/ 804863 w 1976438"/>
              <a:gd name="connsiteY7" fmla="*/ 276225 h 342900"/>
              <a:gd name="connsiteX8" fmla="*/ 328613 w 1976438"/>
              <a:gd name="connsiteY8" fmla="*/ 316706 h 342900"/>
              <a:gd name="connsiteX9" fmla="*/ 47625 w 1976438"/>
              <a:gd name="connsiteY9" fmla="*/ 342900 h 342900"/>
              <a:gd name="connsiteX10" fmla="*/ 0 w 1976438"/>
              <a:gd name="connsiteY10" fmla="*/ 166688 h 342900"/>
              <a:gd name="connsiteX11" fmla="*/ 316707 w 1976438"/>
              <a:gd name="connsiteY11" fmla="*/ 138113 h 342900"/>
              <a:gd name="connsiteX12" fmla="*/ 862013 w 1976438"/>
              <a:gd name="connsiteY12" fmla="*/ 92869 h 342900"/>
              <a:gd name="connsiteX13" fmla="*/ 1107282 w 1976438"/>
              <a:gd name="connsiteY13" fmla="*/ 71438 h 342900"/>
              <a:gd name="connsiteX14" fmla="*/ 1481138 w 1976438"/>
              <a:gd name="connsiteY14" fmla="*/ 4286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438" h="342900">
                <a:moveTo>
                  <a:pt x="1481138" y="42863"/>
                </a:moveTo>
                <a:lnTo>
                  <a:pt x="1955007" y="0"/>
                </a:lnTo>
                <a:lnTo>
                  <a:pt x="1976438" y="169069"/>
                </a:lnTo>
                <a:lnTo>
                  <a:pt x="1859757" y="176213"/>
                </a:lnTo>
                <a:lnTo>
                  <a:pt x="1833563" y="164306"/>
                </a:lnTo>
                <a:lnTo>
                  <a:pt x="1624013" y="188119"/>
                </a:lnTo>
                <a:lnTo>
                  <a:pt x="1097757" y="252413"/>
                </a:lnTo>
                <a:lnTo>
                  <a:pt x="804863" y="276225"/>
                </a:lnTo>
                <a:lnTo>
                  <a:pt x="328613" y="316706"/>
                </a:lnTo>
                <a:lnTo>
                  <a:pt x="47625" y="342900"/>
                </a:lnTo>
                <a:lnTo>
                  <a:pt x="0" y="166688"/>
                </a:lnTo>
                <a:lnTo>
                  <a:pt x="316707" y="138113"/>
                </a:lnTo>
                <a:lnTo>
                  <a:pt x="862013" y="92869"/>
                </a:lnTo>
                <a:lnTo>
                  <a:pt x="1107282" y="71438"/>
                </a:lnTo>
                <a:lnTo>
                  <a:pt x="1481138" y="42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F2A9C5-CDC6-2C4B-AD49-4F06FF191775}"/>
              </a:ext>
            </a:extLst>
          </p:cNvPr>
          <p:cNvSpPr/>
          <p:nvPr/>
        </p:nvSpPr>
        <p:spPr>
          <a:xfrm>
            <a:off x="2728913" y="3608388"/>
            <a:ext cx="4260850" cy="646112"/>
          </a:xfrm>
          <a:custGeom>
            <a:avLst/>
            <a:gdLst>
              <a:gd name="connsiteX0" fmla="*/ 1525177 w 4261316"/>
              <a:gd name="connsiteY0" fmla="*/ 466026 h 646082"/>
              <a:gd name="connsiteX1" fmla="*/ 1253328 w 4261316"/>
              <a:gd name="connsiteY1" fmla="*/ 494270 h 646082"/>
              <a:gd name="connsiteX2" fmla="*/ 946175 w 4261316"/>
              <a:gd name="connsiteY2" fmla="*/ 529575 h 646082"/>
              <a:gd name="connsiteX3" fmla="*/ 649612 w 4261316"/>
              <a:gd name="connsiteY3" fmla="*/ 586063 h 646082"/>
              <a:gd name="connsiteX4" fmla="*/ 427191 w 4261316"/>
              <a:gd name="connsiteY4" fmla="*/ 646082 h 646082"/>
              <a:gd name="connsiteX5" fmla="*/ 381294 w 4261316"/>
              <a:gd name="connsiteY5" fmla="*/ 639021 h 646082"/>
              <a:gd name="connsiteX6" fmla="*/ 296562 w 4261316"/>
              <a:gd name="connsiteY6" fmla="*/ 596655 h 646082"/>
              <a:gd name="connsiteX7" fmla="*/ 190647 w 4261316"/>
              <a:gd name="connsiteY7" fmla="*/ 522514 h 646082"/>
              <a:gd name="connsiteX8" fmla="*/ 95324 w 4261316"/>
              <a:gd name="connsiteY8" fmla="*/ 441313 h 646082"/>
              <a:gd name="connsiteX9" fmla="*/ 21183 w 4261316"/>
              <a:gd name="connsiteY9" fmla="*/ 374233 h 646082"/>
              <a:gd name="connsiteX10" fmla="*/ 3530 w 4261316"/>
              <a:gd name="connsiteY10" fmla="*/ 356581 h 646082"/>
              <a:gd name="connsiteX11" fmla="*/ 0 w 4261316"/>
              <a:gd name="connsiteY11" fmla="*/ 338928 h 646082"/>
              <a:gd name="connsiteX12" fmla="*/ 0 w 4261316"/>
              <a:gd name="connsiteY12" fmla="*/ 317745 h 646082"/>
              <a:gd name="connsiteX13" fmla="*/ 14122 w 4261316"/>
              <a:gd name="connsiteY13" fmla="*/ 303623 h 646082"/>
              <a:gd name="connsiteX14" fmla="*/ 35305 w 4261316"/>
              <a:gd name="connsiteY14" fmla="*/ 303623 h 646082"/>
              <a:gd name="connsiteX15" fmla="*/ 60019 w 4261316"/>
              <a:gd name="connsiteY15" fmla="*/ 317745 h 646082"/>
              <a:gd name="connsiteX16" fmla="*/ 112976 w 4261316"/>
              <a:gd name="connsiteY16" fmla="*/ 345989 h 646082"/>
              <a:gd name="connsiteX17" fmla="*/ 190647 w 4261316"/>
              <a:gd name="connsiteY17" fmla="*/ 374233 h 646082"/>
              <a:gd name="connsiteX18" fmla="*/ 278910 w 4261316"/>
              <a:gd name="connsiteY18" fmla="*/ 395416 h 646082"/>
              <a:gd name="connsiteX19" fmla="*/ 356581 w 4261316"/>
              <a:gd name="connsiteY19" fmla="*/ 402477 h 646082"/>
              <a:gd name="connsiteX20" fmla="*/ 515453 w 4261316"/>
              <a:gd name="connsiteY20" fmla="*/ 388355 h 646082"/>
              <a:gd name="connsiteX21" fmla="*/ 857912 w 4261316"/>
              <a:gd name="connsiteY21" fmla="*/ 349520 h 646082"/>
              <a:gd name="connsiteX22" fmla="*/ 1309816 w 4261316"/>
              <a:gd name="connsiteY22" fmla="*/ 300093 h 646082"/>
              <a:gd name="connsiteX23" fmla="*/ 1758190 w 4261316"/>
              <a:gd name="connsiteY23" fmla="*/ 250666 h 646082"/>
              <a:gd name="connsiteX24" fmla="*/ 2058283 w 4261316"/>
              <a:gd name="connsiteY24" fmla="*/ 218891 h 646082"/>
              <a:gd name="connsiteX25" fmla="*/ 2305418 w 4261316"/>
              <a:gd name="connsiteY25" fmla="*/ 197708 h 646082"/>
              <a:gd name="connsiteX26" fmla="*/ 2774975 w 4261316"/>
              <a:gd name="connsiteY26" fmla="*/ 155342 h 646082"/>
              <a:gd name="connsiteX27" fmla="*/ 3403404 w 4261316"/>
              <a:gd name="connsiteY27" fmla="*/ 98854 h 646082"/>
              <a:gd name="connsiteX28" fmla="*/ 3548154 w 4261316"/>
              <a:gd name="connsiteY28" fmla="*/ 84732 h 646082"/>
              <a:gd name="connsiteX29" fmla="*/ 3601112 w 4261316"/>
              <a:gd name="connsiteY29" fmla="*/ 74141 h 646082"/>
              <a:gd name="connsiteX30" fmla="*/ 3657600 w 4261316"/>
              <a:gd name="connsiteY30" fmla="*/ 52958 h 646082"/>
              <a:gd name="connsiteX31" fmla="*/ 3759985 w 4261316"/>
              <a:gd name="connsiteY31" fmla="*/ 0 h 646082"/>
              <a:gd name="connsiteX32" fmla="*/ 3855308 w 4261316"/>
              <a:gd name="connsiteY32" fmla="*/ 24713 h 646082"/>
              <a:gd name="connsiteX33" fmla="*/ 4056547 w 4261316"/>
              <a:gd name="connsiteY33" fmla="*/ 98854 h 646082"/>
              <a:gd name="connsiteX34" fmla="*/ 4194236 w 4261316"/>
              <a:gd name="connsiteY34" fmla="*/ 162403 h 646082"/>
              <a:gd name="connsiteX35" fmla="*/ 4218950 w 4261316"/>
              <a:gd name="connsiteY35" fmla="*/ 183586 h 646082"/>
              <a:gd name="connsiteX36" fmla="*/ 4254255 w 4261316"/>
              <a:gd name="connsiteY36" fmla="*/ 225952 h 646082"/>
              <a:gd name="connsiteX37" fmla="*/ 4261316 w 4261316"/>
              <a:gd name="connsiteY37" fmla="*/ 254196 h 646082"/>
              <a:gd name="connsiteX38" fmla="*/ 4250724 w 4261316"/>
              <a:gd name="connsiteY38" fmla="*/ 282440 h 646082"/>
              <a:gd name="connsiteX39" fmla="*/ 4215419 w 4261316"/>
              <a:gd name="connsiteY39" fmla="*/ 314215 h 646082"/>
              <a:gd name="connsiteX40" fmla="*/ 4155401 w 4261316"/>
              <a:gd name="connsiteY40" fmla="*/ 328337 h 646082"/>
              <a:gd name="connsiteX41" fmla="*/ 3985937 w 4261316"/>
              <a:gd name="connsiteY41" fmla="*/ 331867 h 646082"/>
              <a:gd name="connsiteX42" fmla="*/ 3689375 w 4261316"/>
              <a:gd name="connsiteY42" fmla="*/ 314215 h 646082"/>
              <a:gd name="connsiteX43" fmla="*/ 3526971 w 4261316"/>
              <a:gd name="connsiteY43" fmla="*/ 314215 h 646082"/>
              <a:gd name="connsiteX44" fmla="*/ 2923256 w 4261316"/>
              <a:gd name="connsiteY44" fmla="*/ 349520 h 646082"/>
              <a:gd name="connsiteX45" fmla="*/ 2425455 w 4261316"/>
              <a:gd name="connsiteY45" fmla="*/ 374233 h 646082"/>
              <a:gd name="connsiteX46" fmla="*/ 1525177 w 4261316"/>
              <a:gd name="connsiteY46" fmla="*/ 466026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261316" h="646082">
                <a:moveTo>
                  <a:pt x="1525177" y="466026"/>
                </a:moveTo>
                <a:lnTo>
                  <a:pt x="1253328" y="494270"/>
                </a:lnTo>
                <a:lnTo>
                  <a:pt x="946175" y="529575"/>
                </a:lnTo>
                <a:lnTo>
                  <a:pt x="649612" y="586063"/>
                </a:lnTo>
                <a:lnTo>
                  <a:pt x="427191" y="646082"/>
                </a:lnTo>
                <a:lnTo>
                  <a:pt x="381294" y="639021"/>
                </a:lnTo>
                <a:lnTo>
                  <a:pt x="296562" y="596655"/>
                </a:lnTo>
                <a:lnTo>
                  <a:pt x="190647" y="522514"/>
                </a:lnTo>
                <a:lnTo>
                  <a:pt x="95324" y="441313"/>
                </a:lnTo>
                <a:lnTo>
                  <a:pt x="21183" y="374233"/>
                </a:lnTo>
                <a:lnTo>
                  <a:pt x="3530" y="356581"/>
                </a:lnTo>
                <a:lnTo>
                  <a:pt x="0" y="338928"/>
                </a:lnTo>
                <a:lnTo>
                  <a:pt x="0" y="317745"/>
                </a:lnTo>
                <a:lnTo>
                  <a:pt x="14122" y="303623"/>
                </a:lnTo>
                <a:lnTo>
                  <a:pt x="35305" y="303623"/>
                </a:lnTo>
                <a:lnTo>
                  <a:pt x="60019" y="317745"/>
                </a:lnTo>
                <a:lnTo>
                  <a:pt x="112976" y="345989"/>
                </a:lnTo>
                <a:lnTo>
                  <a:pt x="190647" y="374233"/>
                </a:lnTo>
                <a:lnTo>
                  <a:pt x="278910" y="395416"/>
                </a:lnTo>
                <a:lnTo>
                  <a:pt x="356581" y="402477"/>
                </a:lnTo>
                <a:lnTo>
                  <a:pt x="515453" y="388355"/>
                </a:lnTo>
                <a:cubicBezTo>
                  <a:pt x="629591" y="375277"/>
                  <a:pt x="743027" y="349520"/>
                  <a:pt x="857912" y="349520"/>
                </a:cubicBezTo>
                <a:lnTo>
                  <a:pt x="1309816" y="300093"/>
                </a:lnTo>
                <a:lnTo>
                  <a:pt x="1758190" y="250666"/>
                </a:lnTo>
                <a:lnTo>
                  <a:pt x="2058283" y="218891"/>
                </a:lnTo>
                <a:lnTo>
                  <a:pt x="2305418" y="197708"/>
                </a:lnTo>
                <a:lnTo>
                  <a:pt x="2774975" y="155342"/>
                </a:lnTo>
                <a:lnTo>
                  <a:pt x="3403404" y="98854"/>
                </a:lnTo>
                <a:lnTo>
                  <a:pt x="3548154" y="84732"/>
                </a:lnTo>
                <a:lnTo>
                  <a:pt x="3601112" y="74141"/>
                </a:lnTo>
                <a:lnTo>
                  <a:pt x="3657600" y="52958"/>
                </a:lnTo>
                <a:lnTo>
                  <a:pt x="3759985" y="0"/>
                </a:lnTo>
                <a:lnTo>
                  <a:pt x="3855308" y="24713"/>
                </a:lnTo>
                <a:lnTo>
                  <a:pt x="4056547" y="98854"/>
                </a:lnTo>
                <a:lnTo>
                  <a:pt x="4194236" y="162403"/>
                </a:lnTo>
                <a:lnTo>
                  <a:pt x="4218950" y="183586"/>
                </a:lnTo>
                <a:lnTo>
                  <a:pt x="4254255" y="225952"/>
                </a:lnTo>
                <a:lnTo>
                  <a:pt x="4261316" y="254196"/>
                </a:lnTo>
                <a:lnTo>
                  <a:pt x="4250724" y="282440"/>
                </a:lnTo>
                <a:lnTo>
                  <a:pt x="4215419" y="314215"/>
                </a:lnTo>
                <a:lnTo>
                  <a:pt x="4155401" y="328337"/>
                </a:lnTo>
                <a:lnTo>
                  <a:pt x="3985937" y="331867"/>
                </a:lnTo>
                <a:lnTo>
                  <a:pt x="3689375" y="314215"/>
                </a:lnTo>
                <a:lnTo>
                  <a:pt x="3526971" y="314215"/>
                </a:lnTo>
                <a:lnTo>
                  <a:pt x="2923256" y="349520"/>
                </a:lnTo>
                <a:lnTo>
                  <a:pt x="2425455" y="374233"/>
                </a:lnTo>
                <a:lnTo>
                  <a:pt x="1525177" y="466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08C823C-D80F-2349-83A2-5096B03D144B}"/>
              </a:ext>
            </a:extLst>
          </p:cNvPr>
          <p:cNvSpPr/>
          <p:nvPr/>
        </p:nvSpPr>
        <p:spPr>
          <a:xfrm rot="16200000">
            <a:off x="2788444" y="3720307"/>
            <a:ext cx="4095750" cy="404812"/>
          </a:xfrm>
          <a:custGeom>
            <a:avLst/>
            <a:gdLst>
              <a:gd name="connsiteX0" fmla="*/ 2566439 w 4096104"/>
              <a:gd name="connsiteY0" fmla="*/ 152967 h 404512"/>
              <a:gd name="connsiteX1" fmla="*/ 3130715 w 4096104"/>
              <a:gd name="connsiteY1" fmla="*/ 159765 h 404512"/>
              <a:gd name="connsiteX2" fmla="*/ 3701790 w 4096104"/>
              <a:gd name="connsiteY2" fmla="*/ 156366 h 404512"/>
              <a:gd name="connsiteX3" fmla="*/ 3803768 w 4096104"/>
              <a:gd name="connsiteY3" fmla="*/ 152967 h 404512"/>
              <a:gd name="connsiteX4" fmla="*/ 3851358 w 4096104"/>
              <a:gd name="connsiteY4" fmla="*/ 146168 h 404512"/>
              <a:gd name="connsiteX5" fmla="*/ 3888749 w 4096104"/>
              <a:gd name="connsiteY5" fmla="*/ 135970 h 404512"/>
              <a:gd name="connsiteX6" fmla="*/ 3919343 w 4096104"/>
              <a:gd name="connsiteY6" fmla="*/ 122373 h 404512"/>
              <a:gd name="connsiteX7" fmla="*/ 3939738 w 4096104"/>
              <a:gd name="connsiteY7" fmla="*/ 105377 h 404512"/>
              <a:gd name="connsiteX8" fmla="*/ 3960134 w 4096104"/>
              <a:gd name="connsiteY8" fmla="*/ 81582 h 404512"/>
              <a:gd name="connsiteX9" fmla="*/ 3973731 w 4096104"/>
              <a:gd name="connsiteY9" fmla="*/ 50989 h 404512"/>
              <a:gd name="connsiteX10" fmla="*/ 3990727 w 4096104"/>
              <a:gd name="connsiteY10" fmla="*/ 23795 h 404512"/>
              <a:gd name="connsiteX11" fmla="*/ 4011123 w 4096104"/>
              <a:gd name="connsiteY11" fmla="*/ 6799 h 404512"/>
              <a:gd name="connsiteX12" fmla="*/ 4034917 w 4096104"/>
              <a:gd name="connsiteY12" fmla="*/ 0 h 404512"/>
              <a:gd name="connsiteX13" fmla="*/ 4096104 w 4096104"/>
              <a:gd name="connsiteY13" fmla="*/ 10198 h 404512"/>
              <a:gd name="connsiteX14" fmla="*/ 4085906 w 4096104"/>
              <a:gd name="connsiteY14" fmla="*/ 74784 h 404512"/>
              <a:gd name="connsiteX15" fmla="*/ 4031518 w 4096104"/>
              <a:gd name="connsiteY15" fmla="*/ 163164 h 404512"/>
              <a:gd name="connsiteX16" fmla="*/ 3977130 w 4096104"/>
              <a:gd name="connsiteY16" fmla="*/ 261743 h 404512"/>
              <a:gd name="connsiteX17" fmla="*/ 3909145 w 4096104"/>
              <a:gd name="connsiteY17" fmla="*/ 356922 h 404512"/>
              <a:gd name="connsiteX18" fmla="*/ 3864955 w 4096104"/>
              <a:gd name="connsiteY18" fmla="*/ 397713 h 404512"/>
              <a:gd name="connsiteX19" fmla="*/ 3844559 w 4096104"/>
              <a:gd name="connsiteY19" fmla="*/ 404512 h 404512"/>
              <a:gd name="connsiteX20" fmla="*/ 3813966 w 4096104"/>
              <a:gd name="connsiteY20" fmla="*/ 394314 h 404512"/>
              <a:gd name="connsiteX21" fmla="*/ 3773175 w 4096104"/>
              <a:gd name="connsiteY21" fmla="*/ 384116 h 404512"/>
              <a:gd name="connsiteX22" fmla="*/ 3565820 w 4096104"/>
              <a:gd name="connsiteY22" fmla="*/ 377318 h 404512"/>
              <a:gd name="connsiteX23" fmla="*/ 3375462 w 4096104"/>
              <a:gd name="connsiteY23" fmla="*/ 377318 h 404512"/>
              <a:gd name="connsiteX24" fmla="*/ 2141532 w 4096104"/>
              <a:gd name="connsiteY24" fmla="*/ 377318 h 404512"/>
              <a:gd name="connsiteX25" fmla="*/ 1930778 w 4096104"/>
              <a:gd name="connsiteY25" fmla="*/ 377318 h 404512"/>
              <a:gd name="connsiteX26" fmla="*/ 1502471 w 4096104"/>
              <a:gd name="connsiteY26" fmla="*/ 377318 h 404512"/>
              <a:gd name="connsiteX27" fmla="*/ 951792 w 4096104"/>
              <a:gd name="connsiteY27" fmla="*/ 380717 h 404512"/>
              <a:gd name="connsiteX28" fmla="*/ 499691 w 4096104"/>
              <a:gd name="connsiteY28" fmla="*/ 377318 h 404512"/>
              <a:gd name="connsiteX29" fmla="*/ 268541 w 4096104"/>
              <a:gd name="connsiteY29" fmla="*/ 377318 h 404512"/>
              <a:gd name="connsiteX30" fmla="*/ 125773 w 4096104"/>
              <a:gd name="connsiteY30" fmla="*/ 370519 h 404512"/>
              <a:gd name="connsiteX31" fmla="*/ 47590 w 4096104"/>
              <a:gd name="connsiteY31" fmla="*/ 356922 h 404512"/>
              <a:gd name="connsiteX32" fmla="*/ 27194 w 4096104"/>
              <a:gd name="connsiteY32" fmla="*/ 346724 h 404512"/>
              <a:gd name="connsiteX33" fmla="*/ 13597 w 4096104"/>
              <a:gd name="connsiteY33" fmla="*/ 333127 h 404512"/>
              <a:gd name="connsiteX34" fmla="*/ 0 w 4096104"/>
              <a:gd name="connsiteY34" fmla="*/ 312732 h 404512"/>
              <a:gd name="connsiteX35" fmla="*/ 0 w 4096104"/>
              <a:gd name="connsiteY35" fmla="*/ 285538 h 404512"/>
              <a:gd name="connsiteX36" fmla="*/ 16996 w 4096104"/>
              <a:gd name="connsiteY36" fmla="*/ 248146 h 404512"/>
              <a:gd name="connsiteX37" fmla="*/ 44190 w 4096104"/>
              <a:gd name="connsiteY37" fmla="*/ 217552 h 404512"/>
              <a:gd name="connsiteX38" fmla="*/ 88381 w 4096104"/>
              <a:gd name="connsiteY38" fmla="*/ 186959 h 404512"/>
              <a:gd name="connsiteX39" fmla="*/ 139370 w 4096104"/>
              <a:gd name="connsiteY39" fmla="*/ 159765 h 404512"/>
              <a:gd name="connsiteX40" fmla="*/ 176761 w 4096104"/>
              <a:gd name="connsiteY40" fmla="*/ 139370 h 404512"/>
              <a:gd name="connsiteX41" fmla="*/ 227750 w 4096104"/>
              <a:gd name="connsiteY41" fmla="*/ 118974 h 404512"/>
              <a:gd name="connsiteX42" fmla="*/ 285538 w 4096104"/>
              <a:gd name="connsiteY42" fmla="*/ 98578 h 404512"/>
              <a:gd name="connsiteX43" fmla="*/ 350123 w 4096104"/>
              <a:gd name="connsiteY43" fmla="*/ 78183 h 404512"/>
              <a:gd name="connsiteX44" fmla="*/ 424907 w 4096104"/>
              <a:gd name="connsiteY44" fmla="*/ 64586 h 404512"/>
              <a:gd name="connsiteX45" fmla="*/ 469097 w 4096104"/>
              <a:gd name="connsiteY45" fmla="*/ 74784 h 404512"/>
              <a:gd name="connsiteX46" fmla="*/ 550680 w 4096104"/>
              <a:gd name="connsiteY46" fmla="*/ 88381 h 404512"/>
              <a:gd name="connsiteX47" fmla="*/ 669654 w 4096104"/>
              <a:gd name="connsiteY47" fmla="*/ 105377 h 404512"/>
              <a:gd name="connsiteX48" fmla="*/ 785228 w 4096104"/>
              <a:gd name="connsiteY48" fmla="*/ 118974 h 404512"/>
              <a:gd name="connsiteX49" fmla="*/ 938195 w 4096104"/>
              <a:gd name="connsiteY49" fmla="*/ 129172 h 404512"/>
              <a:gd name="connsiteX50" fmla="*/ 1227132 w 4096104"/>
              <a:gd name="connsiteY50" fmla="*/ 139370 h 404512"/>
              <a:gd name="connsiteX51" fmla="*/ 1550061 w 4096104"/>
              <a:gd name="connsiteY51" fmla="*/ 146168 h 404512"/>
              <a:gd name="connsiteX52" fmla="*/ 2025957 w 4096104"/>
              <a:gd name="connsiteY52" fmla="*/ 146168 h 404512"/>
              <a:gd name="connsiteX53" fmla="*/ 2138132 w 4096104"/>
              <a:gd name="connsiteY53" fmla="*/ 152967 h 404512"/>
              <a:gd name="connsiteX54" fmla="*/ 2566439 w 4096104"/>
              <a:gd name="connsiteY54" fmla="*/ 152967 h 40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96104" h="404512">
                <a:moveTo>
                  <a:pt x="2566439" y="152967"/>
                </a:moveTo>
                <a:lnTo>
                  <a:pt x="3130715" y="159765"/>
                </a:lnTo>
                <a:lnTo>
                  <a:pt x="3701790" y="156366"/>
                </a:lnTo>
                <a:lnTo>
                  <a:pt x="3803768" y="152967"/>
                </a:lnTo>
                <a:lnTo>
                  <a:pt x="3851358" y="146168"/>
                </a:lnTo>
                <a:lnTo>
                  <a:pt x="3888749" y="135970"/>
                </a:lnTo>
                <a:lnTo>
                  <a:pt x="3919343" y="122373"/>
                </a:lnTo>
                <a:lnTo>
                  <a:pt x="3939738" y="105377"/>
                </a:lnTo>
                <a:lnTo>
                  <a:pt x="3960134" y="81582"/>
                </a:lnTo>
                <a:lnTo>
                  <a:pt x="3973731" y="50989"/>
                </a:lnTo>
                <a:lnTo>
                  <a:pt x="3990727" y="23795"/>
                </a:lnTo>
                <a:lnTo>
                  <a:pt x="4011123" y="6799"/>
                </a:lnTo>
                <a:lnTo>
                  <a:pt x="4034917" y="0"/>
                </a:lnTo>
                <a:lnTo>
                  <a:pt x="4096104" y="10198"/>
                </a:lnTo>
                <a:lnTo>
                  <a:pt x="4085906" y="74784"/>
                </a:lnTo>
                <a:lnTo>
                  <a:pt x="4031518" y="163164"/>
                </a:lnTo>
                <a:lnTo>
                  <a:pt x="3977130" y="261743"/>
                </a:lnTo>
                <a:lnTo>
                  <a:pt x="3909145" y="356922"/>
                </a:lnTo>
                <a:lnTo>
                  <a:pt x="3864955" y="397713"/>
                </a:lnTo>
                <a:lnTo>
                  <a:pt x="3844559" y="404512"/>
                </a:lnTo>
                <a:lnTo>
                  <a:pt x="3813966" y="394314"/>
                </a:lnTo>
                <a:lnTo>
                  <a:pt x="3773175" y="384116"/>
                </a:lnTo>
                <a:lnTo>
                  <a:pt x="3565820" y="377318"/>
                </a:lnTo>
                <a:lnTo>
                  <a:pt x="3375462" y="377318"/>
                </a:lnTo>
                <a:lnTo>
                  <a:pt x="2141532" y="377318"/>
                </a:lnTo>
                <a:lnTo>
                  <a:pt x="1930778" y="377318"/>
                </a:lnTo>
                <a:lnTo>
                  <a:pt x="1502471" y="377318"/>
                </a:lnTo>
                <a:lnTo>
                  <a:pt x="951792" y="380717"/>
                </a:lnTo>
                <a:lnTo>
                  <a:pt x="499691" y="377318"/>
                </a:lnTo>
                <a:lnTo>
                  <a:pt x="268541" y="377318"/>
                </a:lnTo>
                <a:lnTo>
                  <a:pt x="125773" y="370519"/>
                </a:lnTo>
                <a:lnTo>
                  <a:pt x="47590" y="356922"/>
                </a:lnTo>
                <a:lnTo>
                  <a:pt x="27194" y="346724"/>
                </a:lnTo>
                <a:lnTo>
                  <a:pt x="13597" y="333127"/>
                </a:lnTo>
                <a:lnTo>
                  <a:pt x="0" y="312732"/>
                </a:lnTo>
                <a:lnTo>
                  <a:pt x="0" y="285538"/>
                </a:lnTo>
                <a:lnTo>
                  <a:pt x="16996" y="248146"/>
                </a:lnTo>
                <a:lnTo>
                  <a:pt x="44190" y="217552"/>
                </a:lnTo>
                <a:lnTo>
                  <a:pt x="88381" y="186959"/>
                </a:lnTo>
                <a:lnTo>
                  <a:pt x="139370" y="159765"/>
                </a:lnTo>
                <a:lnTo>
                  <a:pt x="176761" y="139370"/>
                </a:lnTo>
                <a:lnTo>
                  <a:pt x="227750" y="118974"/>
                </a:lnTo>
                <a:lnTo>
                  <a:pt x="285538" y="98578"/>
                </a:lnTo>
                <a:lnTo>
                  <a:pt x="350123" y="78183"/>
                </a:lnTo>
                <a:lnTo>
                  <a:pt x="424907" y="64586"/>
                </a:lnTo>
                <a:lnTo>
                  <a:pt x="469097" y="74784"/>
                </a:lnTo>
                <a:lnTo>
                  <a:pt x="550680" y="88381"/>
                </a:lnTo>
                <a:lnTo>
                  <a:pt x="669654" y="105377"/>
                </a:lnTo>
                <a:lnTo>
                  <a:pt x="785228" y="118974"/>
                </a:lnTo>
                <a:lnTo>
                  <a:pt x="938195" y="129172"/>
                </a:lnTo>
                <a:lnTo>
                  <a:pt x="1227132" y="139370"/>
                </a:lnTo>
                <a:lnTo>
                  <a:pt x="1550061" y="146168"/>
                </a:lnTo>
                <a:lnTo>
                  <a:pt x="2025957" y="146168"/>
                </a:lnTo>
                <a:lnTo>
                  <a:pt x="2138132" y="152967"/>
                </a:lnTo>
                <a:lnTo>
                  <a:pt x="2566439" y="1529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B8C78D-3068-B449-8BF7-260852AA2FB5}"/>
              </a:ext>
            </a:extLst>
          </p:cNvPr>
          <p:cNvSpPr/>
          <p:nvPr/>
        </p:nvSpPr>
        <p:spPr>
          <a:xfrm>
            <a:off x="2808288" y="3916363"/>
            <a:ext cx="2114550" cy="1654175"/>
          </a:xfrm>
          <a:custGeom>
            <a:avLst/>
            <a:gdLst>
              <a:gd name="connsiteX0" fmla="*/ 721519 w 2114550"/>
              <a:gd name="connsiteY0" fmla="*/ 1097757 h 1652588"/>
              <a:gd name="connsiteX1" fmla="*/ 885825 w 2114550"/>
              <a:gd name="connsiteY1" fmla="*/ 966788 h 1652588"/>
              <a:gd name="connsiteX2" fmla="*/ 1016794 w 2114550"/>
              <a:gd name="connsiteY2" fmla="*/ 845344 h 1652588"/>
              <a:gd name="connsiteX3" fmla="*/ 1197769 w 2114550"/>
              <a:gd name="connsiteY3" fmla="*/ 671513 h 1652588"/>
              <a:gd name="connsiteX4" fmla="*/ 1447800 w 2114550"/>
              <a:gd name="connsiteY4" fmla="*/ 409575 h 1652588"/>
              <a:gd name="connsiteX5" fmla="*/ 1540669 w 2114550"/>
              <a:gd name="connsiteY5" fmla="*/ 304800 h 1652588"/>
              <a:gd name="connsiteX6" fmla="*/ 1802606 w 2114550"/>
              <a:gd name="connsiteY6" fmla="*/ 19050 h 1652588"/>
              <a:gd name="connsiteX7" fmla="*/ 2114550 w 2114550"/>
              <a:gd name="connsiteY7" fmla="*/ 0 h 1652588"/>
              <a:gd name="connsiteX8" fmla="*/ 1974056 w 2114550"/>
              <a:gd name="connsiteY8" fmla="*/ 207169 h 1652588"/>
              <a:gd name="connsiteX9" fmla="*/ 1838325 w 2114550"/>
              <a:gd name="connsiteY9" fmla="*/ 357188 h 1652588"/>
              <a:gd name="connsiteX10" fmla="*/ 1578769 w 2114550"/>
              <a:gd name="connsiteY10" fmla="*/ 616744 h 1652588"/>
              <a:gd name="connsiteX11" fmla="*/ 1333500 w 2114550"/>
              <a:gd name="connsiteY11" fmla="*/ 842963 h 1652588"/>
              <a:gd name="connsiteX12" fmla="*/ 1154906 w 2114550"/>
              <a:gd name="connsiteY12" fmla="*/ 990600 h 1652588"/>
              <a:gd name="connsiteX13" fmla="*/ 995362 w 2114550"/>
              <a:gd name="connsiteY13" fmla="*/ 1109663 h 1652588"/>
              <a:gd name="connsiteX14" fmla="*/ 792956 w 2114550"/>
              <a:gd name="connsiteY14" fmla="*/ 1245394 h 1652588"/>
              <a:gd name="connsiteX15" fmla="*/ 600075 w 2114550"/>
              <a:gd name="connsiteY15" fmla="*/ 1354932 h 1652588"/>
              <a:gd name="connsiteX16" fmla="*/ 414337 w 2114550"/>
              <a:gd name="connsiteY16" fmla="*/ 1459707 h 1652588"/>
              <a:gd name="connsiteX17" fmla="*/ 250031 w 2114550"/>
              <a:gd name="connsiteY17" fmla="*/ 1545432 h 1652588"/>
              <a:gd name="connsiteX18" fmla="*/ 97631 w 2114550"/>
              <a:gd name="connsiteY18" fmla="*/ 1619250 h 1652588"/>
              <a:gd name="connsiteX19" fmla="*/ 38100 w 2114550"/>
              <a:gd name="connsiteY19" fmla="*/ 1645444 h 1652588"/>
              <a:gd name="connsiteX20" fmla="*/ 11906 w 2114550"/>
              <a:gd name="connsiteY20" fmla="*/ 1652588 h 1652588"/>
              <a:gd name="connsiteX21" fmla="*/ 2381 w 2114550"/>
              <a:gd name="connsiteY21" fmla="*/ 1645444 h 1652588"/>
              <a:gd name="connsiteX22" fmla="*/ 0 w 2114550"/>
              <a:gd name="connsiteY22" fmla="*/ 1640682 h 1652588"/>
              <a:gd name="connsiteX23" fmla="*/ 4762 w 2114550"/>
              <a:gd name="connsiteY23" fmla="*/ 1612107 h 1652588"/>
              <a:gd name="connsiteX24" fmla="*/ 14287 w 2114550"/>
              <a:gd name="connsiteY24" fmla="*/ 1590675 h 1652588"/>
              <a:gd name="connsiteX25" fmla="*/ 26194 w 2114550"/>
              <a:gd name="connsiteY25" fmla="*/ 1576388 h 1652588"/>
              <a:gd name="connsiteX26" fmla="*/ 154781 w 2114550"/>
              <a:gd name="connsiteY26" fmla="*/ 1500188 h 1652588"/>
              <a:gd name="connsiteX27" fmla="*/ 328612 w 2114550"/>
              <a:gd name="connsiteY27" fmla="*/ 1383507 h 1652588"/>
              <a:gd name="connsiteX28" fmla="*/ 485775 w 2114550"/>
              <a:gd name="connsiteY28" fmla="*/ 1276350 h 1652588"/>
              <a:gd name="connsiteX29" fmla="*/ 590550 w 2114550"/>
              <a:gd name="connsiteY29" fmla="*/ 1202532 h 1652588"/>
              <a:gd name="connsiteX30" fmla="*/ 721519 w 2114550"/>
              <a:gd name="connsiteY30" fmla="*/ 1097757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4550" h="1652588">
                <a:moveTo>
                  <a:pt x="721519" y="1097757"/>
                </a:moveTo>
                <a:lnTo>
                  <a:pt x="885825" y="966788"/>
                </a:lnTo>
                <a:lnTo>
                  <a:pt x="1016794" y="845344"/>
                </a:lnTo>
                <a:lnTo>
                  <a:pt x="1197769" y="671513"/>
                </a:lnTo>
                <a:lnTo>
                  <a:pt x="1447800" y="409575"/>
                </a:lnTo>
                <a:lnTo>
                  <a:pt x="1540669" y="304800"/>
                </a:lnTo>
                <a:lnTo>
                  <a:pt x="1802606" y="19050"/>
                </a:lnTo>
                <a:lnTo>
                  <a:pt x="2114550" y="0"/>
                </a:lnTo>
                <a:lnTo>
                  <a:pt x="1974056" y="207169"/>
                </a:lnTo>
                <a:lnTo>
                  <a:pt x="1838325" y="357188"/>
                </a:lnTo>
                <a:lnTo>
                  <a:pt x="1578769" y="616744"/>
                </a:lnTo>
                <a:lnTo>
                  <a:pt x="1333500" y="842963"/>
                </a:lnTo>
                <a:lnTo>
                  <a:pt x="1154906" y="990600"/>
                </a:lnTo>
                <a:lnTo>
                  <a:pt x="995362" y="1109663"/>
                </a:lnTo>
                <a:lnTo>
                  <a:pt x="792956" y="1245394"/>
                </a:lnTo>
                <a:lnTo>
                  <a:pt x="600075" y="1354932"/>
                </a:lnTo>
                <a:lnTo>
                  <a:pt x="414337" y="1459707"/>
                </a:lnTo>
                <a:lnTo>
                  <a:pt x="250031" y="1545432"/>
                </a:lnTo>
                <a:lnTo>
                  <a:pt x="97631" y="1619250"/>
                </a:lnTo>
                <a:lnTo>
                  <a:pt x="38100" y="1645444"/>
                </a:lnTo>
                <a:lnTo>
                  <a:pt x="11906" y="1652588"/>
                </a:lnTo>
                <a:lnTo>
                  <a:pt x="2381" y="1645444"/>
                </a:lnTo>
                <a:lnTo>
                  <a:pt x="0" y="1640682"/>
                </a:lnTo>
                <a:lnTo>
                  <a:pt x="4762" y="1612107"/>
                </a:lnTo>
                <a:lnTo>
                  <a:pt x="14287" y="1590675"/>
                </a:lnTo>
                <a:lnTo>
                  <a:pt x="26194" y="1576388"/>
                </a:lnTo>
                <a:lnTo>
                  <a:pt x="154781" y="1500188"/>
                </a:lnTo>
                <a:lnTo>
                  <a:pt x="328612" y="1383507"/>
                </a:lnTo>
                <a:lnTo>
                  <a:pt x="485775" y="1276350"/>
                </a:lnTo>
                <a:lnTo>
                  <a:pt x="590550" y="1202532"/>
                </a:lnTo>
                <a:lnTo>
                  <a:pt x="721519" y="1097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CEB80B9-7D92-6048-B119-2E88557AB351}"/>
              </a:ext>
            </a:extLst>
          </p:cNvPr>
          <p:cNvSpPr/>
          <p:nvPr/>
        </p:nvSpPr>
        <p:spPr>
          <a:xfrm>
            <a:off x="4914900" y="3890963"/>
            <a:ext cx="2357438" cy="1528762"/>
          </a:xfrm>
          <a:custGeom>
            <a:avLst/>
            <a:gdLst>
              <a:gd name="connsiteX0" fmla="*/ 392906 w 2357438"/>
              <a:gd name="connsiteY0" fmla="*/ 419100 h 1528762"/>
              <a:gd name="connsiteX1" fmla="*/ 95250 w 2357438"/>
              <a:gd name="connsiteY1" fmla="*/ 135731 h 1528762"/>
              <a:gd name="connsiteX2" fmla="*/ 0 w 2357438"/>
              <a:gd name="connsiteY2" fmla="*/ 50006 h 1528762"/>
              <a:gd name="connsiteX3" fmla="*/ 128588 w 2357438"/>
              <a:gd name="connsiteY3" fmla="*/ 0 h 1528762"/>
              <a:gd name="connsiteX4" fmla="*/ 330994 w 2357438"/>
              <a:gd name="connsiteY4" fmla="*/ 178593 h 1528762"/>
              <a:gd name="connsiteX5" fmla="*/ 535781 w 2357438"/>
              <a:gd name="connsiteY5" fmla="*/ 347662 h 1528762"/>
              <a:gd name="connsiteX6" fmla="*/ 785813 w 2357438"/>
              <a:gd name="connsiteY6" fmla="*/ 554831 h 1528762"/>
              <a:gd name="connsiteX7" fmla="*/ 923925 w 2357438"/>
              <a:gd name="connsiteY7" fmla="*/ 664368 h 1528762"/>
              <a:gd name="connsiteX8" fmla="*/ 1045369 w 2357438"/>
              <a:gd name="connsiteY8" fmla="*/ 757237 h 1528762"/>
              <a:gd name="connsiteX9" fmla="*/ 1207294 w 2357438"/>
              <a:gd name="connsiteY9" fmla="*/ 878681 h 1528762"/>
              <a:gd name="connsiteX10" fmla="*/ 1369219 w 2357438"/>
              <a:gd name="connsiteY10" fmla="*/ 995362 h 1528762"/>
              <a:gd name="connsiteX11" fmla="*/ 1476375 w 2357438"/>
              <a:gd name="connsiteY11" fmla="*/ 1059656 h 1528762"/>
              <a:gd name="connsiteX12" fmla="*/ 1650206 w 2357438"/>
              <a:gd name="connsiteY12" fmla="*/ 1157287 h 1528762"/>
              <a:gd name="connsiteX13" fmla="*/ 1947863 w 2357438"/>
              <a:gd name="connsiteY13" fmla="*/ 1302543 h 1528762"/>
              <a:gd name="connsiteX14" fmla="*/ 2162175 w 2357438"/>
              <a:gd name="connsiteY14" fmla="*/ 1393031 h 1528762"/>
              <a:gd name="connsiteX15" fmla="*/ 2316956 w 2357438"/>
              <a:gd name="connsiteY15" fmla="*/ 1452562 h 1528762"/>
              <a:gd name="connsiteX16" fmla="*/ 2336006 w 2357438"/>
              <a:gd name="connsiteY16" fmla="*/ 1459706 h 1528762"/>
              <a:gd name="connsiteX17" fmla="*/ 2350294 w 2357438"/>
              <a:gd name="connsiteY17" fmla="*/ 1476375 h 1528762"/>
              <a:gd name="connsiteX18" fmla="*/ 2357438 w 2357438"/>
              <a:gd name="connsiteY18" fmla="*/ 1497806 h 1528762"/>
              <a:gd name="connsiteX19" fmla="*/ 2347913 w 2357438"/>
              <a:gd name="connsiteY19" fmla="*/ 1521618 h 1528762"/>
              <a:gd name="connsiteX20" fmla="*/ 2336006 w 2357438"/>
              <a:gd name="connsiteY20" fmla="*/ 1528762 h 1528762"/>
              <a:gd name="connsiteX21" fmla="*/ 2150269 w 2357438"/>
              <a:gd name="connsiteY21" fmla="*/ 1524000 h 1528762"/>
              <a:gd name="connsiteX22" fmla="*/ 1588294 w 2357438"/>
              <a:gd name="connsiteY22" fmla="*/ 1507331 h 1528762"/>
              <a:gd name="connsiteX23" fmla="*/ 1409700 w 2357438"/>
              <a:gd name="connsiteY23" fmla="*/ 1502568 h 1528762"/>
              <a:gd name="connsiteX24" fmla="*/ 1359694 w 2357438"/>
              <a:gd name="connsiteY24" fmla="*/ 1495425 h 1528762"/>
              <a:gd name="connsiteX25" fmla="*/ 1328738 w 2357438"/>
              <a:gd name="connsiteY25" fmla="*/ 1485900 h 1528762"/>
              <a:gd name="connsiteX26" fmla="*/ 1300163 w 2357438"/>
              <a:gd name="connsiteY26" fmla="*/ 1473993 h 1528762"/>
              <a:gd name="connsiteX27" fmla="*/ 1266825 w 2357438"/>
              <a:gd name="connsiteY27" fmla="*/ 1450181 h 1528762"/>
              <a:gd name="connsiteX28" fmla="*/ 1231106 w 2357438"/>
              <a:gd name="connsiteY28" fmla="*/ 1409700 h 1528762"/>
              <a:gd name="connsiteX29" fmla="*/ 1083469 w 2357438"/>
              <a:gd name="connsiteY29" fmla="*/ 1214437 h 1528762"/>
              <a:gd name="connsiteX30" fmla="*/ 921544 w 2357438"/>
              <a:gd name="connsiteY30" fmla="*/ 1014412 h 1528762"/>
              <a:gd name="connsiteX31" fmla="*/ 766763 w 2357438"/>
              <a:gd name="connsiteY31" fmla="*/ 828675 h 1528762"/>
              <a:gd name="connsiteX32" fmla="*/ 609600 w 2357438"/>
              <a:gd name="connsiteY32" fmla="*/ 652462 h 1528762"/>
              <a:gd name="connsiteX33" fmla="*/ 392906 w 2357438"/>
              <a:gd name="connsiteY33" fmla="*/ 419100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7438" h="1528762">
                <a:moveTo>
                  <a:pt x="392906" y="419100"/>
                </a:moveTo>
                <a:lnTo>
                  <a:pt x="95250" y="135731"/>
                </a:lnTo>
                <a:lnTo>
                  <a:pt x="0" y="50006"/>
                </a:lnTo>
                <a:lnTo>
                  <a:pt x="128588" y="0"/>
                </a:lnTo>
                <a:lnTo>
                  <a:pt x="330994" y="178593"/>
                </a:lnTo>
                <a:lnTo>
                  <a:pt x="535781" y="347662"/>
                </a:lnTo>
                <a:lnTo>
                  <a:pt x="785813" y="554831"/>
                </a:lnTo>
                <a:lnTo>
                  <a:pt x="923925" y="664368"/>
                </a:lnTo>
                <a:lnTo>
                  <a:pt x="1045369" y="757237"/>
                </a:lnTo>
                <a:lnTo>
                  <a:pt x="1207294" y="878681"/>
                </a:lnTo>
                <a:lnTo>
                  <a:pt x="1369219" y="995362"/>
                </a:lnTo>
                <a:lnTo>
                  <a:pt x="1476375" y="1059656"/>
                </a:lnTo>
                <a:lnTo>
                  <a:pt x="1650206" y="1157287"/>
                </a:lnTo>
                <a:lnTo>
                  <a:pt x="1947863" y="1302543"/>
                </a:lnTo>
                <a:lnTo>
                  <a:pt x="2162175" y="1393031"/>
                </a:lnTo>
                <a:lnTo>
                  <a:pt x="2316956" y="1452562"/>
                </a:lnTo>
                <a:lnTo>
                  <a:pt x="2336006" y="1459706"/>
                </a:lnTo>
                <a:lnTo>
                  <a:pt x="2350294" y="1476375"/>
                </a:lnTo>
                <a:lnTo>
                  <a:pt x="2357438" y="1497806"/>
                </a:lnTo>
                <a:lnTo>
                  <a:pt x="2347913" y="1521618"/>
                </a:lnTo>
                <a:lnTo>
                  <a:pt x="2336006" y="1528762"/>
                </a:lnTo>
                <a:lnTo>
                  <a:pt x="2150269" y="1524000"/>
                </a:lnTo>
                <a:lnTo>
                  <a:pt x="1588294" y="1507331"/>
                </a:lnTo>
                <a:lnTo>
                  <a:pt x="1409700" y="1502568"/>
                </a:lnTo>
                <a:lnTo>
                  <a:pt x="1359694" y="1495425"/>
                </a:lnTo>
                <a:lnTo>
                  <a:pt x="1328738" y="1485900"/>
                </a:lnTo>
                <a:lnTo>
                  <a:pt x="1300163" y="1473993"/>
                </a:lnTo>
                <a:lnTo>
                  <a:pt x="1266825" y="1450181"/>
                </a:lnTo>
                <a:lnTo>
                  <a:pt x="1231106" y="1409700"/>
                </a:lnTo>
                <a:lnTo>
                  <a:pt x="1083469" y="1214437"/>
                </a:lnTo>
                <a:lnTo>
                  <a:pt x="921544" y="1014412"/>
                </a:lnTo>
                <a:lnTo>
                  <a:pt x="766763" y="828675"/>
                </a:lnTo>
                <a:lnTo>
                  <a:pt x="609600" y="652462"/>
                </a:lnTo>
                <a:lnTo>
                  <a:pt x="392906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C81F48-0E59-43E0-902E-00C757FB6DA3}"/>
              </a:ext>
            </a:extLst>
          </p:cNvPr>
          <p:cNvGrpSpPr/>
          <p:nvPr/>
        </p:nvGrpSpPr>
        <p:grpSpPr>
          <a:xfrm>
            <a:off x="2767012" y="1573213"/>
            <a:ext cx="4543425" cy="4375150"/>
            <a:chOff x="2881313" y="1747838"/>
            <a:chExt cx="4543425" cy="437515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9721962F-E33B-44C6-9ED3-F23F7921355E}"/>
                </a:ext>
              </a:extLst>
            </p:cNvPr>
            <p:cNvSpPr/>
            <p:nvPr/>
          </p:nvSpPr>
          <p:spPr>
            <a:xfrm>
              <a:off x="3611563" y="18208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28E86CB-155C-4EA6-8B37-EAA89D036FDE}"/>
                </a:ext>
              </a:extLst>
            </p:cNvPr>
            <p:cNvSpPr/>
            <p:nvPr/>
          </p:nvSpPr>
          <p:spPr>
            <a:xfrm>
              <a:off x="3865563" y="17478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2BAE0E30-728D-4433-9DAC-3C4DDFF111E2}"/>
                </a:ext>
              </a:extLst>
            </p:cNvPr>
            <p:cNvSpPr/>
            <p:nvPr/>
          </p:nvSpPr>
          <p:spPr>
            <a:xfrm>
              <a:off x="3973513" y="24495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8637983-C273-409B-9781-1D60F015AF52}"/>
                </a:ext>
              </a:extLst>
            </p:cNvPr>
            <p:cNvSpPr/>
            <p:nvPr/>
          </p:nvSpPr>
          <p:spPr>
            <a:xfrm>
              <a:off x="4068763" y="31527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28C17F0-488E-40F2-92EA-3E6D15EEF4E2}"/>
                </a:ext>
              </a:extLst>
            </p:cNvPr>
            <p:cNvSpPr/>
            <p:nvPr/>
          </p:nvSpPr>
          <p:spPr>
            <a:xfrm>
              <a:off x="2881313" y="37607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">
              <a:extLst>
                <a:ext uri="{FF2B5EF4-FFF2-40B4-BE49-F238E27FC236}">
                  <a16:creationId xmlns:a16="http://schemas.microsoft.com/office/drawing/2014/main" id="{0F1D65C7-76AD-4FF8-9ACC-1147DB54E05D}"/>
                </a:ext>
              </a:extLst>
            </p:cNvPr>
            <p:cNvSpPr/>
            <p:nvPr/>
          </p:nvSpPr>
          <p:spPr>
            <a:xfrm rot="16200000">
              <a:off x="2940844" y="38727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B8A0FFF-4601-49F4-884F-51839D25B6FB}"/>
                </a:ext>
              </a:extLst>
            </p:cNvPr>
            <p:cNvSpPr/>
            <p:nvPr/>
          </p:nvSpPr>
          <p:spPr>
            <a:xfrm>
              <a:off x="2960688" y="40687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496BCFFE-663A-48B9-8C63-ED1E4BCEF3E0}"/>
                </a:ext>
              </a:extLst>
            </p:cNvPr>
            <p:cNvSpPr/>
            <p:nvPr/>
          </p:nvSpPr>
          <p:spPr>
            <a:xfrm>
              <a:off x="5067300" y="40433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EF7E3B7-8406-4397-893E-58AC5B46C10A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FE38A09C-6DC0-4EEA-8C48-673F6DB546B8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CFC4FA8F-5A62-4B49-9140-7A960D1008F9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CB9ED25E-0C9D-492A-B87B-C320AD59C670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D1A9148E-A5B6-4664-B831-7C9652365693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81910302-70AA-4464-9555-6913E022ECE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46414156-15C5-4757-B6ED-B3B221D78543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E1B1E8A-8CDE-4CE8-B7CD-A38A9AC70906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6C6A31C9-A0B7-44C6-A1B1-590680B86D6A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0503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1393402"/>
            <a:ext cx="9046977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信 初 達 変 席 菜 笑 香 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ぴったりの言葉、見つけよう　　　　順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漢字の部首　　　　　　　　　　　　関 印 億 浴 加 努 芽 完 富 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ぞうの重さを量る　　　　　　　　　量 法 最 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花を見つける手がかり　　　　　　　験 観 察 種 類 別 念 単 位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分類をもとに本を見つけよう　　　　伝 然 産 芸 巣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メモの取り方をくふうして聞こう　　的 周 卒 愛 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漢字辞典の引き方　　　　　　　　　辞 典 治 訓 成 以 孫 兆 臣 城 刷 奈 省 塩 良 径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リーフレットで知らせよう　　　　　課 害 機 械 民 折 説 果 参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短歌の世界　　　　　　　　　　　　衣 景 辺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漢字の音を表す部分　　　　　　　　飯 案 児 貨 満 令 冷 静 官 束 各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ぞろぞろ（落語）　　　　　　　　　末 結 置 残 失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写真をもとに話そう　　　　　　　　季 節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学級新聞を作ろう　　　　　　　　　給 栄 養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送りがなの使い方　　　　　　　　　老 固 働 希 望 唱 挙 覚 府 兵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戦 争 飛 焼 包 帯 泣 勇 軍 輪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いろいろな手紙を書こう　　　　　　器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修飾語　　　　　　　　　　　　　　旗 牧 借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「ショートショート」を書こう　　　不 議 博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月のつく言葉　　　　　　　　　　　欠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9262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0C74A2DC-1E22-403F-BB5B-99CA36614DF2}"/>
              </a:ext>
            </a:extLst>
          </p:cNvPr>
          <p:cNvSpPr/>
          <p:nvPr/>
        </p:nvSpPr>
        <p:spPr>
          <a:xfrm>
            <a:off x="453635" y="3429000"/>
            <a:ext cx="8541874" cy="308868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F4F0AE-FE3E-4BCD-B4A1-FD59A9704544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5E7F576-5D03-D840-8BE0-F25747A4F90B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0DA071F-BFB8-3446-BD68-6E33466DC3C1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862FCFB-E0C1-BF43-8E6E-723D84E96248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73D28D0-0F9A-D643-B143-4806E041A50A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54109-1340-354E-8FE9-87097FA45B3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EA03856-79DC-A84C-963E-C775C8A7A96E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5A5A7A7-E1BA-9D41-8259-FA648387FE24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AE14FB0-537D-4C4E-B15B-9031090F6CD3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479251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B2EF970-F117-FD47-A731-D3DAAC92A05E}"/>
              </a:ext>
            </a:extLst>
          </p:cNvPr>
          <p:cNvSpPr/>
          <p:nvPr/>
        </p:nvSpPr>
        <p:spPr>
          <a:xfrm>
            <a:off x="3897313" y="1398588"/>
            <a:ext cx="866775" cy="1060450"/>
          </a:xfrm>
          <a:custGeom>
            <a:avLst/>
            <a:gdLst>
              <a:gd name="connsiteX0" fmla="*/ 459582 w 866775"/>
              <a:gd name="connsiteY0" fmla="*/ 700087 h 1062037"/>
              <a:gd name="connsiteX1" fmla="*/ 178594 w 866775"/>
              <a:gd name="connsiteY1" fmla="*/ 1040606 h 1062037"/>
              <a:gd name="connsiteX2" fmla="*/ 0 w 866775"/>
              <a:gd name="connsiteY2" fmla="*/ 1062037 h 1062037"/>
              <a:gd name="connsiteX3" fmla="*/ 111919 w 866775"/>
              <a:gd name="connsiteY3" fmla="*/ 892969 h 1062037"/>
              <a:gd name="connsiteX4" fmla="*/ 295275 w 866775"/>
              <a:gd name="connsiteY4" fmla="*/ 623887 h 1062037"/>
              <a:gd name="connsiteX5" fmla="*/ 378619 w 866775"/>
              <a:gd name="connsiteY5" fmla="*/ 488156 h 1062037"/>
              <a:gd name="connsiteX6" fmla="*/ 428625 w 866775"/>
              <a:gd name="connsiteY6" fmla="*/ 404812 h 1062037"/>
              <a:gd name="connsiteX7" fmla="*/ 492919 w 866775"/>
              <a:gd name="connsiteY7" fmla="*/ 283369 h 1062037"/>
              <a:gd name="connsiteX8" fmla="*/ 504825 w 866775"/>
              <a:gd name="connsiteY8" fmla="*/ 254794 h 1062037"/>
              <a:gd name="connsiteX9" fmla="*/ 509588 w 866775"/>
              <a:gd name="connsiteY9" fmla="*/ 233362 h 1062037"/>
              <a:gd name="connsiteX10" fmla="*/ 504825 w 866775"/>
              <a:gd name="connsiteY10" fmla="*/ 209550 h 1062037"/>
              <a:gd name="connsiteX11" fmla="*/ 492919 w 866775"/>
              <a:gd name="connsiteY11" fmla="*/ 188119 h 1062037"/>
              <a:gd name="connsiteX12" fmla="*/ 476250 w 866775"/>
              <a:gd name="connsiteY12" fmla="*/ 169069 h 1062037"/>
              <a:gd name="connsiteX13" fmla="*/ 447675 w 866775"/>
              <a:gd name="connsiteY13" fmla="*/ 142875 h 1062037"/>
              <a:gd name="connsiteX14" fmla="*/ 416719 w 866775"/>
              <a:gd name="connsiteY14" fmla="*/ 119062 h 1062037"/>
              <a:gd name="connsiteX15" fmla="*/ 381000 w 866775"/>
              <a:gd name="connsiteY15" fmla="*/ 95250 h 1062037"/>
              <a:gd name="connsiteX16" fmla="*/ 359569 w 866775"/>
              <a:gd name="connsiteY16" fmla="*/ 80962 h 1062037"/>
              <a:gd name="connsiteX17" fmla="*/ 342900 w 866775"/>
              <a:gd name="connsiteY17" fmla="*/ 73819 h 1062037"/>
              <a:gd name="connsiteX18" fmla="*/ 330994 w 866775"/>
              <a:gd name="connsiteY18" fmla="*/ 64294 h 1062037"/>
              <a:gd name="connsiteX19" fmla="*/ 326232 w 866775"/>
              <a:gd name="connsiteY19" fmla="*/ 52387 h 1062037"/>
              <a:gd name="connsiteX20" fmla="*/ 328613 w 866775"/>
              <a:gd name="connsiteY20" fmla="*/ 35719 h 1062037"/>
              <a:gd name="connsiteX21" fmla="*/ 342900 w 866775"/>
              <a:gd name="connsiteY21" fmla="*/ 19050 h 1062037"/>
              <a:gd name="connsiteX22" fmla="*/ 369094 w 866775"/>
              <a:gd name="connsiteY22" fmla="*/ 2381 h 1062037"/>
              <a:gd name="connsiteX23" fmla="*/ 385763 w 866775"/>
              <a:gd name="connsiteY23" fmla="*/ 0 h 1062037"/>
              <a:gd name="connsiteX24" fmla="*/ 457200 w 866775"/>
              <a:gd name="connsiteY24" fmla="*/ 21431 h 1062037"/>
              <a:gd name="connsiteX25" fmla="*/ 595313 w 866775"/>
              <a:gd name="connsiteY25" fmla="*/ 66675 h 1062037"/>
              <a:gd name="connsiteX26" fmla="*/ 678657 w 866775"/>
              <a:gd name="connsiteY26" fmla="*/ 102394 h 1062037"/>
              <a:gd name="connsiteX27" fmla="*/ 742950 w 866775"/>
              <a:gd name="connsiteY27" fmla="*/ 130969 h 1062037"/>
              <a:gd name="connsiteX28" fmla="*/ 795338 w 866775"/>
              <a:gd name="connsiteY28" fmla="*/ 159544 h 1062037"/>
              <a:gd name="connsiteX29" fmla="*/ 833438 w 866775"/>
              <a:gd name="connsiteY29" fmla="*/ 185737 h 1062037"/>
              <a:gd name="connsiteX30" fmla="*/ 857250 w 866775"/>
              <a:gd name="connsiteY30" fmla="*/ 211931 h 1062037"/>
              <a:gd name="connsiteX31" fmla="*/ 864394 w 866775"/>
              <a:gd name="connsiteY31" fmla="*/ 230981 h 1062037"/>
              <a:gd name="connsiteX32" fmla="*/ 866775 w 866775"/>
              <a:gd name="connsiteY32" fmla="*/ 257175 h 1062037"/>
              <a:gd name="connsiteX33" fmla="*/ 862013 w 866775"/>
              <a:gd name="connsiteY33" fmla="*/ 278606 h 1062037"/>
              <a:gd name="connsiteX34" fmla="*/ 847725 w 866775"/>
              <a:gd name="connsiteY34" fmla="*/ 300037 h 1062037"/>
              <a:gd name="connsiteX35" fmla="*/ 821532 w 866775"/>
              <a:gd name="connsiteY35" fmla="*/ 323850 h 1062037"/>
              <a:gd name="connsiteX36" fmla="*/ 792957 w 866775"/>
              <a:gd name="connsiteY36" fmla="*/ 338137 h 1062037"/>
              <a:gd name="connsiteX37" fmla="*/ 754857 w 866775"/>
              <a:gd name="connsiteY37" fmla="*/ 354806 h 1062037"/>
              <a:gd name="connsiteX38" fmla="*/ 738188 w 866775"/>
              <a:gd name="connsiteY38" fmla="*/ 369094 h 1062037"/>
              <a:gd name="connsiteX39" fmla="*/ 614363 w 866775"/>
              <a:gd name="connsiteY39" fmla="*/ 519112 h 1062037"/>
              <a:gd name="connsiteX40" fmla="*/ 459582 w 866775"/>
              <a:gd name="connsiteY40" fmla="*/ 7000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6775" h="1062037">
                <a:moveTo>
                  <a:pt x="459582" y="700087"/>
                </a:moveTo>
                <a:lnTo>
                  <a:pt x="178594" y="1040606"/>
                </a:lnTo>
                <a:lnTo>
                  <a:pt x="0" y="1062037"/>
                </a:lnTo>
                <a:lnTo>
                  <a:pt x="111919" y="892969"/>
                </a:lnTo>
                <a:lnTo>
                  <a:pt x="295275" y="623887"/>
                </a:lnTo>
                <a:lnTo>
                  <a:pt x="378619" y="488156"/>
                </a:lnTo>
                <a:lnTo>
                  <a:pt x="428625" y="404812"/>
                </a:lnTo>
                <a:lnTo>
                  <a:pt x="492919" y="283369"/>
                </a:lnTo>
                <a:lnTo>
                  <a:pt x="504825" y="254794"/>
                </a:lnTo>
                <a:lnTo>
                  <a:pt x="509588" y="233362"/>
                </a:lnTo>
                <a:lnTo>
                  <a:pt x="504825" y="209550"/>
                </a:lnTo>
                <a:lnTo>
                  <a:pt x="492919" y="188119"/>
                </a:lnTo>
                <a:lnTo>
                  <a:pt x="476250" y="169069"/>
                </a:lnTo>
                <a:lnTo>
                  <a:pt x="447675" y="142875"/>
                </a:lnTo>
                <a:lnTo>
                  <a:pt x="416719" y="119062"/>
                </a:lnTo>
                <a:lnTo>
                  <a:pt x="381000" y="95250"/>
                </a:lnTo>
                <a:lnTo>
                  <a:pt x="359569" y="80962"/>
                </a:lnTo>
                <a:lnTo>
                  <a:pt x="342900" y="73819"/>
                </a:lnTo>
                <a:lnTo>
                  <a:pt x="330994" y="64294"/>
                </a:lnTo>
                <a:lnTo>
                  <a:pt x="326232" y="52387"/>
                </a:lnTo>
                <a:lnTo>
                  <a:pt x="328613" y="35719"/>
                </a:lnTo>
                <a:lnTo>
                  <a:pt x="342900" y="19050"/>
                </a:lnTo>
                <a:lnTo>
                  <a:pt x="369094" y="2381"/>
                </a:lnTo>
                <a:lnTo>
                  <a:pt x="385763" y="0"/>
                </a:lnTo>
                <a:lnTo>
                  <a:pt x="457200" y="21431"/>
                </a:lnTo>
                <a:lnTo>
                  <a:pt x="595313" y="66675"/>
                </a:lnTo>
                <a:lnTo>
                  <a:pt x="678657" y="102394"/>
                </a:lnTo>
                <a:lnTo>
                  <a:pt x="742950" y="130969"/>
                </a:lnTo>
                <a:lnTo>
                  <a:pt x="795338" y="159544"/>
                </a:lnTo>
                <a:lnTo>
                  <a:pt x="833438" y="185737"/>
                </a:lnTo>
                <a:lnTo>
                  <a:pt x="857250" y="211931"/>
                </a:lnTo>
                <a:lnTo>
                  <a:pt x="864394" y="230981"/>
                </a:lnTo>
                <a:lnTo>
                  <a:pt x="866775" y="257175"/>
                </a:lnTo>
                <a:lnTo>
                  <a:pt x="862013" y="278606"/>
                </a:lnTo>
                <a:lnTo>
                  <a:pt x="847725" y="300037"/>
                </a:lnTo>
                <a:lnTo>
                  <a:pt x="821532" y="323850"/>
                </a:lnTo>
                <a:lnTo>
                  <a:pt x="792957" y="338137"/>
                </a:lnTo>
                <a:lnTo>
                  <a:pt x="754857" y="354806"/>
                </a:lnTo>
                <a:lnTo>
                  <a:pt x="738188" y="369094"/>
                </a:lnTo>
                <a:lnTo>
                  <a:pt x="614363" y="519112"/>
                </a:lnTo>
                <a:lnTo>
                  <a:pt x="459582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87E4004-5FD7-E243-AD0C-3AF4FB217DB7}"/>
              </a:ext>
            </a:extLst>
          </p:cNvPr>
          <p:cNvSpPr/>
          <p:nvPr/>
        </p:nvSpPr>
        <p:spPr>
          <a:xfrm>
            <a:off x="2743200" y="2914650"/>
            <a:ext cx="3902075" cy="555625"/>
          </a:xfrm>
          <a:custGeom>
            <a:avLst/>
            <a:gdLst>
              <a:gd name="connsiteX0" fmla="*/ 2597150 w 3902075"/>
              <a:gd name="connsiteY0" fmla="*/ 273050 h 555625"/>
              <a:gd name="connsiteX1" fmla="*/ 2279650 w 3902075"/>
              <a:gd name="connsiteY1" fmla="*/ 292100 h 555625"/>
              <a:gd name="connsiteX2" fmla="*/ 2139950 w 3902075"/>
              <a:gd name="connsiteY2" fmla="*/ 314325 h 555625"/>
              <a:gd name="connsiteX3" fmla="*/ 1736725 w 3902075"/>
              <a:gd name="connsiteY3" fmla="*/ 361950 h 555625"/>
              <a:gd name="connsiteX4" fmla="*/ 1454150 w 3902075"/>
              <a:gd name="connsiteY4" fmla="*/ 384175 h 555625"/>
              <a:gd name="connsiteX5" fmla="*/ 1279525 w 3902075"/>
              <a:gd name="connsiteY5" fmla="*/ 406400 h 555625"/>
              <a:gd name="connsiteX6" fmla="*/ 962025 w 3902075"/>
              <a:gd name="connsiteY6" fmla="*/ 466725 h 555625"/>
              <a:gd name="connsiteX7" fmla="*/ 806450 w 3902075"/>
              <a:gd name="connsiteY7" fmla="*/ 495300 h 555625"/>
              <a:gd name="connsiteX8" fmla="*/ 673100 w 3902075"/>
              <a:gd name="connsiteY8" fmla="*/ 517525 h 555625"/>
              <a:gd name="connsiteX9" fmla="*/ 581025 w 3902075"/>
              <a:gd name="connsiteY9" fmla="*/ 539750 h 555625"/>
              <a:gd name="connsiteX10" fmla="*/ 533400 w 3902075"/>
              <a:gd name="connsiteY10" fmla="*/ 555625 h 555625"/>
              <a:gd name="connsiteX11" fmla="*/ 485775 w 3902075"/>
              <a:gd name="connsiteY11" fmla="*/ 546100 h 555625"/>
              <a:gd name="connsiteX12" fmla="*/ 415925 w 3902075"/>
              <a:gd name="connsiteY12" fmla="*/ 527050 h 555625"/>
              <a:gd name="connsiteX13" fmla="*/ 317500 w 3902075"/>
              <a:gd name="connsiteY13" fmla="*/ 492125 h 555625"/>
              <a:gd name="connsiteX14" fmla="*/ 219075 w 3902075"/>
              <a:gd name="connsiteY14" fmla="*/ 450850 h 555625"/>
              <a:gd name="connsiteX15" fmla="*/ 152400 w 3902075"/>
              <a:gd name="connsiteY15" fmla="*/ 412750 h 555625"/>
              <a:gd name="connsiteX16" fmla="*/ 85725 w 3902075"/>
              <a:gd name="connsiteY16" fmla="*/ 368300 h 555625"/>
              <a:gd name="connsiteX17" fmla="*/ 38100 w 3902075"/>
              <a:gd name="connsiteY17" fmla="*/ 323850 h 555625"/>
              <a:gd name="connsiteX18" fmla="*/ 15875 w 3902075"/>
              <a:gd name="connsiteY18" fmla="*/ 295275 h 555625"/>
              <a:gd name="connsiteX19" fmla="*/ 0 w 3902075"/>
              <a:gd name="connsiteY19" fmla="*/ 260350 h 555625"/>
              <a:gd name="connsiteX20" fmla="*/ 3175 w 3902075"/>
              <a:gd name="connsiteY20" fmla="*/ 228600 h 555625"/>
              <a:gd name="connsiteX21" fmla="*/ 19050 w 3902075"/>
              <a:gd name="connsiteY21" fmla="*/ 219075 h 555625"/>
              <a:gd name="connsiteX22" fmla="*/ 44450 w 3902075"/>
              <a:gd name="connsiteY22" fmla="*/ 222250 h 555625"/>
              <a:gd name="connsiteX23" fmla="*/ 73025 w 3902075"/>
              <a:gd name="connsiteY23" fmla="*/ 238125 h 555625"/>
              <a:gd name="connsiteX24" fmla="*/ 107950 w 3902075"/>
              <a:gd name="connsiteY24" fmla="*/ 254000 h 555625"/>
              <a:gd name="connsiteX25" fmla="*/ 177800 w 3902075"/>
              <a:gd name="connsiteY25" fmla="*/ 273050 h 555625"/>
              <a:gd name="connsiteX26" fmla="*/ 244475 w 3902075"/>
              <a:gd name="connsiteY26" fmla="*/ 292100 h 555625"/>
              <a:gd name="connsiteX27" fmla="*/ 323850 w 3902075"/>
              <a:gd name="connsiteY27" fmla="*/ 304800 h 555625"/>
              <a:gd name="connsiteX28" fmla="*/ 428625 w 3902075"/>
              <a:gd name="connsiteY28" fmla="*/ 314325 h 555625"/>
              <a:gd name="connsiteX29" fmla="*/ 517525 w 3902075"/>
              <a:gd name="connsiteY29" fmla="*/ 311150 h 555625"/>
              <a:gd name="connsiteX30" fmla="*/ 815975 w 3902075"/>
              <a:gd name="connsiteY30" fmla="*/ 279400 h 555625"/>
              <a:gd name="connsiteX31" fmla="*/ 1352550 w 3902075"/>
              <a:gd name="connsiteY31" fmla="*/ 225425 h 555625"/>
              <a:gd name="connsiteX32" fmla="*/ 1587500 w 3902075"/>
              <a:gd name="connsiteY32" fmla="*/ 196850 h 555625"/>
              <a:gd name="connsiteX33" fmla="*/ 1889125 w 3902075"/>
              <a:gd name="connsiteY33" fmla="*/ 155575 h 555625"/>
              <a:gd name="connsiteX34" fmla="*/ 2419350 w 3902075"/>
              <a:gd name="connsiteY34" fmla="*/ 111125 h 555625"/>
              <a:gd name="connsiteX35" fmla="*/ 2981325 w 3902075"/>
              <a:gd name="connsiteY35" fmla="*/ 66675 h 555625"/>
              <a:gd name="connsiteX36" fmla="*/ 3384550 w 3902075"/>
              <a:gd name="connsiteY36" fmla="*/ 44450 h 555625"/>
              <a:gd name="connsiteX37" fmla="*/ 3460750 w 3902075"/>
              <a:gd name="connsiteY37" fmla="*/ 22225 h 555625"/>
              <a:gd name="connsiteX38" fmla="*/ 3543300 w 3902075"/>
              <a:gd name="connsiteY38" fmla="*/ 0 h 555625"/>
              <a:gd name="connsiteX39" fmla="*/ 3578225 w 3902075"/>
              <a:gd name="connsiteY39" fmla="*/ 6350 h 555625"/>
              <a:gd name="connsiteX40" fmla="*/ 3660775 w 3902075"/>
              <a:gd name="connsiteY40" fmla="*/ 31750 h 555625"/>
              <a:gd name="connsiteX41" fmla="*/ 3765550 w 3902075"/>
              <a:gd name="connsiteY41" fmla="*/ 73025 h 555625"/>
              <a:gd name="connsiteX42" fmla="*/ 3825875 w 3902075"/>
              <a:gd name="connsiteY42" fmla="*/ 101600 h 555625"/>
              <a:gd name="connsiteX43" fmla="*/ 3867150 w 3902075"/>
              <a:gd name="connsiteY43" fmla="*/ 123825 h 555625"/>
              <a:gd name="connsiteX44" fmla="*/ 3879850 w 3902075"/>
              <a:gd name="connsiteY44" fmla="*/ 136525 h 555625"/>
              <a:gd name="connsiteX45" fmla="*/ 3895725 w 3902075"/>
              <a:gd name="connsiteY45" fmla="*/ 158750 h 555625"/>
              <a:gd name="connsiteX46" fmla="*/ 3902075 w 3902075"/>
              <a:gd name="connsiteY46" fmla="*/ 196850 h 555625"/>
              <a:gd name="connsiteX47" fmla="*/ 3892550 w 3902075"/>
              <a:gd name="connsiteY47" fmla="*/ 225425 h 555625"/>
              <a:gd name="connsiteX48" fmla="*/ 3870325 w 3902075"/>
              <a:gd name="connsiteY48" fmla="*/ 247650 h 555625"/>
              <a:gd name="connsiteX49" fmla="*/ 3838575 w 3902075"/>
              <a:gd name="connsiteY49" fmla="*/ 260350 h 555625"/>
              <a:gd name="connsiteX50" fmla="*/ 3784600 w 3902075"/>
              <a:gd name="connsiteY50" fmla="*/ 269875 h 555625"/>
              <a:gd name="connsiteX51" fmla="*/ 3657600 w 3902075"/>
              <a:gd name="connsiteY51" fmla="*/ 273050 h 555625"/>
              <a:gd name="connsiteX52" fmla="*/ 3540125 w 3902075"/>
              <a:gd name="connsiteY52" fmla="*/ 257175 h 555625"/>
              <a:gd name="connsiteX53" fmla="*/ 3302000 w 3902075"/>
              <a:gd name="connsiteY53" fmla="*/ 244475 h 555625"/>
              <a:gd name="connsiteX54" fmla="*/ 3079750 w 3902075"/>
              <a:gd name="connsiteY54" fmla="*/ 244475 h 555625"/>
              <a:gd name="connsiteX55" fmla="*/ 2806700 w 3902075"/>
              <a:gd name="connsiteY55" fmla="*/ 260350 h 555625"/>
              <a:gd name="connsiteX56" fmla="*/ 2597150 w 3902075"/>
              <a:gd name="connsiteY56" fmla="*/ 273050 h 55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902075" h="555625">
                <a:moveTo>
                  <a:pt x="2597150" y="273050"/>
                </a:moveTo>
                <a:lnTo>
                  <a:pt x="2279650" y="292100"/>
                </a:lnTo>
                <a:lnTo>
                  <a:pt x="2139950" y="314325"/>
                </a:lnTo>
                <a:lnTo>
                  <a:pt x="1736725" y="361950"/>
                </a:lnTo>
                <a:lnTo>
                  <a:pt x="1454150" y="384175"/>
                </a:lnTo>
                <a:lnTo>
                  <a:pt x="1279525" y="406400"/>
                </a:lnTo>
                <a:lnTo>
                  <a:pt x="962025" y="466725"/>
                </a:lnTo>
                <a:lnTo>
                  <a:pt x="806450" y="495300"/>
                </a:lnTo>
                <a:lnTo>
                  <a:pt x="673100" y="517525"/>
                </a:lnTo>
                <a:lnTo>
                  <a:pt x="581025" y="539750"/>
                </a:lnTo>
                <a:lnTo>
                  <a:pt x="533400" y="555625"/>
                </a:lnTo>
                <a:lnTo>
                  <a:pt x="485775" y="546100"/>
                </a:lnTo>
                <a:lnTo>
                  <a:pt x="415925" y="527050"/>
                </a:lnTo>
                <a:lnTo>
                  <a:pt x="317500" y="492125"/>
                </a:lnTo>
                <a:lnTo>
                  <a:pt x="219075" y="450850"/>
                </a:lnTo>
                <a:lnTo>
                  <a:pt x="152400" y="412750"/>
                </a:lnTo>
                <a:lnTo>
                  <a:pt x="85725" y="368300"/>
                </a:lnTo>
                <a:lnTo>
                  <a:pt x="38100" y="323850"/>
                </a:lnTo>
                <a:lnTo>
                  <a:pt x="15875" y="295275"/>
                </a:lnTo>
                <a:lnTo>
                  <a:pt x="0" y="260350"/>
                </a:lnTo>
                <a:lnTo>
                  <a:pt x="3175" y="228600"/>
                </a:lnTo>
                <a:lnTo>
                  <a:pt x="19050" y="219075"/>
                </a:lnTo>
                <a:lnTo>
                  <a:pt x="44450" y="222250"/>
                </a:lnTo>
                <a:lnTo>
                  <a:pt x="73025" y="238125"/>
                </a:lnTo>
                <a:lnTo>
                  <a:pt x="107950" y="254000"/>
                </a:lnTo>
                <a:lnTo>
                  <a:pt x="177800" y="273050"/>
                </a:lnTo>
                <a:lnTo>
                  <a:pt x="244475" y="292100"/>
                </a:lnTo>
                <a:lnTo>
                  <a:pt x="323850" y="304800"/>
                </a:lnTo>
                <a:lnTo>
                  <a:pt x="428625" y="314325"/>
                </a:lnTo>
                <a:lnTo>
                  <a:pt x="517525" y="311150"/>
                </a:lnTo>
                <a:lnTo>
                  <a:pt x="815975" y="279400"/>
                </a:lnTo>
                <a:lnTo>
                  <a:pt x="1352550" y="225425"/>
                </a:lnTo>
                <a:lnTo>
                  <a:pt x="1587500" y="196850"/>
                </a:lnTo>
                <a:lnTo>
                  <a:pt x="1889125" y="155575"/>
                </a:lnTo>
                <a:lnTo>
                  <a:pt x="2419350" y="111125"/>
                </a:lnTo>
                <a:lnTo>
                  <a:pt x="2981325" y="66675"/>
                </a:lnTo>
                <a:lnTo>
                  <a:pt x="3384550" y="44450"/>
                </a:lnTo>
                <a:lnTo>
                  <a:pt x="3460750" y="22225"/>
                </a:lnTo>
                <a:lnTo>
                  <a:pt x="3543300" y="0"/>
                </a:lnTo>
                <a:lnTo>
                  <a:pt x="3578225" y="6350"/>
                </a:lnTo>
                <a:lnTo>
                  <a:pt x="3660775" y="31750"/>
                </a:lnTo>
                <a:lnTo>
                  <a:pt x="3765550" y="73025"/>
                </a:lnTo>
                <a:lnTo>
                  <a:pt x="3825875" y="101600"/>
                </a:lnTo>
                <a:lnTo>
                  <a:pt x="3867150" y="123825"/>
                </a:lnTo>
                <a:lnTo>
                  <a:pt x="3879850" y="136525"/>
                </a:lnTo>
                <a:lnTo>
                  <a:pt x="3895725" y="158750"/>
                </a:lnTo>
                <a:lnTo>
                  <a:pt x="3902075" y="196850"/>
                </a:lnTo>
                <a:lnTo>
                  <a:pt x="3892550" y="225425"/>
                </a:lnTo>
                <a:lnTo>
                  <a:pt x="3870325" y="247650"/>
                </a:lnTo>
                <a:lnTo>
                  <a:pt x="3838575" y="260350"/>
                </a:lnTo>
                <a:lnTo>
                  <a:pt x="3784600" y="269875"/>
                </a:lnTo>
                <a:lnTo>
                  <a:pt x="3657600" y="273050"/>
                </a:lnTo>
                <a:lnTo>
                  <a:pt x="3540125" y="257175"/>
                </a:lnTo>
                <a:lnTo>
                  <a:pt x="3302000" y="244475"/>
                </a:lnTo>
                <a:lnTo>
                  <a:pt x="3079750" y="244475"/>
                </a:lnTo>
                <a:lnTo>
                  <a:pt x="2806700" y="260350"/>
                </a:lnTo>
                <a:lnTo>
                  <a:pt x="2597150" y="273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CF6C86B-B181-094E-993D-6227D18B7FBB}"/>
              </a:ext>
            </a:extLst>
          </p:cNvPr>
          <p:cNvSpPr/>
          <p:nvPr/>
        </p:nvSpPr>
        <p:spPr>
          <a:xfrm>
            <a:off x="3667125" y="3690938"/>
            <a:ext cx="1471613" cy="966787"/>
          </a:xfrm>
          <a:custGeom>
            <a:avLst/>
            <a:gdLst>
              <a:gd name="connsiteX0" fmla="*/ 959644 w 1471613"/>
              <a:gd name="connsiteY0" fmla="*/ 581025 h 966787"/>
              <a:gd name="connsiteX1" fmla="*/ 840581 w 1471613"/>
              <a:gd name="connsiteY1" fmla="*/ 650081 h 966787"/>
              <a:gd name="connsiteX2" fmla="*/ 709613 w 1471613"/>
              <a:gd name="connsiteY2" fmla="*/ 716756 h 966787"/>
              <a:gd name="connsiteX3" fmla="*/ 569119 w 1471613"/>
              <a:gd name="connsiteY3" fmla="*/ 781050 h 966787"/>
              <a:gd name="connsiteX4" fmla="*/ 428625 w 1471613"/>
              <a:gd name="connsiteY4" fmla="*/ 840581 h 966787"/>
              <a:gd name="connsiteX5" fmla="*/ 302419 w 1471613"/>
              <a:gd name="connsiteY5" fmla="*/ 885825 h 966787"/>
              <a:gd name="connsiteX6" fmla="*/ 173831 w 1471613"/>
              <a:gd name="connsiteY6" fmla="*/ 931068 h 966787"/>
              <a:gd name="connsiteX7" fmla="*/ 64294 w 1471613"/>
              <a:gd name="connsiteY7" fmla="*/ 962025 h 966787"/>
              <a:gd name="connsiteX8" fmla="*/ 40481 w 1471613"/>
              <a:gd name="connsiteY8" fmla="*/ 966787 h 966787"/>
              <a:gd name="connsiteX9" fmla="*/ 19050 w 1471613"/>
              <a:gd name="connsiteY9" fmla="*/ 966787 h 966787"/>
              <a:gd name="connsiteX10" fmla="*/ 4763 w 1471613"/>
              <a:gd name="connsiteY10" fmla="*/ 959643 h 966787"/>
              <a:gd name="connsiteX11" fmla="*/ 0 w 1471613"/>
              <a:gd name="connsiteY11" fmla="*/ 940593 h 966787"/>
              <a:gd name="connsiteX12" fmla="*/ 4763 w 1471613"/>
              <a:gd name="connsiteY12" fmla="*/ 919162 h 966787"/>
              <a:gd name="connsiteX13" fmla="*/ 23813 w 1471613"/>
              <a:gd name="connsiteY13" fmla="*/ 897731 h 966787"/>
              <a:gd name="connsiteX14" fmla="*/ 92869 w 1471613"/>
              <a:gd name="connsiteY14" fmla="*/ 864393 h 966787"/>
              <a:gd name="connsiteX15" fmla="*/ 333375 w 1471613"/>
              <a:gd name="connsiteY15" fmla="*/ 738187 h 966787"/>
              <a:gd name="connsiteX16" fmla="*/ 547688 w 1471613"/>
              <a:gd name="connsiteY16" fmla="*/ 607218 h 966787"/>
              <a:gd name="connsiteX17" fmla="*/ 740569 w 1471613"/>
              <a:gd name="connsiteY17" fmla="*/ 473868 h 966787"/>
              <a:gd name="connsiteX18" fmla="*/ 914400 w 1471613"/>
              <a:gd name="connsiteY18" fmla="*/ 340518 h 966787"/>
              <a:gd name="connsiteX19" fmla="*/ 1073944 w 1471613"/>
              <a:gd name="connsiteY19" fmla="*/ 211931 h 966787"/>
              <a:gd name="connsiteX20" fmla="*/ 1131094 w 1471613"/>
              <a:gd name="connsiteY20" fmla="*/ 159543 h 966787"/>
              <a:gd name="connsiteX21" fmla="*/ 1140619 w 1471613"/>
              <a:gd name="connsiteY21" fmla="*/ 135731 h 966787"/>
              <a:gd name="connsiteX22" fmla="*/ 1143000 w 1471613"/>
              <a:gd name="connsiteY22" fmla="*/ 116681 h 966787"/>
              <a:gd name="connsiteX23" fmla="*/ 1135856 w 1471613"/>
              <a:gd name="connsiteY23" fmla="*/ 85725 h 966787"/>
              <a:gd name="connsiteX24" fmla="*/ 1126331 w 1471613"/>
              <a:gd name="connsiteY24" fmla="*/ 59531 h 966787"/>
              <a:gd name="connsiteX25" fmla="*/ 1119188 w 1471613"/>
              <a:gd name="connsiteY25" fmla="*/ 35718 h 966787"/>
              <a:gd name="connsiteX26" fmla="*/ 1116806 w 1471613"/>
              <a:gd name="connsiteY26" fmla="*/ 14287 h 966787"/>
              <a:gd name="connsiteX27" fmla="*/ 1121569 w 1471613"/>
              <a:gd name="connsiteY27" fmla="*/ 4762 h 966787"/>
              <a:gd name="connsiteX28" fmla="*/ 1133475 w 1471613"/>
              <a:gd name="connsiteY28" fmla="*/ 0 h 966787"/>
              <a:gd name="connsiteX29" fmla="*/ 1164431 w 1471613"/>
              <a:gd name="connsiteY29" fmla="*/ 2381 h 966787"/>
              <a:gd name="connsiteX30" fmla="*/ 1195388 w 1471613"/>
              <a:gd name="connsiteY30" fmla="*/ 9525 h 966787"/>
              <a:gd name="connsiteX31" fmla="*/ 1228725 w 1471613"/>
              <a:gd name="connsiteY31" fmla="*/ 14287 h 966787"/>
              <a:gd name="connsiteX32" fmla="*/ 1252538 w 1471613"/>
              <a:gd name="connsiteY32" fmla="*/ 23812 h 966787"/>
              <a:gd name="connsiteX33" fmla="*/ 1293019 w 1471613"/>
              <a:gd name="connsiteY33" fmla="*/ 57150 h 966787"/>
              <a:gd name="connsiteX34" fmla="*/ 1340644 w 1471613"/>
              <a:gd name="connsiteY34" fmla="*/ 92868 h 966787"/>
              <a:gd name="connsiteX35" fmla="*/ 1381125 w 1471613"/>
              <a:gd name="connsiteY35" fmla="*/ 130968 h 966787"/>
              <a:gd name="connsiteX36" fmla="*/ 1409700 w 1471613"/>
              <a:gd name="connsiteY36" fmla="*/ 159543 h 966787"/>
              <a:gd name="connsiteX37" fmla="*/ 1431131 w 1471613"/>
              <a:gd name="connsiteY37" fmla="*/ 183356 h 966787"/>
              <a:gd name="connsiteX38" fmla="*/ 1445419 w 1471613"/>
              <a:gd name="connsiteY38" fmla="*/ 204787 h 966787"/>
              <a:gd name="connsiteX39" fmla="*/ 1464469 w 1471613"/>
              <a:gd name="connsiteY39" fmla="*/ 238125 h 966787"/>
              <a:gd name="connsiteX40" fmla="*/ 1471613 w 1471613"/>
              <a:gd name="connsiteY40" fmla="*/ 266700 h 966787"/>
              <a:gd name="connsiteX41" fmla="*/ 1471613 w 1471613"/>
              <a:gd name="connsiteY41" fmla="*/ 292893 h 966787"/>
              <a:gd name="connsiteX42" fmla="*/ 1462088 w 1471613"/>
              <a:gd name="connsiteY42" fmla="*/ 311943 h 966787"/>
              <a:gd name="connsiteX43" fmla="*/ 1431131 w 1471613"/>
              <a:gd name="connsiteY43" fmla="*/ 321468 h 966787"/>
              <a:gd name="connsiteX44" fmla="*/ 1397794 w 1471613"/>
              <a:gd name="connsiteY44" fmla="*/ 321468 h 966787"/>
              <a:gd name="connsiteX45" fmla="*/ 1371600 w 1471613"/>
              <a:gd name="connsiteY45" fmla="*/ 326231 h 966787"/>
              <a:gd name="connsiteX46" fmla="*/ 1331119 w 1471613"/>
              <a:gd name="connsiteY46" fmla="*/ 342900 h 966787"/>
              <a:gd name="connsiteX47" fmla="*/ 1131094 w 1471613"/>
              <a:gd name="connsiteY47" fmla="*/ 469106 h 966787"/>
              <a:gd name="connsiteX48" fmla="*/ 959644 w 1471613"/>
              <a:gd name="connsiteY48" fmla="*/ 58102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1613" h="966787">
                <a:moveTo>
                  <a:pt x="959644" y="581025"/>
                </a:moveTo>
                <a:lnTo>
                  <a:pt x="840581" y="650081"/>
                </a:lnTo>
                <a:lnTo>
                  <a:pt x="709613" y="716756"/>
                </a:lnTo>
                <a:lnTo>
                  <a:pt x="569119" y="781050"/>
                </a:lnTo>
                <a:lnTo>
                  <a:pt x="428625" y="840581"/>
                </a:lnTo>
                <a:lnTo>
                  <a:pt x="302419" y="885825"/>
                </a:lnTo>
                <a:lnTo>
                  <a:pt x="173831" y="931068"/>
                </a:lnTo>
                <a:lnTo>
                  <a:pt x="64294" y="962025"/>
                </a:lnTo>
                <a:lnTo>
                  <a:pt x="40481" y="966787"/>
                </a:lnTo>
                <a:lnTo>
                  <a:pt x="19050" y="966787"/>
                </a:lnTo>
                <a:lnTo>
                  <a:pt x="4763" y="959643"/>
                </a:lnTo>
                <a:lnTo>
                  <a:pt x="0" y="940593"/>
                </a:lnTo>
                <a:lnTo>
                  <a:pt x="4763" y="919162"/>
                </a:lnTo>
                <a:lnTo>
                  <a:pt x="23813" y="897731"/>
                </a:lnTo>
                <a:lnTo>
                  <a:pt x="92869" y="864393"/>
                </a:lnTo>
                <a:lnTo>
                  <a:pt x="333375" y="738187"/>
                </a:lnTo>
                <a:lnTo>
                  <a:pt x="547688" y="607218"/>
                </a:lnTo>
                <a:lnTo>
                  <a:pt x="740569" y="473868"/>
                </a:lnTo>
                <a:lnTo>
                  <a:pt x="914400" y="340518"/>
                </a:lnTo>
                <a:lnTo>
                  <a:pt x="1073944" y="211931"/>
                </a:lnTo>
                <a:lnTo>
                  <a:pt x="1131094" y="159543"/>
                </a:lnTo>
                <a:lnTo>
                  <a:pt x="1140619" y="135731"/>
                </a:lnTo>
                <a:lnTo>
                  <a:pt x="1143000" y="116681"/>
                </a:lnTo>
                <a:lnTo>
                  <a:pt x="1135856" y="85725"/>
                </a:lnTo>
                <a:lnTo>
                  <a:pt x="1126331" y="59531"/>
                </a:lnTo>
                <a:lnTo>
                  <a:pt x="1119188" y="35718"/>
                </a:lnTo>
                <a:lnTo>
                  <a:pt x="1116806" y="14287"/>
                </a:lnTo>
                <a:lnTo>
                  <a:pt x="1121569" y="4762"/>
                </a:lnTo>
                <a:lnTo>
                  <a:pt x="1133475" y="0"/>
                </a:lnTo>
                <a:lnTo>
                  <a:pt x="1164431" y="2381"/>
                </a:lnTo>
                <a:lnTo>
                  <a:pt x="1195388" y="9525"/>
                </a:lnTo>
                <a:lnTo>
                  <a:pt x="1228725" y="14287"/>
                </a:lnTo>
                <a:lnTo>
                  <a:pt x="1252538" y="23812"/>
                </a:lnTo>
                <a:lnTo>
                  <a:pt x="1293019" y="57150"/>
                </a:lnTo>
                <a:lnTo>
                  <a:pt x="1340644" y="92868"/>
                </a:lnTo>
                <a:lnTo>
                  <a:pt x="1381125" y="130968"/>
                </a:lnTo>
                <a:lnTo>
                  <a:pt x="1409700" y="159543"/>
                </a:lnTo>
                <a:lnTo>
                  <a:pt x="1431131" y="183356"/>
                </a:lnTo>
                <a:lnTo>
                  <a:pt x="1445419" y="204787"/>
                </a:lnTo>
                <a:lnTo>
                  <a:pt x="1464469" y="238125"/>
                </a:lnTo>
                <a:lnTo>
                  <a:pt x="1471613" y="266700"/>
                </a:lnTo>
                <a:lnTo>
                  <a:pt x="1471613" y="292893"/>
                </a:lnTo>
                <a:lnTo>
                  <a:pt x="1462088" y="311943"/>
                </a:lnTo>
                <a:lnTo>
                  <a:pt x="1431131" y="321468"/>
                </a:lnTo>
                <a:lnTo>
                  <a:pt x="1397794" y="321468"/>
                </a:lnTo>
                <a:lnTo>
                  <a:pt x="1371600" y="326231"/>
                </a:lnTo>
                <a:lnTo>
                  <a:pt x="1331119" y="342900"/>
                </a:lnTo>
                <a:lnTo>
                  <a:pt x="1131094" y="469106"/>
                </a:lnTo>
                <a:lnTo>
                  <a:pt x="95964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390667-46B7-144B-9A64-77B29F30E7CF}"/>
              </a:ext>
            </a:extLst>
          </p:cNvPr>
          <p:cNvSpPr/>
          <p:nvPr/>
        </p:nvSpPr>
        <p:spPr>
          <a:xfrm>
            <a:off x="3646488" y="4237038"/>
            <a:ext cx="1816100" cy="935037"/>
          </a:xfrm>
          <a:custGeom>
            <a:avLst/>
            <a:gdLst>
              <a:gd name="connsiteX0" fmla="*/ 1228725 w 1816894"/>
              <a:gd name="connsiteY0" fmla="*/ 588169 h 935831"/>
              <a:gd name="connsiteX1" fmla="*/ 1016794 w 1816894"/>
              <a:gd name="connsiteY1" fmla="*/ 685800 h 935831"/>
              <a:gd name="connsiteX2" fmla="*/ 869156 w 1816894"/>
              <a:gd name="connsiteY2" fmla="*/ 750094 h 935831"/>
              <a:gd name="connsiteX3" fmla="*/ 752475 w 1816894"/>
              <a:gd name="connsiteY3" fmla="*/ 797719 h 935831"/>
              <a:gd name="connsiteX4" fmla="*/ 633412 w 1816894"/>
              <a:gd name="connsiteY4" fmla="*/ 840581 h 935831"/>
              <a:gd name="connsiteX5" fmla="*/ 533400 w 1816894"/>
              <a:gd name="connsiteY5" fmla="*/ 869156 h 935831"/>
              <a:gd name="connsiteX6" fmla="*/ 445294 w 1816894"/>
              <a:gd name="connsiteY6" fmla="*/ 892969 h 935831"/>
              <a:gd name="connsiteX7" fmla="*/ 335756 w 1816894"/>
              <a:gd name="connsiteY7" fmla="*/ 912019 h 935831"/>
              <a:gd name="connsiteX8" fmla="*/ 259556 w 1816894"/>
              <a:gd name="connsiteY8" fmla="*/ 923925 h 935831"/>
              <a:gd name="connsiteX9" fmla="*/ 161925 w 1816894"/>
              <a:gd name="connsiteY9" fmla="*/ 931069 h 935831"/>
              <a:gd name="connsiteX10" fmla="*/ 69056 w 1816894"/>
              <a:gd name="connsiteY10" fmla="*/ 935831 h 935831"/>
              <a:gd name="connsiteX11" fmla="*/ 26194 w 1816894"/>
              <a:gd name="connsiteY11" fmla="*/ 935831 h 935831"/>
              <a:gd name="connsiteX12" fmla="*/ 4762 w 1816894"/>
              <a:gd name="connsiteY12" fmla="*/ 928687 h 935831"/>
              <a:gd name="connsiteX13" fmla="*/ 0 w 1816894"/>
              <a:gd name="connsiteY13" fmla="*/ 916781 h 935831"/>
              <a:gd name="connsiteX14" fmla="*/ 7144 w 1816894"/>
              <a:gd name="connsiteY14" fmla="*/ 904875 h 935831"/>
              <a:gd name="connsiteX15" fmla="*/ 35719 w 1816894"/>
              <a:gd name="connsiteY15" fmla="*/ 881062 h 935831"/>
              <a:gd name="connsiteX16" fmla="*/ 59531 w 1816894"/>
              <a:gd name="connsiteY16" fmla="*/ 864394 h 935831"/>
              <a:gd name="connsiteX17" fmla="*/ 190500 w 1816894"/>
              <a:gd name="connsiteY17" fmla="*/ 828675 h 935831"/>
              <a:gd name="connsiteX18" fmla="*/ 326231 w 1816894"/>
              <a:gd name="connsiteY18" fmla="*/ 785812 h 935831"/>
              <a:gd name="connsiteX19" fmla="*/ 469106 w 1816894"/>
              <a:gd name="connsiteY19" fmla="*/ 738187 h 935831"/>
              <a:gd name="connsiteX20" fmla="*/ 688181 w 1816894"/>
              <a:gd name="connsiteY20" fmla="*/ 647700 h 935831"/>
              <a:gd name="connsiteX21" fmla="*/ 947737 w 1816894"/>
              <a:gd name="connsiteY21" fmla="*/ 526256 h 935831"/>
              <a:gd name="connsiteX22" fmla="*/ 1138237 w 1816894"/>
              <a:gd name="connsiteY22" fmla="*/ 419100 h 935831"/>
              <a:gd name="connsiteX23" fmla="*/ 1326356 w 1816894"/>
              <a:gd name="connsiteY23" fmla="*/ 295275 h 935831"/>
              <a:gd name="connsiteX24" fmla="*/ 1469231 w 1816894"/>
              <a:gd name="connsiteY24" fmla="*/ 185737 h 935831"/>
              <a:gd name="connsiteX25" fmla="*/ 1481137 w 1816894"/>
              <a:gd name="connsiteY25" fmla="*/ 169069 h 935831"/>
              <a:gd name="connsiteX26" fmla="*/ 1493044 w 1816894"/>
              <a:gd name="connsiteY26" fmla="*/ 142875 h 935831"/>
              <a:gd name="connsiteX27" fmla="*/ 1497806 w 1816894"/>
              <a:gd name="connsiteY27" fmla="*/ 109537 h 935831"/>
              <a:gd name="connsiteX28" fmla="*/ 1493044 w 1816894"/>
              <a:gd name="connsiteY28" fmla="*/ 78581 h 935831"/>
              <a:gd name="connsiteX29" fmla="*/ 1473994 w 1816894"/>
              <a:gd name="connsiteY29" fmla="*/ 40481 h 935831"/>
              <a:gd name="connsiteX30" fmla="*/ 1471612 w 1816894"/>
              <a:gd name="connsiteY30" fmla="*/ 23812 h 935831"/>
              <a:gd name="connsiteX31" fmla="*/ 1483519 w 1816894"/>
              <a:gd name="connsiteY31" fmla="*/ 4762 h 935831"/>
              <a:gd name="connsiteX32" fmla="*/ 1500187 w 1816894"/>
              <a:gd name="connsiteY32" fmla="*/ 0 h 935831"/>
              <a:gd name="connsiteX33" fmla="*/ 1524000 w 1816894"/>
              <a:gd name="connsiteY33" fmla="*/ 11906 h 935831"/>
              <a:gd name="connsiteX34" fmla="*/ 1566862 w 1816894"/>
              <a:gd name="connsiteY34" fmla="*/ 35719 h 935831"/>
              <a:gd name="connsiteX35" fmla="*/ 1612106 w 1816894"/>
              <a:gd name="connsiteY35" fmla="*/ 59531 h 935831"/>
              <a:gd name="connsiteX36" fmla="*/ 1647825 w 1816894"/>
              <a:gd name="connsiteY36" fmla="*/ 80962 h 935831"/>
              <a:gd name="connsiteX37" fmla="*/ 1685925 w 1816894"/>
              <a:gd name="connsiteY37" fmla="*/ 109537 h 935831"/>
              <a:gd name="connsiteX38" fmla="*/ 1719262 w 1816894"/>
              <a:gd name="connsiteY38" fmla="*/ 140494 h 935831"/>
              <a:gd name="connsiteX39" fmla="*/ 1759744 w 1816894"/>
              <a:gd name="connsiteY39" fmla="*/ 185737 h 935831"/>
              <a:gd name="connsiteX40" fmla="*/ 1788319 w 1816894"/>
              <a:gd name="connsiteY40" fmla="*/ 226219 h 935831"/>
              <a:gd name="connsiteX41" fmla="*/ 1804987 w 1816894"/>
              <a:gd name="connsiteY41" fmla="*/ 250031 h 935831"/>
              <a:gd name="connsiteX42" fmla="*/ 1814512 w 1816894"/>
              <a:gd name="connsiteY42" fmla="*/ 271462 h 935831"/>
              <a:gd name="connsiteX43" fmla="*/ 1816894 w 1816894"/>
              <a:gd name="connsiteY43" fmla="*/ 309562 h 935831"/>
              <a:gd name="connsiteX44" fmla="*/ 1807369 w 1816894"/>
              <a:gd name="connsiteY44" fmla="*/ 342900 h 935831"/>
              <a:gd name="connsiteX45" fmla="*/ 1793081 w 1816894"/>
              <a:gd name="connsiteY45" fmla="*/ 352425 h 935831"/>
              <a:gd name="connsiteX46" fmla="*/ 1754981 w 1816894"/>
              <a:gd name="connsiteY46" fmla="*/ 354806 h 935831"/>
              <a:gd name="connsiteX47" fmla="*/ 1704975 w 1816894"/>
              <a:gd name="connsiteY47" fmla="*/ 359569 h 935831"/>
              <a:gd name="connsiteX48" fmla="*/ 1645444 w 1816894"/>
              <a:gd name="connsiteY48" fmla="*/ 366712 h 935831"/>
              <a:gd name="connsiteX49" fmla="*/ 1602581 w 1816894"/>
              <a:gd name="connsiteY49" fmla="*/ 376237 h 935831"/>
              <a:gd name="connsiteX50" fmla="*/ 1578769 w 1816894"/>
              <a:gd name="connsiteY50" fmla="*/ 395287 h 935831"/>
              <a:gd name="connsiteX51" fmla="*/ 1502569 w 1816894"/>
              <a:gd name="connsiteY51" fmla="*/ 442912 h 935831"/>
              <a:gd name="connsiteX52" fmla="*/ 1409700 w 1816894"/>
              <a:gd name="connsiteY52" fmla="*/ 495300 h 935831"/>
              <a:gd name="connsiteX53" fmla="*/ 1228725 w 1816894"/>
              <a:gd name="connsiteY53" fmla="*/ 588169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6894" h="935831">
                <a:moveTo>
                  <a:pt x="1228725" y="588169"/>
                </a:moveTo>
                <a:lnTo>
                  <a:pt x="1016794" y="685800"/>
                </a:lnTo>
                <a:lnTo>
                  <a:pt x="869156" y="750094"/>
                </a:lnTo>
                <a:lnTo>
                  <a:pt x="752475" y="797719"/>
                </a:lnTo>
                <a:lnTo>
                  <a:pt x="633412" y="840581"/>
                </a:lnTo>
                <a:lnTo>
                  <a:pt x="533400" y="869156"/>
                </a:lnTo>
                <a:lnTo>
                  <a:pt x="445294" y="892969"/>
                </a:lnTo>
                <a:lnTo>
                  <a:pt x="335756" y="912019"/>
                </a:lnTo>
                <a:lnTo>
                  <a:pt x="259556" y="923925"/>
                </a:lnTo>
                <a:lnTo>
                  <a:pt x="161925" y="931069"/>
                </a:lnTo>
                <a:lnTo>
                  <a:pt x="69056" y="935831"/>
                </a:lnTo>
                <a:lnTo>
                  <a:pt x="26194" y="935831"/>
                </a:lnTo>
                <a:lnTo>
                  <a:pt x="4762" y="928687"/>
                </a:lnTo>
                <a:lnTo>
                  <a:pt x="0" y="916781"/>
                </a:lnTo>
                <a:lnTo>
                  <a:pt x="7144" y="904875"/>
                </a:lnTo>
                <a:lnTo>
                  <a:pt x="35719" y="881062"/>
                </a:lnTo>
                <a:lnTo>
                  <a:pt x="59531" y="864394"/>
                </a:lnTo>
                <a:lnTo>
                  <a:pt x="190500" y="828675"/>
                </a:lnTo>
                <a:lnTo>
                  <a:pt x="326231" y="785812"/>
                </a:lnTo>
                <a:lnTo>
                  <a:pt x="469106" y="738187"/>
                </a:lnTo>
                <a:lnTo>
                  <a:pt x="688181" y="647700"/>
                </a:lnTo>
                <a:lnTo>
                  <a:pt x="947737" y="526256"/>
                </a:lnTo>
                <a:lnTo>
                  <a:pt x="1138237" y="419100"/>
                </a:lnTo>
                <a:lnTo>
                  <a:pt x="1326356" y="295275"/>
                </a:lnTo>
                <a:lnTo>
                  <a:pt x="1469231" y="185737"/>
                </a:lnTo>
                <a:lnTo>
                  <a:pt x="1481137" y="169069"/>
                </a:lnTo>
                <a:lnTo>
                  <a:pt x="1493044" y="142875"/>
                </a:lnTo>
                <a:lnTo>
                  <a:pt x="1497806" y="109537"/>
                </a:lnTo>
                <a:lnTo>
                  <a:pt x="1493044" y="78581"/>
                </a:lnTo>
                <a:lnTo>
                  <a:pt x="1473994" y="40481"/>
                </a:lnTo>
                <a:lnTo>
                  <a:pt x="1471612" y="23812"/>
                </a:lnTo>
                <a:lnTo>
                  <a:pt x="1483519" y="4762"/>
                </a:lnTo>
                <a:lnTo>
                  <a:pt x="1500187" y="0"/>
                </a:lnTo>
                <a:lnTo>
                  <a:pt x="1524000" y="11906"/>
                </a:lnTo>
                <a:lnTo>
                  <a:pt x="1566862" y="35719"/>
                </a:lnTo>
                <a:lnTo>
                  <a:pt x="1612106" y="59531"/>
                </a:lnTo>
                <a:lnTo>
                  <a:pt x="1647825" y="80962"/>
                </a:lnTo>
                <a:lnTo>
                  <a:pt x="1685925" y="109537"/>
                </a:lnTo>
                <a:lnTo>
                  <a:pt x="1719262" y="140494"/>
                </a:lnTo>
                <a:lnTo>
                  <a:pt x="1759744" y="185737"/>
                </a:lnTo>
                <a:lnTo>
                  <a:pt x="1788319" y="226219"/>
                </a:lnTo>
                <a:lnTo>
                  <a:pt x="1804987" y="250031"/>
                </a:lnTo>
                <a:lnTo>
                  <a:pt x="1814512" y="271462"/>
                </a:lnTo>
                <a:lnTo>
                  <a:pt x="1816894" y="309562"/>
                </a:lnTo>
                <a:lnTo>
                  <a:pt x="1807369" y="342900"/>
                </a:lnTo>
                <a:lnTo>
                  <a:pt x="1793081" y="352425"/>
                </a:lnTo>
                <a:lnTo>
                  <a:pt x="1754981" y="354806"/>
                </a:lnTo>
                <a:lnTo>
                  <a:pt x="1704975" y="359569"/>
                </a:lnTo>
                <a:lnTo>
                  <a:pt x="1645444" y="366712"/>
                </a:lnTo>
                <a:lnTo>
                  <a:pt x="1602581" y="376237"/>
                </a:lnTo>
                <a:lnTo>
                  <a:pt x="1578769" y="395287"/>
                </a:lnTo>
                <a:lnTo>
                  <a:pt x="1502569" y="442912"/>
                </a:lnTo>
                <a:lnTo>
                  <a:pt x="1409700" y="495300"/>
                </a:lnTo>
                <a:lnTo>
                  <a:pt x="1228725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D253064-01FA-D640-8B3F-716322ADEACB}"/>
              </a:ext>
            </a:extLst>
          </p:cNvPr>
          <p:cNvSpPr/>
          <p:nvPr/>
        </p:nvSpPr>
        <p:spPr>
          <a:xfrm>
            <a:off x="3287713" y="4745038"/>
            <a:ext cx="2536825" cy="1320800"/>
          </a:xfrm>
          <a:custGeom>
            <a:avLst/>
            <a:gdLst>
              <a:gd name="connsiteX0" fmla="*/ 1885950 w 2536032"/>
              <a:gd name="connsiteY0" fmla="*/ 711994 h 1319213"/>
              <a:gd name="connsiteX1" fmla="*/ 1628775 w 2536032"/>
              <a:gd name="connsiteY1" fmla="*/ 838200 h 1319213"/>
              <a:gd name="connsiteX2" fmla="*/ 1426369 w 2536032"/>
              <a:gd name="connsiteY2" fmla="*/ 928688 h 1319213"/>
              <a:gd name="connsiteX3" fmla="*/ 1247775 w 2536032"/>
              <a:gd name="connsiteY3" fmla="*/ 1002507 h 1319213"/>
              <a:gd name="connsiteX4" fmla="*/ 1064419 w 2536032"/>
              <a:gd name="connsiteY4" fmla="*/ 1073944 h 1319213"/>
              <a:gd name="connsiteX5" fmla="*/ 864394 w 2536032"/>
              <a:gd name="connsiteY5" fmla="*/ 1143000 h 1319213"/>
              <a:gd name="connsiteX6" fmla="*/ 738188 w 2536032"/>
              <a:gd name="connsiteY6" fmla="*/ 1185863 h 1319213"/>
              <a:gd name="connsiteX7" fmla="*/ 497682 w 2536032"/>
              <a:gd name="connsiteY7" fmla="*/ 1250157 h 1319213"/>
              <a:gd name="connsiteX8" fmla="*/ 342900 w 2536032"/>
              <a:gd name="connsiteY8" fmla="*/ 1281113 h 1319213"/>
              <a:gd name="connsiteX9" fmla="*/ 188119 w 2536032"/>
              <a:gd name="connsiteY9" fmla="*/ 1304925 h 1319213"/>
              <a:gd name="connsiteX10" fmla="*/ 85725 w 2536032"/>
              <a:gd name="connsiteY10" fmla="*/ 1316832 h 1319213"/>
              <a:gd name="connsiteX11" fmla="*/ 33338 w 2536032"/>
              <a:gd name="connsiteY11" fmla="*/ 1319213 h 1319213"/>
              <a:gd name="connsiteX12" fmla="*/ 4763 w 2536032"/>
              <a:gd name="connsiteY12" fmla="*/ 1314450 h 1319213"/>
              <a:gd name="connsiteX13" fmla="*/ 0 w 2536032"/>
              <a:gd name="connsiteY13" fmla="*/ 1300163 h 1319213"/>
              <a:gd name="connsiteX14" fmla="*/ 11907 w 2536032"/>
              <a:gd name="connsiteY14" fmla="*/ 1278732 h 1319213"/>
              <a:gd name="connsiteX15" fmla="*/ 47625 w 2536032"/>
              <a:gd name="connsiteY15" fmla="*/ 1250157 h 1319213"/>
              <a:gd name="connsiteX16" fmla="*/ 178594 w 2536032"/>
              <a:gd name="connsiteY16" fmla="*/ 1214438 h 1319213"/>
              <a:gd name="connsiteX17" fmla="*/ 364332 w 2536032"/>
              <a:gd name="connsiteY17" fmla="*/ 1159669 h 1319213"/>
              <a:gd name="connsiteX18" fmla="*/ 626269 w 2536032"/>
              <a:gd name="connsiteY18" fmla="*/ 1071563 h 1319213"/>
              <a:gd name="connsiteX19" fmla="*/ 847725 w 2536032"/>
              <a:gd name="connsiteY19" fmla="*/ 988219 h 1319213"/>
              <a:gd name="connsiteX20" fmla="*/ 1159669 w 2536032"/>
              <a:gd name="connsiteY20" fmla="*/ 859632 h 1319213"/>
              <a:gd name="connsiteX21" fmla="*/ 1300163 w 2536032"/>
              <a:gd name="connsiteY21" fmla="*/ 792957 h 1319213"/>
              <a:gd name="connsiteX22" fmla="*/ 1462088 w 2536032"/>
              <a:gd name="connsiteY22" fmla="*/ 704850 h 1319213"/>
              <a:gd name="connsiteX23" fmla="*/ 1662113 w 2536032"/>
              <a:gd name="connsiteY23" fmla="*/ 583407 h 1319213"/>
              <a:gd name="connsiteX24" fmla="*/ 1866900 w 2536032"/>
              <a:gd name="connsiteY24" fmla="*/ 450057 h 1319213"/>
              <a:gd name="connsiteX25" fmla="*/ 2043113 w 2536032"/>
              <a:gd name="connsiteY25" fmla="*/ 326232 h 1319213"/>
              <a:gd name="connsiteX26" fmla="*/ 2162175 w 2536032"/>
              <a:gd name="connsiteY26" fmla="*/ 233363 h 1319213"/>
              <a:gd name="connsiteX27" fmla="*/ 2193132 w 2536032"/>
              <a:gd name="connsiteY27" fmla="*/ 200025 h 1319213"/>
              <a:gd name="connsiteX28" fmla="*/ 2197894 w 2536032"/>
              <a:gd name="connsiteY28" fmla="*/ 173832 h 1319213"/>
              <a:gd name="connsiteX29" fmla="*/ 2190750 w 2536032"/>
              <a:gd name="connsiteY29" fmla="*/ 130969 h 1319213"/>
              <a:gd name="connsiteX30" fmla="*/ 2169319 w 2536032"/>
              <a:gd name="connsiteY30" fmla="*/ 85725 h 1319213"/>
              <a:gd name="connsiteX31" fmla="*/ 2152650 w 2536032"/>
              <a:gd name="connsiteY31" fmla="*/ 57150 h 1319213"/>
              <a:gd name="connsiteX32" fmla="*/ 2147888 w 2536032"/>
              <a:gd name="connsiteY32" fmla="*/ 45244 h 1319213"/>
              <a:gd name="connsiteX33" fmla="*/ 2143125 w 2536032"/>
              <a:gd name="connsiteY33" fmla="*/ 21432 h 1319213"/>
              <a:gd name="connsiteX34" fmla="*/ 2147888 w 2536032"/>
              <a:gd name="connsiteY34" fmla="*/ 4763 h 1319213"/>
              <a:gd name="connsiteX35" fmla="*/ 2162175 w 2536032"/>
              <a:gd name="connsiteY35" fmla="*/ 0 h 1319213"/>
              <a:gd name="connsiteX36" fmla="*/ 2202657 w 2536032"/>
              <a:gd name="connsiteY36" fmla="*/ 11907 h 1319213"/>
              <a:gd name="connsiteX37" fmla="*/ 2252663 w 2536032"/>
              <a:gd name="connsiteY37" fmla="*/ 45244 h 1319213"/>
              <a:gd name="connsiteX38" fmla="*/ 2324100 w 2536032"/>
              <a:gd name="connsiteY38" fmla="*/ 95250 h 1319213"/>
              <a:gd name="connsiteX39" fmla="*/ 2400300 w 2536032"/>
              <a:gd name="connsiteY39" fmla="*/ 157163 h 1319213"/>
              <a:gd name="connsiteX40" fmla="*/ 2452688 w 2536032"/>
              <a:gd name="connsiteY40" fmla="*/ 207169 h 1319213"/>
              <a:gd name="connsiteX41" fmla="*/ 2493169 w 2536032"/>
              <a:gd name="connsiteY41" fmla="*/ 247650 h 1319213"/>
              <a:gd name="connsiteX42" fmla="*/ 2519363 w 2536032"/>
              <a:gd name="connsiteY42" fmla="*/ 285750 h 1319213"/>
              <a:gd name="connsiteX43" fmla="*/ 2531269 w 2536032"/>
              <a:gd name="connsiteY43" fmla="*/ 319088 h 1319213"/>
              <a:gd name="connsiteX44" fmla="*/ 2536032 w 2536032"/>
              <a:gd name="connsiteY44" fmla="*/ 354807 h 1319213"/>
              <a:gd name="connsiteX45" fmla="*/ 2528888 w 2536032"/>
              <a:gd name="connsiteY45" fmla="*/ 385763 h 1319213"/>
              <a:gd name="connsiteX46" fmla="*/ 2516982 w 2536032"/>
              <a:gd name="connsiteY46" fmla="*/ 407194 h 1319213"/>
              <a:gd name="connsiteX47" fmla="*/ 2493169 w 2536032"/>
              <a:gd name="connsiteY47" fmla="*/ 423863 h 1319213"/>
              <a:gd name="connsiteX48" fmla="*/ 2464594 w 2536032"/>
              <a:gd name="connsiteY48" fmla="*/ 423863 h 1319213"/>
              <a:gd name="connsiteX49" fmla="*/ 2428875 w 2536032"/>
              <a:gd name="connsiteY49" fmla="*/ 428625 h 1319213"/>
              <a:gd name="connsiteX50" fmla="*/ 2407444 w 2536032"/>
              <a:gd name="connsiteY50" fmla="*/ 435769 h 1319213"/>
              <a:gd name="connsiteX51" fmla="*/ 2359819 w 2536032"/>
              <a:gd name="connsiteY51" fmla="*/ 464344 h 1319213"/>
              <a:gd name="connsiteX52" fmla="*/ 2197894 w 2536032"/>
              <a:gd name="connsiteY52" fmla="*/ 552450 h 1319213"/>
              <a:gd name="connsiteX53" fmla="*/ 1885950 w 2536032"/>
              <a:gd name="connsiteY53" fmla="*/ 711994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36032" h="1319213">
                <a:moveTo>
                  <a:pt x="1885950" y="711994"/>
                </a:moveTo>
                <a:lnTo>
                  <a:pt x="1628775" y="838200"/>
                </a:lnTo>
                <a:lnTo>
                  <a:pt x="1426369" y="928688"/>
                </a:lnTo>
                <a:lnTo>
                  <a:pt x="1247775" y="1002507"/>
                </a:lnTo>
                <a:lnTo>
                  <a:pt x="1064419" y="1073944"/>
                </a:lnTo>
                <a:lnTo>
                  <a:pt x="864394" y="1143000"/>
                </a:lnTo>
                <a:lnTo>
                  <a:pt x="738188" y="1185863"/>
                </a:lnTo>
                <a:lnTo>
                  <a:pt x="497682" y="1250157"/>
                </a:lnTo>
                <a:lnTo>
                  <a:pt x="342900" y="1281113"/>
                </a:lnTo>
                <a:lnTo>
                  <a:pt x="188119" y="1304925"/>
                </a:lnTo>
                <a:lnTo>
                  <a:pt x="85725" y="1316832"/>
                </a:lnTo>
                <a:lnTo>
                  <a:pt x="33338" y="1319213"/>
                </a:lnTo>
                <a:lnTo>
                  <a:pt x="4763" y="1314450"/>
                </a:lnTo>
                <a:lnTo>
                  <a:pt x="0" y="1300163"/>
                </a:lnTo>
                <a:lnTo>
                  <a:pt x="11907" y="1278732"/>
                </a:lnTo>
                <a:lnTo>
                  <a:pt x="47625" y="1250157"/>
                </a:lnTo>
                <a:lnTo>
                  <a:pt x="178594" y="1214438"/>
                </a:lnTo>
                <a:lnTo>
                  <a:pt x="364332" y="1159669"/>
                </a:lnTo>
                <a:lnTo>
                  <a:pt x="626269" y="1071563"/>
                </a:lnTo>
                <a:lnTo>
                  <a:pt x="847725" y="988219"/>
                </a:lnTo>
                <a:lnTo>
                  <a:pt x="1159669" y="859632"/>
                </a:lnTo>
                <a:lnTo>
                  <a:pt x="1300163" y="792957"/>
                </a:lnTo>
                <a:lnTo>
                  <a:pt x="1462088" y="704850"/>
                </a:lnTo>
                <a:lnTo>
                  <a:pt x="1662113" y="583407"/>
                </a:lnTo>
                <a:lnTo>
                  <a:pt x="1866900" y="450057"/>
                </a:lnTo>
                <a:lnTo>
                  <a:pt x="2043113" y="326232"/>
                </a:lnTo>
                <a:lnTo>
                  <a:pt x="2162175" y="233363"/>
                </a:lnTo>
                <a:lnTo>
                  <a:pt x="2193132" y="200025"/>
                </a:lnTo>
                <a:lnTo>
                  <a:pt x="2197894" y="173832"/>
                </a:lnTo>
                <a:lnTo>
                  <a:pt x="2190750" y="130969"/>
                </a:lnTo>
                <a:lnTo>
                  <a:pt x="2169319" y="85725"/>
                </a:lnTo>
                <a:lnTo>
                  <a:pt x="2152650" y="57150"/>
                </a:lnTo>
                <a:lnTo>
                  <a:pt x="2147888" y="45244"/>
                </a:lnTo>
                <a:lnTo>
                  <a:pt x="2143125" y="21432"/>
                </a:lnTo>
                <a:lnTo>
                  <a:pt x="2147888" y="4763"/>
                </a:lnTo>
                <a:lnTo>
                  <a:pt x="2162175" y="0"/>
                </a:lnTo>
                <a:lnTo>
                  <a:pt x="2202657" y="11907"/>
                </a:lnTo>
                <a:lnTo>
                  <a:pt x="2252663" y="45244"/>
                </a:lnTo>
                <a:lnTo>
                  <a:pt x="2324100" y="95250"/>
                </a:lnTo>
                <a:lnTo>
                  <a:pt x="2400300" y="157163"/>
                </a:lnTo>
                <a:lnTo>
                  <a:pt x="2452688" y="207169"/>
                </a:lnTo>
                <a:lnTo>
                  <a:pt x="2493169" y="247650"/>
                </a:lnTo>
                <a:lnTo>
                  <a:pt x="2519363" y="285750"/>
                </a:lnTo>
                <a:lnTo>
                  <a:pt x="2531269" y="319088"/>
                </a:lnTo>
                <a:lnTo>
                  <a:pt x="2536032" y="354807"/>
                </a:lnTo>
                <a:lnTo>
                  <a:pt x="2528888" y="385763"/>
                </a:lnTo>
                <a:lnTo>
                  <a:pt x="2516982" y="407194"/>
                </a:lnTo>
                <a:lnTo>
                  <a:pt x="2493169" y="423863"/>
                </a:lnTo>
                <a:lnTo>
                  <a:pt x="2464594" y="423863"/>
                </a:lnTo>
                <a:lnTo>
                  <a:pt x="2428875" y="428625"/>
                </a:lnTo>
                <a:lnTo>
                  <a:pt x="2407444" y="435769"/>
                </a:lnTo>
                <a:lnTo>
                  <a:pt x="2359819" y="464344"/>
                </a:lnTo>
                <a:lnTo>
                  <a:pt x="2197894" y="552450"/>
                </a:lnTo>
                <a:lnTo>
                  <a:pt x="1885950" y="711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D64C99-F4C2-1C43-A507-6E32102AFD64}"/>
              </a:ext>
            </a:extLst>
          </p:cNvPr>
          <p:cNvSpPr/>
          <p:nvPr/>
        </p:nvSpPr>
        <p:spPr>
          <a:xfrm>
            <a:off x="3562350" y="2119313"/>
            <a:ext cx="2043113" cy="528637"/>
          </a:xfrm>
          <a:custGeom>
            <a:avLst/>
            <a:gdLst>
              <a:gd name="connsiteX0" fmla="*/ 1512094 w 2043113"/>
              <a:gd name="connsiteY0" fmla="*/ 228600 h 528637"/>
              <a:gd name="connsiteX1" fmla="*/ 1154906 w 2043113"/>
              <a:gd name="connsiteY1" fmla="*/ 304800 h 528637"/>
              <a:gd name="connsiteX2" fmla="*/ 852488 w 2043113"/>
              <a:gd name="connsiteY2" fmla="*/ 373856 h 528637"/>
              <a:gd name="connsiteX3" fmla="*/ 757238 w 2043113"/>
              <a:gd name="connsiteY3" fmla="*/ 397668 h 528637"/>
              <a:gd name="connsiteX4" fmla="*/ 642938 w 2043113"/>
              <a:gd name="connsiteY4" fmla="*/ 416718 h 528637"/>
              <a:gd name="connsiteX5" fmla="*/ 545306 w 2043113"/>
              <a:gd name="connsiteY5" fmla="*/ 440531 h 528637"/>
              <a:gd name="connsiteX6" fmla="*/ 450056 w 2043113"/>
              <a:gd name="connsiteY6" fmla="*/ 464343 h 528637"/>
              <a:gd name="connsiteX7" fmla="*/ 373856 w 2043113"/>
              <a:gd name="connsiteY7" fmla="*/ 488156 h 528637"/>
              <a:gd name="connsiteX8" fmla="*/ 319088 w 2043113"/>
              <a:gd name="connsiteY8" fmla="*/ 511968 h 528637"/>
              <a:gd name="connsiteX9" fmla="*/ 288131 w 2043113"/>
              <a:gd name="connsiteY9" fmla="*/ 528637 h 528637"/>
              <a:gd name="connsiteX10" fmla="*/ 259556 w 2043113"/>
              <a:gd name="connsiteY10" fmla="*/ 523875 h 528637"/>
              <a:gd name="connsiteX11" fmla="*/ 214313 w 2043113"/>
              <a:gd name="connsiteY11" fmla="*/ 504825 h 528637"/>
              <a:gd name="connsiteX12" fmla="*/ 176213 w 2043113"/>
              <a:gd name="connsiteY12" fmla="*/ 481012 h 528637"/>
              <a:gd name="connsiteX13" fmla="*/ 133350 w 2043113"/>
              <a:gd name="connsiteY13" fmla="*/ 438150 h 528637"/>
              <a:gd name="connsiteX14" fmla="*/ 97631 w 2043113"/>
              <a:gd name="connsiteY14" fmla="*/ 385762 h 528637"/>
              <a:gd name="connsiteX15" fmla="*/ 71438 w 2043113"/>
              <a:gd name="connsiteY15" fmla="*/ 340518 h 528637"/>
              <a:gd name="connsiteX16" fmla="*/ 47625 w 2043113"/>
              <a:gd name="connsiteY16" fmla="*/ 283368 h 528637"/>
              <a:gd name="connsiteX17" fmla="*/ 23813 w 2043113"/>
              <a:gd name="connsiteY17" fmla="*/ 221456 h 528637"/>
              <a:gd name="connsiteX18" fmla="*/ 9525 w 2043113"/>
              <a:gd name="connsiteY18" fmla="*/ 176212 h 528637"/>
              <a:gd name="connsiteX19" fmla="*/ 0 w 2043113"/>
              <a:gd name="connsiteY19" fmla="*/ 138112 h 528637"/>
              <a:gd name="connsiteX20" fmla="*/ 0 w 2043113"/>
              <a:gd name="connsiteY20" fmla="*/ 123825 h 528637"/>
              <a:gd name="connsiteX21" fmla="*/ 2381 w 2043113"/>
              <a:gd name="connsiteY21" fmla="*/ 109537 h 528637"/>
              <a:gd name="connsiteX22" fmla="*/ 9525 w 2043113"/>
              <a:gd name="connsiteY22" fmla="*/ 102393 h 528637"/>
              <a:gd name="connsiteX23" fmla="*/ 21431 w 2043113"/>
              <a:gd name="connsiteY23" fmla="*/ 100012 h 528637"/>
              <a:gd name="connsiteX24" fmla="*/ 50006 w 2043113"/>
              <a:gd name="connsiteY24" fmla="*/ 109537 h 528637"/>
              <a:gd name="connsiteX25" fmla="*/ 88106 w 2043113"/>
              <a:gd name="connsiteY25" fmla="*/ 147637 h 528637"/>
              <a:gd name="connsiteX26" fmla="*/ 126206 w 2043113"/>
              <a:gd name="connsiteY26" fmla="*/ 180975 h 528637"/>
              <a:gd name="connsiteX27" fmla="*/ 166688 w 2043113"/>
              <a:gd name="connsiteY27" fmla="*/ 207168 h 528637"/>
              <a:gd name="connsiteX28" fmla="*/ 214313 w 2043113"/>
              <a:gd name="connsiteY28" fmla="*/ 230981 h 528637"/>
              <a:gd name="connsiteX29" fmla="*/ 257175 w 2043113"/>
              <a:gd name="connsiteY29" fmla="*/ 242887 h 528637"/>
              <a:gd name="connsiteX30" fmla="*/ 292894 w 2043113"/>
              <a:gd name="connsiteY30" fmla="*/ 250031 h 528637"/>
              <a:gd name="connsiteX31" fmla="*/ 350044 w 2043113"/>
              <a:gd name="connsiteY31" fmla="*/ 247650 h 528637"/>
              <a:gd name="connsiteX32" fmla="*/ 419100 w 2043113"/>
              <a:gd name="connsiteY32" fmla="*/ 240506 h 528637"/>
              <a:gd name="connsiteX33" fmla="*/ 652463 w 2043113"/>
              <a:gd name="connsiteY33" fmla="*/ 209550 h 528637"/>
              <a:gd name="connsiteX34" fmla="*/ 962025 w 2043113"/>
              <a:gd name="connsiteY34" fmla="*/ 164306 h 528637"/>
              <a:gd name="connsiteX35" fmla="*/ 1281113 w 2043113"/>
              <a:gd name="connsiteY35" fmla="*/ 116681 h 528637"/>
              <a:gd name="connsiteX36" fmla="*/ 1614488 w 2043113"/>
              <a:gd name="connsiteY36" fmla="*/ 61912 h 528637"/>
              <a:gd name="connsiteX37" fmla="*/ 1952625 w 2043113"/>
              <a:gd name="connsiteY37" fmla="*/ 0 h 528637"/>
              <a:gd name="connsiteX38" fmla="*/ 2043113 w 2043113"/>
              <a:gd name="connsiteY38" fmla="*/ 133350 h 528637"/>
              <a:gd name="connsiteX39" fmla="*/ 1512094 w 2043113"/>
              <a:gd name="connsiteY39" fmla="*/ 228600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43113" h="528637">
                <a:moveTo>
                  <a:pt x="1512094" y="228600"/>
                </a:moveTo>
                <a:lnTo>
                  <a:pt x="1154906" y="304800"/>
                </a:lnTo>
                <a:lnTo>
                  <a:pt x="852488" y="373856"/>
                </a:lnTo>
                <a:lnTo>
                  <a:pt x="757238" y="397668"/>
                </a:lnTo>
                <a:lnTo>
                  <a:pt x="642938" y="416718"/>
                </a:lnTo>
                <a:lnTo>
                  <a:pt x="545306" y="440531"/>
                </a:lnTo>
                <a:lnTo>
                  <a:pt x="450056" y="464343"/>
                </a:lnTo>
                <a:lnTo>
                  <a:pt x="373856" y="488156"/>
                </a:lnTo>
                <a:lnTo>
                  <a:pt x="319088" y="511968"/>
                </a:lnTo>
                <a:lnTo>
                  <a:pt x="288131" y="528637"/>
                </a:lnTo>
                <a:lnTo>
                  <a:pt x="259556" y="523875"/>
                </a:lnTo>
                <a:lnTo>
                  <a:pt x="214313" y="504825"/>
                </a:lnTo>
                <a:lnTo>
                  <a:pt x="176213" y="481012"/>
                </a:lnTo>
                <a:lnTo>
                  <a:pt x="133350" y="438150"/>
                </a:lnTo>
                <a:lnTo>
                  <a:pt x="97631" y="385762"/>
                </a:lnTo>
                <a:lnTo>
                  <a:pt x="71438" y="340518"/>
                </a:lnTo>
                <a:lnTo>
                  <a:pt x="47625" y="283368"/>
                </a:lnTo>
                <a:lnTo>
                  <a:pt x="23813" y="221456"/>
                </a:lnTo>
                <a:lnTo>
                  <a:pt x="9525" y="176212"/>
                </a:lnTo>
                <a:lnTo>
                  <a:pt x="0" y="138112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3"/>
                </a:lnTo>
                <a:lnTo>
                  <a:pt x="21431" y="100012"/>
                </a:lnTo>
                <a:lnTo>
                  <a:pt x="50006" y="109537"/>
                </a:lnTo>
                <a:lnTo>
                  <a:pt x="88106" y="147637"/>
                </a:lnTo>
                <a:lnTo>
                  <a:pt x="126206" y="180975"/>
                </a:lnTo>
                <a:lnTo>
                  <a:pt x="166688" y="207168"/>
                </a:lnTo>
                <a:lnTo>
                  <a:pt x="214313" y="230981"/>
                </a:lnTo>
                <a:lnTo>
                  <a:pt x="257175" y="242887"/>
                </a:lnTo>
                <a:lnTo>
                  <a:pt x="292894" y="250031"/>
                </a:lnTo>
                <a:lnTo>
                  <a:pt x="350044" y="247650"/>
                </a:lnTo>
                <a:lnTo>
                  <a:pt x="419100" y="240506"/>
                </a:lnTo>
                <a:lnTo>
                  <a:pt x="652463" y="209550"/>
                </a:lnTo>
                <a:lnTo>
                  <a:pt x="962025" y="164306"/>
                </a:lnTo>
                <a:lnTo>
                  <a:pt x="1281113" y="116681"/>
                </a:lnTo>
                <a:lnTo>
                  <a:pt x="1614488" y="61912"/>
                </a:lnTo>
                <a:lnTo>
                  <a:pt x="1952625" y="0"/>
                </a:lnTo>
                <a:lnTo>
                  <a:pt x="2043113" y="133350"/>
                </a:lnTo>
                <a:lnTo>
                  <a:pt x="1512094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4B29539-5A70-6944-8CDC-87A5162D0242}"/>
              </a:ext>
            </a:extLst>
          </p:cNvPr>
          <p:cNvSpPr/>
          <p:nvPr/>
        </p:nvSpPr>
        <p:spPr>
          <a:xfrm>
            <a:off x="5095875" y="1693863"/>
            <a:ext cx="830263" cy="955675"/>
          </a:xfrm>
          <a:custGeom>
            <a:avLst/>
            <a:gdLst>
              <a:gd name="connsiteX0" fmla="*/ 500063 w 831056"/>
              <a:gd name="connsiteY0" fmla="*/ 707231 h 957262"/>
              <a:gd name="connsiteX1" fmla="*/ 416719 w 831056"/>
              <a:gd name="connsiteY1" fmla="*/ 561975 h 957262"/>
              <a:gd name="connsiteX2" fmla="*/ 333375 w 831056"/>
              <a:gd name="connsiteY2" fmla="*/ 435769 h 957262"/>
              <a:gd name="connsiteX3" fmla="*/ 283369 w 831056"/>
              <a:gd name="connsiteY3" fmla="*/ 352425 h 957262"/>
              <a:gd name="connsiteX4" fmla="*/ 238125 w 831056"/>
              <a:gd name="connsiteY4" fmla="*/ 292894 h 957262"/>
              <a:gd name="connsiteX5" fmla="*/ 190500 w 831056"/>
              <a:gd name="connsiteY5" fmla="*/ 240506 h 957262"/>
              <a:gd name="connsiteX6" fmla="*/ 150019 w 831056"/>
              <a:gd name="connsiteY6" fmla="*/ 195262 h 957262"/>
              <a:gd name="connsiteX7" fmla="*/ 116681 w 831056"/>
              <a:gd name="connsiteY7" fmla="*/ 161925 h 957262"/>
              <a:gd name="connsiteX8" fmla="*/ 73819 w 831056"/>
              <a:gd name="connsiteY8" fmla="*/ 123825 h 957262"/>
              <a:gd name="connsiteX9" fmla="*/ 35719 w 831056"/>
              <a:gd name="connsiteY9" fmla="*/ 97631 h 957262"/>
              <a:gd name="connsiteX10" fmla="*/ 16669 w 831056"/>
              <a:gd name="connsiteY10" fmla="*/ 76200 h 957262"/>
              <a:gd name="connsiteX11" fmla="*/ 4763 w 831056"/>
              <a:gd name="connsiteY11" fmla="*/ 47625 h 957262"/>
              <a:gd name="connsiteX12" fmla="*/ 0 w 831056"/>
              <a:gd name="connsiteY12" fmla="*/ 23812 h 957262"/>
              <a:gd name="connsiteX13" fmla="*/ 4763 w 831056"/>
              <a:gd name="connsiteY13" fmla="*/ 7144 h 957262"/>
              <a:gd name="connsiteX14" fmla="*/ 16669 w 831056"/>
              <a:gd name="connsiteY14" fmla="*/ 0 h 957262"/>
              <a:gd name="connsiteX15" fmla="*/ 38100 w 831056"/>
              <a:gd name="connsiteY15" fmla="*/ 0 h 957262"/>
              <a:gd name="connsiteX16" fmla="*/ 76200 w 831056"/>
              <a:gd name="connsiteY16" fmla="*/ 14287 h 957262"/>
              <a:gd name="connsiteX17" fmla="*/ 161925 w 831056"/>
              <a:gd name="connsiteY17" fmla="*/ 64294 h 957262"/>
              <a:gd name="connsiteX18" fmla="*/ 264319 w 831056"/>
              <a:gd name="connsiteY18" fmla="*/ 128587 h 957262"/>
              <a:gd name="connsiteX19" fmla="*/ 369094 w 831056"/>
              <a:gd name="connsiteY19" fmla="*/ 197644 h 957262"/>
              <a:gd name="connsiteX20" fmla="*/ 473869 w 831056"/>
              <a:gd name="connsiteY20" fmla="*/ 273844 h 957262"/>
              <a:gd name="connsiteX21" fmla="*/ 559594 w 831056"/>
              <a:gd name="connsiteY21" fmla="*/ 345281 h 957262"/>
              <a:gd name="connsiteX22" fmla="*/ 647700 w 831056"/>
              <a:gd name="connsiteY22" fmla="*/ 421481 h 957262"/>
              <a:gd name="connsiteX23" fmla="*/ 714375 w 831056"/>
              <a:gd name="connsiteY23" fmla="*/ 492919 h 957262"/>
              <a:gd name="connsiteX24" fmla="*/ 771525 w 831056"/>
              <a:gd name="connsiteY24" fmla="*/ 550069 h 957262"/>
              <a:gd name="connsiteX25" fmla="*/ 792956 w 831056"/>
              <a:gd name="connsiteY25" fmla="*/ 578644 h 957262"/>
              <a:gd name="connsiteX26" fmla="*/ 812006 w 831056"/>
              <a:gd name="connsiteY26" fmla="*/ 621506 h 957262"/>
              <a:gd name="connsiteX27" fmla="*/ 823913 w 831056"/>
              <a:gd name="connsiteY27" fmla="*/ 659606 h 957262"/>
              <a:gd name="connsiteX28" fmla="*/ 831056 w 831056"/>
              <a:gd name="connsiteY28" fmla="*/ 702469 h 957262"/>
              <a:gd name="connsiteX29" fmla="*/ 831056 w 831056"/>
              <a:gd name="connsiteY29" fmla="*/ 747712 h 957262"/>
              <a:gd name="connsiteX30" fmla="*/ 823913 w 831056"/>
              <a:gd name="connsiteY30" fmla="*/ 809625 h 957262"/>
              <a:gd name="connsiteX31" fmla="*/ 800100 w 831056"/>
              <a:gd name="connsiteY31" fmla="*/ 900112 h 957262"/>
              <a:gd name="connsiteX32" fmla="*/ 781050 w 831056"/>
              <a:gd name="connsiteY32" fmla="*/ 940594 h 957262"/>
              <a:gd name="connsiteX33" fmla="*/ 766763 w 831056"/>
              <a:gd name="connsiteY33" fmla="*/ 950119 h 957262"/>
              <a:gd name="connsiteX34" fmla="*/ 735806 w 831056"/>
              <a:gd name="connsiteY34" fmla="*/ 957262 h 957262"/>
              <a:gd name="connsiteX35" fmla="*/ 702469 w 831056"/>
              <a:gd name="connsiteY35" fmla="*/ 957262 h 957262"/>
              <a:gd name="connsiteX36" fmla="*/ 671513 w 831056"/>
              <a:gd name="connsiteY36" fmla="*/ 950119 h 957262"/>
              <a:gd name="connsiteX37" fmla="*/ 640556 w 831056"/>
              <a:gd name="connsiteY37" fmla="*/ 935831 h 957262"/>
              <a:gd name="connsiteX38" fmla="*/ 602456 w 831056"/>
              <a:gd name="connsiteY38" fmla="*/ 909637 h 957262"/>
              <a:gd name="connsiteX39" fmla="*/ 583406 w 831056"/>
              <a:gd name="connsiteY39" fmla="*/ 888206 h 957262"/>
              <a:gd name="connsiteX40" fmla="*/ 564356 w 831056"/>
              <a:gd name="connsiteY40" fmla="*/ 842962 h 957262"/>
              <a:gd name="connsiteX41" fmla="*/ 545306 w 831056"/>
              <a:gd name="connsiteY41" fmla="*/ 795337 h 957262"/>
              <a:gd name="connsiteX42" fmla="*/ 500063 w 831056"/>
              <a:gd name="connsiteY42" fmla="*/ 707231 h 957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957262">
                <a:moveTo>
                  <a:pt x="500063" y="707231"/>
                </a:moveTo>
                <a:lnTo>
                  <a:pt x="416719" y="561975"/>
                </a:lnTo>
                <a:lnTo>
                  <a:pt x="333375" y="435769"/>
                </a:lnTo>
                <a:lnTo>
                  <a:pt x="283369" y="352425"/>
                </a:lnTo>
                <a:lnTo>
                  <a:pt x="238125" y="292894"/>
                </a:lnTo>
                <a:lnTo>
                  <a:pt x="190500" y="240506"/>
                </a:lnTo>
                <a:lnTo>
                  <a:pt x="150019" y="195262"/>
                </a:lnTo>
                <a:lnTo>
                  <a:pt x="116681" y="161925"/>
                </a:lnTo>
                <a:lnTo>
                  <a:pt x="73819" y="123825"/>
                </a:lnTo>
                <a:lnTo>
                  <a:pt x="35719" y="97631"/>
                </a:lnTo>
                <a:lnTo>
                  <a:pt x="16669" y="76200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6669" y="0"/>
                </a:lnTo>
                <a:lnTo>
                  <a:pt x="38100" y="0"/>
                </a:lnTo>
                <a:lnTo>
                  <a:pt x="76200" y="14287"/>
                </a:lnTo>
                <a:lnTo>
                  <a:pt x="161925" y="64294"/>
                </a:lnTo>
                <a:lnTo>
                  <a:pt x="264319" y="128587"/>
                </a:lnTo>
                <a:lnTo>
                  <a:pt x="369094" y="197644"/>
                </a:lnTo>
                <a:lnTo>
                  <a:pt x="473869" y="273844"/>
                </a:lnTo>
                <a:lnTo>
                  <a:pt x="559594" y="345281"/>
                </a:lnTo>
                <a:lnTo>
                  <a:pt x="647700" y="421481"/>
                </a:lnTo>
                <a:lnTo>
                  <a:pt x="714375" y="492919"/>
                </a:lnTo>
                <a:lnTo>
                  <a:pt x="771525" y="550069"/>
                </a:lnTo>
                <a:lnTo>
                  <a:pt x="792956" y="578644"/>
                </a:lnTo>
                <a:lnTo>
                  <a:pt x="812006" y="621506"/>
                </a:lnTo>
                <a:lnTo>
                  <a:pt x="823913" y="659606"/>
                </a:lnTo>
                <a:lnTo>
                  <a:pt x="831056" y="702469"/>
                </a:lnTo>
                <a:lnTo>
                  <a:pt x="831056" y="747712"/>
                </a:lnTo>
                <a:lnTo>
                  <a:pt x="823913" y="809625"/>
                </a:lnTo>
                <a:lnTo>
                  <a:pt x="800100" y="900112"/>
                </a:lnTo>
                <a:lnTo>
                  <a:pt x="781050" y="940594"/>
                </a:lnTo>
                <a:lnTo>
                  <a:pt x="766763" y="950119"/>
                </a:lnTo>
                <a:lnTo>
                  <a:pt x="735806" y="957262"/>
                </a:lnTo>
                <a:lnTo>
                  <a:pt x="702469" y="957262"/>
                </a:lnTo>
                <a:lnTo>
                  <a:pt x="671513" y="950119"/>
                </a:lnTo>
                <a:lnTo>
                  <a:pt x="640556" y="935831"/>
                </a:lnTo>
                <a:lnTo>
                  <a:pt x="602456" y="909637"/>
                </a:lnTo>
                <a:lnTo>
                  <a:pt x="583406" y="888206"/>
                </a:lnTo>
                <a:lnTo>
                  <a:pt x="564356" y="842962"/>
                </a:lnTo>
                <a:lnTo>
                  <a:pt x="545306" y="795337"/>
                </a:lnTo>
                <a:lnTo>
                  <a:pt x="500063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DF099E5-25D5-5D43-AEB0-2D662EFB3F7D}"/>
              </a:ext>
            </a:extLst>
          </p:cNvPr>
          <p:cNvSpPr/>
          <p:nvPr/>
        </p:nvSpPr>
        <p:spPr>
          <a:xfrm>
            <a:off x="2682875" y="2451100"/>
            <a:ext cx="2127250" cy="2339975"/>
          </a:xfrm>
          <a:custGeom>
            <a:avLst/>
            <a:gdLst>
              <a:gd name="connsiteX0" fmla="*/ 1127125 w 2127250"/>
              <a:gd name="connsiteY0" fmla="*/ 1654175 h 2339975"/>
              <a:gd name="connsiteX1" fmla="*/ 990600 w 2127250"/>
              <a:gd name="connsiteY1" fmla="*/ 1787525 h 2339975"/>
              <a:gd name="connsiteX2" fmla="*/ 898525 w 2127250"/>
              <a:gd name="connsiteY2" fmla="*/ 1863725 h 2339975"/>
              <a:gd name="connsiteX3" fmla="*/ 809625 w 2127250"/>
              <a:gd name="connsiteY3" fmla="*/ 1930400 h 2339975"/>
              <a:gd name="connsiteX4" fmla="*/ 692150 w 2127250"/>
              <a:gd name="connsiteY4" fmla="*/ 2012950 h 2339975"/>
              <a:gd name="connsiteX5" fmla="*/ 593725 w 2127250"/>
              <a:gd name="connsiteY5" fmla="*/ 2076450 h 2339975"/>
              <a:gd name="connsiteX6" fmla="*/ 476250 w 2127250"/>
              <a:gd name="connsiteY6" fmla="*/ 2143125 h 2339975"/>
              <a:gd name="connsiteX7" fmla="*/ 381000 w 2127250"/>
              <a:gd name="connsiteY7" fmla="*/ 2193925 h 2339975"/>
              <a:gd name="connsiteX8" fmla="*/ 260350 w 2127250"/>
              <a:gd name="connsiteY8" fmla="*/ 2251075 h 2339975"/>
              <a:gd name="connsiteX9" fmla="*/ 146050 w 2127250"/>
              <a:gd name="connsiteY9" fmla="*/ 2301875 h 2339975"/>
              <a:gd name="connsiteX10" fmla="*/ 69850 w 2127250"/>
              <a:gd name="connsiteY10" fmla="*/ 2333625 h 2339975"/>
              <a:gd name="connsiteX11" fmla="*/ 50800 w 2127250"/>
              <a:gd name="connsiteY11" fmla="*/ 2339975 h 2339975"/>
              <a:gd name="connsiteX12" fmla="*/ 28575 w 2127250"/>
              <a:gd name="connsiteY12" fmla="*/ 2339975 h 2339975"/>
              <a:gd name="connsiteX13" fmla="*/ 9525 w 2127250"/>
              <a:gd name="connsiteY13" fmla="*/ 2336800 h 2339975"/>
              <a:gd name="connsiteX14" fmla="*/ 3175 w 2127250"/>
              <a:gd name="connsiteY14" fmla="*/ 2330450 h 2339975"/>
              <a:gd name="connsiteX15" fmla="*/ 0 w 2127250"/>
              <a:gd name="connsiteY15" fmla="*/ 2320925 h 2339975"/>
              <a:gd name="connsiteX16" fmla="*/ 6350 w 2127250"/>
              <a:gd name="connsiteY16" fmla="*/ 2298700 h 2339975"/>
              <a:gd name="connsiteX17" fmla="*/ 34925 w 2127250"/>
              <a:gd name="connsiteY17" fmla="*/ 2266950 h 2339975"/>
              <a:gd name="connsiteX18" fmla="*/ 130175 w 2127250"/>
              <a:gd name="connsiteY18" fmla="*/ 2216150 h 2339975"/>
              <a:gd name="connsiteX19" fmla="*/ 247650 w 2127250"/>
              <a:gd name="connsiteY19" fmla="*/ 2146300 h 2339975"/>
              <a:gd name="connsiteX20" fmla="*/ 381000 w 2127250"/>
              <a:gd name="connsiteY20" fmla="*/ 2054225 h 2339975"/>
              <a:gd name="connsiteX21" fmla="*/ 508000 w 2127250"/>
              <a:gd name="connsiteY21" fmla="*/ 1971675 h 2339975"/>
              <a:gd name="connsiteX22" fmla="*/ 625475 w 2127250"/>
              <a:gd name="connsiteY22" fmla="*/ 1882775 h 2339975"/>
              <a:gd name="connsiteX23" fmla="*/ 793750 w 2127250"/>
              <a:gd name="connsiteY23" fmla="*/ 1739900 h 2339975"/>
              <a:gd name="connsiteX24" fmla="*/ 923925 w 2127250"/>
              <a:gd name="connsiteY24" fmla="*/ 1612900 h 2339975"/>
              <a:gd name="connsiteX25" fmla="*/ 1063625 w 2127250"/>
              <a:gd name="connsiteY25" fmla="*/ 1463675 h 2339975"/>
              <a:gd name="connsiteX26" fmla="*/ 1165225 w 2127250"/>
              <a:gd name="connsiteY26" fmla="*/ 1349375 h 2339975"/>
              <a:gd name="connsiteX27" fmla="*/ 1301750 w 2127250"/>
              <a:gd name="connsiteY27" fmla="*/ 1181100 h 2339975"/>
              <a:gd name="connsiteX28" fmla="*/ 1428750 w 2127250"/>
              <a:gd name="connsiteY28" fmla="*/ 996950 h 2339975"/>
              <a:gd name="connsiteX29" fmla="*/ 1492250 w 2127250"/>
              <a:gd name="connsiteY29" fmla="*/ 898525 h 2339975"/>
              <a:gd name="connsiteX30" fmla="*/ 1644650 w 2127250"/>
              <a:gd name="connsiteY30" fmla="*/ 657225 h 2339975"/>
              <a:gd name="connsiteX31" fmla="*/ 1708150 w 2127250"/>
              <a:gd name="connsiteY31" fmla="*/ 511175 h 2339975"/>
              <a:gd name="connsiteX32" fmla="*/ 1755775 w 2127250"/>
              <a:gd name="connsiteY32" fmla="*/ 409575 h 2339975"/>
              <a:gd name="connsiteX33" fmla="*/ 1778000 w 2127250"/>
              <a:gd name="connsiteY33" fmla="*/ 352425 h 2339975"/>
              <a:gd name="connsiteX34" fmla="*/ 1793875 w 2127250"/>
              <a:gd name="connsiteY34" fmla="*/ 301625 h 2339975"/>
              <a:gd name="connsiteX35" fmla="*/ 1793875 w 2127250"/>
              <a:gd name="connsiteY35" fmla="*/ 279400 h 2339975"/>
              <a:gd name="connsiteX36" fmla="*/ 1784350 w 2127250"/>
              <a:gd name="connsiteY36" fmla="*/ 238125 h 2339975"/>
              <a:gd name="connsiteX37" fmla="*/ 1765300 w 2127250"/>
              <a:gd name="connsiteY37" fmla="*/ 193675 h 2339975"/>
              <a:gd name="connsiteX38" fmla="*/ 1733550 w 2127250"/>
              <a:gd name="connsiteY38" fmla="*/ 152400 h 2339975"/>
              <a:gd name="connsiteX39" fmla="*/ 1609725 w 2127250"/>
              <a:gd name="connsiteY39" fmla="*/ 0 h 2339975"/>
              <a:gd name="connsiteX40" fmla="*/ 1717675 w 2127250"/>
              <a:gd name="connsiteY40" fmla="*/ 12700 h 2339975"/>
              <a:gd name="connsiteX41" fmla="*/ 1857375 w 2127250"/>
              <a:gd name="connsiteY41" fmla="*/ 95250 h 2339975"/>
              <a:gd name="connsiteX42" fmla="*/ 1974850 w 2127250"/>
              <a:gd name="connsiteY42" fmla="*/ 171450 h 2339975"/>
              <a:gd name="connsiteX43" fmla="*/ 2035175 w 2127250"/>
              <a:gd name="connsiteY43" fmla="*/ 215900 h 2339975"/>
              <a:gd name="connsiteX44" fmla="*/ 2079625 w 2127250"/>
              <a:gd name="connsiteY44" fmla="*/ 257175 h 2339975"/>
              <a:gd name="connsiteX45" fmla="*/ 2105025 w 2127250"/>
              <a:gd name="connsiteY45" fmla="*/ 285750 h 2339975"/>
              <a:gd name="connsiteX46" fmla="*/ 2117725 w 2127250"/>
              <a:gd name="connsiteY46" fmla="*/ 307975 h 2339975"/>
              <a:gd name="connsiteX47" fmla="*/ 2127250 w 2127250"/>
              <a:gd name="connsiteY47" fmla="*/ 336550 h 2339975"/>
              <a:gd name="connsiteX48" fmla="*/ 2127250 w 2127250"/>
              <a:gd name="connsiteY48" fmla="*/ 368300 h 2339975"/>
              <a:gd name="connsiteX49" fmla="*/ 2114550 w 2127250"/>
              <a:gd name="connsiteY49" fmla="*/ 396875 h 2339975"/>
              <a:gd name="connsiteX50" fmla="*/ 2079625 w 2127250"/>
              <a:gd name="connsiteY50" fmla="*/ 431800 h 2339975"/>
              <a:gd name="connsiteX51" fmla="*/ 2028825 w 2127250"/>
              <a:gd name="connsiteY51" fmla="*/ 476250 h 2339975"/>
              <a:gd name="connsiteX52" fmla="*/ 2003425 w 2127250"/>
              <a:gd name="connsiteY52" fmla="*/ 501650 h 2339975"/>
              <a:gd name="connsiteX53" fmla="*/ 1920875 w 2127250"/>
              <a:gd name="connsiteY53" fmla="*/ 638175 h 2339975"/>
              <a:gd name="connsiteX54" fmla="*/ 1819275 w 2127250"/>
              <a:gd name="connsiteY54" fmla="*/ 815975 h 2339975"/>
              <a:gd name="connsiteX55" fmla="*/ 1752600 w 2127250"/>
              <a:gd name="connsiteY55" fmla="*/ 914400 h 2339975"/>
              <a:gd name="connsiteX56" fmla="*/ 1619250 w 2127250"/>
              <a:gd name="connsiteY56" fmla="*/ 1098550 h 2339975"/>
              <a:gd name="connsiteX57" fmla="*/ 1460500 w 2127250"/>
              <a:gd name="connsiteY57" fmla="*/ 1292225 h 2339975"/>
              <a:gd name="connsiteX58" fmla="*/ 1308100 w 2127250"/>
              <a:gd name="connsiteY58" fmla="*/ 1466850 h 2339975"/>
              <a:gd name="connsiteX59" fmla="*/ 1127125 w 2127250"/>
              <a:gd name="connsiteY59" fmla="*/ 1654175 h 233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27250" h="2339975">
                <a:moveTo>
                  <a:pt x="1127125" y="1654175"/>
                </a:moveTo>
                <a:lnTo>
                  <a:pt x="990600" y="1787525"/>
                </a:lnTo>
                <a:lnTo>
                  <a:pt x="898525" y="1863725"/>
                </a:lnTo>
                <a:lnTo>
                  <a:pt x="809625" y="1930400"/>
                </a:lnTo>
                <a:lnTo>
                  <a:pt x="692150" y="2012950"/>
                </a:lnTo>
                <a:lnTo>
                  <a:pt x="593725" y="2076450"/>
                </a:lnTo>
                <a:lnTo>
                  <a:pt x="476250" y="2143125"/>
                </a:lnTo>
                <a:lnTo>
                  <a:pt x="381000" y="2193925"/>
                </a:lnTo>
                <a:lnTo>
                  <a:pt x="260350" y="2251075"/>
                </a:lnTo>
                <a:lnTo>
                  <a:pt x="146050" y="2301875"/>
                </a:lnTo>
                <a:lnTo>
                  <a:pt x="69850" y="2333625"/>
                </a:lnTo>
                <a:lnTo>
                  <a:pt x="50800" y="2339975"/>
                </a:lnTo>
                <a:lnTo>
                  <a:pt x="28575" y="2339975"/>
                </a:lnTo>
                <a:lnTo>
                  <a:pt x="9525" y="2336800"/>
                </a:lnTo>
                <a:lnTo>
                  <a:pt x="3175" y="2330450"/>
                </a:lnTo>
                <a:lnTo>
                  <a:pt x="0" y="2320925"/>
                </a:lnTo>
                <a:lnTo>
                  <a:pt x="6350" y="2298700"/>
                </a:lnTo>
                <a:lnTo>
                  <a:pt x="34925" y="2266950"/>
                </a:lnTo>
                <a:lnTo>
                  <a:pt x="130175" y="2216150"/>
                </a:lnTo>
                <a:lnTo>
                  <a:pt x="247650" y="2146300"/>
                </a:lnTo>
                <a:lnTo>
                  <a:pt x="381000" y="2054225"/>
                </a:lnTo>
                <a:lnTo>
                  <a:pt x="508000" y="1971675"/>
                </a:lnTo>
                <a:lnTo>
                  <a:pt x="625475" y="1882775"/>
                </a:lnTo>
                <a:lnTo>
                  <a:pt x="793750" y="1739900"/>
                </a:lnTo>
                <a:lnTo>
                  <a:pt x="923925" y="1612900"/>
                </a:lnTo>
                <a:lnTo>
                  <a:pt x="1063625" y="1463675"/>
                </a:lnTo>
                <a:lnTo>
                  <a:pt x="1165225" y="1349375"/>
                </a:lnTo>
                <a:lnTo>
                  <a:pt x="1301750" y="1181100"/>
                </a:lnTo>
                <a:lnTo>
                  <a:pt x="1428750" y="996950"/>
                </a:lnTo>
                <a:lnTo>
                  <a:pt x="1492250" y="898525"/>
                </a:lnTo>
                <a:lnTo>
                  <a:pt x="1644650" y="657225"/>
                </a:lnTo>
                <a:lnTo>
                  <a:pt x="1708150" y="511175"/>
                </a:lnTo>
                <a:lnTo>
                  <a:pt x="1755775" y="409575"/>
                </a:lnTo>
                <a:lnTo>
                  <a:pt x="1778000" y="352425"/>
                </a:lnTo>
                <a:lnTo>
                  <a:pt x="1793875" y="301625"/>
                </a:lnTo>
                <a:lnTo>
                  <a:pt x="1793875" y="279400"/>
                </a:lnTo>
                <a:lnTo>
                  <a:pt x="1784350" y="238125"/>
                </a:lnTo>
                <a:lnTo>
                  <a:pt x="1765300" y="193675"/>
                </a:lnTo>
                <a:lnTo>
                  <a:pt x="1733550" y="152400"/>
                </a:lnTo>
                <a:lnTo>
                  <a:pt x="1609725" y="0"/>
                </a:lnTo>
                <a:lnTo>
                  <a:pt x="1717675" y="12700"/>
                </a:lnTo>
                <a:lnTo>
                  <a:pt x="1857375" y="95250"/>
                </a:lnTo>
                <a:lnTo>
                  <a:pt x="1974850" y="171450"/>
                </a:lnTo>
                <a:lnTo>
                  <a:pt x="2035175" y="215900"/>
                </a:lnTo>
                <a:lnTo>
                  <a:pt x="2079625" y="257175"/>
                </a:lnTo>
                <a:lnTo>
                  <a:pt x="2105025" y="285750"/>
                </a:lnTo>
                <a:lnTo>
                  <a:pt x="2117725" y="307975"/>
                </a:lnTo>
                <a:lnTo>
                  <a:pt x="2127250" y="336550"/>
                </a:lnTo>
                <a:lnTo>
                  <a:pt x="2127250" y="368300"/>
                </a:lnTo>
                <a:lnTo>
                  <a:pt x="2114550" y="396875"/>
                </a:lnTo>
                <a:lnTo>
                  <a:pt x="2079625" y="431800"/>
                </a:lnTo>
                <a:lnTo>
                  <a:pt x="2028825" y="476250"/>
                </a:lnTo>
                <a:lnTo>
                  <a:pt x="2003425" y="501650"/>
                </a:lnTo>
                <a:lnTo>
                  <a:pt x="1920875" y="638175"/>
                </a:lnTo>
                <a:lnTo>
                  <a:pt x="1819275" y="815975"/>
                </a:lnTo>
                <a:lnTo>
                  <a:pt x="1752600" y="914400"/>
                </a:lnTo>
                <a:lnTo>
                  <a:pt x="1619250" y="1098550"/>
                </a:lnTo>
                <a:lnTo>
                  <a:pt x="1460500" y="1292225"/>
                </a:lnTo>
                <a:lnTo>
                  <a:pt x="1308100" y="1466850"/>
                </a:lnTo>
                <a:lnTo>
                  <a:pt x="1127125" y="1654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9FD241-D6D3-AE45-8444-BCC04F910B26}"/>
              </a:ext>
            </a:extLst>
          </p:cNvPr>
          <p:cNvSpPr/>
          <p:nvPr/>
        </p:nvSpPr>
        <p:spPr>
          <a:xfrm>
            <a:off x="4819650" y="3144838"/>
            <a:ext cx="2528888" cy="1627187"/>
          </a:xfrm>
          <a:custGeom>
            <a:avLst/>
            <a:gdLst>
              <a:gd name="connsiteX0" fmla="*/ 852488 w 2528888"/>
              <a:gd name="connsiteY0" fmla="*/ 842963 h 1626394"/>
              <a:gd name="connsiteX1" fmla="*/ 514350 w 2528888"/>
              <a:gd name="connsiteY1" fmla="*/ 516732 h 1626394"/>
              <a:gd name="connsiteX2" fmla="*/ 273844 w 2528888"/>
              <a:gd name="connsiteY2" fmla="*/ 278607 h 1626394"/>
              <a:gd name="connsiteX3" fmla="*/ 0 w 2528888"/>
              <a:gd name="connsiteY3" fmla="*/ 2382 h 1626394"/>
              <a:gd name="connsiteX4" fmla="*/ 142875 w 2528888"/>
              <a:gd name="connsiteY4" fmla="*/ 0 h 1626394"/>
              <a:gd name="connsiteX5" fmla="*/ 414338 w 2528888"/>
              <a:gd name="connsiteY5" fmla="*/ 230982 h 1626394"/>
              <a:gd name="connsiteX6" fmla="*/ 600075 w 2528888"/>
              <a:gd name="connsiteY6" fmla="*/ 385763 h 1626394"/>
              <a:gd name="connsiteX7" fmla="*/ 845344 w 2528888"/>
              <a:gd name="connsiteY7" fmla="*/ 590550 h 1626394"/>
              <a:gd name="connsiteX8" fmla="*/ 1073944 w 2528888"/>
              <a:gd name="connsiteY8" fmla="*/ 769144 h 1626394"/>
              <a:gd name="connsiteX9" fmla="*/ 1243013 w 2528888"/>
              <a:gd name="connsiteY9" fmla="*/ 892969 h 1626394"/>
              <a:gd name="connsiteX10" fmla="*/ 1464469 w 2528888"/>
              <a:gd name="connsiteY10" fmla="*/ 1040607 h 1626394"/>
              <a:gd name="connsiteX11" fmla="*/ 1554956 w 2528888"/>
              <a:gd name="connsiteY11" fmla="*/ 1097757 h 1626394"/>
              <a:gd name="connsiteX12" fmla="*/ 1693069 w 2528888"/>
              <a:gd name="connsiteY12" fmla="*/ 1178719 h 1626394"/>
              <a:gd name="connsiteX13" fmla="*/ 1895475 w 2528888"/>
              <a:gd name="connsiteY13" fmla="*/ 1283494 h 1626394"/>
              <a:gd name="connsiteX14" fmla="*/ 2074069 w 2528888"/>
              <a:gd name="connsiteY14" fmla="*/ 1364457 h 1626394"/>
              <a:gd name="connsiteX15" fmla="*/ 2257425 w 2528888"/>
              <a:gd name="connsiteY15" fmla="*/ 1443038 h 1626394"/>
              <a:gd name="connsiteX16" fmla="*/ 2393156 w 2528888"/>
              <a:gd name="connsiteY16" fmla="*/ 1495425 h 1626394"/>
              <a:gd name="connsiteX17" fmla="*/ 2483644 w 2528888"/>
              <a:gd name="connsiteY17" fmla="*/ 1528763 h 1626394"/>
              <a:gd name="connsiteX18" fmla="*/ 2507456 w 2528888"/>
              <a:gd name="connsiteY18" fmla="*/ 1543050 h 1626394"/>
              <a:gd name="connsiteX19" fmla="*/ 2524125 w 2528888"/>
              <a:gd name="connsiteY19" fmla="*/ 1557338 h 1626394"/>
              <a:gd name="connsiteX20" fmla="*/ 2528888 w 2528888"/>
              <a:gd name="connsiteY20" fmla="*/ 1571625 h 1626394"/>
              <a:gd name="connsiteX21" fmla="*/ 2512219 w 2528888"/>
              <a:gd name="connsiteY21" fmla="*/ 1590675 h 1626394"/>
              <a:gd name="connsiteX22" fmla="*/ 2486025 w 2528888"/>
              <a:gd name="connsiteY22" fmla="*/ 1600200 h 1626394"/>
              <a:gd name="connsiteX23" fmla="*/ 2405063 w 2528888"/>
              <a:gd name="connsiteY23" fmla="*/ 1607344 h 1626394"/>
              <a:gd name="connsiteX24" fmla="*/ 2171700 w 2528888"/>
              <a:gd name="connsiteY24" fmla="*/ 1612107 h 1626394"/>
              <a:gd name="connsiteX25" fmla="*/ 1955006 w 2528888"/>
              <a:gd name="connsiteY25" fmla="*/ 1621632 h 1626394"/>
              <a:gd name="connsiteX26" fmla="*/ 1866900 w 2528888"/>
              <a:gd name="connsiteY26" fmla="*/ 1626394 h 1626394"/>
              <a:gd name="connsiteX27" fmla="*/ 1826419 w 2528888"/>
              <a:gd name="connsiteY27" fmla="*/ 1621632 h 1626394"/>
              <a:gd name="connsiteX28" fmla="*/ 1733550 w 2528888"/>
              <a:gd name="connsiteY28" fmla="*/ 1602582 h 1626394"/>
              <a:gd name="connsiteX29" fmla="*/ 1735931 w 2528888"/>
              <a:gd name="connsiteY29" fmla="*/ 1602582 h 1626394"/>
              <a:gd name="connsiteX30" fmla="*/ 1662113 w 2528888"/>
              <a:gd name="connsiteY30" fmla="*/ 1578769 h 1626394"/>
              <a:gd name="connsiteX31" fmla="*/ 1609725 w 2528888"/>
              <a:gd name="connsiteY31" fmla="*/ 1550194 h 1626394"/>
              <a:gd name="connsiteX32" fmla="*/ 1554956 w 2528888"/>
              <a:gd name="connsiteY32" fmla="*/ 1509713 h 1626394"/>
              <a:gd name="connsiteX33" fmla="*/ 1340644 w 2528888"/>
              <a:gd name="connsiteY33" fmla="*/ 1312069 h 1626394"/>
              <a:gd name="connsiteX34" fmla="*/ 1147763 w 2528888"/>
              <a:gd name="connsiteY34" fmla="*/ 1123950 h 1626394"/>
              <a:gd name="connsiteX35" fmla="*/ 852488 w 2528888"/>
              <a:gd name="connsiteY35" fmla="*/ 842963 h 1626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8888" h="1626394">
                <a:moveTo>
                  <a:pt x="852488" y="842963"/>
                </a:moveTo>
                <a:lnTo>
                  <a:pt x="514350" y="516732"/>
                </a:lnTo>
                <a:lnTo>
                  <a:pt x="273844" y="278607"/>
                </a:lnTo>
                <a:lnTo>
                  <a:pt x="0" y="2382"/>
                </a:lnTo>
                <a:lnTo>
                  <a:pt x="142875" y="0"/>
                </a:lnTo>
                <a:lnTo>
                  <a:pt x="414338" y="230982"/>
                </a:lnTo>
                <a:lnTo>
                  <a:pt x="600075" y="385763"/>
                </a:lnTo>
                <a:lnTo>
                  <a:pt x="845344" y="590550"/>
                </a:lnTo>
                <a:lnTo>
                  <a:pt x="1073944" y="769144"/>
                </a:lnTo>
                <a:lnTo>
                  <a:pt x="1243013" y="892969"/>
                </a:lnTo>
                <a:lnTo>
                  <a:pt x="1464469" y="1040607"/>
                </a:lnTo>
                <a:lnTo>
                  <a:pt x="1554956" y="1097757"/>
                </a:lnTo>
                <a:lnTo>
                  <a:pt x="1693069" y="1178719"/>
                </a:lnTo>
                <a:lnTo>
                  <a:pt x="1895475" y="1283494"/>
                </a:lnTo>
                <a:lnTo>
                  <a:pt x="2074069" y="1364457"/>
                </a:lnTo>
                <a:lnTo>
                  <a:pt x="2257425" y="1443038"/>
                </a:lnTo>
                <a:lnTo>
                  <a:pt x="2393156" y="1495425"/>
                </a:lnTo>
                <a:lnTo>
                  <a:pt x="2483644" y="1528763"/>
                </a:lnTo>
                <a:lnTo>
                  <a:pt x="2507456" y="1543050"/>
                </a:lnTo>
                <a:lnTo>
                  <a:pt x="2524125" y="1557338"/>
                </a:lnTo>
                <a:lnTo>
                  <a:pt x="2528888" y="1571625"/>
                </a:lnTo>
                <a:lnTo>
                  <a:pt x="2512219" y="1590675"/>
                </a:lnTo>
                <a:lnTo>
                  <a:pt x="2486025" y="1600200"/>
                </a:lnTo>
                <a:lnTo>
                  <a:pt x="2405063" y="1607344"/>
                </a:lnTo>
                <a:lnTo>
                  <a:pt x="2171700" y="1612107"/>
                </a:lnTo>
                <a:lnTo>
                  <a:pt x="1955006" y="1621632"/>
                </a:lnTo>
                <a:lnTo>
                  <a:pt x="1866900" y="1626394"/>
                </a:lnTo>
                <a:lnTo>
                  <a:pt x="1826419" y="1621632"/>
                </a:lnTo>
                <a:lnTo>
                  <a:pt x="1733550" y="1602582"/>
                </a:lnTo>
                <a:cubicBezTo>
                  <a:pt x="1732773" y="1602418"/>
                  <a:pt x="1735137" y="1602582"/>
                  <a:pt x="1735931" y="1602582"/>
                </a:cubicBezTo>
                <a:lnTo>
                  <a:pt x="1662113" y="1578769"/>
                </a:lnTo>
                <a:lnTo>
                  <a:pt x="1609725" y="1550194"/>
                </a:lnTo>
                <a:lnTo>
                  <a:pt x="1554956" y="1509713"/>
                </a:lnTo>
                <a:lnTo>
                  <a:pt x="1340644" y="1312069"/>
                </a:lnTo>
                <a:lnTo>
                  <a:pt x="1147763" y="1123950"/>
                </a:lnTo>
                <a:lnTo>
                  <a:pt x="852488" y="842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6D184F-A69E-4972-8702-1CB819F7851D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835275" y="1550988"/>
            <a:chExt cx="4665663" cy="4667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C403B63-F8F1-4CE4-8A2F-4FCCDDBF1D32}"/>
                </a:ext>
              </a:extLst>
            </p:cNvPr>
            <p:cNvSpPr/>
            <p:nvPr/>
          </p:nvSpPr>
          <p:spPr>
            <a:xfrm>
              <a:off x="4049713" y="15509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8746ADF4-2837-4112-A9F9-2F5B7C42B863}"/>
                </a:ext>
              </a:extLst>
            </p:cNvPr>
            <p:cNvSpPr/>
            <p:nvPr/>
          </p:nvSpPr>
          <p:spPr>
            <a:xfrm>
              <a:off x="2895600" y="30670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E7DBFAD7-6F55-4B1C-90DA-B8CBBF4DFBF7}"/>
                </a:ext>
              </a:extLst>
            </p:cNvPr>
            <p:cNvSpPr/>
            <p:nvPr/>
          </p:nvSpPr>
          <p:spPr>
            <a:xfrm>
              <a:off x="3819525" y="38433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9533B320-26E8-4B65-9664-5BDE075EB3BA}"/>
                </a:ext>
              </a:extLst>
            </p:cNvPr>
            <p:cNvSpPr/>
            <p:nvPr/>
          </p:nvSpPr>
          <p:spPr>
            <a:xfrm>
              <a:off x="3798888" y="43894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19104966-DDB5-4110-9A97-2FAA3E4BA3C6}"/>
                </a:ext>
              </a:extLst>
            </p:cNvPr>
            <p:cNvSpPr/>
            <p:nvPr/>
          </p:nvSpPr>
          <p:spPr>
            <a:xfrm>
              <a:off x="3440113" y="48974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F8EA580-8056-4541-8FF2-81F6ACC50CE7}"/>
                </a:ext>
              </a:extLst>
            </p:cNvPr>
            <p:cNvSpPr/>
            <p:nvPr/>
          </p:nvSpPr>
          <p:spPr>
            <a:xfrm>
              <a:off x="3714750" y="22717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FE0D9DF-8A77-4E7E-BACC-7E3857D92C84}"/>
                </a:ext>
              </a:extLst>
            </p:cNvPr>
            <p:cNvSpPr/>
            <p:nvPr/>
          </p:nvSpPr>
          <p:spPr>
            <a:xfrm>
              <a:off x="5248275" y="18462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D9B312DF-DA8D-479E-A95C-3F6AECDC7154}"/>
                </a:ext>
              </a:extLst>
            </p:cNvPr>
            <p:cNvSpPr/>
            <p:nvPr/>
          </p:nvSpPr>
          <p:spPr>
            <a:xfrm>
              <a:off x="2835275" y="26035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2E3BEF0-A465-4EC2-9022-5FB1B374C039}"/>
                </a:ext>
              </a:extLst>
            </p:cNvPr>
            <p:cNvSpPr/>
            <p:nvPr/>
          </p:nvSpPr>
          <p:spPr>
            <a:xfrm>
              <a:off x="4972050" y="32972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344F6A0-089F-4DAA-8BC0-BAF4E1D43C40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F36D0AD-06A6-4848-B68B-5A78EE8A46CD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AEB695C-6037-4758-82AD-8828D4EE8766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6F192457-484B-47D5-AD64-D10F8F17CD1A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5AF6F697-3916-4337-8ACE-9EAF2E861EE3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57A61D42-99E6-46F9-80C9-C34EC252D342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7493899-857B-44FB-99BA-0BEAD07A3C5B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7F7AAEC-1638-4876-AFAD-80570FD184B3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36DB0133-66C0-4D2E-B9BF-F32D189FAA4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E7918CC-DC1B-4995-959A-0C0C420768F1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887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10E32-DA10-4F2F-8C18-50EE3B4337AB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57B764-89EE-1440-B526-79A089EAA923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578DF9D-AC2B-0744-B14B-ADACB9B3E5C9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BE9398-815F-6F4B-9CC5-0138ECE79AA9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5EBA22-8DC9-1048-BDC8-D584F5AFCBA9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9F07A93-C2D3-6B44-92EF-FAD9CE961815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B5C460-E1C2-3641-B257-D44DAC3B591E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11693A7-64BA-C042-B003-9DBAF1368AEF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2B9211-47AE-0841-94DD-9BC1344FA37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F127F70-D754-B042-8A64-5E1D6FA79500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75390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短歌の世界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衣 景 辺</a:t>
            </a:r>
          </a:p>
        </p:txBody>
      </p:sp>
    </p:spTree>
    <p:extLst>
      <p:ext uri="{BB962C8B-B14F-4D97-AF65-F5344CB8AC3E}">
        <p14:creationId xmlns:p14="http://schemas.microsoft.com/office/powerpoint/2010/main" val="241904174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EE8D65D-1850-4F4A-8BBF-5CF09A8FCCF3}"/>
              </a:ext>
            </a:extLst>
          </p:cNvPr>
          <p:cNvSpPr/>
          <p:nvPr/>
        </p:nvSpPr>
        <p:spPr>
          <a:xfrm>
            <a:off x="4379913" y="1522413"/>
            <a:ext cx="658812" cy="987425"/>
          </a:xfrm>
          <a:custGeom>
            <a:avLst/>
            <a:gdLst>
              <a:gd name="connsiteX0" fmla="*/ 276225 w 659606"/>
              <a:gd name="connsiteY0" fmla="*/ 671512 h 988219"/>
              <a:gd name="connsiteX1" fmla="*/ 276225 w 659606"/>
              <a:gd name="connsiteY1" fmla="*/ 452437 h 988219"/>
              <a:gd name="connsiteX2" fmla="*/ 273844 w 659606"/>
              <a:gd name="connsiteY2" fmla="*/ 369094 h 988219"/>
              <a:gd name="connsiteX3" fmla="*/ 266700 w 659606"/>
              <a:gd name="connsiteY3" fmla="*/ 323850 h 988219"/>
              <a:gd name="connsiteX4" fmla="*/ 250031 w 659606"/>
              <a:gd name="connsiteY4" fmla="*/ 276225 h 988219"/>
              <a:gd name="connsiteX5" fmla="*/ 228600 w 659606"/>
              <a:gd name="connsiteY5" fmla="*/ 233362 h 988219"/>
              <a:gd name="connsiteX6" fmla="*/ 173831 w 659606"/>
              <a:gd name="connsiteY6" fmla="*/ 173831 h 988219"/>
              <a:gd name="connsiteX7" fmla="*/ 138112 w 659606"/>
              <a:gd name="connsiteY7" fmla="*/ 140494 h 988219"/>
              <a:gd name="connsiteX8" fmla="*/ 95250 w 659606"/>
              <a:gd name="connsiteY8" fmla="*/ 111919 h 988219"/>
              <a:gd name="connsiteX9" fmla="*/ 40481 w 659606"/>
              <a:gd name="connsiteY9" fmla="*/ 85725 h 988219"/>
              <a:gd name="connsiteX10" fmla="*/ 23812 w 659606"/>
              <a:gd name="connsiteY10" fmla="*/ 76200 h 988219"/>
              <a:gd name="connsiteX11" fmla="*/ 11906 w 659606"/>
              <a:gd name="connsiteY11" fmla="*/ 61912 h 988219"/>
              <a:gd name="connsiteX12" fmla="*/ 2381 w 659606"/>
              <a:gd name="connsiteY12" fmla="*/ 52387 h 988219"/>
              <a:gd name="connsiteX13" fmla="*/ 0 w 659606"/>
              <a:gd name="connsiteY13" fmla="*/ 38100 h 988219"/>
              <a:gd name="connsiteX14" fmla="*/ 4762 w 659606"/>
              <a:gd name="connsiteY14" fmla="*/ 21431 h 988219"/>
              <a:gd name="connsiteX15" fmla="*/ 26194 w 659606"/>
              <a:gd name="connsiteY15" fmla="*/ 9525 h 988219"/>
              <a:gd name="connsiteX16" fmla="*/ 54769 w 659606"/>
              <a:gd name="connsiteY16" fmla="*/ 4762 h 988219"/>
              <a:gd name="connsiteX17" fmla="*/ 111919 w 659606"/>
              <a:gd name="connsiteY17" fmla="*/ 0 h 988219"/>
              <a:gd name="connsiteX18" fmla="*/ 173831 w 659606"/>
              <a:gd name="connsiteY18" fmla="*/ 0 h 988219"/>
              <a:gd name="connsiteX19" fmla="*/ 245269 w 659606"/>
              <a:gd name="connsiteY19" fmla="*/ 9525 h 988219"/>
              <a:gd name="connsiteX20" fmla="*/ 295275 w 659606"/>
              <a:gd name="connsiteY20" fmla="*/ 23812 h 988219"/>
              <a:gd name="connsiteX21" fmla="*/ 378619 w 659606"/>
              <a:gd name="connsiteY21" fmla="*/ 57150 h 988219"/>
              <a:gd name="connsiteX22" fmla="*/ 531019 w 659606"/>
              <a:gd name="connsiteY22" fmla="*/ 133350 h 988219"/>
              <a:gd name="connsiteX23" fmla="*/ 595312 w 659606"/>
              <a:gd name="connsiteY23" fmla="*/ 176212 h 988219"/>
              <a:gd name="connsiteX24" fmla="*/ 635794 w 659606"/>
              <a:gd name="connsiteY24" fmla="*/ 214312 h 988219"/>
              <a:gd name="connsiteX25" fmla="*/ 652462 w 659606"/>
              <a:gd name="connsiteY25" fmla="*/ 240506 h 988219"/>
              <a:gd name="connsiteX26" fmla="*/ 659606 w 659606"/>
              <a:gd name="connsiteY26" fmla="*/ 259556 h 988219"/>
              <a:gd name="connsiteX27" fmla="*/ 654844 w 659606"/>
              <a:gd name="connsiteY27" fmla="*/ 295275 h 988219"/>
              <a:gd name="connsiteX28" fmla="*/ 640556 w 659606"/>
              <a:gd name="connsiteY28" fmla="*/ 328612 h 988219"/>
              <a:gd name="connsiteX29" fmla="*/ 619125 w 659606"/>
              <a:gd name="connsiteY29" fmla="*/ 359569 h 988219"/>
              <a:gd name="connsiteX30" fmla="*/ 602456 w 659606"/>
              <a:gd name="connsiteY30" fmla="*/ 385762 h 988219"/>
              <a:gd name="connsiteX31" fmla="*/ 585787 w 659606"/>
              <a:gd name="connsiteY31" fmla="*/ 419100 h 988219"/>
              <a:gd name="connsiteX32" fmla="*/ 571500 w 659606"/>
              <a:gd name="connsiteY32" fmla="*/ 459581 h 988219"/>
              <a:gd name="connsiteX33" fmla="*/ 559594 w 659606"/>
              <a:gd name="connsiteY33" fmla="*/ 500062 h 988219"/>
              <a:gd name="connsiteX34" fmla="*/ 552450 w 659606"/>
              <a:gd name="connsiteY34" fmla="*/ 542925 h 988219"/>
              <a:gd name="connsiteX35" fmla="*/ 542925 w 659606"/>
              <a:gd name="connsiteY35" fmla="*/ 623887 h 988219"/>
              <a:gd name="connsiteX36" fmla="*/ 542925 w 659606"/>
              <a:gd name="connsiteY36" fmla="*/ 947737 h 988219"/>
              <a:gd name="connsiteX37" fmla="*/ 271462 w 659606"/>
              <a:gd name="connsiteY37" fmla="*/ 988219 h 988219"/>
              <a:gd name="connsiteX38" fmla="*/ 276225 w 659606"/>
              <a:gd name="connsiteY38" fmla="*/ 671512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988219">
                <a:moveTo>
                  <a:pt x="276225" y="671512"/>
                </a:moveTo>
                <a:cubicBezTo>
                  <a:pt x="277019" y="582215"/>
                  <a:pt x="276225" y="525462"/>
                  <a:pt x="276225" y="452437"/>
                </a:cubicBezTo>
                <a:cubicBezTo>
                  <a:pt x="275431" y="424656"/>
                  <a:pt x="274638" y="396875"/>
                  <a:pt x="273844" y="369094"/>
                </a:cubicBezTo>
                <a:lnTo>
                  <a:pt x="266700" y="323850"/>
                </a:lnTo>
                <a:lnTo>
                  <a:pt x="250031" y="276225"/>
                </a:lnTo>
                <a:lnTo>
                  <a:pt x="228600" y="233362"/>
                </a:lnTo>
                <a:lnTo>
                  <a:pt x="173831" y="173831"/>
                </a:lnTo>
                <a:lnTo>
                  <a:pt x="138112" y="140494"/>
                </a:lnTo>
                <a:lnTo>
                  <a:pt x="95250" y="111919"/>
                </a:lnTo>
                <a:lnTo>
                  <a:pt x="40481" y="85725"/>
                </a:lnTo>
                <a:lnTo>
                  <a:pt x="23812" y="76200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8100"/>
                </a:lnTo>
                <a:lnTo>
                  <a:pt x="4762" y="21431"/>
                </a:lnTo>
                <a:lnTo>
                  <a:pt x="26194" y="9525"/>
                </a:lnTo>
                <a:lnTo>
                  <a:pt x="54769" y="4762"/>
                </a:lnTo>
                <a:lnTo>
                  <a:pt x="111919" y="0"/>
                </a:lnTo>
                <a:lnTo>
                  <a:pt x="173831" y="0"/>
                </a:lnTo>
                <a:lnTo>
                  <a:pt x="245269" y="9525"/>
                </a:lnTo>
                <a:lnTo>
                  <a:pt x="295275" y="23812"/>
                </a:lnTo>
                <a:lnTo>
                  <a:pt x="378619" y="57150"/>
                </a:lnTo>
                <a:lnTo>
                  <a:pt x="531019" y="133350"/>
                </a:lnTo>
                <a:lnTo>
                  <a:pt x="595312" y="176212"/>
                </a:lnTo>
                <a:lnTo>
                  <a:pt x="635794" y="214312"/>
                </a:lnTo>
                <a:lnTo>
                  <a:pt x="652462" y="240506"/>
                </a:lnTo>
                <a:lnTo>
                  <a:pt x="659606" y="259556"/>
                </a:lnTo>
                <a:lnTo>
                  <a:pt x="654844" y="295275"/>
                </a:lnTo>
                <a:lnTo>
                  <a:pt x="640556" y="328612"/>
                </a:lnTo>
                <a:lnTo>
                  <a:pt x="619125" y="359569"/>
                </a:lnTo>
                <a:lnTo>
                  <a:pt x="602456" y="385762"/>
                </a:lnTo>
                <a:lnTo>
                  <a:pt x="585787" y="419100"/>
                </a:lnTo>
                <a:lnTo>
                  <a:pt x="571500" y="459581"/>
                </a:lnTo>
                <a:lnTo>
                  <a:pt x="559594" y="500062"/>
                </a:lnTo>
                <a:lnTo>
                  <a:pt x="552450" y="542925"/>
                </a:lnTo>
                <a:lnTo>
                  <a:pt x="542925" y="623887"/>
                </a:lnTo>
                <a:lnTo>
                  <a:pt x="542925" y="947737"/>
                </a:lnTo>
                <a:lnTo>
                  <a:pt x="271462" y="988219"/>
                </a:lnTo>
                <a:cubicBezTo>
                  <a:pt x="273050" y="882650"/>
                  <a:pt x="275431" y="760809"/>
                  <a:pt x="276225" y="6715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E36188-41AF-8046-A3FE-2F672879E515}"/>
              </a:ext>
            </a:extLst>
          </p:cNvPr>
          <p:cNvSpPr/>
          <p:nvPr/>
        </p:nvSpPr>
        <p:spPr>
          <a:xfrm>
            <a:off x="2790825" y="2155825"/>
            <a:ext cx="4164013" cy="828675"/>
          </a:xfrm>
          <a:custGeom>
            <a:avLst/>
            <a:gdLst>
              <a:gd name="connsiteX0" fmla="*/ 1978367 w 4164089"/>
              <a:gd name="connsiteY0" fmla="*/ 455500 h 829418"/>
              <a:gd name="connsiteX1" fmla="*/ 1522867 w 4164089"/>
              <a:gd name="connsiteY1" fmla="*/ 540481 h 829418"/>
              <a:gd name="connsiteX2" fmla="*/ 1274721 w 4164089"/>
              <a:gd name="connsiteY2" fmla="*/ 588071 h 829418"/>
              <a:gd name="connsiteX3" fmla="*/ 1060568 w 4164089"/>
              <a:gd name="connsiteY3" fmla="*/ 635661 h 829418"/>
              <a:gd name="connsiteX4" fmla="*/ 877008 w 4164089"/>
              <a:gd name="connsiteY4" fmla="*/ 679851 h 829418"/>
              <a:gd name="connsiteX5" fmla="*/ 724041 w 4164089"/>
              <a:gd name="connsiteY5" fmla="*/ 727441 h 829418"/>
              <a:gd name="connsiteX6" fmla="*/ 635661 w 4164089"/>
              <a:gd name="connsiteY6" fmla="*/ 771631 h 829418"/>
              <a:gd name="connsiteX7" fmla="*/ 520086 w 4164089"/>
              <a:gd name="connsiteY7" fmla="*/ 826019 h 829418"/>
              <a:gd name="connsiteX8" fmla="*/ 499690 w 4164089"/>
              <a:gd name="connsiteY8" fmla="*/ 829418 h 829418"/>
              <a:gd name="connsiteX9" fmla="*/ 462298 w 4164089"/>
              <a:gd name="connsiteY9" fmla="*/ 822620 h 829418"/>
              <a:gd name="connsiteX10" fmla="*/ 401112 w 4164089"/>
              <a:gd name="connsiteY10" fmla="*/ 798825 h 829418"/>
              <a:gd name="connsiteX11" fmla="*/ 326328 w 4164089"/>
              <a:gd name="connsiteY11" fmla="*/ 751235 h 829418"/>
              <a:gd name="connsiteX12" fmla="*/ 234548 w 4164089"/>
              <a:gd name="connsiteY12" fmla="*/ 676452 h 829418"/>
              <a:gd name="connsiteX13" fmla="*/ 129171 w 4164089"/>
              <a:gd name="connsiteY13" fmla="*/ 571075 h 829418"/>
              <a:gd name="connsiteX14" fmla="*/ 64585 w 4164089"/>
              <a:gd name="connsiteY14" fmla="*/ 499690 h 829418"/>
              <a:gd name="connsiteX15" fmla="*/ 13597 w 4164089"/>
              <a:gd name="connsiteY15" fmla="*/ 441903 h 829418"/>
              <a:gd name="connsiteX16" fmla="*/ 3399 w 4164089"/>
              <a:gd name="connsiteY16" fmla="*/ 414709 h 829418"/>
              <a:gd name="connsiteX17" fmla="*/ 0 w 4164089"/>
              <a:gd name="connsiteY17" fmla="*/ 401112 h 829418"/>
              <a:gd name="connsiteX18" fmla="*/ 3399 w 4164089"/>
              <a:gd name="connsiteY18" fmla="*/ 380716 h 829418"/>
              <a:gd name="connsiteX19" fmla="*/ 20395 w 4164089"/>
              <a:gd name="connsiteY19" fmla="*/ 367119 h 829418"/>
              <a:gd name="connsiteX20" fmla="*/ 57787 w 4164089"/>
              <a:gd name="connsiteY20" fmla="*/ 370519 h 829418"/>
              <a:gd name="connsiteX21" fmla="*/ 105377 w 4164089"/>
              <a:gd name="connsiteY21" fmla="*/ 397713 h 829418"/>
              <a:gd name="connsiteX22" fmla="*/ 186959 w 4164089"/>
              <a:gd name="connsiteY22" fmla="*/ 445302 h 829418"/>
              <a:gd name="connsiteX23" fmla="*/ 248145 w 4164089"/>
              <a:gd name="connsiteY23" fmla="*/ 469097 h 829418"/>
              <a:gd name="connsiteX24" fmla="*/ 329727 w 4164089"/>
              <a:gd name="connsiteY24" fmla="*/ 492892 h 829418"/>
              <a:gd name="connsiteX25" fmla="*/ 390914 w 4164089"/>
              <a:gd name="connsiteY25" fmla="*/ 503090 h 829418"/>
              <a:gd name="connsiteX26" fmla="*/ 438504 w 4164089"/>
              <a:gd name="connsiteY26" fmla="*/ 506489 h 829418"/>
              <a:gd name="connsiteX27" fmla="*/ 560877 w 4164089"/>
              <a:gd name="connsiteY27" fmla="*/ 489493 h 829418"/>
              <a:gd name="connsiteX28" fmla="*/ 832817 w 4164089"/>
              <a:gd name="connsiteY28" fmla="*/ 441903 h 829418"/>
              <a:gd name="connsiteX29" fmla="*/ 1196538 w 4164089"/>
              <a:gd name="connsiteY29" fmla="*/ 380716 h 829418"/>
              <a:gd name="connsiteX30" fmla="*/ 1516068 w 4164089"/>
              <a:gd name="connsiteY30" fmla="*/ 329728 h 829418"/>
              <a:gd name="connsiteX31" fmla="*/ 1869591 w 4164089"/>
              <a:gd name="connsiteY31" fmla="*/ 268541 h 829418"/>
              <a:gd name="connsiteX32" fmla="*/ 2127934 w 4164089"/>
              <a:gd name="connsiteY32" fmla="*/ 231149 h 829418"/>
              <a:gd name="connsiteX33" fmla="*/ 2342087 w 4164089"/>
              <a:gd name="connsiteY33" fmla="*/ 203955 h 829418"/>
              <a:gd name="connsiteX34" fmla="*/ 2790789 w 4164089"/>
              <a:gd name="connsiteY34" fmla="*/ 149567 h 829418"/>
              <a:gd name="connsiteX35" fmla="*/ 3134114 w 4164089"/>
              <a:gd name="connsiteY35" fmla="*/ 108776 h 829418"/>
              <a:gd name="connsiteX36" fmla="*/ 3460443 w 4164089"/>
              <a:gd name="connsiteY36" fmla="*/ 67985 h 829418"/>
              <a:gd name="connsiteX37" fmla="*/ 3610010 w 4164089"/>
              <a:gd name="connsiteY37" fmla="*/ 0 h 829418"/>
              <a:gd name="connsiteX38" fmla="*/ 3745980 w 4164089"/>
              <a:gd name="connsiteY38" fmla="*/ 30593 h 829418"/>
              <a:gd name="connsiteX39" fmla="*/ 3871753 w 4164089"/>
              <a:gd name="connsiteY39" fmla="*/ 64585 h 829418"/>
              <a:gd name="connsiteX40" fmla="*/ 3987327 w 4164089"/>
              <a:gd name="connsiteY40" fmla="*/ 105377 h 829418"/>
              <a:gd name="connsiteX41" fmla="*/ 4082507 w 4164089"/>
              <a:gd name="connsiteY41" fmla="*/ 146168 h 829418"/>
              <a:gd name="connsiteX42" fmla="*/ 4126697 w 4164089"/>
              <a:gd name="connsiteY42" fmla="*/ 173362 h 829418"/>
              <a:gd name="connsiteX43" fmla="*/ 4153891 w 4164089"/>
              <a:gd name="connsiteY43" fmla="*/ 203955 h 829418"/>
              <a:gd name="connsiteX44" fmla="*/ 4164089 w 4164089"/>
              <a:gd name="connsiteY44" fmla="*/ 227750 h 829418"/>
              <a:gd name="connsiteX45" fmla="*/ 4164089 w 4164089"/>
              <a:gd name="connsiteY45" fmla="*/ 258343 h 829418"/>
              <a:gd name="connsiteX46" fmla="*/ 4157290 w 4164089"/>
              <a:gd name="connsiteY46" fmla="*/ 288936 h 829418"/>
              <a:gd name="connsiteX47" fmla="*/ 4133496 w 4164089"/>
              <a:gd name="connsiteY47" fmla="*/ 326328 h 829418"/>
              <a:gd name="connsiteX48" fmla="*/ 4113100 w 4164089"/>
              <a:gd name="connsiteY48" fmla="*/ 346724 h 829418"/>
              <a:gd name="connsiteX49" fmla="*/ 4062111 w 4164089"/>
              <a:gd name="connsiteY49" fmla="*/ 360321 h 829418"/>
              <a:gd name="connsiteX50" fmla="*/ 3847958 w 4164089"/>
              <a:gd name="connsiteY50" fmla="*/ 356922 h 829418"/>
              <a:gd name="connsiteX51" fmla="*/ 3440047 w 4164089"/>
              <a:gd name="connsiteY51" fmla="*/ 333127 h 829418"/>
              <a:gd name="connsiteX52" fmla="*/ 3018539 w 4164089"/>
              <a:gd name="connsiteY52" fmla="*/ 350123 h 829418"/>
              <a:gd name="connsiteX53" fmla="*/ 2535845 w 4164089"/>
              <a:gd name="connsiteY53" fmla="*/ 387515 h 829418"/>
              <a:gd name="connsiteX54" fmla="*/ 1978367 w 4164089"/>
              <a:gd name="connsiteY54" fmla="*/ 455500 h 82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64089" h="829418">
                <a:moveTo>
                  <a:pt x="1978367" y="455500"/>
                </a:moveTo>
                <a:lnTo>
                  <a:pt x="1522867" y="540481"/>
                </a:lnTo>
                <a:lnTo>
                  <a:pt x="1274721" y="588071"/>
                </a:lnTo>
                <a:lnTo>
                  <a:pt x="1060568" y="635661"/>
                </a:lnTo>
                <a:lnTo>
                  <a:pt x="877008" y="679851"/>
                </a:lnTo>
                <a:lnTo>
                  <a:pt x="724041" y="727441"/>
                </a:lnTo>
                <a:lnTo>
                  <a:pt x="635661" y="771631"/>
                </a:lnTo>
                <a:lnTo>
                  <a:pt x="520086" y="826019"/>
                </a:lnTo>
                <a:lnTo>
                  <a:pt x="499690" y="829418"/>
                </a:lnTo>
                <a:lnTo>
                  <a:pt x="462298" y="822620"/>
                </a:lnTo>
                <a:lnTo>
                  <a:pt x="401112" y="798825"/>
                </a:lnTo>
                <a:lnTo>
                  <a:pt x="326328" y="751235"/>
                </a:lnTo>
                <a:lnTo>
                  <a:pt x="234548" y="676452"/>
                </a:lnTo>
                <a:lnTo>
                  <a:pt x="129171" y="571075"/>
                </a:lnTo>
                <a:lnTo>
                  <a:pt x="64585" y="499690"/>
                </a:lnTo>
                <a:lnTo>
                  <a:pt x="13597" y="441903"/>
                </a:lnTo>
                <a:lnTo>
                  <a:pt x="3399" y="414709"/>
                </a:lnTo>
                <a:lnTo>
                  <a:pt x="0" y="401112"/>
                </a:lnTo>
                <a:lnTo>
                  <a:pt x="3399" y="380716"/>
                </a:lnTo>
                <a:lnTo>
                  <a:pt x="20395" y="367119"/>
                </a:lnTo>
                <a:lnTo>
                  <a:pt x="57787" y="370519"/>
                </a:lnTo>
                <a:lnTo>
                  <a:pt x="105377" y="397713"/>
                </a:lnTo>
                <a:lnTo>
                  <a:pt x="186959" y="445302"/>
                </a:lnTo>
                <a:lnTo>
                  <a:pt x="248145" y="469097"/>
                </a:lnTo>
                <a:lnTo>
                  <a:pt x="329727" y="492892"/>
                </a:lnTo>
                <a:lnTo>
                  <a:pt x="390914" y="503090"/>
                </a:lnTo>
                <a:lnTo>
                  <a:pt x="438504" y="506489"/>
                </a:lnTo>
                <a:lnTo>
                  <a:pt x="560877" y="489493"/>
                </a:lnTo>
                <a:lnTo>
                  <a:pt x="832817" y="441903"/>
                </a:lnTo>
                <a:lnTo>
                  <a:pt x="1196538" y="380716"/>
                </a:lnTo>
                <a:lnTo>
                  <a:pt x="1516068" y="329728"/>
                </a:lnTo>
                <a:lnTo>
                  <a:pt x="1869591" y="268541"/>
                </a:lnTo>
                <a:lnTo>
                  <a:pt x="2127934" y="231149"/>
                </a:lnTo>
                <a:lnTo>
                  <a:pt x="2342087" y="203955"/>
                </a:lnTo>
                <a:lnTo>
                  <a:pt x="2790789" y="149567"/>
                </a:lnTo>
                <a:lnTo>
                  <a:pt x="3134114" y="108776"/>
                </a:lnTo>
                <a:lnTo>
                  <a:pt x="3460443" y="67985"/>
                </a:lnTo>
                <a:lnTo>
                  <a:pt x="3610010" y="0"/>
                </a:lnTo>
                <a:lnTo>
                  <a:pt x="3745980" y="30593"/>
                </a:lnTo>
                <a:lnTo>
                  <a:pt x="3871753" y="64585"/>
                </a:lnTo>
                <a:lnTo>
                  <a:pt x="3987327" y="105377"/>
                </a:lnTo>
                <a:lnTo>
                  <a:pt x="4082507" y="146168"/>
                </a:lnTo>
                <a:lnTo>
                  <a:pt x="4126697" y="173362"/>
                </a:lnTo>
                <a:lnTo>
                  <a:pt x="4153891" y="203955"/>
                </a:lnTo>
                <a:lnTo>
                  <a:pt x="4164089" y="227750"/>
                </a:lnTo>
                <a:lnTo>
                  <a:pt x="4164089" y="258343"/>
                </a:lnTo>
                <a:lnTo>
                  <a:pt x="4157290" y="288936"/>
                </a:lnTo>
                <a:lnTo>
                  <a:pt x="4133496" y="326328"/>
                </a:lnTo>
                <a:lnTo>
                  <a:pt x="4113100" y="346724"/>
                </a:lnTo>
                <a:lnTo>
                  <a:pt x="4062111" y="360321"/>
                </a:lnTo>
                <a:lnTo>
                  <a:pt x="3847958" y="356922"/>
                </a:lnTo>
                <a:lnTo>
                  <a:pt x="3440047" y="333127"/>
                </a:lnTo>
                <a:lnTo>
                  <a:pt x="3018539" y="350123"/>
                </a:lnTo>
                <a:lnTo>
                  <a:pt x="2535845" y="387515"/>
                </a:lnTo>
                <a:lnTo>
                  <a:pt x="1978367" y="455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A6175ED-548B-214E-8EF1-788847E3DFA4}"/>
              </a:ext>
            </a:extLst>
          </p:cNvPr>
          <p:cNvSpPr/>
          <p:nvPr/>
        </p:nvSpPr>
        <p:spPr>
          <a:xfrm>
            <a:off x="2698750" y="2581275"/>
            <a:ext cx="2162175" cy="1993900"/>
          </a:xfrm>
          <a:custGeom>
            <a:avLst/>
            <a:gdLst>
              <a:gd name="connsiteX0" fmla="*/ 666750 w 2162175"/>
              <a:gd name="connsiteY0" fmla="*/ 1590675 h 1993900"/>
              <a:gd name="connsiteX1" fmla="*/ 438150 w 2162175"/>
              <a:gd name="connsiteY1" fmla="*/ 1743075 h 1993900"/>
              <a:gd name="connsiteX2" fmla="*/ 244475 w 2162175"/>
              <a:gd name="connsiteY2" fmla="*/ 1866900 h 1993900"/>
              <a:gd name="connsiteX3" fmla="*/ 82550 w 2162175"/>
              <a:gd name="connsiteY3" fmla="*/ 1974850 h 1993900"/>
              <a:gd name="connsiteX4" fmla="*/ 44450 w 2162175"/>
              <a:gd name="connsiteY4" fmla="*/ 1990725 h 1993900"/>
              <a:gd name="connsiteX5" fmla="*/ 25400 w 2162175"/>
              <a:gd name="connsiteY5" fmla="*/ 1993900 h 1993900"/>
              <a:gd name="connsiteX6" fmla="*/ 12700 w 2162175"/>
              <a:gd name="connsiteY6" fmla="*/ 1993900 h 1993900"/>
              <a:gd name="connsiteX7" fmla="*/ 0 w 2162175"/>
              <a:gd name="connsiteY7" fmla="*/ 1981200 h 1993900"/>
              <a:gd name="connsiteX8" fmla="*/ 3175 w 2162175"/>
              <a:gd name="connsiteY8" fmla="*/ 1955800 h 1993900"/>
              <a:gd name="connsiteX9" fmla="*/ 25400 w 2162175"/>
              <a:gd name="connsiteY9" fmla="*/ 1936750 h 1993900"/>
              <a:gd name="connsiteX10" fmla="*/ 146050 w 2162175"/>
              <a:gd name="connsiteY10" fmla="*/ 1835150 h 1993900"/>
              <a:gd name="connsiteX11" fmla="*/ 307975 w 2162175"/>
              <a:gd name="connsiteY11" fmla="*/ 1704975 h 1993900"/>
              <a:gd name="connsiteX12" fmla="*/ 460375 w 2162175"/>
              <a:gd name="connsiteY12" fmla="*/ 1574800 h 1993900"/>
              <a:gd name="connsiteX13" fmla="*/ 631825 w 2162175"/>
              <a:gd name="connsiteY13" fmla="*/ 1431925 h 1993900"/>
              <a:gd name="connsiteX14" fmla="*/ 819150 w 2162175"/>
              <a:gd name="connsiteY14" fmla="*/ 1270000 h 1993900"/>
              <a:gd name="connsiteX15" fmla="*/ 949325 w 2162175"/>
              <a:gd name="connsiteY15" fmla="*/ 1155700 h 1993900"/>
              <a:gd name="connsiteX16" fmla="*/ 1111250 w 2162175"/>
              <a:gd name="connsiteY16" fmla="*/ 1003300 h 1993900"/>
              <a:gd name="connsiteX17" fmla="*/ 1304925 w 2162175"/>
              <a:gd name="connsiteY17" fmla="*/ 796925 h 1993900"/>
              <a:gd name="connsiteX18" fmla="*/ 1482725 w 2162175"/>
              <a:gd name="connsiteY18" fmla="*/ 600075 h 1993900"/>
              <a:gd name="connsiteX19" fmla="*/ 1619250 w 2162175"/>
              <a:gd name="connsiteY19" fmla="*/ 438150 h 1993900"/>
              <a:gd name="connsiteX20" fmla="*/ 1695450 w 2162175"/>
              <a:gd name="connsiteY20" fmla="*/ 336550 h 1993900"/>
              <a:gd name="connsiteX21" fmla="*/ 1711325 w 2162175"/>
              <a:gd name="connsiteY21" fmla="*/ 307975 h 1993900"/>
              <a:gd name="connsiteX22" fmla="*/ 1720850 w 2162175"/>
              <a:gd name="connsiteY22" fmla="*/ 279400 h 1993900"/>
              <a:gd name="connsiteX23" fmla="*/ 1724025 w 2162175"/>
              <a:gd name="connsiteY23" fmla="*/ 238125 h 1993900"/>
              <a:gd name="connsiteX24" fmla="*/ 1720850 w 2162175"/>
              <a:gd name="connsiteY24" fmla="*/ 206375 h 1993900"/>
              <a:gd name="connsiteX25" fmla="*/ 1711325 w 2162175"/>
              <a:gd name="connsiteY25" fmla="*/ 177800 h 1993900"/>
              <a:gd name="connsiteX26" fmla="*/ 1701800 w 2162175"/>
              <a:gd name="connsiteY26" fmla="*/ 158750 h 1993900"/>
              <a:gd name="connsiteX27" fmla="*/ 1597025 w 2162175"/>
              <a:gd name="connsiteY27" fmla="*/ 60325 h 1993900"/>
              <a:gd name="connsiteX28" fmla="*/ 1711325 w 2162175"/>
              <a:gd name="connsiteY28" fmla="*/ 0 h 1993900"/>
              <a:gd name="connsiteX29" fmla="*/ 1914525 w 2162175"/>
              <a:gd name="connsiteY29" fmla="*/ 98425 h 1993900"/>
              <a:gd name="connsiteX30" fmla="*/ 1965325 w 2162175"/>
              <a:gd name="connsiteY30" fmla="*/ 123825 h 1993900"/>
              <a:gd name="connsiteX31" fmla="*/ 2016125 w 2162175"/>
              <a:gd name="connsiteY31" fmla="*/ 155575 h 1993900"/>
              <a:gd name="connsiteX32" fmla="*/ 2057400 w 2162175"/>
              <a:gd name="connsiteY32" fmla="*/ 190500 h 1993900"/>
              <a:gd name="connsiteX33" fmla="*/ 2098675 w 2162175"/>
              <a:gd name="connsiteY33" fmla="*/ 225425 h 1993900"/>
              <a:gd name="connsiteX34" fmla="*/ 2133600 w 2162175"/>
              <a:gd name="connsiteY34" fmla="*/ 269875 h 1993900"/>
              <a:gd name="connsiteX35" fmla="*/ 2149475 w 2162175"/>
              <a:gd name="connsiteY35" fmla="*/ 292100 h 1993900"/>
              <a:gd name="connsiteX36" fmla="*/ 2159000 w 2162175"/>
              <a:gd name="connsiteY36" fmla="*/ 314325 h 1993900"/>
              <a:gd name="connsiteX37" fmla="*/ 2162175 w 2162175"/>
              <a:gd name="connsiteY37" fmla="*/ 336550 h 1993900"/>
              <a:gd name="connsiteX38" fmla="*/ 2152650 w 2162175"/>
              <a:gd name="connsiteY38" fmla="*/ 365125 h 1993900"/>
              <a:gd name="connsiteX39" fmla="*/ 2124075 w 2162175"/>
              <a:gd name="connsiteY39" fmla="*/ 390525 h 1993900"/>
              <a:gd name="connsiteX40" fmla="*/ 2009775 w 2162175"/>
              <a:gd name="connsiteY40" fmla="*/ 476250 h 1993900"/>
              <a:gd name="connsiteX41" fmla="*/ 1870075 w 2162175"/>
              <a:gd name="connsiteY41" fmla="*/ 593725 h 1993900"/>
              <a:gd name="connsiteX42" fmla="*/ 1749425 w 2162175"/>
              <a:gd name="connsiteY42" fmla="*/ 698500 h 1993900"/>
              <a:gd name="connsiteX43" fmla="*/ 1679575 w 2162175"/>
              <a:gd name="connsiteY43" fmla="*/ 787400 h 1993900"/>
              <a:gd name="connsiteX44" fmla="*/ 1543050 w 2162175"/>
              <a:gd name="connsiteY44" fmla="*/ 898525 h 1993900"/>
              <a:gd name="connsiteX45" fmla="*/ 1362075 w 2162175"/>
              <a:gd name="connsiteY45" fmla="*/ 1050925 h 1993900"/>
              <a:gd name="connsiteX46" fmla="*/ 1149350 w 2162175"/>
              <a:gd name="connsiteY46" fmla="*/ 1247775 h 1993900"/>
              <a:gd name="connsiteX47" fmla="*/ 996950 w 2162175"/>
              <a:gd name="connsiteY47" fmla="*/ 1362075 h 1993900"/>
              <a:gd name="connsiteX48" fmla="*/ 666750 w 2162175"/>
              <a:gd name="connsiteY48" fmla="*/ 1590675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2175" h="1993900">
                <a:moveTo>
                  <a:pt x="666750" y="1590675"/>
                </a:moveTo>
                <a:lnTo>
                  <a:pt x="438150" y="1743075"/>
                </a:lnTo>
                <a:lnTo>
                  <a:pt x="244475" y="1866900"/>
                </a:lnTo>
                <a:lnTo>
                  <a:pt x="82550" y="1974850"/>
                </a:lnTo>
                <a:lnTo>
                  <a:pt x="44450" y="1990725"/>
                </a:lnTo>
                <a:lnTo>
                  <a:pt x="25400" y="1993900"/>
                </a:lnTo>
                <a:lnTo>
                  <a:pt x="12700" y="1993900"/>
                </a:lnTo>
                <a:lnTo>
                  <a:pt x="0" y="1981200"/>
                </a:lnTo>
                <a:lnTo>
                  <a:pt x="3175" y="1955800"/>
                </a:lnTo>
                <a:lnTo>
                  <a:pt x="25400" y="1936750"/>
                </a:lnTo>
                <a:lnTo>
                  <a:pt x="146050" y="1835150"/>
                </a:lnTo>
                <a:lnTo>
                  <a:pt x="307975" y="1704975"/>
                </a:lnTo>
                <a:lnTo>
                  <a:pt x="460375" y="1574800"/>
                </a:lnTo>
                <a:lnTo>
                  <a:pt x="631825" y="1431925"/>
                </a:lnTo>
                <a:lnTo>
                  <a:pt x="819150" y="1270000"/>
                </a:lnTo>
                <a:lnTo>
                  <a:pt x="949325" y="1155700"/>
                </a:lnTo>
                <a:lnTo>
                  <a:pt x="1111250" y="1003300"/>
                </a:lnTo>
                <a:lnTo>
                  <a:pt x="1304925" y="796925"/>
                </a:lnTo>
                <a:lnTo>
                  <a:pt x="1482725" y="600075"/>
                </a:lnTo>
                <a:lnTo>
                  <a:pt x="1619250" y="438150"/>
                </a:lnTo>
                <a:lnTo>
                  <a:pt x="1695450" y="336550"/>
                </a:lnTo>
                <a:lnTo>
                  <a:pt x="1711325" y="307975"/>
                </a:lnTo>
                <a:lnTo>
                  <a:pt x="1720850" y="279400"/>
                </a:lnTo>
                <a:lnTo>
                  <a:pt x="1724025" y="238125"/>
                </a:lnTo>
                <a:lnTo>
                  <a:pt x="1720850" y="206375"/>
                </a:lnTo>
                <a:lnTo>
                  <a:pt x="1711325" y="177800"/>
                </a:lnTo>
                <a:lnTo>
                  <a:pt x="1701800" y="158750"/>
                </a:lnTo>
                <a:lnTo>
                  <a:pt x="1597025" y="60325"/>
                </a:lnTo>
                <a:lnTo>
                  <a:pt x="1711325" y="0"/>
                </a:lnTo>
                <a:lnTo>
                  <a:pt x="1914525" y="98425"/>
                </a:lnTo>
                <a:lnTo>
                  <a:pt x="1965325" y="123825"/>
                </a:lnTo>
                <a:lnTo>
                  <a:pt x="2016125" y="155575"/>
                </a:lnTo>
                <a:lnTo>
                  <a:pt x="2057400" y="190500"/>
                </a:lnTo>
                <a:lnTo>
                  <a:pt x="2098675" y="225425"/>
                </a:lnTo>
                <a:lnTo>
                  <a:pt x="2133600" y="269875"/>
                </a:lnTo>
                <a:lnTo>
                  <a:pt x="2149475" y="292100"/>
                </a:lnTo>
                <a:lnTo>
                  <a:pt x="2159000" y="314325"/>
                </a:lnTo>
                <a:lnTo>
                  <a:pt x="2162175" y="336550"/>
                </a:lnTo>
                <a:lnTo>
                  <a:pt x="2152650" y="365125"/>
                </a:lnTo>
                <a:lnTo>
                  <a:pt x="2124075" y="390525"/>
                </a:lnTo>
                <a:lnTo>
                  <a:pt x="2009775" y="476250"/>
                </a:lnTo>
                <a:lnTo>
                  <a:pt x="1870075" y="593725"/>
                </a:lnTo>
                <a:lnTo>
                  <a:pt x="1749425" y="698500"/>
                </a:lnTo>
                <a:lnTo>
                  <a:pt x="1679575" y="787400"/>
                </a:lnTo>
                <a:lnTo>
                  <a:pt x="1543050" y="898525"/>
                </a:lnTo>
                <a:lnTo>
                  <a:pt x="1362075" y="1050925"/>
                </a:lnTo>
                <a:lnTo>
                  <a:pt x="1149350" y="1247775"/>
                </a:lnTo>
                <a:lnTo>
                  <a:pt x="996950" y="1362075"/>
                </a:lnTo>
                <a:lnTo>
                  <a:pt x="666750" y="15906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9113577-E5C1-3849-A0EB-4D38E3183260}"/>
              </a:ext>
            </a:extLst>
          </p:cNvPr>
          <p:cNvSpPr/>
          <p:nvPr/>
        </p:nvSpPr>
        <p:spPr>
          <a:xfrm rot="16200000">
            <a:off x="2812256" y="4587082"/>
            <a:ext cx="2409825" cy="417512"/>
          </a:xfrm>
          <a:custGeom>
            <a:avLst/>
            <a:gdLst>
              <a:gd name="connsiteX0" fmla="*/ 1547812 w 2409825"/>
              <a:gd name="connsiteY0" fmla="*/ 140494 h 416719"/>
              <a:gd name="connsiteX1" fmla="*/ 1750218 w 2409825"/>
              <a:gd name="connsiteY1" fmla="*/ 154781 h 416719"/>
              <a:gd name="connsiteX2" fmla="*/ 1840706 w 2409825"/>
              <a:gd name="connsiteY2" fmla="*/ 159544 h 416719"/>
              <a:gd name="connsiteX3" fmla="*/ 1907381 w 2409825"/>
              <a:gd name="connsiteY3" fmla="*/ 159544 h 416719"/>
              <a:gd name="connsiteX4" fmla="*/ 1969293 w 2409825"/>
              <a:gd name="connsiteY4" fmla="*/ 157163 h 416719"/>
              <a:gd name="connsiteX5" fmla="*/ 2028825 w 2409825"/>
              <a:gd name="connsiteY5" fmla="*/ 150019 h 416719"/>
              <a:gd name="connsiteX6" fmla="*/ 2097881 w 2409825"/>
              <a:gd name="connsiteY6" fmla="*/ 135731 h 416719"/>
              <a:gd name="connsiteX7" fmla="*/ 2131218 w 2409825"/>
              <a:gd name="connsiteY7" fmla="*/ 121444 h 416719"/>
              <a:gd name="connsiteX8" fmla="*/ 2171700 w 2409825"/>
              <a:gd name="connsiteY8" fmla="*/ 97631 h 416719"/>
              <a:gd name="connsiteX9" fmla="*/ 2250281 w 2409825"/>
              <a:gd name="connsiteY9" fmla="*/ 4763 h 416719"/>
              <a:gd name="connsiteX10" fmla="*/ 2409825 w 2409825"/>
              <a:gd name="connsiteY10" fmla="*/ 159544 h 416719"/>
              <a:gd name="connsiteX11" fmla="*/ 2305050 w 2409825"/>
              <a:gd name="connsiteY11" fmla="*/ 259556 h 416719"/>
              <a:gd name="connsiteX12" fmla="*/ 2219325 w 2409825"/>
              <a:gd name="connsiteY12" fmla="*/ 319088 h 416719"/>
              <a:gd name="connsiteX13" fmla="*/ 2147887 w 2409825"/>
              <a:gd name="connsiteY13" fmla="*/ 364331 h 416719"/>
              <a:gd name="connsiteX14" fmla="*/ 2090737 w 2409825"/>
              <a:gd name="connsiteY14" fmla="*/ 385763 h 416719"/>
              <a:gd name="connsiteX15" fmla="*/ 2026443 w 2409825"/>
              <a:gd name="connsiteY15" fmla="*/ 397669 h 416719"/>
              <a:gd name="connsiteX16" fmla="*/ 1940718 w 2409825"/>
              <a:gd name="connsiteY16" fmla="*/ 400050 h 416719"/>
              <a:gd name="connsiteX17" fmla="*/ 1795462 w 2409825"/>
              <a:gd name="connsiteY17" fmla="*/ 400050 h 416719"/>
              <a:gd name="connsiteX18" fmla="*/ 1609725 w 2409825"/>
              <a:gd name="connsiteY18" fmla="*/ 381000 h 416719"/>
              <a:gd name="connsiteX19" fmla="*/ 1373981 w 2409825"/>
              <a:gd name="connsiteY19" fmla="*/ 361950 h 416719"/>
              <a:gd name="connsiteX20" fmla="*/ 1128712 w 2409825"/>
              <a:gd name="connsiteY20" fmla="*/ 342900 h 416719"/>
              <a:gd name="connsiteX21" fmla="*/ 723900 w 2409825"/>
              <a:gd name="connsiteY21" fmla="*/ 316706 h 416719"/>
              <a:gd name="connsiteX22" fmla="*/ 573881 w 2409825"/>
              <a:gd name="connsiteY22" fmla="*/ 316706 h 416719"/>
              <a:gd name="connsiteX23" fmla="*/ 171450 w 2409825"/>
              <a:gd name="connsiteY23" fmla="*/ 416719 h 416719"/>
              <a:gd name="connsiteX24" fmla="*/ 59531 w 2409825"/>
              <a:gd name="connsiteY24" fmla="*/ 304800 h 416719"/>
              <a:gd name="connsiteX25" fmla="*/ 28575 w 2409825"/>
              <a:gd name="connsiteY25" fmla="*/ 269081 h 416719"/>
              <a:gd name="connsiteX26" fmla="*/ 9525 w 2409825"/>
              <a:gd name="connsiteY26" fmla="*/ 240506 h 416719"/>
              <a:gd name="connsiteX27" fmla="*/ 0 w 2409825"/>
              <a:gd name="connsiteY27" fmla="*/ 219075 h 416719"/>
              <a:gd name="connsiteX28" fmla="*/ 0 w 2409825"/>
              <a:gd name="connsiteY28" fmla="*/ 202406 h 416719"/>
              <a:gd name="connsiteX29" fmla="*/ 4762 w 2409825"/>
              <a:gd name="connsiteY29" fmla="*/ 183356 h 416719"/>
              <a:gd name="connsiteX30" fmla="*/ 21431 w 2409825"/>
              <a:gd name="connsiteY30" fmla="*/ 161925 h 416719"/>
              <a:gd name="connsiteX31" fmla="*/ 33337 w 2409825"/>
              <a:gd name="connsiteY31" fmla="*/ 147638 h 416719"/>
              <a:gd name="connsiteX32" fmla="*/ 100012 w 2409825"/>
              <a:gd name="connsiteY32" fmla="*/ 114300 h 416719"/>
              <a:gd name="connsiteX33" fmla="*/ 209550 w 2409825"/>
              <a:gd name="connsiteY33" fmla="*/ 73819 h 416719"/>
              <a:gd name="connsiteX34" fmla="*/ 347662 w 2409825"/>
              <a:gd name="connsiteY34" fmla="*/ 30956 h 416719"/>
              <a:gd name="connsiteX35" fmla="*/ 464343 w 2409825"/>
              <a:gd name="connsiteY35" fmla="*/ 0 h 416719"/>
              <a:gd name="connsiteX36" fmla="*/ 473868 w 2409825"/>
              <a:gd name="connsiteY36" fmla="*/ 0 h 416719"/>
              <a:gd name="connsiteX37" fmla="*/ 504825 w 2409825"/>
              <a:gd name="connsiteY37" fmla="*/ 4763 h 416719"/>
              <a:gd name="connsiteX38" fmla="*/ 661987 w 2409825"/>
              <a:gd name="connsiteY38" fmla="*/ 35719 h 416719"/>
              <a:gd name="connsiteX39" fmla="*/ 935831 w 2409825"/>
              <a:gd name="connsiteY39" fmla="*/ 64294 h 416719"/>
              <a:gd name="connsiteX40" fmla="*/ 1547812 w 2409825"/>
              <a:gd name="connsiteY40" fmla="*/ 1404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09825" h="416719">
                <a:moveTo>
                  <a:pt x="1547812" y="140494"/>
                </a:moveTo>
                <a:lnTo>
                  <a:pt x="1750218" y="154781"/>
                </a:lnTo>
                <a:lnTo>
                  <a:pt x="1840706" y="159544"/>
                </a:lnTo>
                <a:lnTo>
                  <a:pt x="1907381" y="159544"/>
                </a:lnTo>
                <a:lnTo>
                  <a:pt x="1969293" y="157163"/>
                </a:lnTo>
                <a:lnTo>
                  <a:pt x="2028825" y="150019"/>
                </a:lnTo>
                <a:lnTo>
                  <a:pt x="2097881" y="135731"/>
                </a:lnTo>
                <a:lnTo>
                  <a:pt x="2131218" y="121444"/>
                </a:lnTo>
                <a:lnTo>
                  <a:pt x="2171700" y="97631"/>
                </a:lnTo>
                <a:lnTo>
                  <a:pt x="2250281" y="4763"/>
                </a:lnTo>
                <a:lnTo>
                  <a:pt x="2409825" y="159544"/>
                </a:lnTo>
                <a:lnTo>
                  <a:pt x="2305050" y="259556"/>
                </a:lnTo>
                <a:lnTo>
                  <a:pt x="2219325" y="319088"/>
                </a:lnTo>
                <a:lnTo>
                  <a:pt x="2147887" y="364331"/>
                </a:lnTo>
                <a:lnTo>
                  <a:pt x="2090737" y="385763"/>
                </a:lnTo>
                <a:lnTo>
                  <a:pt x="2026443" y="397669"/>
                </a:lnTo>
                <a:lnTo>
                  <a:pt x="1940718" y="400050"/>
                </a:lnTo>
                <a:lnTo>
                  <a:pt x="1795462" y="400050"/>
                </a:lnTo>
                <a:lnTo>
                  <a:pt x="1609725" y="381000"/>
                </a:lnTo>
                <a:lnTo>
                  <a:pt x="1373981" y="361950"/>
                </a:lnTo>
                <a:lnTo>
                  <a:pt x="1128712" y="342900"/>
                </a:lnTo>
                <a:lnTo>
                  <a:pt x="723900" y="316706"/>
                </a:lnTo>
                <a:lnTo>
                  <a:pt x="573881" y="316706"/>
                </a:lnTo>
                <a:lnTo>
                  <a:pt x="171450" y="416719"/>
                </a:lnTo>
                <a:lnTo>
                  <a:pt x="59531" y="304800"/>
                </a:lnTo>
                <a:lnTo>
                  <a:pt x="28575" y="269081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2" y="183356"/>
                </a:lnTo>
                <a:lnTo>
                  <a:pt x="21431" y="161925"/>
                </a:lnTo>
                <a:lnTo>
                  <a:pt x="33337" y="147638"/>
                </a:lnTo>
                <a:lnTo>
                  <a:pt x="100012" y="114300"/>
                </a:lnTo>
                <a:lnTo>
                  <a:pt x="209550" y="73819"/>
                </a:lnTo>
                <a:lnTo>
                  <a:pt x="347662" y="30956"/>
                </a:lnTo>
                <a:lnTo>
                  <a:pt x="464343" y="0"/>
                </a:lnTo>
                <a:lnTo>
                  <a:pt x="473868" y="0"/>
                </a:lnTo>
                <a:lnTo>
                  <a:pt x="504825" y="4763"/>
                </a:lnTo>
                <a:lnTo>
                  <a:pt x="661987" y="35719"/>
                </a:lnTo>
                <a:lnTo>
                  <a:pt x="935831" y="64294"/>
                </a:lnTo>
                <a:lnTo>
                  <a:pt x="1547812" y="140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C06DBE-F931-3E45-BB21-4A536A4A7758}"/>
              </a:ext>
            </a:extLst>
          </p:cNvPr>
          <p:cNvSpPr/>
          <p:nvPr/>
        </p:nvSpPr>
        <p:spPr>
          <a:xfrm>
            <a:off x="3973513" y="4821238"/>
            <a:ext cx="1298575" cy="1017587"/>
          </a:xfrm>
          <a:custGeom>
            <a:avLst/>
            <a:gdLst>
              <a:gd name="connsiteX0" fmla="*/ 633413 w 1297782"/>
              <a:gd name="connsiteY0" fmla="*/ 638175 h 1016794"/>
              <a:gd name="connsiteX1" fmla="*/ 442913 w 1297782"/>
              <a:gd name="connsiteY1" fmla="*/ 819150 h 1016794"/>
              <a:gd name="connsiteX2" fmla="*/ 321469 w 1297782"/>
              <a:gd name="connsiteY2" fmla="*/ 935832 h 1016794"/>
              <a:gd name="connsiteX3" fmla="*/ 238125 w 1297782"/>
              <a:gd name="connsiteY3" fmla="*/ 1016794 h 1016794"/>
              <a:gd name="connsiteX4" fmla="*/ 0 w 1297782"/>
              <a:gd name="connsiteY4" fmla="*/ 626269 h 1016794"/>
              <a:gd name="connsiteX5" fmla="*/ 150019 w 1297782"/>
              <a:gd name="connsiteY5" fmla="*/ 609600 h 1016794"/>
              <a:gd name="connsiteX6" fmla="*/ 171450 w 1297782"/>
              <a:gd name="connsiteY6" fmla="*/ 628650 h 1016794"/>
              <a:gd name="connsiteX7" fmla="*/ 192882 w 1297782"/>
              <a:gd name="connsiteY7" fmla="*/ 638175 h 1016794"/>
              <a:gd name="connsiteX8" fmla="*/ 221457 w 1297782"/>
              <a:gd name="connsiteY8" fmla="*/ 628650 h 1016794"/>
              <a:gd name="connsiteX9" fmla="*/ 347663 w 1297782"/>
              <a:gd name="connsiteY9" fmla="*/ 559594 h 1016794"/>
              <a:gd name="connsiteX10" fmla="*/ 559594 w 1297782"/>
              <a:gd name="connsiteY10" fmla="*/ 438150 h 1016794"/>
              <a:gd name="connsiteX11" fmla="*/ 773907 w 1297782"/>
              <a:gd name="connsiteY11" fmla="*/ 307182 h 1016794"/>
              <a:gd name="connsiteX12" fmla="*/ 1002507 w 1297782"/>
              <a:gd name="connsiteY12" fmla="*/ 164307 h 1016794"/>
              <a:gd name="connsiteX13" fmla="*/ 1216819 w 1297782"/>
              <a:gd name="connsiteY13" fmla="*/ 28575 h 1016794"/>
              <a:gd name="connsiteX14" fmla="*/ 1252538 w 1297782"/>
              <a:gd name="connsiteY14" fmla="*/ 9525 h 1016794"/>
              <a:gd name="connsiteX15" fmla="*/ 1281113 w 1297782"/>
              <a:gd name="connsiteY15" fmla="*/ 0 h 1016794"/>
              <a:gd name="connsiteX16" fmla="*/ 1290638 w 1297782"/>
              <a:gd name="connsiteY16" fmla="*/ 2382 h 1016794"/>
              <a:gd name="connsiteX17" fmla="*/ 1297782 w 1297782"/>
              <a:gd name="connsiteY17" fmla="*/ 7144 h 1016794"/>
              <a:gd name="connsiteX18" fmla="*/ 1297782 w 1297782"/>
              <a:gd name="connsiteY18" fmla="*/ 16669 h 1016794"/>
              <a:gd name="connsiteX19" fmla="*/ 1293019 w 1297782"/>
              <a:gd name="connsiteY19" fmla="*/ 40482 h 1016794"/>
              <a:gd name="connsiteX20" fmla="*/ 1276350 w 1297782"/>
              <a:gd name="connsiteY20" fmla="*/ 66675 h 1016794"/>
              <a:gd name="connsiteX21" fmla="*/ 1204913 w 1297782"/>
              <a:gd name="connsiteY21" fmla="*/ 126207 h 1016794"/>
              <a:gd name="connsiteX22" fmla="*/ 1045369 w 1297782"/>
              <a:gd name="connsiteY22" fmla="*/ 266700 h 1016794"/>
              <a:gd name="connsiteX23" fmla="*/ 900113 w 1297782"/>
              <a:gd name="connsiteY23" fmla="*/ 395288 h 1016794"/>
              <a:gd name="connsiteX24" fmla="*/ 633413 w 1297782"/>
              <a:gd name="connsiteY24" fmla="*/ 6381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2" h="1016794">
                <a:moveTo>
                  <a:pt x="633413" y="638175"/>
                </a:moveTo>
                <a:lnTo>
                  <a:pt x="442913" y="819150"/>
                </a:lnTo>
                <a:lnTo>
                  <a:pt x="321469" y="935832"/>
                </a:lnTo>
                <a:lnTo>
                  <a:pt x="238125" y="1016794"/>
                </a:lnTo>
                <a:lnTo>
                  <a:pt x="0" y="626269"/>
                </a:lnTo>
                <a:lnTo>
                  <a:pt x="150019" y="609600"/>
                </a:lnTo>
                <a:lnTo>
                  <a:pt x="171450" y="628650"/>
                </a:lnTo>
                <a:lnTo>
                  <a:pt x="192882" y="638175"/>
                </a:lnTo>
                <a:lnTo>
                  <a:pt x="221457" y="628650"/>
                </a:lnTo>
                <a:lnTo>
                  <a:pt x="347663" y="559594"/>
                </a:lnTo>
                <a:lnTo>
                  <a:pt x="559594" y="438150"/>
                </a:lnTo>
                <a:lnTo>
                  <a:pt x="773907" y="307182"/>
                </a:lnTo>
                <a:lnTo>
                  <a:pt x="1002507" y="164307"/>
                </a:lnTo>
                <a:lnTo>
                  <a:pt x="1216819" y="28575"/>
                </a:lnTo>
                <a:lnTo>
                  <a:pt x="1252538" y="9525"/>
                </a:lnTo>
                <a:lnTo>
                  <a:pt x="1281113" y="0"/>
                </a:lnTo>
                <a:lnTo>
                  <a:pt x="1290638" y="2382"/>
                </a:lnTo>
                <a:lnTo>
                  <a:pt x="1297782" y="7144"/>
                </a:lnTo>
                <a:lnTo>
                  <a:pt x="1297782" y="16669"/>
                </a:lnTo>
                <a:lnTo>
                  <a:pt x="1293019" y="40482"/>
                </a:lnTo>
                <a:lnTo>
                  <a:pt x="1276350" y="66675"/>
                </a:lnTo>
                <a:lnTo>
                  <a:pt x="1204913" y="126207"/>
                </a:lnTo>
                <a:lnTo>
                  <a:pt x="1045369" y="266700"/>
                </a:lnTo>
                <a:lnTo>
                  <a:pt x="900113" y="395288"/>
                </a:lnTo>
                <a:lnTo>
                  <a:pt x="633413" y="638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958-DC90-3543-A450-84EB9E85EA8D}"/>
              </a:ext>
            </a:extLst>
          </p:cNvPr>
          <p:cNvSpPr/>
          <p:nvPr/>
        </p:nvSpPr>
        <p:spPr>
          <a:xfrm>
            <a:off x="5029200" y="2820988"/>
            <a:ext cx="1319213" cy="1130300"/>
          </a:xfrm>
          <a:custGeom>
            <a:avLst/>
            <a:gdLst>
              <a:gd name="connsiteX0" fmla="*/ 354806 w 1319213"/>
              <a:gd name="connsiteY0" fmla="*/ 769144 h 1128713"/>
              <a:gd name="connsiteX1" fmla="*/ 478631 w 1319213"/>
              <a:gd name="connsiteY1" fmla="*/ 664369 h 1128713"/>
              <a:gd name="connsiteX2" fmla="*/ 616744 w 1319213"/>
              <a:gd name="connsiteY2" fmla="*/ 533400 h 1128713"/>
              <a:gd name="connsiteX3" fmla="*/ 726281 w 1319213"/>
              <a:gd name="connsiteY3" fmla="*/ 431007 h 1128713"/>
              <a:gd name="connsiteX4" fmla="*/ 812006 w 1319213"/>
              <a:gd name="connsiteY4" fmla="*/ 338138 h 1128713"/>
              <a:gd name="connsiteX5" fmla="*/ 864394 w 1319213"/>
              <a:gd name="connsiteY5" fmla="*/ 261938 h 1128713"/>
              <a:gd name="connsiteX6" fmla="*/ 881063 w 1319213"/>
              <a:gd name="connsiteY6" fmla="*/ 223838 h 1128713"/>
              <a:gd name="connsiteX7" fmla="*/ 883444 w 1319213"/>
              <a:gd name="connsiteY7" fmla="*/ 207169 h 1128713"/>
              <a:gd name="connsiteX8" fmla="*/ 878681 w 1319213"/>
              <a:gd name="connsiteY8" fmla="*/ 190500 h 1128713"/>
              <a:gd name="connsiteX9" fmla="*/ 862013 w 1319213"/>
              <a:gd name="connsiteY9" fmla="*/ 166688 h 1128713"/>
              <a:gd name="connsiteX10" fmla="*/ 833438 w 1319213"/>
              <a:gd name="connsiteY10" fmla="*/ 133350 h 1128713"/>
              <a:gd name="connsiteX11" fmla="*/ 814388 w 1319213"/>
              <a:gd name="connsiteY11" fmla="*/ 114300 h 1128713"/>
              <a:gd name="connsiteX12" fmla="*/ 783431 w 1319213"/>
              <a:gd name="connsiteY12" fmla="*/ 92869 h 1128713"/>
              <a:gd name="connsiteX13" fmla="*/ 769144 w 1319213"/>
              <a:gd name="connsiteY13" fmla="*/ 78582 h 1128713"/>
              <a:gd name="connsiteX14" fmla="*/ 752475 w 1319213"/>
              <a:gd name="connsiteY14" fmla="*/ 47625 h 1128713"/>
              <a:gd name="connsiteX15" fmla="*/ 747713 w 1319213"/>
              <a:gd name="connsiteY15" fmla="*/ 28575 h 1128713"/>
              <a:gd name="connsiteX16" fmla="*/ 750094 w 1319213"/>
              <a:gd name="connsiteY16" fmla="*/ 16669 h 1128713"/>
              <a:gd name="connsiteX17" fmla="*/ 764381 w 1319213"/>
              <a:gd name="connsiteY17" fmla="*/ 2382 h 1128713"/>
              <a:gd name="connsiteX18" fmla="*/ 792956 w 1319213"/>
              <a:gd name="connsiteY18" fmla="*/ 0 h 1128713"/>
              <a:gd name="connsiteX19" fmla="*/ 838200 w 1319213"/>
              <a:gd name="connsiteY19" fmla="*/ 2382 h 1128713"/>
              <a:gd name="connsiteX20" fmla="*/ 892969 w 1319213"/>
              <a:gd name="connsiteY20" fmla="*/ 11907 h 1128713"/>
              <a:gd name="connsiteX21" fmla="*/ 954881 w 1319213"/>
              <a:gd name="connsiteY21" fmla="*/ 35719 h 1128713"/>
              <a:gd name="connsiteX22" fmla="*/ 1021556 w 1319213"/>
              <a:gd name="connsiteY22" fmla="*/ 71438 h 1128713"/>
              <a:gd name="connsiteX23" fmla="*/ 1085850 w 1319213"/>
              <a:gd name="connsiteY23" fmla="*/ 111919 h 1128713"/>
              <a:gd name="connsiteX24" fmla="*/ 1126331 w 1319213"/>
              <a:gd name="connsiteY24" fmla="*/ 142875 h 1128713"/>
              <a:gd name="connsiteX25" fmla="*/ 1173956 w 1319213"/>
              <a:gd name="connsiteY25" fmla="*/ 192882 h 1128713"/>
              <a:gd name="connsiteX26" fmla="*/ 1219200 w 1319213"/>
              <a:gd name="connsiteY26" fmla="*/ 250032 h 1128713"/>
              <a:gd name="connsiteX27" fmla="*/ 1257300 w 1319213"/>
              <a:gd name="connsiteY27" fmla="*/ 302419 h 1128713"/>
              <a:gd name="connsiteX28" fmla="*/ 1290638 w 1319213"/>
              <a:gd name="connsiteY28" fmla="*/ 357188 h 1128713"/>
              <a:gd name="connsiteX29" fmla="*/ 1312069 w 1319213"/>
              <a:gd name="connsiteY29" fmla="*/ 402432 h 1128713"/>
              <a:gd name="connsiteX30" fmla="*/ 1319213 w 1319213"/>
              <a:gd name="connsiteY30" fmla="*/ 438150 h 1128713"/>
              <a:gd name="connsiteX31" fmla="*/ 1312069 w 1319213"/>
              <a:gd name="connsiteY31" fmla="*/ 461963 h 1128713"/>
              <a:gd name="connsiteX32" fmla="*/ 1290638 w 1319213"/>
              <a:gd name="connsiteY32" fmla="*/ 483394 h 1128713"/>
              <a:gd name="connsiteX33" fmla="*/ 1240631 w 1319213"/>
              <a:gd name="connsiteY33" fmla="*/ 500063 h 1128713"/>
              <a:gd name="connsiteX34" fmla="*/ 1154906 w 1319213"/>
              <a:gd name="connsiteY34" fmla="*/ 516732 h 1128713"/>
              <a:gd name="connsiteX35" fmla="*/ 1028700 w 1319213"/>
              <a:gd name="connsiteY35" fmla="*/ 547688 h 1128713"/>
              <a:gd name="connsiteX36" fmla="*/ 973931 w 1319213"/>
              <a:gd name="connsiteY36" fmla="*/ 566738 h 1128713"/>
              <a:gd name="connsiteX37" fmla="*/ 735806 w 1319213"/>
              <a:gd name="connsiteY37" fmla="*/ 709613 h 1128713"/>
              <a:gd name="connsiteX38" fmla="*/ 481013 w 1319213"/>
              <a:gd name="connsiteY38" fmla="*/ 862013 h 1128713"/>
              <a:gd name="connsiteX39" fmla="*/ 242888 w 1319213"/>
              <a:gd name="connsiteY39" fmla="*/ 1012032 h 1128713"/>
              <a:gd name="connsiteX40" fmla="*/ 69056 w 1319213"/>
              <a:gd name="connsiteY40" fmla="*/ 1128713 h 1128713"/>
              <a:gd name="connsiteX41" fmla="*/ 0 w 1319213"/>
              <a:gd name="connsiteY41" fmla="*/ 1062038 h 1128713"/>
              <a:gd name="connsiteX42" fmla="*/ 152400 w 1319213"/>
              <a:gd name="connsiteY42" fmla="*/ 942975 h 1128713"/>
              <a:gd name="connsiteX43" fmla="*/ 250031 w 1319213"/>
              <a:gd name="connsiteY43" fmla="*/ 866775 h 1128713"/>
              <a:gd name="connsiteX44" fmla="*/ 354806 w 1319213"/>
              <a:gd name="connsiteY44" fmla="*/ 76914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3" h="1128713">
                <a:moveTo>
                  <a:pt x="354806" y="769144"/>
                </a:moveTo>
                <a:lnTo>
                  <a:pt x="478631" y="664369"/>
                </a:lnTo>
                <a:lnTo>
                  <a:pt x="616744" y="533400"/>
                </a:lnTo>
                <a:lnTo>
                  <a:pt x="726281" y="431007"/>
                </a:lnTo>
                <a:lnTo>
                  <a:pt x="812006" y="338138"/>
                </a:lnTo>
                <a:lnTo>
                  <a:pt x="864394" y="261938"/>
                </a:lnTo>
                <a:lnTo>
                  <a:pt x="881063" y="223838"/>
                </a:lnTo>
                <a:lnTo>
                  <a:pt x="883444" y="207169"/>
                </a:lnTo>
                <a:lnTo>
                  <a:pt x="878681" y="190500"/>
                </a:lnTo>
                <a:lnTo>
                  <a:pt x="862013" y="166688"/>
                </a:lnTo>
                <a:lnTo>
                  <a:pt x="833438" y="133350"/>
                </a:lnTo>
                <a:lnTo>
                  <a:pt x="814388" y="114300"/>
                </a:lnTo>
                <a:lnTo>
                  <a:pt x="783431" y="92869"/>
                </a:lnTo>
                <a:lnTo>
                  <a:pt x="769144" y="78582"/>
                </a:lnTo>
                <a:lnTo>
                  <a:pt x="752475" y="47625"/>
                </a:lnTo>
                <a:lnTo>
                  <a:pt x="747713" y="28575"/>
                </a:lnTo>
                <a:lnTo>
                  <a:pt x="750094" y="16669"/>
                </a:lnTo>
                <a:lnTo>
                  <a:pt x="764381" y="2382"/>
                </a:lnTo>
                <a:lnTo>
                  <a:pt x="792956" y="0"/>
                </a:lnTo>
                <a:lnTo>
                  <a:pt x="838200" y="2382"/>
                </a:lnTo>
                <a:lnTo>
                  <a:pt x="892969" y="11907"/>
                </a:lnTo>
                <a:lnTo>
                  <a:pt x="954881" y="35719"/>
                </a:lnTo>
                <a:lnTo>
                  <a:pt x="1021556" y="71438"/>
                </a:lnTo>
                <a:lnTo>
                  <a:pt x="1085850" y="111919"/>
                </a:lnTo>
                <a:lnTo>
                  <a:pt x="1126331" y="142875"/>
                </a:lnTo>
                <a:lnTo>
                  <a:pt x="1173956" y="192882"/>
                </a:lnTo>
                <a:lnTo>
                  <a:pt x="1219200" y="250032"/>
                </a:lnTo>
                <a:lnTo>
                  <a:pt x="1257300" y="302419"/>
                </a:lnTo>
                <a:lnTo>
                  <a:pt x="1290638" y="357188"/>
                </a:lnTo>
                <a:lnTo>
                  <a:pt x="1312069" y="402432"/>
                </a:lnTo>
                <a:lnTo>
                  <a:pt x="1319213" y="438150"/>
                </a:lnTo>
                <a:lnTo>
                  <a:pt x="1312069" y="461963"/>
                </a:lnTo>
                <a:lnTo>
                  <a:pt x="1290638" y="483394"/>
                </a:lnTo>
                <a:lnTo>
                  <a:pt x="1240631" y="500063"/>
                </a:lnTo>
                <a:lnTo>
                  <a:pt x="1154906" y="516732"/>
                </a:lnTo>
                <a:lnTo>
                  <a:pt x="1028700" y="547688"/>
                </a:lnTo>
                <a:lnTo>
                  <a:pt x="973931" y="566738"/>
                </a:lnTo>
                <a:lnTo>
                  <a:pt x="735806" y="709613"/>
                </a:lnTo>
                <a:lnTo>
                  <a:pt x="481013" y="862013"/>
                </a:lnTo>
                <a:lnTo>
                  <a:pt x="242888" y="1012032"/>
                </a:lnTo>
                <a:lnTo>
                  <a:pt x="69056" y="1128713"/>
                </a:lnTo>
                <a:lnTo>
                  <a:pt x="0" y="1062038"/>
                </a:lnTo>
                <a:lnTo>
                  <a:pt x="152400" y="942975"/>
                </a:lnTo>
                <a:lnTo>
                  <a:pt x="250031" y="866775"/>
                </a:lnTo>
                <a:lnTo>
                  <a:pt x="354806" y="769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ADEC778-188F-5543-B3E6-88B2FFE83D9E}"/>
              </a:ext>
            </a:extLst>
          </p:cNvPr>
          <p:cNvSpPr/>
          <p:nvPr/>
        </p:nvSpPr>
        <p:spPr>
          <a:xfrm>
            <a:off x="4330700" y="3228975"/>
            <a:ext cx="3044825" cy="2346325"/>
          </a:xfrm>
          <a:custGeom>
            <a:avLst/>
            <a:gdLst>
              <a:gd name="connsiteX0" fmla="*/ 952500 w 3044825"/>
              <a:gd name="connsiteY0" fmla="*/ 1044575 h 2346325"/>
              <a:gd name="connsiteX1" fmla="*/ 803275 w 3044825"/>
              <a:gd name="connsiteY1" fmla="*/ 879475 h 2346325"/>
              <a:gd name="connsiteX2" fmla="*/ 679450 w 3044825"/>
              <a:gd name="connsiteY2" fmla="*/ 736600 h 2346325"/>
              <a:gd name="connsiteX3" fmla="*/ 511175 w 3044825"/>
              <a:gd name="connsiteY3" fmla="*/ 549275 h 2346325"/>
              <a:gd name="connsiteX4" fmla="*/ 438150 w 3044825"/>
              <a:gd name="connsiteY4" fmla="*/ 476250 h 2346325"/>
              <a:gd name="connsiteX5" fmla="*/ 349250 w 3044825"/>
              <a:gd name="connsiteY5" fmla="*/ 390525 h 2346325"/>
              <a:gd name="connsiteX6" fmla="*/ 269875 w 3044825"/>
              <a:gd name="connsiteY6" fmla="*/ 320675 h 2346325"/>
              <a:gd name="connsiteX7" fmla="*/ 171450 w 3044825"/>
              <a:gd name="connsiteY7" fmla="*/ 231775 h 2346325"/>
              <a:gd name="connsiteX8" fmla="*/ 117475 w 3044825"/>
              <a:gd name="connsiteY8" fmla="*/ 187325 h 2346325"/>
              <a:gd name="connsiteX9" fmla="*/ 0 w 3044825"/>
              <a:gd name="connsiteY9" fmla="*/ 92075 h 2346325"/>
              <a:gd name="connsiteX10" fmla="*/ 69850 w 3044825"/>
              <a:gd name="connsiteY10" fmla="*/ 0 h 2346325"/>
              <a:gd name="connsiteX11" fmla="*/ 238125 w 3044825"/>
              <a:gd name="connsiteY11" fmla="*/ 139700 h 2346325"/>
              <a:gd name="connsiteX12" fmla="*/ 415925 w 3044825"/>
              <a:gd name="connsiteY12" fmla="*/ 292100 h 2346325"/>
              <a:gd name="connsiteX13" fmla="*/ 574675 w 3044825"/>
              <a:gd name="connsiteY13" fmla="*/ 428625 h 2346325"/>
              <a:gd name="connsiteX14" fmla="*/ 774700 w 3044825"/>
              <a:gd name="connsiteY14" fmla="*/ 600075 h 2346325"/>
              <a:gd name="connsiteX15" fmla="*/ 844550 w 3044825"/>
              <a:gd name="connsiteY15" fmla="*/ 676275 h 2346325"/>
              <a:gd name="connsiteX16" fmla="*/ 1095375 w 3044825"/>
              <a:gd name="connsiteY16" fmla="*/ 889000 h 2346325"/>
              <a:gd name="connsiteX17" fmla="*/ 1393825 w 3044825"/>
              <a:gd name="connsiteY17" fmla="*/ 1152525 h 2346325"/>
              <a:gd name="connsiteX18" fmla="*/ 1644650 w 3044825"/>
              <a:gd name="connsiteY18" fmla="*/ 1365250 h 2346325"/>
              <a:gd name="connsiteX19" fmla="*/ 1876425 w 3044825"/>
              <a:gd name="connsiteY19" fmla="*/ 1565275 h 2346325"/>
              <a:gd name="connsiteX20" fmla="*/ 2000250 w 3044825"/>
              <a:gd name="connsiteY20" fmla="*/ 1673225 h 2346325"/>
              <a:gd name="connsiteX21" fmla="*/ 2168525 w 3044825"/>
              <a:gd name="connsiteY21" fmla="*/ 1809750 h 2346325"/>
              <a:gd name="connsiteX22" fmla="*/ 2324100 w 3044825"/>
              <a:gd name="connsiteY22" fmla="*/ 1914525 h 2346325"/>
              <a:gd name="connsiteX23" fmla="*/ 2520950 w 3044825"/>
              <a:gd name="connsiteY23" fmla="*/ 2028825 h 2346325"/>
              <a:gd name="connsiteX24" fmla="*/ 2733675 w 3044825"/>
              <a:gd name="connsiteY24" fmla="*/ 2130425 h 2346325"/>
              <a:gd name="connsiteX25" fmla="*/ 2981325 w 3044825"/>
              <a:gd name="connsiteY25" fmla="*/ 2222500 h 2346325"/>
              <a:gd name="connsiteX26" fmla="*/ 3022600 w 3044825"/>
              <a:gd name="connsiteY26" fmla="*/ 2235200 h 2346325"/>
              <a:gd name="connsiteX27" fmla="*/ 3038475 w 3044825"/>
              <a:gd name="connsiteY27" fmla="*/ 2244725 h 2346325"/>
              <a:gd name="connsiteX28" fmla="*/ 3044825 w 3044825"/>
              <a:gd name="connsiteY28" fmla="*/ 2263775 h 2346325"/>
              <a:gd name="connsiteX29" fmla="*/ 3025775 w 3044825"/>
              <a:gd name="connsiteY29" fmla="*/ 2292350 h 2346325"/>
              <a:gd name="connsiteX30" fmla="*/ 2981325 w 3044825"/>
              <a:gd name="connsiteY30" fmla="*/ 2305050 h 2346325"/>
              <a:gd name="connsiteX31" fmla="*/ 2778125 w 3044825"/>
              <a:gd name="connsiteY31" fmla="*/ 2314575 h 2346325"/>
              <a:gd name="connsiteX32" fmla="*/ 2438400 w 3044825"/>
              <a:gd name="connsiteY32" fmla="*/ 2336800 h 2346325"/>
              <a:gd name="connsiteX33" fmla="*/ 2292350 w 3044825"/>
              <a:gd name="connsiteY33" fmla="*/ 2346325 h 2346325"/>
              <a:gd name="connsiteX34" fmla="*/ 2260600 w 3044825"/>
              <a:gd name="connsiteY34" fmla="*/ 2343150 h 2346325"/>
              <a:gd name="connsiteX35" fmla="*/ 2206625 w 3044825"/>
              <a:gd name="connsiteY35" fmla="*/ 2320925 h 2346325"/>
              <a:gd name="connsiteX36" fmla="*/ 2060575 w 3044825"/>
              <a:gd name="connsiteY36" fmla="*/ 2219325 h 2346325"/>
              <a:gd name="connsiteX37" fmla="*/ 1917700 w 3044825"/>
              <a:gd name="connsiteY37" fmla="*/ 2101850 h 2346325"/>
              <a:gd name="connsiteX38" fmla="*/ 1774825 w 3044825"/>
              <a:gd name="connsiteY38" fmla="*/ 1962150 h 2346325"/>
              <a:gd name="connsiteX39" fmla="*/ 1546225 w 3044825"/>
              <a:gd name="connsiteY39" fmla="*/ 1701800 h 2346325"/>
              <a:gd name="connsiteX40" fmla="*/ 1298575 w 3044825"/>
              <a:gd name="connsiteY40" fmla="*/ 1425575 h 2346325"/>
              <a:gd name="connsiteX41" fmla="*/ 1130300 w 3044825"/>
              <a:gd name="connsiteY41" fmla="*/ 1238250 h 2346325"/>
              <a:gd name="connsiteX42" fmla="*/ 952500 w 3044825"/>
              <a:gd name="connsiteY42" fmla="*/ 104457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44825" h="2346325">
                <a:moveTo>
                  <a:pt x="952500" y="1044575"/>
                </a:moveTo>
                <a:lnTo>
                  <a:pt x="803275" y="879475"/>
                </a:lnTo>
                <a:lnTo>
                  <a:pt x="679450" y="736600"/>
                </a:lnTo>
                <a:lnTo>
                  <a:pt x="511175" y="549275"/>
                </a:lnTo>
                <a:lnTo>
                  <a:pt x="438150" y="476250"/>
                </a:lnTo>
                <a:lnTo>
                  <a:pt x="349250" y="390525"/>
                </a:lnTo>
                <a:lnTo>
                  <a:pt x="269875" y="320675"/>
                </a:lnTo>
                <a:lnTo>
                  <a:pt x="171450" y="231775"/>
                </a:lnTo>
                <a:lnTo>
                  <a:pt x="117475" y="187325"/>
                </a:lnTo>
                <a:lnTo>
                  <a:pt x="0" y="92075"/>
                </a:lnTo>
                <a:lnTo>
                  <a:pt x="69850" y="0"/>
                </a:lnTo>
                <a:lnTo>
                  <a:pt x="238125" y="139700"/>
                </a:lnTo>
                <a:lnTo>
                  <a:pt x="415925" y="292100"/>
                </a:lnTo>
                <a:lnTo>
                  <a:pt x="574675" y="428625"/>
                </a:lnTo>
                <a:lnTo>
                  <a:pt x="774700" y="600075"/>
                </a:lnTo>
                <a:lnTo>
                  <a:pt x="844550" y="676275"/>
                </a:lnTo>
                <a:lnTo>
                  <a:pt x="1095375" y="889000"/>
                </a:lnTo>
                <a:lnTo>
                  <a:pt x="1393825" y="1152525"/>
                </a:lnTo>
                <a:lnTo>
                  <a:pt x="1644650" y="1365250"/>
                </a:lnTo>
                <a:lnTo>
                  <a:pt x="1876425" y="1565275"/>
                </a:lnTo>
                <a:lnTo>
                  <a:pt x="2000250" y="1673225"/>
                </a:lnTo>
                <a:lnTo>
                  <a:pt x="2168525" y="1809750"/>
                </a:lnTo>
                <a:lnTo>
                  <a:pt x="2324100" y="1914525"/>
                </a:lnTo>
                <a:lnTo>
                  <a:pt x="2520950" y="2028825"/>
                </a:lnTo>
                <a:lnTo>
                  <a:pt x="2733675" y="2130425"/>
                </a:lnTo>
                <a:lnTo>
                  <a:pt x="2981325" y="2222500"/>
                </a:lnTo>
                <a:lnTo>
                  <a:pt x="3022600" y="2235200"/>
                </a:lnTo>
                <a:lnTo>
                  <a:pt x="3038475" y="2244725"/>
                </a:lnTo>
                <a:lnTo>
                  <a:pt x="3044825" y="2263775"/>
                </a:lnTo>
                <a:lnTo>
                  <a:pt x="3025775" y="2292350"/>
                </a:lnTo>
                <a:lnTo>
                  <a:pt x="2981325" y="2305050"/>
                </a:lnTo>
                <a:lnTo>
                  <a:pt x="2778125" y="2314575"/>
                </a:lnTo>
                <a:lnTo>
                  <a:pt x="2438400" y="2336800"/>
                </a:lnTo>
                <a:lnTo>
                  <a:pt x="2292350" y="2346325"/>
                </a:lnTo>
                <a:lnTo>
                  <a:pt x="2260600" y="2343150"/>
                </a:lnTo>
                <a:lnTo>
                  <a:pt x="2206625" y="2320925"/>
                </a:lnTo>
                <a:lnTo>
                  <a:pt x="2060575" y="2219325"/>
                </a:lnTo>
                <a:lnTo>
                  <a:pt x="1917700" y="2101850"/>
                </a:lnTo>
                <a:lnTo>
                  <a:pt x="1774825" y="1962150"/>
                </a:lnTo>
                <a:lnTo>
                  <a:pt x="1546225" y="1701800"/>
                </a:lnTo>
                <a:lnTo>
                  <a:pt x="1298575" y="1425575"/>
                </a:lnTo>
                <a:lnTo>
                  <a:pt x="1130300" y="1238250"/>
                </a:lnTo>
                <a:lnTo>
                  <a:pt x="952500" y="1044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AC5CD-7C40-4601-BA3B-AC2252D273AD}"/>
              </a:ext>
            </a:extLst>
          </p:cNvPr>
          <p:cNvGrpSpPr/>
          <p:nvPr/>
        </p:nvGrpSpPr>
        <p:grpSpPr>
          <a:xfrm>
            <a:off x="2700337" y="1533843"/>
            <a:ext cx="4676775" cy="4478337"/>
            <a:chOff x="2851150" y="1674813"/>
            <a:chExt cx="4676775" cy="44783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33CA2CF7-8591-41C0-A656-BBB9572D7E81}"/>
                </a:ext>
              </a:extLst>
            </p:cNvPr>
            <p:cNvSpPr/>
            <p:nvPr/>
          </p:nvSpPr>
          <p:spPr>
            <a:xfrm>
              <a:off x="4532313" y="16748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4C07A93C-DC6F-49EC-8F62-A5E640A701DB}"/>
                </a:ext>
              </a:extLst>
            </p:cNvPr>
            <p:cNvSpPr/>
            <p:nvPr/>
          </p:nvSpPr>
          <p:spPr>
            <a:xfrm>
              <a:off x="2943225" y="23082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BD0948FE-0ACA-4861-910E-ED57D5B5730E}"/>
                </a:ext>
              </a:extLst>
            </p:cNvPr>
            <p:cNvSpPr/>
            <p:nvPr/>
          </p:nvSpPr>
          <p:spPr>
            <a:xfrm>
              <a:off x="2851150" y="27336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E760600-F1D0-4CA8-9E99-0DC79A0E8FC3}"/>
                </a:ext>
              </a:extLst>
            </p:cNvPr>
            <p:cNvSpPr/>
            <p:nvPr/>
          </p:nvSpPr>
          <p:spPr>
            <a:xfrm rot="16200000">
              <a:off x="2964656" y="47394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02663820-4AEB-4AD1-A618-4AF8E78D9C70}"/>
                </a:ext>
              </a:extLst>
            </p:cNvPr>
            <p:cNvSpPr/>
            <p:nvPr/>
          </p:nvSpPr>
          <p:spPr>
            <a:xfrm>
              <a:off x="4125913" y="49736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1EB4AB99-3804-4A5D-A9C5-892AF95431E0}"/>
                </a:ext>
              </a:extLst>
            </p:cNvPr>
            <p:cNvSpPr/>
            <p:nvPr/>
          </p:nvSpPr>
          <p:spPr>
            <a:xfrm>
              <a:off x="5181600" y="29733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A119D3B-9AC2-4ACB-83CB-542DF672759D}"/>
                </a:ext>
              </a:extLst>
            </p:cNvPr>
            <p:cNvSpPr/>
            <p:nvPr/>
          </p:nvSpPr>
          <p:spPr>
            <a:xfrm>
              <a:off x="4483100" y="33813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B1A9A0E-A8E4-4ED4-827C-CF640B6437A6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9459B511-2F58-427A-80BB-7DBCB37F47E4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B829DE68-B773-4A7A-9182-F9C85B45BCC1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0D72848C-1038-4755-87E8-A7C385675A19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8B4FF737-AED0-44AE-93CC-7AFFC704F7C1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6EF881B4-1A85-4B01-8C66-5C869EE7FA2C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91D06A1-F6EB-4418-A914-B8D3359DDDCE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0DEFB941-6ACF-4CF0-8038-BE7523C5C674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6002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4286007-6A89-4FAE-A1A9-D036F24E4739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681685D-7F32-5C4D-9359-9F3A968E91DE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9E77DFE-845F-354F-80E4-B5B03B74E336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00BBF26-6E9E-634C-B440-9A2FF5768ABD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6339EB9-640E-9D40-8128-B62EE20AB9D8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51C20B7-2CC1-8140-9FFE-EB0A1896F775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C71E634-C9C3-154E-A728-CFD769F9F6C7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CB33F9A-0804-0C41-AC9B-503C165FA46F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380707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726D8B4-5EF2-214A-8DF6-D09B2426D884}"/>
              </a:ext>
            </a:extLst>
          </p:cNvPr>
          <p:cNvSpPr/>
          <p:nvPr/>
        </p:nvSpPr>
        <p:spPr>
          <a:xfrm>
            <a:off x="3533775" y="1544638"/>
            <a:ext cx="561975" cy="1438275"/>
          </a:xfrm>
          <a:custGeom>
            <a:avLst/>
            <a:gdLst>
              <a:gd name="connsiteX0" fmla="*/ 250031 w 561975"/>
              <a:gd name="connsiteY0" fmla="*/ 661988 h 1438275"/>
              <a:gd name="connsiteX1" fmla="*/ 197644 w 561975"/>
              <a:gd name="connsiteY1" fmla="*/ 411957 h 1438275"/>
              <a:gd name="connsiteX2" fmla="*/ 159544 w 561975"/>
              <a:gd name="connsiteY2" fmla="*/ 269082 h 1438275"/>
              <a:gd name="connsiteX3" fmla="*/ 135731 w 561975"/>
              <a:gd name="connsiteY3" fmla="*/ 209550 h 1438275"/>
              <a:gd name="connsiteX4" fmla="*/ 100013 w 561975"/>
              <a:gd name="connsiteY4" fmla="*/ 150019 h 1438275"/>
              <a:gd name="connsiteX5" fmla="*/ 57150 w 561975"/>
              <a:gd name="connsiteY5" fmla="*/ 104775 h 1438275"/>
              <a:gd name="connsiteX6" fmla="*/ 26194 w 561975"/>
              <a:gd name="connsiteY6" fmla="*/ 80963 h 1438275"/>
              <a:gd name="connsiteX7" fmla="*/ 4763 w 561975"/>
              <a:gd name="connsiteY7" fmla="*/ 54769 h 1438275"/>
              <a:gd name="connsiteX8" fmla="*/ 0 w 561975"/>
              <a:gd name="connsiteY8" fmla="*/ 30957 h 1438275"/>
              <a:gd name="connsiteX9" fmla="*/ 0 w 561975"/>
              <a:gd name="connsiteY9" fmla="*/ 14288 h 1438275"/>
              <a:gd name="connsiteX10" fmla="*/ 9525 w 561975"/>
              <a:gd name="connsiteY10" fmla="*/ 4763 h 1438275"/>
              <a:gd name="connsiteX11" fmla="*/ 30956 w 561975"/>
              <a:gd name="connsiteY11" fmla="*/ 0 h 1438275"/>
              <a:gd name="connsiteX12" fmla="*/ 69056 w 561975"/>
              <a:gd name="connsiteY12" fmla="*/ 4763 h 1438275"/>
              <a:gd name="connsiteX13" fmla="*/ 126206 w 561975"/>
              <a:gd name="connsiteY13" fmla="*/ 21432 h 1438275"/>
              <a:gd name="connsiteX14" fmla="*/ 183356 w 561975"/>
              <a:gd name="connsiteY14" fmla="*/ 45244 h 1438275"/>
              <a:gd name="connsiteX15" fmla="*/ 238125 w 561975"/>
              <a:gd name="connsiteY15" fmla="*/ 78582 h 1438275"/>
              <a:gd name="connsiteX16" fmla="*/ 300038 w 561975"/>
              <a:gd name="connsiteY16" fmla="*/ 121444 h 1438275"/>
              <a:gd name="connsiteX17" fmla="*/ 383381 w 561975"/>
              <a:gd name="connsiteY17" fmla="*/ 273844 h 1438275"/>
              <a:gd name="connsiteX18" fmla="*/ 450056 w 561975"/>
              <a:gd name="connsiteY18" fmla="*/ 604838 h 1438275"/>
              <a:gd name="connsiteX19" fmla="*/ 483394 w 561975"/>
              <a:gd name="connsiteY19" fmla="*/ 850107 h 1438275"/>
              <a:gd name="connsiteX20" fmla="*/ 540544 w 561975"/>
              <a:gd name="connsiteY20" fmla="*/ 1097757 h 1438275"/>
              <a:gd name="connsiteX21" fmla="*/ 561975 w 561975"/>
              <a:gd name="connsiteY21" fmla="*/ 1271588 h 1438275"/>
              <a:gd name="connsiteX22" fmla="*/ 557213 w 561975"/>
              <a:gd name="connsiteY22" fmla="*/ 1331119 h 1438275"/>
              <a:gd name="connsiteX23" fmla="*/ 545306 w 561975"/>
              <a:gd name="connsiteY23" fmla="*/ 1381125 h 1438275"/>
              <a:gd name="connsiteX24" fmla="*/ 531019 w 561975"/>
              <a:gd name="connsiteY24" fmla="*/ 1416844 h 1438275"/>
              <a:gd name="connsiteX25" fmla="*/ 519113 w 561975"/>
              <a:gd name="connsiteY25" fmla="*/ 1428750 h 1438275"/>
              <a:gd name="connsiteX26" fmla="*/ 502444 w 561975"/>
              <a:gd name="connsiteY26" fmla="*/ 1433513 h 1438275"/>
              <a:gd name="connsiteX27" fmla="*/ 483394 w 561975"/>
              <a:gd name="connsiteY27" fmla="*/ 1438275 h 1438275"/>
              <a:gd name="connsiteX28" fmla="*/ 442913 w 561975"/>
              <a:gd name="connsiteY28" fmla="*/ 1431132 h 1438275"/>
              <a:gd name="connsiteX29" fmla="*/ 411956 w 561975"/>
              <a:gd name="connsiteY29" fmla="*/ 1412082 h 1438275"/>
              <a:gd name="connsiteX30" fmla="*/ 378619 w 561975"/>
              <a:gd name="connsiteY30" fmla="*/ 1385888 h 1438275"/>
              <a:gd name="connsiteX31" fmla="*/ 359569 w 561975"/>
              <a:gd name="connsiteY31" fmla="*/ 1359694 h 1438275"/>
              <a:gd name="connsiteX32" fmla="*/ 311944 w 561975"/>
              <a:gd name="connsiteY32" fmla="*/ 1271588 h 1438275"/>
              <a:gd name="connsiteX33" fmla="*/ 278606 w 561975"/>
              <a:gd name="connsiteY33" fmla="*/ 1169194 h 1438275"/>
              <a:gd name="connsiteX34" fmla="*/ 273844 w 561975"/>
              <a:gd name="connsiteY34" fmla="*/ 1138238 h 1438275"/>
              <a:gd name="connsiteX35" fmla="*/ 280988 w 561975"/>
              <a:gd name="connsiteY35" fmla="*/ 1069182 h 1438275"/>
              <a:gd name="connsiteX36" fmla="*/ 285750 w 561975"/>
              <a:gd name="connsiteY36" fmla="*/ 981075 h 1438275"/>
              <a:gd name="connsiteX37" fmla="*/ 280988 w 561975"/>
              <a:gd name="connsiteY37" fmla="*/ 869157 h 1438275"/>
              <a:gd name="connsiteX38" fmla="*/ 250031 w 561975"/>
              <a:gd name="connsiteY38" fmla="*/ 6619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1975" h="1438275">
                <a:moveTo>
                  <a:pt x="250031" y="661988"/>
                </a:moveTo>
                <a:lnTo>
                  <a:pt x="197644" y="411957"/>
                </a:lnTo>
                <a:lnTo>
                  <a:pt x="159544" y="269082"/>
                </a:lnTo>
                <a:lnTo>
                  <a:pt x="135731" y="209550"/>
                </a:lnTo>
                <a:lnTo>
                  <a:pt x="100013" y="150019"/>
                </a:lnTo>
                <a:lnTo>
                  <a:pt x="57150" y="104775"/>
                </a:lnTo>
                <a:lnTo>
                  <a:pt x="26194" y="80963"/>
                </a:lnTo>
                <a:lnTo>
                  <a:pt x="4763" y="54769"/>
                </a:lnTo>
                <a:lnTo>
                  <a:pt x="0" y="30957"/>
                </a:lnTo>
                <a:lnTo>
                  <a:pt x="0" y="14288"/>
                </a:lnTo>
                <a:lnTo>
                  <a:pt x="9525" y="4763"/>
                </a:lnTo>
                <a:lnTo>
                  <a:pt x="30956" y="0"/>
                </a:lnTo>
                <a:lnTo>
                  <a:pt x="69056" y="4763"/>
                </a:lnTo>
                <a:lnTo>
                  <a:pt x="126206" y="21432"/>
                </a:lnTo>
                <a:lnTo>
                  <a:pt x="183356" y="45244"/>
                </a:lnTo>
                <a:lnTo>
                  <a:pt x="238125" y="78582"/>
                </a:lnTo>
                <a:lnTo>
                  <a:pt x="300038" y="121444"/>
                </a:lnTo>
                <a:lnTo>
                  <a:pt x="383381" y="273844"/>
                </a:lnTo>
                <a:lnTo>
                  <a:pt x="450056" y="604838"/>
                </a:lnTo>
                <a:lnTo>
                  <a:pt x="483394" y="850107"/>
                </a:lnTo>
                <a:lnTo>
                  <a:pt x="540544" y="1097757"/>
                </a:lnTo>
                <a:lnTo>
                  <a:pt x="561975" y="1271588"/>
                </a:lnTo>
                <a:lnTo>
                  <a:pt x="557213" y="1331119"/>
                </a:lnTo>
                <a:lnTo>
                  <a:pt x="545306" y="1381125"/>
                </a:lnTo>
                <a:lnTo>
                  <a:pt x="531019" y="1416844"/>
                </a:lnTo>
                <a:lnTo>
                  <a:pt x="519113" y="1428750"/>
                </a:lnTo>
                <a:lnTo>
                  <a:pt x="502444" y="1433513"/>
                </a:lnTo>
                <a:lnTo>
                  <a:pt x="483394" y="1438275"/>
                </a:lnTo>
                <a:lnTo>
                  <a:pt x="442913" y="1431132"/>
                </a:lnTo>
                <a:lnTo>
                  <a:pt x="411956" y="1412082"/>
                </a:lnTo>
                <a:lnTo>
                  <a:pt x="378619" y="1385888"/>
                </a:lnTo>
                <a:lnTo>
                  <a:pt x="359569" y="1359694"/>
                </a:lnTo>
                <a:lnTo>
                  <a:pt x="311944" y="1271588"/>
                </a:lnTo>
                <a:lnTo>
                  <a:pt x="278606" y="1169194"/>
                </a:lnTo>
                <a:lnTo>
                  <a:pt x="273844" y="1138238"/>
                </a:lnTo>
                <a:lnTo>
                  <a:pt x="280988" y="1069182"/>
                </a:lnTo>
                <a:lnTo>
                  <a:pt x="285750" y="981075"/>
                </a:lnTo>
                <a:lnTo>
                  <a:pt x="280988" y="869157"/>
                </a:lnTo>
                <a:lnTo>
                  <a:pt x="250031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82D999-FD13-724B-B416-13DB3C54B794}"/>
              </a:ext>
            </a:extLst>
          </p:cNvPr>
          <p:cNvSpPr/>
          <p:nvPr/>
        </p:nvSpPr>
        <p:spPr>
          <a:xfrm>
            <a:off x="3751263" y="3783013"/>
            <a:ext cx="508000" cy="1012825"/>
          </a:xfrm>
          <a:custGeom>
            <a:avLst/>
            <a:gdLst>
              <a:gd name="connsiteX0" fmla="*/ 254794 w 509587"/>
              <a:gd name="connsiteY0" fmla="*/ 561975 h 1012032"/>
              <a:gd name="connsiteX1" fmla="*/ 216694 w 509587"/>
              <a:gd name="connsiteY1" fmla="*/ 400050 h 1012032"/>
              <a:gd name="connsiteX2" fmla="*/ 183356 w 509587"/>
              <a:gd name="connsiteY2" fmla="*/ 292894 h 1012032"/>
              <a:gd name="connsiteX3" fmla="*/ 140494 w 509587"/>
              <a:gd name="connsiteY3" fmla="*/ 200025 h 1012032"/>
              <a:gd name="connsiteX4" fmla="*/ 92869 w 509587"/>
              <a:gd name="connsiteY4" fmla="*/ 133350 h 1012032"/>
              <a:gd name="connsiteX5" fmla="*/ 66675 w 509587"/>
              <a:gd name="connsiteY5" fmla="*/ 100013 h 1012032"/>
              <a:gd name="connsiteX6" fmla="*/ 9525 w 509587"/>
              <a:gd name="connsiteY6" fmla="*/ 50007 h 1012032"/>
              <a:gd name="connsiteX7" fmla="*/ 2381 w 509587"/>
              <a:gd name="connsiteY7" fmla="*/ 40482 h 1012032"/>
              <a:gd name="connsiteX8" fmla="*/ 0 w 509587"/>
              <a:gd name="connsiteY8" fmla="*/ 26194 h 1012032"/>
              <a:gd name="connsiteX9" fmla="*/ 7144 w 509587"/>
              <a:gd name="connsiteY9" fmla="*/ 9525 h 1012032"/>
              <a:gd name="connsiteX10" fmla="*/ 19050 w 509587"/>
              <a:gd name="connsiteY10" fmla="*/ 2382 h 1012032"/>
              <a:gd name="connsiteX11" fmla="*/ 47625 w 509587"/>
              <a:gd name="connsiteY11" fmla="*/ 0 h 1012032"/>
              <a:gd name="connsiteX12" fmla="*/ 107156 w 509587"/>
              <a:gd name="connsiteY12" fmla="*/ 9525 h 1012032"/>
              <a:gd name="connsiteX13" fmla="*/ 202406 w 509587"/>
              <a:gd name="connsiteY13" fmla="*/ 30957 h 1012032"/>
              <a:gd name="connsiteX14" fmla="*/ 342900 w 509587"/>
              <a:gd name="connsiteY14" fmla="*/ 71438 h 1012032"/>
              <a:gd name="connsiteX15" fmla="*/ 395287 w 509587"/>
              <a:gd name="connsiteY15" fmla="*/ 228600 h 1012032"/>
              <a:gd name="connsiteX16" fmla="*/ 442912 w 509587"/>
              <a:gd name="connsiteY16" fmla="*/ 440532 h 1012032"/>
              <a:gd name="connsiteX17" fmla="*/ 459581 w 509587"/>
              <a:gd name="connsiteY17" fmla="*/ 528638 h 1012032"/>
              <a:gd name="connsiteX18" fmla="*/ 502444 w 509587"/>
              <a:gd name="connsiteY18" fmla="*/ 759619 h 1012032"/>
              <a:gd name="connsiteX19" fmla="*/ 504825 w 509587"/>
              <a:gd name="connsiteY19" fmla="*/ 916782 h 1012032"/>
              <a:gd name="connsiteX20" fmla="*/ 497681 w 509587"/>
              <a:gd name="connsiteY20" fmla="*/ 966788 h 1012032"/>
              <a:gd name="connsiteX21" fmla="*/ 488156 w 509587"/>
              <a:gd name="connsiteY21" fmla="*/ 995363 h 1012032"/>
              <a:gd name="connsiteX22" fmla="*/ 481012 w 509587"/>
              <a:gd name="connsiteY22" fmla="*/ 1004888 h 1012032"/>
              <a:gd name="connsiteX23" fmla="*/ 461962 w 509587"/>
              <a:gd name="connsiteY23" fmla="*/ 1012032 h 1012032"/>
              <a:gd name="connsiteX24" fmla="*/ 438150 w 509587"/>
              <a:gd name="connsiteY24" fmla="*/ 1007269 h 1012032"/>
              <a:gd name="connsiteX25" fmla="*/ 416719 w 509587"/>
              <a:gd name="connsiteY25" fmla="*/ 1000125 h 1012032"/>
              <a:gd name="connsiteX26" fmla="*/ 385762 w 509587"/>
              <a:gd name="connsiteY26" fmla="*/ 983457 h 1012032"/>
              <a:gd name="connsiteX27" fmla="*/ 364331 w 509587"/>
              <a:gd name="connsiteY27" fmla="*/ 966788 h 1012032"/>
              <a:gd name="connsiteX28" fmla="*/ 335756 w 509587"/>
              <a:gd name="connsiteY28" fmla="*/ 938213 h 1012032"/>
              <a:gd name="connsiteX29" fmla="*/ 314325 w 509587"/>
              <a:gd name="connsiteY29" fmla="*/ 904875 h 1012032"/>
              <a:gd name="connsiteX30" fmla="*/ 302419 w 509587"/>
              <a:gd name="connsiteY30" fmla="*/ 873919 h 1012032"/>
              <a:gd name="connsiteX31" fmla="*/ 297656 w 509587"/>
              <a:gd name="connsiteY31" fmla="*/ 812007 h 1012032"/>
              <a:gd name="connsiteX32" fmla="*/ 290512 w 509587"/>
              <a:gd name="connsiteY32" fmla="*/ 750094 h 1012032"/>
              <a:gd name="connsiteX33" fmla="*/ 254794 w 509587"/>
              <a:gd name="connsiteY33" fmla="*/ 561975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9587" h="1012032">
                <a:moveTo>
                  <a:pt x="254794" y="561975"/>
                </a:moveTo>
                <a:lnTo>
                  <a:pt x="216694" y="400050"/>
                </a:lnTo>
                <a:lnTo>
                  <a:pt x="183356" y="292894"/>
                </a:lnTo>
                <a:lnTo>
                  <a:pt x="140494" y="200025"/>
                </a:lnTo>
                <a:lnTo>
                  <a:pt x="92869" y="133350"/>
                </a:lnTo>
                <a:lnTo>
                  <a:pt x="66675" y="100013"/>
                </a:lnTo>
                <a:lnTo>
                  <a:pt x="9525" y="50007"/>
                </a:lnTo>
                <a:lnTo>
                  <a:pt x="2381" y="40482"/>
                </a:lnTo>
                <a:lnTo>
                  <a:pt x="0" y="26194"/>
                </a:lnTo>
                <a:lnTo>
                  <a:pt x="7144" y="9525"/>
                </a:lnTo>
                <a:lnTo>
                  <a:pt x="19050" y="2382"/>
                </a:lnTo>
                <a:lnTo>
                  <a:pt x="47625" y="0"/>
                </a:lnTo>
                <a:lnTo>
                  <a:pt x="107156" y="9525"/>
                </a:lnTo>
                <a:lnTo>
                  <a:pt x="202406" y="30957"/>
                </a:lnTo>
                <a:lnTo>
                  <a:pt x="342900" y="71438"/>
                </a:lnTo>
                <a:lnTo>
                  <a:pt x="395287" y="228600"/>
                </a:lnTo>
                <a:lnTo>
                  <a:pt x="442912" y="440532"/>
                </a:lnTo>
                <a:lnTo>
                  <a:pt x="459581" y="528638"/>
                </a:lnTo>
                <a:lnTo>
                  <a:pt x="502444" y="759619"/>
                </a:lnTo>
                <a:cubicBezTo>
                  <a:pt x="503238" y="812007"/>
                  <a:pt x="509587" y="873126"/>
                  <a:pt x="504825" y="916782"/>
                </a:cubicBezTo>
                <a:lnTo>
                  <a:pt x="497681" y="966788"/>
                </a:lnTo>
                <a:lnTo>
                  <a:pt x="488156" y="995363"/>
                </a:lnTo>
                <a:lnTo>
                  <a:pt x="481012" y="1004888"/>
                </a:lnTo>
                <a:lnTo>
                  <a:pt x="461962" y="1012032"/>
                </a:lnTo>
                <a:lnTo>
                  <a:pt x="438150" y="1007269"/>
                </a:lnTo>
                <a:lnTo>
                  <a:pt x="416719" y="1000125"/>
                </a:lnTo>
                <a:lnTo>
                  <a:pt x="385762" y="983457"/>
                </a:lnTo>
                <a:lnTo>
                  <a:pt x="364331" y="966788"/>
                </a:lnTo>
                <a:lnTo>
                  <a:pt x="335756" y="938213"/>
                </a:lnTo>
                <a:lnTo>
                  <a:pt x="314325" y="904875"/>
                </a:lnTo>
                <a:lnTo>
                  <a:pt x="302419" y="873919"/>
                </a:lnTo>
                <a:lnTo>
                  <a:pt x="297656" y="812007"/>
                </a:lnTo>
                <a:lnTo>
                  <a:pt x="290512" y="750094"/>
                </a:lnTo>
                <a:lnTo>
                  <a:pt x="254794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291076-B042-7C4D-81E2-65DCCED758A3}"/>
              </a:ext>
            </a:extLst>
          </p:cNvPr>
          <p:cNvSpPr/>
          <p:nvPr/>
        </p:nvSpPr>
        <p:spPr>
          <a:xfrm>
            <a:off x="3754438" y="1395413"/>
            <a:ext cx="2674937" cy="1406525"/>
          </a:xfrm>
          <a:custGeom>
            <a:avLst/>
            <a:gdLst>
              <a:gd name="connsiteX0" fmla="*/ 766763 w 2674144"/>
              <a:gd name="connsiteY0" fmla="*/ 364331 h 1407318"/>
              <a:gd name="connsiteX1" fmla="*/ 114300 w 2674144"/>
              <a:gd name="connsiteY1" fmla="*/ 435768 h 1407318"/>
              <a:gd name="connsiteX2" fmla="*/ 0 w 2674144"/>
              <a:gd name="connsiteY2" fmla="*/ 278606 h 1407318"/>
              <a:gd name="connsiteX3" fmla="*/ 164307 w 2674144"/>
              <a:gd name="connsiteY3" fmla="*/ 261937 h 1407318"/>
              <a:gd name="connsiteX4" fmla="*/ 535782 w 2674144"/>
              <a:gd name="connsiteY4" fmla="*/ 223837 h 1407318"/>
              <a:gd name="connsiteX5" fmla="*/ 1128713 w 2674144"/>
              <a:gd name="connsiteY5" fmla="*/ 166687 h 1407318"/>
              <a:gd name="connsiteX6" fmla="*/ 1638300 w 2674144"/>
              <a:gd name="connsiteY6" fmla="*/ 116681 h 1407318"/>
              <a:gd name="connsiteX7" fmla="*/ 2147888 w 2674144"/>
              <a:gd name="connsiteY7" fmla="*/ 69056 h 1407318"/>
              <a:gd name="connsiteX8" fmla="*/ 2276475 w 2674144"/>
              <a:gd name="connsiteY8" fmla="*/ 33337 h 1407318"/>
              <a:gd name="connsiteX9" fmla="*/ 2374107 w 2674144"/>
              <a:gd name="connsiteY9" fmla="*/ 0 h 1407318"/>
              <a:gd name="connsiteX10" fmla="*/ 2397919 w 2674144"/>
              <a:gd name="connsiteY10" fmla="*/ 0 h 1407318"/>
              <a:gd name="connsiteX11" fmla="*/ 2471738 w 2674144"/>
              <a:gd name="connsiteY11" fmla="*/ 61912 h 1407318"/>
              <a:gd name="connsiteX12" fmla="*/ 2586038 w 2674144"/>
              <a:gd name="connsiteY12" fmla="*/ 169068 h 1407318"/>
              <a:gd name="connsiteX13" fmla="*/ 2659857 w 2674144"/>
              <a:gd name="connsiteY13" fmla="*/ 242887 h 1407318"/>
              <a:gd name="connsiteX14" fmla="*/ 2669382 w 2674144"/>
              <a:gd name="connsiteY14" fmla="*/ 261937 h 1407318"/>
              <a:gd name="connsiteX15" fmla="*/ 2674144 w 2674144"/>
              <a:gd name="connsiteY15" fmla="*/ 292893 h 1407318"/>
              <a:gd name="connsiteX16" fmla="*/ 2664619 w 2674144"/>
              <a:gd name="connsiteY16" fmla="*/ 326231 h 1407318"/>
              <a:gd name="connsiteX17" fmla="*/ 2640807 w 2674144"/>
              <a:gd name="connsiteY17" fmla="*/ 361950 h 1407318"/>
              <a:gd name="connsiteX18" fmla="*/ 2583657 w 2674144"/>
              <a:gd name="connsiteY18" fmla="*/ 523875 h 1407318"/>
              <a:gd name="connsiteX19" fmla="*/ 2516982 w 2674144"/>
              <a:gd name="connsiteY19" fmla="*/ 778668 h 1407318"/>
              <a:gd name="connsiteX20" fmla="*/ 2476500 w 2674144"/>
              <a:gd name="connsiteY20" fmla="*/ 952500 h 1407318"/>
              <a:gd name="connsiteX21" fmla="*/ 2436019 w 2674144"/>
              <a:gd name="connsiteY21" fmla="*/ 1178718 h 1407318"/>
              <a:gd name="connsiteX22" fmla="*/ 2409825 w 2674144"/>
              <a:gd name="connsiteY22" fmla="*/ 1285875 h 1407318"/>
              <a:gd name="connsiteX23" fmla="*/ 2393157 w 2674144"/>
              <a:gd name="connsiteY23" fmla="*/ 1323975 h 1407318"/>
              <a:gd name="connsiteX24" fmla="*/ 2364582 w 2674144"/>
              <a:gd name="connsiteY24" fmla="*/ 1366837 h 1407318"/>
              <a:gd name="connsiteX25" fmla="*/ 2338388 w 2674144"/>
              <a:gd name="connsiteY25" fmla="*/ 1395412 h 1407318"/>
              <a:gd name="connsiteX26" fmla="*/ 2319338 w 2674144"/>
              <a:gd name="connsiteY26" fmla="*/ 1404937 h 1407318"/>
              <a:gd name="connsiteX27" fmla="*/ 2283619 w 2674144"/>
              <a:gd name="connsiteY27" fmla="*/ 1407318 h 1407318"/>
              <a:gd name="connsiteX28" fmla="*/ 2240757 w 2674144"/>
              <a:gd name="connsiteY28" fmla="*/ 1388268 h 1407318"/>
              <a:gd name="connsiteX29" fmla="*/ 2205038 w 2674144"/>
              <a:gd name="connsiteY29" fmla="*/ 1364456 h 1407318"/>
              <a:gd name="connsiteX30" fmla="*/ 2174082 w 2674144"/>
              <a:gd name="connsiteY30" fmla="*/ 1335881 h 1407318"/>
              <a:gd name="connsiteX31" fmla="*/ 2150269 w 2674144"/>
              <a:gd name="connsiteY31" fmla="*/ 1304925 h 1407318"/>
              <a:gd name="connsiteX32" fmla="*/ 2219325 w 2674144"/>
              <a:gd name="connsiteY32" fmla="*/ 1088231 h 1407318"/>
              <a:gd name="connsiteX33" fmla="*/ 2262188 w 2674144"/>
              <a:gd name="connsiteY33" fmla="*/ 726281 h 1407318"/>
              <a:gd name="connsiteX34" fmla="*/ 2286000 w 2674144"/>
              <a:gd name="connsiteY34" fmla="*/ 569118 h 1407318"/>
              <a:gd name="connsiteX35" fmla="*/ 2328863 w 2674144"/>
              <a:gd name="connsiteY35" fmla="*/ 330993 h 1407318"/>
              <a:gd name="connsiteX36" fmla="*/ 2324100 w 2674144"/>
              <a:gd name="connsiteY36" fmla="*/ 297656 h 1407318"/>
              <a:gd name="connsiteX37" fmla="*/ 2312194 w 2674144"/>
              <a:gd name="connsiteY37" fmla="*/ 269081 h 1407318"/>
              <a:gd name="connsiteX38" fmla="*/ 2290763 w 2674144"/>
              <a:gd name="connsiteY38" fmla="*/ 247650 h 1407318"/>
              <a:gd name="connsiteX39" fmla="*/ 2262188 w 2674144"/>
              <a:gd name="connsiteY39" fmla="*/ 233362 h 1407318"/>
              <a:gd name="connsiteX40" fmla="*/ 2219325 w 2674144"/>
              <a:gd name="connsiteY40" fmla="*/ 228600 h 1407318"/>
              <a:gd name="connsiteX41" fmla="*/ 1976438 w 2674144"/>
              <a:gd name="connsiteY41" fmla="*/ 247650 h 1407318"/>
              <a:gd name="connsiteX42" fmla="*/ 1428750 w 2674144"/>
              <a:gd name="connsiteY42" fmla="*/ 302418 h 1407318"/>
              <a:gd name="connsiteX43" fmla="*/ 766763 w 2674144"/>
              <a:gd name="connsiteY43" fmla="*/ 364331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74144" h="1407318">
                <a:moveTo>
                  <a:pt x="766763" y="364331"/>
                </a:moveTo>
                <a:lnTo>
                  <a:pt x="114300" y="435768"/>
                </a:lnTo>
                <a:lnTo>
                  <a:pt x="0" y="278606"/>
                </a:lnTo>
                <a:lnTo>
                  <a:pt x="164307" y="261937"/>
                </a:lnTo>
                <a:lnTo>
                  <a:pt x="535782" y="223837"/>
                </a:lnTo>
                <a:lnTo>
                  <a:pt x="1128713" y="166687"/>
                </a:lnTo>
                <a:lnTo>
                  <a:pt x="1638300" y="116681"/>
                </a:lnTo>
                <a:lnTo>
                  <a:pt x="2147888" y="69056"/>
                </a:lnTo>
                <a:lnTo>
                  <a:pt x="2276475" y="33337"/>
                </a:lnTo>
                <a:lnTo>
                  <a:pt x="2374107" y="0"/>
                </a:lnTo>
                <a:lnTo>
                  <a:pt x="2397919" y="0"/>
                </a:lnTo>
                <a:lnTo>
                  <a:pt x="2471738" y="61912"/>
                </a:lnTo>
                <a:lnTo>
                  <a:pt x="2586038" y="169068"/>
                </a:lnTo>
                <a:lnTo>
                  <a:pt x="2659857" y="242887"/>
                </a:lnTo>
                <a:lnTo>
                  <a:pt x="2669382" y="261937"/>
                </a:lnTo>
                <a:lnTo>
                  <a:pt x="2674144" y="292893"/>
                </a:lnTo>
                <a:lnTo>
                  <a:pt x="2664619" y="326231"/>
                </a:lnTo>
                <a:lnTo>
                  <a:pt x="2640807" y="361950"/>
                </a:lnTo>
                <a:lnTo>
                  <a:pt x="2583657" y="523875"/>
                </a:lnTo>
                <a:lnTo>
                  <a:pt x="2516982" y="778668"/>
                </a:lnTo>
                <a:lnTo>
                  <a:pt x="2476500" y="952500"/>
                </a:lnTo>
                <a:lnTo>
                  <a:pt x="2436019" y="1178718"/>
                </a:lnTo>
                <a:lnTo>
                  <a:pt x="2409825" y="1285875"/>
                </a:lnTo>
                <a:lnTo>
                  <a:pt x="2393157" y="1323975"/>
                </a:lnTo>
                <a:lnTo>
                  <a:pt x="2364582" y="1366837"/>
                </a:lnTo>
                <a:lnTo>
                  <a:pt x="2338388" y="1395412"/>
                </a:lnTo>
                <a:lnTo>
                  <a:pt x="2319338" y="1404937"/>
                </a:lnTo>
                <a:lnTo>
                  <a:pt x="2283619" y="1407318"/>
                </a:lnTo>
                <a:lnTo>
                  <a:pt x="2240757" y="1388268"/>
                </a:lnTo>
                <a:lnTo>
                  <a:pt x="2205038" y="1364456"/>
                </a:lnTo>
                <a:lnTo>
                  <a:pt x="2174082" y="1335881"/>
                </a:lnTo>
                <a:lnTo>
                  <a:pt x="2150269" y="1304925"/>
                </a:lnTo>
                <a:lnTo>
                  <a:pt x="2219325" y="1088231"/>
                </a:lnTo>
                <a:lnTo>
                  <a:pt x="2262188" y="726281"/>
                </a:lnTo>
                <a:lnTo>
                  <a:pt x="2286000" y="569118"/>
                </a:lnTo>
                <a:lnTo>
                  <a:pt x="2328863" y="330993"/>
                </a:lnTo>
                <a:lnTo>
                  <a:pt x="2324100" y="297656"/>
                </a:lnTo>
                <a:lnTo>
                  <a:pt x="2312194" y="269081"/>
                </a:lnTo>
                <a:lnTo>
                  <a:pt x="2290763" y="247650"/>
                </a:lnTo>
                <a:lnTo>
                  <a:pt x="2262188" y="233362"/>
                </a:lnTo>
                <a:lnTo>
                  <a:pt x="2219325" y="228600"/>
                </a:lnTo>
                <a:lnTo>
                  <a:pt x="1976438" y="247650"/>
                </a:lnTo>
                <a:lnTo>
                  <a:pt x="1428750" y="302418"/>
                </a:lnTo>
                <a:lnTo>
                  <a:pt x="76676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B96DF92-37AA-6B4D-9759-BB0ACEFF44D2}"/>
              </a:ext>
            </a:extLst>
          </p:cNvPr>
          <p:cNvSpPr/>
          <p:nvPr/>
        </p:nvSpPr>
        <p:spPr>
          <a:xfrm>
            <a:off x="3906838" y="1947863"/>
            <a:ext cx="2168525" cy="396875"/>
          </a:xfrm>
          <a:custGeom>
            <a:avLst/>
            <a:gdLst>
              <a:gd name="connsiteX0" fmla="*/ 607219 w 2166938"/>
              <a:gd name="connsiteY0" fmla="*/ 330993 h 397668"/>
              <a:gd name="connsiteX1" fmla="*/ 45244 w 2166938"/>
              <a:gd name="connsiteY1" fmla="*/ 397668 h 397668"/>
              <a:gd name="connsiteX2" fmla="*/ 0 w 2166938"/>
              <a:gd name="connsiteY2" fmla="*/ 221456 h 397668"/>
              <a:gd name="connsiteX3" fmla="*/ 400050 w 2166938"/>
              <a:gd name="connsiteY3" fmla="*/ 176212 h 397668"/>
              <a:gd name="connsiteX4" fmla="*/ 959644 w 2166938"/>
              <a:gd name="connsiteY4" fmla="*/ 114300 h 397668"/>
              <a:gd name="connsiteX5" fmla="*/ 1566863 w 2166938"/>
              <a:gd name="connsiteY5" fmla="*/ 50006 h 397668"/>
              <a:gd name="connsiteX6" fmla="*/ 1974057 w 2166938"/>
              <a:gd name="connsiteY6" fmla="*/ 4762 h 397668"/>
              <a:gd name="connsiteX7" fmla="*/ 2000250 w 2166938"/>
              <a:gd name="connsiteY7" fmla="*/ 0 h 397668"/>
              <a:gd name="connsiteX8" fmla="*/ 2024063 w 2166938"/>
              <a:gd name="connsiteY8" fmla="*/ 0 h 397668"/>
              <a:gd name="connsiteX9" fmla="*/ 2069307 w 2166938"/>
              <a:gd name="connsiteY9" fmla="*/ 4762 h 397668"/>
              <a:gd name="connsiteX10" fmla="*/ 2114550 w 2166938"/>
              <a:gd name="connsiteY10" fmla="*/ 19050 h 397668"/>
              <a:gd name="connsiteX11" fmla="*/ 2166938 w 2166938"/>
              <a:gd name="connsiteY11" fmla="*/ 47625 h 397668"/>
              <a:gd name="connsiteX12" fmla="*/ 2166938 w 2166938"/>
              <a:gd name="connsiteY12" fmla="*/ 159543 h 397668"/>
              <a:gd name="connsiteX13" fmla="*/ 1428750 w 2166938"/>
              <a:gd name="connsiteY13" fmla="*/ 240506 h 397668"/>
              <a:gd name="connsiteX14" fmla="*/ 607219 w 2166938"/>
              <a:gd name="connsiteY14" fmla="*/ 330993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66938" h="397668">
                <a:moveTo>
                  <a:pt x="607219" y="330993"/>
                </a:moveTo>
                <a:lnTo>
                  <a:pt x="45244" y="397668"/>
                </a:lnTo>
                <a:lnTo>
                  <a:pt x="0" y="221456"/>
                </a:lnTo>
                <a:lnTo>
                  <a:pt x="400050" y="176212"/>
                </a:lnTo>
                <a:lnTo>
                  <a:pt x="959644" y="114300"/>
                </a:lnTo>
                <a:lnTo>
                  <a:pt x="1566863" y="50006"/>
                </a:lnTo>
                <a:lnTo>
                  <a:pt x="1974057" y="4762"/>
                </a:lnTo>
                <a:lnTo>
                  <a:pt x="2000250" y="0"/>
                </a:lnTo>
                <a:lnTo>
                  <a:pt x="2024063" y="0"/>
                </a:lnTo>
                <a:lnTo>
                  <a:pt x="2069307" y="4762"/>
                </a:lnTo>
                <a:lnTo>
                  <a:pt x="2114550" y="19050"/>
                </a:lnTo>
                <a:lnTo>
                  <a:pt x="2166938" y="47625"/>
                </a:lnTo>
                <a:lnTo>
                  <a:pt x="2166938" y="159543"/>
                </a:lnTo>
                <a:lnTo>
                  <a:pt x="1428750" y="240506"/>
                </a:lnTo>
                <a:lnTo>
                  <a:pt x="607219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4081C3F-B013-7247-ACD5-C154BB6A68A4}"/>
              </a:ext>
            </a:extLst>
          </p:cNvPr>
          <p:cNvSpPr/>
          <p:nvPr/>
        </p:nvSpPr>
        <p:spPr>
          <a:xfrm>
            <a:off x="4002088" y="2486025"/>
            <a:ext cx="2008187" cy="325438"/>
          </a:xfrm>
          <a:custGeom>
            <a:avLst/>
            <a:gdLst>
              <a:gd name="connsiteX0" fmla="*/ 1128713 w 2007394"/>
              <a:gd name="connsiteY0" fmla="*/ 223838 h 326231"/>
              <a:gd name="connsiteX1" fmla="*/ 757238 w 2007394"/>
              <a:gd name="connsiteY1" fmla="*/ 254794 h 326231"/>
              <a:gd name="connsiteX2" fmla="*/ 561975 w 2007394"/>
              <a:gd name="connsiteY2" fmla="*/ 273844 h 326231"/>
              <a:gd name="connsiteX3" fmla="*/ 40482 w 2007394"/>
              <a:gd name="connsiteY3" fmla="*/ 326231 h 326231"/>
              <a:gd name="connsiteX4" fmla="*/ 0 w 2007394"/>
              <a:gd name="connsiteY4" fmla="*/ 171450 h 326231"/>
              <a:gd name="connsiteX5" fmla="*/ 361950 w 2007394"/>
              <a:gd name="connsiteY5" fmla="*/ 130969 h 326231"/>
              <a:gd name="connsiteX6" fmla="*/ 850107 w 2007394"/>
              <a:gd name="connsiteY6" fmla="*/ 85725 h 326231"/>
              <a:gd name="connsiteX7" fmla="*/ 1302544 w 2007394"/>
              <a:gd name="connsiteY7" fmla="*/ 50006 h 326231"/>
              <a:gd name="connsiteX8" fmla="*/ 1638300 w 2007394"/>
              <a:gd name="connsiteY8" fmla="*/ 26194 h 326231"/>
              <a:gd name="connsiteX9" fmla="*/ 2000250 w 2007394"/>
              <a:gd name="connsiteY9" fmla="*/ 0 h 326231"/>
              <a:gd name="connsiteX10" fmla="*/ 2007394 w 2007394"/>
              <a:gd name="connsiteY10" fmla="*/ 202406 h 326231"/>
              <a:gd name="connsiteX11" fmla="*/ 1900238 w 2007394"/>
              <a:gd name="connsiteY11" fmla="*/ 214313 h 326231"/>
              <a:gd name="connsiteX12" fmla="*/ 1824038 w 2007394"/>
              <a:gd name="connsiteY12" fmla="*/ 204788 h 326231"/>
              <a:gd name="connsiteX13" fmla="*/ 1409700 w 2007394"/>
              <a:gd name="connsiteY13" fmla="*/ 211931 h 326231"/>
              <a:gd name="connsiteX14" fmla="*/ 1128713 w 2007394"/>
              <a:gd name="connsiteY14" fmla="*/ 2238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7394" h="326231">
                <a:moveTo>
                  <a:pt x="1128713" y="223838"/>
                </a:moveTo>
                <a:lnTo>
                  <a:pt x="757238" y="254794"/>
                </a:lnTo>
                <a:lnTo>
                  <a:pt x="561975" y="273844"/>
                </a:lnTo>
                <a:lnTo>
                  <a:pt x="40482" y="326231"/>
                </a:lnTo>
                <a:lnTo>
                  <a:pt x="0" y="171450"/>
                </a:lnTo>
                <a:lnTo>
                  <a:pt x="361950" y="130969"/>
                </a:lnTo>
                <a:lnTo>
                  <a:pt x="850107" y="85725"/>
                </a:lnTo>
                <a:lnTo>
                  <a:pt x="1302544" y="50006"/>
                </a:lnTo>
                <a:lnTo>
                  <a:pt x="1638300" y="26194"/>
                </a:lnTo>
                <a:lnTo>
                  <a:pt x="2000250" y="0"/>
                </a:lnTo>
                <a:lnTo>
                  <a:pt x="2007394" y="202406"/>
                </a:lnTo>
                <a:lnTo>
                  <a:pt x="1900238" y="214313"/>
                </a:lnTo>
                <a:lnTo>
                  <a:pt x="1824038" y="204788"/>
                </a:lnTo>
                <a:lnTo>
                  <a:pt x="1409700" y="211931"/>
                </a:lnTo>
                <a:lnTo>
                  <a:pt x="1128713" y="2238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0F4F13-45DE-B84B-B911-F7EED8956B7E}"/>
              </a:ext>
            </a:extLst>
          </p:cNvPr>
          <p:cNvSpPr/>
          <p:nvPr/>
        </p:nvSpPr>
        <p:spPr>
          <a:xfrm>
            <a:off x="4551363" y="2695575"/>
            <a:ext cx="539750" cy="595313"/>
          </a:xfrm>
          <a:custGeom>
            <a:avLst/>
            <a:gdLst>
              <a:gd name="connsiteX0" fmla="*/ 223837 w 540544"/>
              <a:gd name="connsiteY0" fmla="*/ 373856 h 595313"/>
              <a:gd name="connsiteX1" fmla="*/ 219075 w 540544"/>
              <a:gd name="connsiteY1" fmla="*/ 300038 h 595313"/>
              <a:gd name="connsiteX2" fmla="*/ 204787 w 540544"/>
              <a:gd name="connsiteY2" fmla="*/ 242888 h 595313"/>
              <a:gd name="connsiteX3" fmla="*/ 185737 w 540544"/>
              <a:gd name="connsiteY3" fmla="*/ 200025 h 595313"/>
              <a:gd name="connsiteX4" fmla="*/ 164306 w 540544"/>
              <a:gd name="connsiteY4" fmla="*/ 169069 h 595313"/>
              <a:gd name="connsiteX5" fmla="*/ 138112 w 540544"/>
              <a:gd name="connsiteY5" fmla="*/ 142875 h 595313"/>
              <a:gd name="connsiteX6" fmla="*/ 88106 w 540544"/>
              <a:gd name="connsiteY6" fmla="*/ 100013 h 595313"/>
              <a:gd name="connsiteX7" fmla="*/ 0 w 540544"/>
              <a:gd name="connsiteY7" fmla="*/ 35719 h 595313"/>
              <a:gd name="connsiteX8" fmla="*/ 104775 w 540544"/>
              <a:gd name="connsiteY8" fmla="*/ 0 h 595313"/>
              <a:gd name="connsiteX9" fmla="*/ 328612 w 540544"/>
              <a:gd name="connsiteY9" fmla="*/ 85725 h 595313"/>
              <a:gd name="connsiteX10" fmla="*/ 454819 w 540544"/>
              <a:gd name="connsiteY10" fmla="*/ 140494 h 595313"/>
              <a:gd name="connsiteX11" fmla="*/ 500062 w 540544"/>
              <a:gd name="connsiteY11" fmla="*/ 159544 h 595313"/>
              <a:gd name="connsiteX12" fmla="*/ 521494 w 540544"/>
              <a:gd name="connsiteY12" fmla="*/ 171450 h 595313"/>
              <a:gd name="connsiteX13" fmla="*/ 538162 w 540544"/>
              <a:gd name="connsiteY13" fmla="*/ 185738 h 595313"/>
              <a:gd name="connsiteX14" fmla="*/ 540544 w 540544"/>
              <a:gd name="connsiteY14" fmla="*/ 197644 h 595313"/>
              <a:gd name="connsiteX15" fmla="*/ 535781 w 540544"/>
              <a:gd name="connsiteY15" fmla="*/ 219075 h 595313"/>
              <a:gd name="connsiteX16" fmla="*/ 511969 w 540544"/>
              <a:gd name="connsiteY16" fmla="*/ 242888 h 595313"/>
              <a:gd name="connsiteX17" fmla="*/ 488156 w 540544"/>
              <a:gd name="connsiteY17" fmla="*/ 259556 h 595313"/>
              <a:gd name="connsiteX18" fmla="*/ 473869 w 540544"/>
              <a:gd name="connsiteY18" fmla="*/ 278606 h 595313"/>
              <a:gd name="connsiteX19" fmla="*/ 459581 w 540544"/>
              <a:gd name="connsiteY19" fmla="*/ 309563 h 595313"/>
              <a:gd name="connsiteX20" fmla="*/ 447675 w 540544"/>
              <a:gd name="connsiteY20" fmla="*/ 357188 h 595313"/>
              <a:gd name="connsiteX21" fmla="*/ 442912 w 540544"/>
              <a:gd name="connsiteY21" fmla="*/ 409575 h 595313"/>
              <a:gd name="connsiteX22" fmla="*/ 440531 w 540544"/>
              <a:gd name="connsiteY22" fmla="*/ 581025 h 595313"/>
              <a:gd name="connsiteX23" fmla="*/ 211931 w 540544"/>
              <a:gd name="connsiteY23" fmla="*/ 595313 h 595313"/>
              <a:gd name="connsiteX24" fmla="*/ 223837 w 540544"/>
              <a:gd name="connsiteY24" fmla="*/ 37385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0544" h="595313">
                <a:moveTo>
                  <a:pt x="223837" y="373856"/>
                </a:moveTo>
                <a:lnTo>
                  <a:pt x="219075" y="300038"/>
                </a:lnTo>
                <a:lnTo>
                  <a:pt x="204787" y="242888"/>
                </a:lnTo>
                <a:lnTo>
                  <a:pt x="185737" y="200025"/>
                </a:lnTo>
                <a:lnTo>
                  <a:pt x="164306" y="169069"/>
                </a:lnTo>
                <a:lnTo>
                  <a:pt x="138112" y="142875"/>
                </a:lnTo>
                <a:lnTo>
                  <a:pt x="88106" y="100013"/>
                </a:lnTo>
                <a:lnTo>
                  <a:pt x="0" y="35719"/>
                </a:lnTo>
                <a:lnTo>
                  <a:pt x="104775" y="0"/>
                </a:lnTo>
                <a:lnTo>
                  <a:pt x="328612" y="85725"/>
                </a:lnTo>
                <a:lnTo>
                  <a:pt x="454819" y="140494"/>
                </a:lnTo>
                <a:lnTo>
                  <a:pt x="500062" y="159544"/>
                </a:lnTo>
                <a:lnTo>
                  <a:pt x="521494" y="171450"/>
                </a:lnTo>
                <a:lnTo>
                  <a:pt x="538162" y="185738"/>
                </a:lnTo>
                <a:lnTo>
                  <a:pt x="540544" y="197644"/>
                </a:lnTo>
                <a:lnTo>
                  <a:pt x="535781" y="219075"/>
                </a:lnTo>
                <a:lnTo>
                  <a:pt x="511969" y="242888"/>
                </a:lnTo>
                <a:lnTo>
                  <a:pt x="488156" y="259556"/>
                </a:lnTo>
                <a:lnTo>
                  <a:pt x="473869" y="278606"/>
                </a:lnTo>
                <a:lnTo>
                  <a:pt x="459581" y="309563"/>
                </a:lnTo>
                <a:lnTo>
                  <a:pt x="447675" y="357188"/>
                </a:lnTo>
                <a:lnTo>
                  <a:pt x="442912" y="409575"/>
                </a:lnTo>
                <a:cubicBezTo>
                  <a:pt x="442118" y="466725"/>
                  <a:pt x="441325" y="523875"/>
                  <a:pt x="440531" y="581025"/>
                </a:cubicBezTo>
                <a:lnTo>
                  <a:pt x="211931" y="595313"/>
                </a:lnTo>
                <a:lnTo>
                  <a:pt x="22383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F9D4410-85C3-3141-98D3-53BA19028075}"/>
              </a:ext>
            </a:extLst>
          </p:cNvPr>
          <p:cNvSpPr/>
          <p:nvPr/>
        </p:nvSpPr>
        <p:spPr>
          <a:xfrm>
            <a:off x="2640013" y="3065463"/>
            <a:ext cx="4510087" cy="606425"/>
          </a:xfrm>
          <a:custGeom>
            <a:avLst/>
            <a:gdLst>
              <a:gd name="connsiteX0" fmla="*/ 2428647 w 4509821"/>
              <a:gd name="connsiteY0" fmla="*/ 292608 h 607161"/>
              <a:gd name="connsiteX1" fmla="*/ 2022653 w 4509821"/>
              <a:gd name="connsiteY1" fmla="*/ 325526 h 607161"/>
              <a:gd name="connsiteX2" fmla="*/ 1759306 w 4509821"/>
              <a:gd name="connsiteY2" fmla="*/ 351129 h 607161"/>
              <a:gd name="connsiteX3" fmla="*/ 1466698 w 4509821"/>
              <a:gd name="connsiteY3" fmla="*/ 395021 h 607161"/>
              <a:gd name="connsiteX4" fmla="*/ 1152144 w 4509821"/>
              <a:gd name="connsiteY4" fmla="*/ 442569 h 607161"/>
              <a:gd name="connsiteX5" fmla="*/ 947319 w 4509821"/>
              <a:gd name="connsiteY5" fmla="*/ 475488 h 607161"/>
              <a:gd name="connsiteX6" fmla="*/ 801015 w 4509821"/>
              <a:gd name="connsiteY6" fmla="*/ 512064 h 607161"/>
              <a:gd name="connsiteX7" fmla="*/ 676656 w 4509821"/>
              <a:gd name="connsiteY7" fmla="*/ 548640 h 607161"/>
              <a:gd name="connsiteX8" fmla="*/ 519379 w 4509821"/>
              <a:gd name="connsiteY8" fmla="*/ 607161 h 607161"/>
              <a:gd name="connsiteX9" fmla="*/ 501091 w 4509821"/>
              <a:gd name="connsiteY9" fmla="*/ 607161 h 607161"/>
              <a:gd name="connsiteX10" fmla="*/ 387706 w 4509821"/>
              <a:gd name="connsiteY10" fmla="*/ 566928 h 607161"/>
              <a:gd name="connsiteX11" fmla="*/ 310896 w 4509821"/>
              <a:gd name="connsiteY11" fmla="*/ 526694 h 607161"/>
              <a:gd name="connsiteX12" fmla="*/ 234087 w 4509821"/>
              <a:gd name="connsiteY12" fmla="*/ 475488 h 607161"/>
              <a:gd name="connsiteX13" fmla="*/ 124359 w 4509821"/>
              <a:gd name="connsiteY13" fmla="*/ 387705 h 607161"/>
              <a:gd name="connsiteX14" fmla="*/ 47549 w 4509821"/>
              <a:gd name="connsiteY14" fmla="*/ 310896 h 607161"/>
              <a:gd name="connsiteX15" fmla="*/ 3658 w 4509821"/>
              <a:gd name="connsiteY15" fmla="*/ 256032 h 607161"/>
              <a:gd name="connsiteX16" fmla="*/ 0 w 4509821"/>
              <a:gd name="connsiteY16" fmla="*/ 226771 h 607161"/>
              <a:gd name="connsiteX17" fmla="*/ 7315 w 4509821"/>
              <a:gd name="connsiteY17" fmla="*/ 208483 h 607161"/>
              <a:gd name="connsiteX18" fmla="*/ 21946 w 4509821"/>
              <a:gd name="connsiteY18" fmla="*/ 201168 h 607161"/>
              <a:gd name="connsiteX19" fmla="*/ 62179 w 4509821"/>
              <a:gd name="connsiteY19" fmla="*/ 204825 h 607161"/>
              <a:gd name="connsiteX20" fmla="*/ 160935 w 4509821"/>
              <a:gd name="connsiteY20" fmla="*/ 248717 h 607161"/>
              <a:gd name="connsiteX21" fmla="*/ 314554 w 4509821"/>
              <a:gd name="connsiteY21" fmla="*/ 303581 h 607161"/>
              <a:gd name="connsiteX22" fmla="*/ 380391 w 4509821"/>
              <a:gd name="connsiteY22" fmla="*/ 325526 h 607161"/>
              <a:gd name="connsiteX23" fmla="*/ 449885 w 4509821"/>
              <a:gd name="connsiteY23" fmla="*/ 332841 h 607161"/>
              <a:gd name="connsiteX24" fmla="*/ 512064 w 4509821"/>
              <a:gd name="connsiteY24" fmla="*/ 336499 h 607161"/>
              <a:gd name="connsiteX25" fmla="*/ 683971 w 4509821"/>
              <a:gd name="connsiteY25" fmla="*/ 340157 h 607161"/>
              <a:gd name="connsiteX26" fmla="*/ 815645 w 4509821"/>
              <a:gd name="connsiteY26" fmla="*/ 314553 h 607161"/>
              <a:gd name="connsiteX27" fmla="*/ 1221639 w 4509821"/>
              <a:gd name="connsiteY27" fmla="*/ 252374 h 607161"/>
              <a:gd name="connsiteX28" fmla="*/ 1697127 w 4509821"/>
              <a:gd name="connsiteY28" fmla="*/ 193853 h 607161"/>
              <a:gd name="connsiteX29" fmla="*/ 2125066 w 4509821"/>
              <a:gd name="connsiteY29" fmla="*/ 157277 h 607161"/>
              <a:gd name="connsiteX30" fmla="*/ 2337207 w 4509821"/>
              <a:gd name="connsiteY30" fmla="*/ 138989 h 607161"/>
              <a:gd name="connsiteX31" fmla="*/ 2670048 w 4509821"/>
              <a:gd name="connsiteY31" fmla="*/ 113385 h 607161"/>
              <a:gd name="connsiteX32" fmla="*/ 3043123 w 4509821"/>
              <a:gd name="connsiteY32" fmla="*/ 95097 h 607161"/>
              <a:gd name="connsiteX33" fmla="*/ 3423514 w 4509821"/>
              <a:gd name="connsiteY33" fmla="*/ 76809 h 607161"/>
              <a:gd name="connsiteX34" fmla="*/ 3712464 w 4509821"/>
              <a:gd name="connsiteY34" fmla="*/ 69494 h 607161"/>
              <a:gd name="connsiteX35" fmla="*/ 3833165 w 4509821"/>
              <a:gd name="connsiteY35" fmla="*/ 62179 h 607161"/>
              <a:gd name="connsiteX36" fmla="*/ 3928263 w 4509821"/>
              <a:gd name="connsiteY36" fmla="*/ 43891 h 607161"/>
              <a:gd name="connsiteX37" fmla="*/ 4037991 w 4509821"/>
              <a:gd name="connsiteY37" fmla="*/ 0 h 607161"/>
              <a:gd name="connsiteX38" fmla="*/ 4140403 w 4509821"/>
              <a:gd name="connsiteY38" fmla="*/ 18288 h 607161"/>
              <a:gd name="connsiteX39" fmla="*/ 4242816 w 4509821"/>
              <a:gd name="connsiteY39" fmla="*/ 62179 h 607161"/>
              <a:gd name="connsiteX40" fmla="*/ 4334256 w 4509821"/>
              <a:gd name="connsiteY40" fmla="*/ 106070 h 607161"/>
              <a:gd name="connsiteX41" fmla="*/ 4385463 w 4509821"/>
              <a:gd name="connsiteY41" fmla="*/ 142646 h 607161"/>
              <a:gd name="connsiteX42" fmla="*/ 4433011 w 4509821"/>
              <a:gd name="connsiteY42" fmla="*/ 179222 h 607161"/>
              <a:gd name="connsiteX43" fmla="*/ 4473245 w 4509821"/>
              <a:gd name="connsiteY43" fmla="*/ 215798 h 607161"/>
              <a:gd name="connsiteX44" fmla="*/ 4495191 w 4509821"/>
              <a:gd name="connsiteY44" fmla="*/ 241401 h 607161"/>
              <a:gd name="connsiteX45" fmla="*/ 4509821 w 4509821"/>
              <a:gd name="connsiteY45" fmla="*/ 270662 h 607161"/>
              <a:gd name="connsiteX46" fmla="*/ 4498848 w 4509821"/>
              <a:gd name="connsiteY46" fmla="*/ 303581 h 607161"/>
              <a:gd name="connsiteX47" fmla="*/ 4480560 w 4509821"/>
              <a:gd name="connsiteY47" fmla="*/ 321869 h 607161"/>
              <a:gd name="connsiteX48" fmla="*/ 4451299 w 4509821"/>
              <a:gd name="connsiteY48" fmla="*/ 332841 h 607161"/>
              <a:gd name="connsiteX49" fmla="*/ 4396435 w 4509821"/>
              <a:gd name="connsiteY49" fmla="*/ 336499 h 607161"/>
              <a:gd name="connsiteX50" fmla="*/ 4264762 w 4509821"/>
              <a:gd name="connsiteY50" fmla="*/ 321869 h 607161"/>
              <a:gd name="connsiteX51" fmla="*/ 3847795 w 4509821"/>
              <a:gd name="connsiteY51" fmla="*/ 288950 h 607161"/>
              <a:gd name="connsiteX52" fmla="*/ 3200400 w 4509821"/>
              <a:gd name="connsiteY52" fmla="*/ 270662 h 607161"/>
              <a:gd name="connsiteX53" fmla="*/ 2699309 w 4509821"/>
              <a:gd name="connsiteY53" fmla="*/ 281635 h 607161"/>
              <a:gd name="connsiteX54" fmla="*/ 2428647 w 4509821"/>
              <a:gd name="connsiteY54" fmla="*/ 292608 h 60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09821" h="607161">
                <a:moveTo>
                  <a:pt x="2428647" y="292608"/>
                </a:moveTo>
                <a:lnTo>
                  <a:pt x="2022653" y="325526"/>
                </a:lnTo>
                <a:lnTo>
                  <a:pt x="1759306" y="351129"/>
                </a:lnTo>
                <a:lnTo>
                  <a:pt x="1466698" y="395021"/>
                </a:lnTo>
                <a:lnTo>
                  <a:pt x="1152144" y="442569"/>
                </a:lnTo>
                <a:lnTo>
                  <a:pt x="947319" y="475488"/>
                </a:lnTo>
                <a:lnTo>
                  <a:pt x="801015" y="512064"/>
                </a:lnTo>
                <a:lnTo>
                  <a:pt x="676656" y="548640"/>
                </a:lnTo>
                <a:lnTo>
                  <a:pt x="519379" y="607161"/>
                </a:lnTo>
                <a:lnTo>
                  <a:pt x="501091" y="607161"/>
                </a:lnTo>
                <a:lnTo>
                  <a:pt x="387706" y="566928"/>
                </a:lnTo>
                <a:lnTo>
                  <a:pt x="310896" y="526694"/>
                </a:lnTo>
                <a:lnTo>
                  <a:pt x="234087" y="475488"/>
                </a:lnTo>
                <a:lnTo>
                  <a:pt x="124359" y="387705"/>
                </a:lnTo>
                <a:lnTo>
                  <a:pt x="47549" y="310896"/>
                </a:lnTo>
                <a:lnTo>
                  <a:pt x="3658" y="256032"/>
                </a:lnTo>
                <a:lnTo>
                  <a:pt x="0" y="226771"/>
                </a:lnTo>
                <a:lnTo>
                  <a:pt x="7315" y="208483"/>
                </a:lnTo>
                <a:lnTo>
                  <a:pt x="21946" y="201168"/>
                </a:lnTo>
                <a:lnTo>
                  <a:pt x="62179" y="204825"/>
                </a:lnTo>
                <a:lnTo>
                  <a:pt x="160935" y="248717"/>
                </a:lnTo>
                <a:lnTo>
                  <a:pt x="314554" y="303581"/>
                </a:lnTo>
                <a:lnTo>
                  <a:pt x="380391" y="325526"/>
                </a:lnTo>
                <a:lnTo>
                  <a:pt x="449885" y="332841"/>
                </a:lnTo>
                <a:lnTo>
                  <a:pt x="512064" y="336499"/>
                </a:lnTo>
                <a:lnTo>
                  <a:pt x="683971" y="340157"/>
                </a:lnTo>
                <a:lnTo>
                  <a:pt x="815645" y="314553"/>
                </a:lnTo>
                <a:lnTo>
                  <a:pt x="1221639" y="252374"/>
                </a:lnTo>
                <a:lnTo>
                  <a:pt x="1697127" y="193853"/>
                </a:lnTo>
                <a:lnTo>
                  <a:pt x="2125066" y="157277"/>
                </a:lnTo>
                <a:lnTo>
                  <a:pt x="2337207" y="138989"/>
                </a:lnTo>
                <a:lnTo>
                  <a:pt x="2670048" y="113385"/>
                </a:lnTo>
                <a:lnTo>
                  <a:pt x="3043123" y="95097"/>
                </a:lnTo>
                <a:lnTo>
                  <a:pt x="3423514" y="76809"/>
                </a:lnTo>
                <a:lnTo>
                  <a:pt x="3712464" y="69494"/>
                </a:lnTo>
                <a:lnTo>
                  <a:pt x="3833165" y="62179"/>
                </a:lnTo>
                <a:lnTo>
                  <a:pt x="3928263" y="43891"/>
                </a:lnTo>
                <a:lnTo>
                  <a:pt x="4037991" y="0"/>
                </a:lnTo>
                <a:lnTo>
                  <a:pt x="4140403" y="18288"/>
                </a:lnTo>
                <a:lnTo>
                  <a:pt x="4242816" y="62179"/>
                </a:lnTo>
                <a:lnTo>
                  <a:pt x="4334256" y="106070"/>
                </a:lnTo>
                <a:lnTo>
                  <a:pt x="4385463" y="142646"/>
                </a:lnTo>
                <a:lnTo>
                  <a:pt x="4433011" y="179222"/>
                </a:lnTo>
                <a:lnTo>
                  <a:pt x="4473245" y="215798"/>
                </a:lnTo>
                <a:lnTo>
                  <a:pt x="4495191" y="241401"/>
                </a:lnTo>
                <a:lnTo>
                  <a:pt x="4509821" y="270662"/>
                </a:lnTo>
                <a:lnTo>
                  <a:pt x="4498848" y="303581"/>
                </a:lnTo>
                <a:lnTo>
                  <a:pt x="4480560" y="321869"/>
                </a:lnTo>
                <a:lnTo>
                  <a:pt x="4451299" y="332841"/>
                </a:lnTo>
                <a:lnTo>
                  <a:pt x="4396435" y="336499"/>
                </a:lnTo>
                <a:lnTo>
                  <a:pt x="4264762" y="321869"/>
                </a:lnTo>
                <a:lnTo>
                  <a:pt x="3847795" y="288950"/>
                </a:lnTo>
                <a:lnTo>
                  <a:pt x="3200400" y="270662"/>
                </a:lnTo>
                <a:lnTo>
                  <a:pt x="2699309" y="281635"/>
                </a:lnTo>
                <a:lnTo>
                  <a:pt x="2428647" y="2926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3E7C67-12A7-B448-8940-25863E418814}"/>
              </a:ext>
            </a:extLst>
          </p:cNvPr>
          <p:cNvSpPr/>
          <p:nvPr/>
        </p:nvSpPr>
        <p:spPr>
          <a:xfrm>
            <a:off x="3995738" y="3624263"/>
            <a:ext cx="2193925" cy="1028700"/>
          </a:xfrm>
          <a:custGeom>
            <a:avLst/>
            <a:gdLst>
              <a:gd name="connsiteX0" fmla="*/ 581025 w 2193131"/>
              <a:gd name="connsiteY0" fmla="*/ 323850 h 1028700"/>
              <a:gd name="connsiteX1" fmla="*/ 78581 w 2193131"/>
              <a:gd name="connsiteY1" fmla="*/ 397668 h 1028700"/>
              <a:gd name="connsiteX2" fmla="*/ 0 w 2193131"/>
              <a:gd name="connsiteY2" fmla="*/ 242887 h 1028700"/>
              <a:gd name="connsiteX3" fmla="*/ 97631 w 2193131"/>
              <a:gd name="connsiteY3" fmla="*/ 228600 h 1028700"/>
              <a:gd name="connsiteX4" fmla="*/ 421481 w 2193131"/>
              <a:gd name="connsiteY4" fmla="*/ 192881 h 1028700"/>
              <a:gd name="connsiteX5" fmla="*/ 731043 w 2193131"/>
              <a:gd name="connsiteY5" fmla="*/ 157162 h 1028700"/>
              <a:gd name="connsiteX6" fmla="*/ 1128712 w 2193131"/>
              <a:gd name="connsiteY6" fmla="*/ 109537 h 1028700"/>
              <a:gd name="connsiteX7" fmla="*/ 1323975 w 2193131"/>
              <a:gd name="connsiteY7" fmla="*/ 85725 h 1028700"/>
              <a:gd name="connsiteX8" fmla="*/ 1547812 w 2193131"/>
              <a:gd name="connsiteY8" fmla="*/ 61912 h 1028700"/>
              <a:gd name="connsiteX9" fmla="*/ 1662112 w 2193131"/>
              <a:gd name="connsiteY9" fmla="*/ 45243 h 1028700"/>
              <a:gd name="connsiteX10" fmla="*/ 1778793 w 2193131"/>
              <a:gd name="connsiteY10" fmla="*/ 21431 h 1028700"/>
              <a:gd name="connsiteX11" fmla="*/ 1824037 w 2193131"/>
              <a:gd name="connsiteY11" fmla="*/ 4762 h 1028700"/>
              <a:gd name="connsiteX12" fmla="*/ 1840706 w 2193131"/>
              <a:gd name="connsiteY12" fmla="*/ 0 h 1028700"/>
              <a:gd name="connsiteX13" fmla="*/ 1869281 w 2193131"/>
              <a:gd name="connsiteY13" fmla="*/ 0 h 1028700"/>
              <a:gd name="connsiteX14" fmla="*/ 1905000 w 2193131"/>
              <a:gd name="connsiteY14" fmla="*/ 11906 h 1028700"/>
              <a:gd name="connsiteX15" fmla="*/ 1955006 w 2193131"/>
              <a:gd name="connsiteY15" fmla="*/ 45243 h 1028700"/>
              <a:gd name="connsiteX16" fmla="*/ 2014537 w 2193131"/>
              <a:gd name="connsiteY16" fmla="*/ 92868 h 1028700"/>
              <a:gd name="connsiteX17" fmla="*/ 2088356 w 2193131"/>
              <a:gd name="connsiteY17" fmla="*/ 159543 h 1028700"/>
              <a:gd name="connsiteX18" fmla="*/ 2143125 w 2193131"/>
              <a:gd name="connsiteY18" fmla="*/ 214312 h 1028700"/>
              <a:gd name="connsiteX19" fmla="*/ 2166937 w 2193131"/>
              <a:gd name="connsiteY19" fmla="*/ 235743 h 1028700"/>
              <a:gd name="connsiteX20" fmla="*/ 2183606 w 2193131"/>
              <a:gd name="connsiteY20" fmla="*/ 257175 h 1028700"/>
              <a:gd name="connsiteX21" fmla="*/ 2193131 w 2193131"/>
              <a:gd name="connsiteY21" fmla="*/ 278606 h 1028700"/>
              <a:gd name="connsiteX22" fmla="*/ 2193131 w 2193131"/>
              <a:gd name="connsiteY22" fmla="*/ 297656 h 1028700"/>
              <a:gd name="connsiteX23" fmla="*/ 2183606 w 2193131"/>
              <a:gd name="connsiteY23" fmla="*/ 316706 h 1028700"/>
              <a:gd name="connsiteX24" fmla="*/ 2152650 w 2193131"/>
              <a:gd name="connsiteY24" fmla="*/ 340518 h 1028700"/>
              <a:gd name="connsiteX25" fmla="*/ 2097881 w 2193131"/>
              <a:gd name="connsiteY25" fmla="*/ 378618 h 1028700"/>
              <a:gd name="connsiteX26" fmla="*/ 2059781 w 2193131"/>
              <a:gd name="connsiteY26" fmla="*/ 411956 h 1028700"/>
              <a:gd name="connsiteX27" fmla="*/ 2040731 w 2193131"/>
              <a:gd name="connsiteY27" fmla="*/ 433387 h 1028700"/>
              <a:gd name="connsiteX28" fmla="*/ 1957387 w 2193131"/>
              <a:gd name="connsiteY28" fmla="*/ 602456 h 1028700"/>
              <a:gd name="connsiteX29" fmla="*/ 1881187 w 2193131"/>
              <a:gd name="connsiteY29" fmla="*/ 766762 h 1028700"/>
              <a:gd name="connsiteX30" fmla="*/ 1809750 w 2193131"/>
              <a:gd name="connsiteY30" fmla="*/ 942975 h 1028700"/>
              <a:gd name="connsiteX31" fmla="*/ 1776412 w 2193131"/>
              <a:gd name="connsiteY31" fmla="*/ 985837 h 1028700"/>
              <a:gd name="connsiteX32" fmla="*/ 1738312 w 2193131"/>
              <a:gd name="connsiteY32" fmla="*/ 1014412 h 1028700"/>
              <a:gd name="connsiteX33" fmla="*/ 1704975 w 2193131"/>
              <a:gd name="connsiteY33" fmla="*/ 1028700 h 1028700"/>
              <a:gd name="connsiteX34" fmla="*/ 1681162 w 2193131"/>
              <a:gd name="connsiteY34" fmla="*/ 1028700 h 1028700"/>
              <a:gd name="connsiteX35" fmla="*/ 1659731 w 2193131"/>
              <a:gd name="connsiteY35" fmla="*/ 1014412 h 1028700"/>
              <a:gd name="connsiteX36" fmla="*/ 1647825 w 2193131"/>
              <a:gd name="connsiteY36" fmla="*/ 988218 h 1028700"/>
              <a:gd name="connsiteX37" fmla="*/ 1645443 w 2193131"/>
              <a:gd name="connsiteY37" fmla="*/ 950118 h 1028700"/>
              <a:gd name="connsiteX38" fmla="*/ 1671637 w 2193131"/>
              <a:gd name="connsiteY38" fmla="*/ 762000 h 1028700"/>
              <a:gd name="connsiteX39" fmla="*/ 1735931 w 2193131"/>
              <a:gd name="connsiteY39" fmla="*/ 497681 h 1028700"/>
              <a:gd name="connsiteX40" fmla="*/ 1776412 w 2193131"/>
              <a:gd name="connsiteY40" fmla="*/ 323850 h 1028700"/>
              <a:gd name="connsiteX41" fmla="*/ 1776412 w 2193131"/>
              <a:gd name="connsiteY41" fmla="*/ 300037 h 1028700"/>
              <a:gd name="connsiteX42" fmla="*/ 1769268 w 2193131"/>
              <a:gd name="connsiteY42" fmla="*/ 266700 h 1028700"/>
              <a:gd name="connsiteX43" fmla="*/ 1754981 w 2193131"/>
              <a:gd name="connsiteY43" fmla="*/ 240506 h 1028700"/>
              <a:gd name="connsiteX44" fmla="*/ 1733550 w 2193131"/>
              <a:gd name="connsiteY44" fmla="*/ 223837 h 1028700"/>
              <a:gd name="connsiteX45" fmla="*/ 1712118 w 2193131"/>
              <a:gd name="connsiteY45" fmla="*/ 214312 h 1028700"/>
              <a:gd name="connsiteX46" fmla="*/ 1683543 w 2193131"/>
              <a:gd name="connsiteY46" fmla="*/ 209550 h 1028700"/>
              <a:gd name="connsiteX47" fmla="*/ 1607343 w 2193131"/>
              <a:gd name="connsiteY47" fmla="*/ 211931 h 1028700"/>
              <a:gd name="connsiteX48" fmla="*/ 1293018 w 2193131"/>
              <a:gd name="connsiteY48" fmla="*/ 238125 h 1028700"/>
              <a:gd name="connsiteX49" fmla="*/ 892968 w 2193131"/>
              <a:gd name="connsiteY49" fmla="*/ 285750 h 1028700"/>
              <a:gd name="connsiteX50" fmla="*/ 581025 w 2193131"/>
              <a:gd name="connsiteY50" fmla="*/ 323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3131" h="1028700">
                <a:moveTo>
                  <a:pt x="581025" y="323850"/>
                </a:moveTo>
                <a:lnTo>
                  <a:pt x="78581" y="397668"/>
                </a:lnTo>
                <a:lnTo>
                  <a:pt x="0" y="242887"/>
                </a:lnTo>
                <a:lnTo>
                  <a:pt x="97631" y="228600"/>
                </a:lnTo>
                <a:lnTo>
                  <a:pt x="421481" y="192881"/>
                </a:lnTo>
                <a:lnTo>
                  <a:pt x="731043" y="157162"/>
                </a:lnTo>
                <a:lnTo>
                  <a:pt x="1128712" y="109537"/>
                </a:lnTo>
                <a:lnTo>
                  <a:pt x="1323975" y="85725"/>
                </a:lnTo>
                <a:lnTo>
                  <a:pt x="1547812" y="61912"/>
                </a:lnTo>
                <a:lnTo>
                  <a:pt x="1662112" y="45243"/>
                </a:lnTo>
                <a:lnTo>
                  <a:pt x="1778793" y="21431"/>
                </a:lnTo>
                <a:lnTo>
                  <a:pt x="1824037" y="4762"/>
                </a:lnTo>
                <a:lnTo>
                  <a:pt x="1840706" y="0"/>
                </a:lnTo>
                <a:lnTo>
                  <a:pt x="1869281" y="0"/>
                </a:lnTo>
                <a:lnTo>
                  <a:pt x="1905000" y="11906"/>
                </a:lnTo>
                <a:lnTo>
                  <a:pt x="1955006" y="45243"/>
                </a:lnTo>
                <a:lnTo>
                  <a:pt x="2014537" y="92868"/>
                </a:lnTo>
                <a:lnTo>
                  <a:pt x="2088356" y="159543"/>
                </a:lnTo>
                <a:lnTo>
                  <a:pt x="2143125" y="214312"/>
                </a:lnTo>
                <a:lnTo>
                  <a:pt x="2166937" y="235743"/>
                </a:lnTo>
                <a:lnTo>
                  <a:pt x="2183606" y="257175"/>
                </a:lnTo>
                <a:lnTo>
                  <a:pt x="2193131" y="278606"/>
                </a:lnTo>
                <a:lnTo>
                  <a:pt x="2193131" y="297656"/>
                </a:lnTo>
                <a:lnTo>
                  <a:pt x="2183606" y="316706"/>
                </a:lnTo>
                <a:lnTo>
                  <a:pt x="2152650" y="340518"/>
                </a:lnTo>
                <a:lnTo>
                  <a:pt x="2097881" y="378618"/>
                </a:lnTo>
                <a:lnTo>
                  <a:pt x="2059781" y="411956"/>
                </a:lnTo>
                <a:lnTo>
                  <a:pt x="2040731" y="433387"/>
                </a:lnTo>
                <a:lnTo>
                  <a:pt x="1957387" y="602456"/>
                </a:lnTo>
                <a:lnTo>
                  <a:pt x="1881187" y="766762"/>
                </a:lnTo>
                <a:lnTo>
                  <a:pt x="1809750" y="942975"/>
                </a:lnTo>
                <a:lnTo>
                  <a:pt x="1776412" y="985837"/>
                </a:lnTo>
                <a:lnTo>
                  <a:pt x="1738312" y="1014412"/>
                </a:lnTo>
                <a:lnTo>
                  <a:pt x="1704975" y="1028700"/>
                </a:lnTo>
                <a:lnTo>
                  <a:pt x="1681162" y="1028700"/>
                </a:lnTo>
                <a:lnTo>
                  <a:pt x="1659731" y="1014412"/>
                </a:lnTo>
                <a:lnTo>
                  <a:pt x="1647825" y="988218"/>
                </a:lnTo>
                <a:lnTo>
                  <a:pt x="1645443" y="950118"/>
                </a:lnTo>
                <a:lnTo>
                  <a:pt x="1671637" y="762000"/>
                </a:lnTo>
                <a:lnTo>
                  <a:pt x="1735931" y="497681"/>
                </a:lnTo>
                <a:lnTo>
                  <a:pt x="1776412" y="323850"/>
                </a:lnTo>
                <a:lnTo>
                  <a:pt x="1776412" y="300037"/>
                </a:lnTo>
                <a:lnTo>
                  <a:pt x="1769268" y="266700"/>
                </a:lnTo>
                <a:lnTo>
                  <a:pt x="1754981" y="240506"/>
                </a:lnTo>
                <a:lnTo>
                  <a:pt x="1733550" y="223837"/>
                </a:lnTo>
                <a:lnTo>
                  <a:pt x="1712118" y="214312"/>
                </a:lnTo>
                <a:lnTo>
                  <a:pt x="1683543" y="209550"/>
                </a:lnTo>
                <a:lnTo>
                  <a:pt x="1607343" y="211931"/>
                </a:lnTo>
                <a:lnTo>
                  <a:pt x="1293018" y="238125"/>
                </a:lnTo>
                <a:lnTo>
                  <a:pt x="892968" y="285750"/>
                </a:lnTo>
                <a:lnTo>
                  <a:pt x="5810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44D43CD-27DC-A845-8E2C-4E7FB9D3285C}"/>
              </a:ext>
            </a:extLst>
          </p:cNvPr>
          <p:cNvSpPr/>
          <p:nvPr/>
        </p:nvSpPr>
        <p:spPr>
          <a:xfrm>
            <a:off x="4179888" y="4383088"/>
            <a:ext cx="1524000" cy="323850"/>
          </a:xfrm>
          <a:custGeom>
            <a:avLst/>
            <a:gdLst>
              <a:gd name="connsiteX0" fmla="*/ 397669 w 1524000"/>
              <a:gd name="connsiteY0" fmla="*/ 273844 h 323850"/>
              <a:gd name="connsiteX1" fmla="*/ 26194 w 1524000"/>
              <a:gd name="connsiteY1" fmla="*/ 323850 h 323850"/>
              <a:gd name="connsiteX2" fmla="*/ 0 w 1524000"/>
              <a:gd name="connsiteY2" fmla="*/ 171450 h 323850"/>
              <a:gd name="connsiteX3" fmla="*/ 197644 w 1524000"/>
              <a:gd name="connsiteY3" fmla="*/ 145257 h 323850"/>
              <a:gd name="connsiteX4" fmla="*/ 485775 w 1524000"/>
              <a:gd name="connsiteY4" fmla="*/ 104775 h 323850"/>
              <a:gd name="connsiteX5" fmla="*/ 826294 w 1524000"/>
              <a:gd name="connsiteY5" fmla="*/ 66675 h 323850"/>
              <a:gd name="connsiteX6" fmla="*/ 1109662 w 1524000"/>
              <a:gd name="connsiteY6" fmla="*/ 38100 h 323850"/>
              <a:gd name="connsiteX7" fmla="*/ 1524000 w 1524000"/>
              <a:gd name="connsiteY7" fmla="*/ 0 h 323850"/>
              <a:gd name="connsiteX8" fmla="*/ 1521619 w 1524000"/>
              <a:gd name="connsiteY8" fmla="*/ 183357 h 323850"/>
              <a:gd name="connsiteX9" fmla="*/ 1209675 w 1524000"/>
              <a:gd name="connsiteY9" fmla="*/ 188119 h 323850"/>
              <a:gd name="connsiteX10" fmla="*/ 933450 w 1524000"/>
              <a:gd name="connsiteY10" fmla="*/ 202407 h 323850"/>
              <a:gd name="connsiteX11" fmla="*/ 831056 w 1524000"/>
              <a:gd name="connsiteY11" fmla="*/ 207169 h 323850"/>
              <a:gd name="connsiteX12" fmla="*/ 569119 w 1524000"/>
              <a:gd name="connsiteY12" fmla="*/ 252413 h 323850"/>
              <a:gd name="connsiteX13" fmla="*/ 397669 w 1524000"/>
              <a:gd name="connsiteY13" fmla="*/ 2738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4000" h="323850">
                <a:moveTo>
                  <a:pt x="397669" y="273844"/>
                </a:moveTo>
                <a:lnTo>
                  <a:pt x="26194" y="323850"/>
                </a:lnTo>
                <a:lnTo>
                  <a:pt x="0" y="171450"/>
                </a:lnTo>
                <a:lnTo>
                  <a:pt x="197644" y="145257"/>
                </a:lnTo>
                <a:lnTo>
                  <a:pt x="485775" y="104775"/>
                </a:lnTo>
                <a:lnTo>
                  <a:pt x="826294" y="66675"/>
                </a:lnTo>
                <a:lnTo>
                  <a:pt x="1109662" y="38100"/>
                </a:lnTo>
                <a:lnTo>
                  <a:pt x="1524000" y="0"/>
                </a:lnTo>
                <a:cubicBezTo>
                  <a:pt x="1523206" y="61119"/>
                  <a:pt x="1522413" y="122238"/>
                  <a:pt x="1521619" y="183357"/>
                </a:cubicBezTo>
                <a:lnTo>
                  <a:pt x="1209675" y="188119"/>
                </a:lnTo>
                <a:lnTo>
                  <a:pt x="933450" y="202407"/>
                </a:lnTo>
                <a:lnTo>
                  <a:pt x="831056" y="207169"/>
                </a:lnTo>
                <a:lnTo>
                  <a:pt x="569119" y="252413"/>
                </a:lnTo>
                <a:lnTo>
                  <a:pt x="397669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1D6F94-465B-4C45-BA8D-12F41D1A3459}"/>
              </a:ext>
            </a:extLst>
          </p:cNvPr>
          <p:cNvSpPr/>
          <p:nvPr/>
        </p:nvSpPr>
        <p:spPr>
          <a:xfrm>
            <a:off x="4713288" y="4552950"/>
            <a:ext cx="387350" cy="1528763"/>
          </a:xfrm>
          <a:custGeom>
            <a:avLst/>
            <a:gdLst>
              <a:gd name="connsiteX0" fmla="*/ 95250 w 388144"/>
              <a:gd name="connsiteY0" fmla="*/ 595313 h 1528763"/>
              <a:gd name="connsiteX1" fmla="*/ 97631 w 388144"/>
              <a:gd name="connsiteY1" fmla="*/ 221456 h 1528763"/>
              <a:gd name="connsiteX2" fmla="*/ 95250 w 388144"/>
              <a:gd name="connsiteY2" fmla="*/ 192881 h 1528763"/>
              <a:gd name="connsiteX3" fmla="*/ 85725 w 388144"/>
              <a:gd name="connsiteY3" fmla="*/ 150019 h 1528763"/>
              <a:gd name="connsiteX4" fmla="*/ 73819 w 388144"/>
              <a:gd name="connsiteY4" fmla="*/ 119063 h 1528763"/>
              <a:gd name="connsiteX5" fmla="*/ 0 w 388144"/>
              <a:gd name="connsiteY5" fmla="*/ 35719 h 1528763"/>
              <a:gd name="connsiteX6" fmla="*/ 257175 w 388144"/>
              <a:gd name="connsiteY6" fmla="*/ 0 h 1528763"/>
              <a:gd name="connsiteX7" fmla="*/ 340519 w 388144"/>
              <a:gd name="connsiteY7" fmla="*/ 69056 h 1528763"/>
              <a:gd name="connsiteX8" fmla="*/ 371475 w 388144"/>
              <a:gd name="connsiteY8" fmla="*/ 95250 h 1528763"/>
              <a:gd name="connsiteX9" fmla="*/ 383381 w 388144"/>
              <a:gd name="connsiteY9" fmla="*/ 111919 h 1528763"/>
              <a:gd name="connsiteX10" fmla="*/ 388144 w 388144"/>
              <a:gd name="connsiteY10" fmla="*/ 133350 h 1528763"/>
              <a:gd name="connsiteX11" fmla="*/ 388144 w 388144"/>
              <a:gd name="connsiteY11" fmla="*/ 157163 h 1528763"/>
              <a:gd name="connsiteX12" fmla="*/ 373856 w 388144"/>
              <a:gd name="connsiteY12" fmla="*/ 183356 h 1528763"/>
              <a:gd name="connsiteX13" fmla="*/ 352425 w 388144"/>
              <a:gd name="connsiteY13" fmla="*/ 219075 h 1528763"/>
              <a:gd name="connsiteX14" fmla="*/ 333375 w 388144"/>
              <a:gd name="connsiteY14" fmla="*/ 266700 h 1528763"/>
              <a:gd name="connsiteX15" fmla="*/ 321469 w 388144"/>
              <a:gd name="connsiteY15" fmla="*/ 321469 h 1528763"/>
              <a:gd name="connsiteX16" fmla="*/ 319087 w 388144"/>
              <a:gd name="connsiteY16" fmla="*/ 366713 h 1528763"/>
              <a:gd name="connsiteX17" fmla="*/ 326231 w 388144"/>
              <a:gd name="connsiteY17" fmla="*/ 514350 h 1528763"/>
              <a:gd name="connsiteX18" fmla="*/ 333375 w 388144"/>
              <a:gd name="connsiteY18" fmla="*/ 657225 h 1528763"/>
              <a:gd name="connsiteX19" fmla="*/ 347662 w 388144"/>
              <a:gd name="connsiteY19" fmla="*/ 795338 h 1528763"/>
              <a:gd name="connsiteX20" fmla="*/ 364331 w 388144"/>
              <a:gd name="connsiteY20" fmla="*/ 973931 h 1528763"/>
              <a:gd name="connsiteX21" fmla="*/ 366712 w 388144"/>
              <a:gd name="connsiteY21" fmla="*/ 1016794 h 1528763"/>
              <a:gd name="connsiteX22" fmla="*/ 359569 w 388144"/>
              <a:gd name="connsiteY22" fmla="*/ 1069181 h 1528763"/>
              <a:gd name="connsiteX23" fmla="*/ 338137 w 388144"/>
              <a:gd name="connsiteY23" fmla="*/ 1183481 h 1528763"/>
              <a:gd name="connsiteX24" fmla="*/ 304800 w 388144"/>
              <a:gd name="connsiteY24" fmla="*/ 1319213 h 1528763"/>
              <a:gd name="connsiteX25" fmla="*/ 264319 w 388144"/>
              <a:gd name="connsiteY25" fmla="*/ 1443038 h 1528763"/>
              <a:gd name="connsiteX26" fmla="*/ 245269 w 388144"/>
              <a:gd name="connsiteY26" fmla="*/ 1483519 h 1528763"/>
              <a:gd name="connsiteX27" fmla="*/ 214312 w 388144"/>
              <a:gd name="connsiteY27" fmla="*/ 1512094 h 1528763"/>
              <a:gd name="connsiteX28" fmla="*/ 195262 w 388144"/>
              <a:gd name="connsiteY28" fmla="*/ 1526381 h 1528763"/>
              <a:gd name="connsiteX29" fmla="*/ 176212 w 388144"/>
              <a:gd name="connsiteY29" fmla="*/ 1528763 h 1528763"/>
              <a:gd name="connsiteX30" fmla="*/ 157162 w 388144"/>
              <a:gd name="connsiteY30" fmla="*/ 1526381 h 1528763"/>
              <a:gd name="connsiteX31" fmla="*/ 138112 w 388144"/>
              <a:gd name="connsiteY31" fmla="*/ 1512094 h 1528763"/>
              <a:gd name="connsiteX32" fmla="*/ 116681 w 388144"/>
              <a:gd name="connsiteY32" fmla="*/ 1478756 h 1528763"/>
              <a:gd name="connsiteX33" fmla="*/ 78581 w 388144"/>
              <a:gd name="connsiteY33" fmla="*/ 1395413 h 1528763"/>
              <a:gd name="connsiteX34" fmla="*/ 30956 w 388144"/>
              <a:gd name="connsiteY34" fmla="*/ 1295400 h 1528763"/>
              <a:gd name="connsiteX35" fmla="*/ 90487 w 388144"/>
              <a:gd name="connsiteY35" fmla="*/ 950119 h 1528763"/>
              <a:gd name="connsiteX36" fmla="*/ 97631 w 388144"/>
              <a:gd name="connsiteY36" fmla="*/ 909638 h 1528763"/>
              <a:gd name="connsiteX37" fmla="*/ 95250 w 388144"/>
              <a:gd name="connsiteY37" fmla="*/ 595313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8144" h="1528763">
                <a:moveTo>
                  <a:pt x="95250" y="595313"/>
                </a:moveTo>
                <a:cubicBezTo>
                  <a:pt x="96044" y="470694"/>
                  <a:pt x="96837" y="346075"/>
                  <a:pt x="97631" y="221456"/>
                </a:cubicBezTo>
                <a:lnTo>
                  <a:pt x="95250" y="192881"/>
                </a:lnTo>
                <a:lnTo>
                  <a:pt x="85725" y="150019"/>
                </a:lnTo>
                <a:lnTo>
                  <a:pt x="73819" y="119063"/>
                </a:lnTo>
                <a:lnTo>
                  <a:pt x="0" y="35719"/>
                </a:lnTo>
                <a:lnTo>
                  <a:pt x="257175" y="0"/>
                </a:lnTo>
                <a:lnTo>
                  <a:pt x="340519" y="69056"/>
                </a:lnTo>
                <a:lnTo>
                  <a:pt x="371475" y="95250"/>
                </a:lnTo>
                <a:lnTo>
                  <a:pt x="383381" y="111919"/>
                </a:lnTo>
                <a:lnTo>
                  <a:pt x="388144" y="133350"/>
                </a:lnTo>
                <a:lnTo>
                  <a:pt x="388144" y="157163"/>
                </a:lnTo>
                <a:lnTo>
                  <a:pt x="373856" y="183356"/>
                </a:lnTo>
                <a:lnTo>
                  <a:pt x="352425" y="219075"/>
                </a:lnTo>
                <a:lnTo>
                  <a:pt x="333375" y="266700"/>
                </a:lnTo>
                <a:lnTo>
                  <a:pt x="321469" y="321469"/>
                </a:lnTo>
                <a:lnTo>
                  <a:pt x="319087" y="366713"/>
                </a:lnTo>
                <a:lnTo>
                  <a:pt x="326231" y="514350"/>
                </a:lnTo>
                <a:lnTo>
                  <a:pt x="333375" y="657225"/>
                </a:lnTo>
                <a:lnTo>
                  <a:pt x="347662" y="795338"/>
                </a:lnTo>
                <a:lnTo>
                  <a:pt x="364331" y="973931"/>
                </a:lnTo>
                <a:lnTo>
                  <a:pt x="366712" y="1016794"/>
                </a:lnTo>
                <a:lnTo>
                  <a:pt x="359569" y="1069181"/>
                </a:lnTo>
                <a:lnTo>
                  <a:pt x="338137" y="1183481"/>
                </a:lnTo>
                <a:lnTo>
                  <a:pt x="304800" y="1319213"/>
                </a:lnTo>
                <a:lnTo>
                  <a:pt x="264319" y="1443038"/>
                </a:lnTo>
                <a:lnTo>
                  <a:pt x="245269" y="1483519"/>
                </a:lnTo>
                <a:lnTo>
                  <a:pt x="214312" y="1512094"/>
                </a:lnTo>
                <a:lnTo>
                  <a:pt x="195262" y="1526381"/>
                </a:lnTo>
                <a:lnTo>
                  <a:pt x="176212" y="1528763"/>
                </a:lnTo>
                <a:lnTo>
                  <a:pt x="157162" y="1526381"/>
                </a:lnTo>
                <a:lnTo>
                  <a:pt x="138112" y="1512094"/>
                </a:lnTo>
                <a:lnTo>
                  <a:pt x="116681" y="1478756"/>
                </a:lnTo>
                <a:lnTo>
                  <a:pt x="78581" y="1395413"/>
                </a:lnTo>
                <a:lnTo>
                  <a:pt x="30956" y="1295400"/>
                </a:lnTo>
                <a:lnTo>
                  <a:pt x="90487" y="950119"/>
                </a:lnTo>
                <a:lnTo>
                  <a:pt x="97631" y="909638"/>
                </a:lnTo>
                <a:cubicBezTo>
                  <a:pt x="96044" y="803275"/>
                  <a:pt x="94456" y="696913"/>
                  <a:pt x="95250" y="5953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4B53874-86AA-B34A-8140-C243BD4E021D}"/>
              </a:ext>
            </a:extLst>
          </p:cNvPr>
          <p:cNvSpPr/>
          <p:nvPr/>
        </p:nvSpPr>
        <p:spPr>
          <a:xfrm>
            <a:off x="4281488" y="5364163"/>
            <a:ext cx="568325" cy="560387"/>
          </a:xfrm>
          <a:custGeom>
            <a:avLst/>
            <a:gdLst>
              <a:gd name="connsiteX0" fmla="*/ 219075 w 569118"/>
              <a:gd name="connsiteY0" fmla="*/ 145257 h 559594"/>
              <a:gd name="connsiteX1" fmla="*/ 388143 w 569118"/>
              <a:gd name="connsiteY1" fmla="*/ 178594 h 559594"/>
              <a:gd name="connsiteX2" fmla="*/ 452437 w 569118"/>
              <a:gd name="connsiteY2" fmla="*/ 188119 h 559594"/>
              <a:gd name="connsiteX3" fmla="*/ 473868 w 569118"/>
              <a:gd name="connsiteY3" fmla="*/ 185738 h 559594"/>
              <a:gd name="connsiteX4" fmla="*/ 492918 w 569118"/>
              <a:gd name="connsiteY4" fmla="*/ 176213 h 559594"/>
              <a:gd name="connsiteX5" fmla="*/ 511968 w 569118"/>
              <a:gd name="connsiteY5" fmla="*/ 152400 h 559594"/>
              <a:gd name="connsiteX6" fmla="*/ 569118 w 569118"/>
              <a:gd name="connsiteY6" fmla="*/ 0 h 559594"/>
              <a:gd name="connsiteX7" fmla="*/ 523875 w 569118"/>
              <a:gd name="connsiteY7" fmla="*/ 559594 h 559594"/>
              <a:gd name="connsiteX8" fmla="*/ 457200 w 569118"/>
              <a:gd name="connsiteY8" fmla="*/ 478632 h 559594"/>
              <a:gd name="connsiteX9" fmla="*/ 411956 w 569118"/>
              <a:gd name="connsiteY9" fmla="*/ 426244 h 559594"/>
              <a:gd name="connsiteX10" fmla="*/ 369093 w 569118"/>
              <a:gd name="connsiteY10" fmla="*/ 383382 h 559594"/>
              <a:gd name="connsiteX11" fmla="*/ 316706 w 569118"/>
              <a:gd name="connsiteY11" fmla="*/ 338138 h 559594"/>
              <a:gd name="connsiteX12" fmla="*/ 264318 w 569118"/>
              <a:gd name="connsiteY12" fmla="*/ 297657 h 559594"/>
              <a:gd name="connsiteX13" fmla="*/ 207168 w 569118"/>
              <a:gd name="connsiteY13" fmla="*/ 257175 h 559594"/>
              <a:gd name="connsiteX14" fmla="*/ 152400 w 569118"/>
              <a:gd name="connsiteY14" fmla="*/ 223838 h 559594"/>
              <a:gd name="connsiteX15" fmla="*/ 88106 w 569118"/>
              <a:gd name="connsiteY15" fmla="*/ 195263 h 559594"/>
              <a:gd name="connsiteX16" fmla="*/ 54768 w 569118"/>
              <a:gd name="connsiteY16" fmla="*/ 180975 h 559594"/>
              <a:gd name="connsiteX17" fmla="*/ 23812 w 569118"/>
              <a:gd name="connsiteY17" fmla="*/ 161925 h 559594"/>
              <a:gd name="connsiteX18" fmla="*/ 7143 w 569118"/>
              <a:gd name="connsiteY18" fmla="*/ 145257 h 559594"/>
              <a:gd name="connsiteX19" fmla="*/ 0 w 569118"/>
              <a:gd name="connsiteY19" fmla="*/ 133350 h 559594"/>
              <a:gd name="connsiteX20" fmla="*/ 2381 w 569118"/>
              <a:gd name="connsiteY20" fmla="*/ 119063 h 559594"/>
              <a:gd name="connsiteX21" fmla="*/ 16668 w 569118"/>
              <a:gd name="connsiteY21" fmla="*/ 111919 h 559594"/>
              <a:gd name="connsiteX22" fmla="*/ 80962 w 569118"/>
              <a:gd name="connsiteY22" fmla="*/ 111919 h 559594"/>
              <a:gd name="connsiteX23" fmla="*/ 219075 w 569118"/>
              <a:gd name="connsiteY23" fmla="*/ 145257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69118" h="559594">
                <a:moveTo>
                  <a:pt x="219075" y="145257"/>
                </a:moveTo>
                <a:lnTo>
                  <a:pt x="388143" y="178594"/>
                </a:lnTo>
                <a:lnTo>
                  <a:pt x="452437" y="188119"/>
                </a:lnTo>
                <a:lnTo>
                  <a:pt x="473868" y="185738"/>
                </a:lnTo>
                <a:lnTo>
                  <a:pt x="492918" y="176213"/>
                </a:lnTo>
                <a:lnTo>
                  <a:pt x="511968" y="152400"/>
                </a:lnTo>
                <a:lnTo>
                  <a:pt x="569118" y="0"/>
                </a:lnTo>
                <a:lnTo>
                  <a:pt x="523875" y="559594"/>
                </a:lnTo>
                <a:lnTo>
                  <a:pt x="457200" y="478632"/>
                </a:lnTo>
                <a:lnTo>
                  <a:pt x="411956" y="426244"/>
                </a:lnTo>
                <a:lnTo>
                  <a:pt x="369093" y="383382"/>
                </a:lnTo>
                <a:lnTo>
                  <a:pt x="316706" y="338138"/>
                </a:lnTo>
                <a:lnTo>
                  <a:pt x="264318" y="297657"/>
                </a:lnTo>
                <a:lnTo>
                  <a:pt x="207168" y="257175"/>
                </a:lnTo>
                <a:lnTo>
                  <a:pt x="152400" y="223838"/>
                </a:lnTo>
                <a:lnTo>
                  <a:pt x="88106" y="195263"/>
                </a:lnTo>
                <a:lnTo>
                  <a:pt x="54768" y="180975"/>
                </a:lnTo>
                <a:lnTo>
                  <a:pt x="23812" y="161925"/>
                </a:lnTo>
                <a:lnTo>
                  <a:pt x="7143" y="145257"/>
                </a:lnTo>
                <a:lnTo>
                  <a:pt x="0" y="133350"/>
                </a:lnTo>
                <a:lnTo>
                  <a:pt x="2381" y="119063"/>
                </a:lnTo>
                <a:lnTo>
                  <a:pt x="16668" y="111919"/>
                </a:lnTo>
                <a:lnTo>
                  <a:pt x="80962" y="111919"/>
                </a:lnTo>
                <a:lnTo>
                  <a:pt x="2190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A1C320-2781-E441-8526-A409427AA732}"/>
              </a:ext>
            </a:extLst>
          </p:cNvPr>
          <p:cNvSpPr/>
          <p:nvPr/>
        </p:nvSpPr>
        <p:spPr>
          <a:xfrm>
            <a:off x="2943225" y="4799013"/>
            <a:ext cx="1116013" cy="1054100"/>
          </a:xfrm>
          <a:custGeom>
            <a:avLst/>
            <a:gdLst>
              <a:gd name="connsiteX0" fmla="*/ 611981 w 1116806"/>
              <a:gd name="connsiteY0" fmla="*/ 719137 h 1054894"/>
              <a:gd name="connsiteX1" fmla="*/ 440531 w 1116806"/>
              <a:gd name="connsiteY1" fmla="*/ 828675 h 1054894"/>
              <a:gd name="connsiteX2" fmla="*/ 245269 w 1116806"/>
              <a:gd name="connsiteY2" fmla="*/ 947737 h 1054894"/>
              <a:gd name="connsiteX3" fmla="*/ 95250 w 1116806"/>
              <a:gd name="connsiteY3" fmla="*/ 1035844 h 1054894"/>
              <a:gd name="connsiteX4" fmla="*/ 52388 w 1116806"/>
              <a:gd name="connsiteY4" fmla="*/ 1052512 h 1054894"/>
              <a:gd name="connsiteX5" fmla="*/ 23813 w 1116806"/>
              <a:gd name="connsiteY5" fmla="*/ 1054894 h 1054894"/>
              <a:gd name="connsiteX6" fmla="*/ 9525 w 1116806"/>
              <a:gd name="connsiteY6" fmla="*/ 1054894 h 1054894"/>
              <a:gd name="connsiteX7" fmla="*/ 0 w 1116806"/>
              <a:gd name="connsiteY7" fmla="*/ 1045369 h 1054894"/>
              <a:gd name="connsiteX8" fmla="*/ 7144 w 1116806"/>
              <a:gd name="connsiteY8" fmla="*/ 1021556 h 1054894"/>
              <a:gd name="connsiteX9" fmla="*/ 73819 w 1116806"/>
              <a:gd name="connsiteY9" fmla="*/ 962025 h 1054894"/>
              <a:gd name="connsiteX10" fmla="*/ 183356 w 1116806"/>
              <a:gd name="connsiteY10" fmla="*/ 883444 h 1054894"/>
              <a:gd name="connsiteX11" fmla="*/ 316706 w 1116806"/>
              <a:gd name="connsiteY11" fmla="*/ 771525 h 1054894"/>
              <a:gd name="connsiteX12" fmla="*/ 428625 w 1116806"/>
              <a:gd name="connsiteY12" fmla="*/ 671512 h 1054894"/>
              <a:gd name="connsiteX13" fmla="*/ 531019 w 1116806"/>
              <a:gd name="connsiteY13" fmla="*/ 571500 h 1054894"/>
              <a:gd name="connsiteX14" fmla="*/ 659606 w 1116806"/>
              <a:gd name="connsiteY14" fmla="*/ 428625 h 1054894"/>
              <a:gd name="connsiteX15" fmla="*/ 754856 w 1116806"/>
              <a:gd name="connsiteY15" fmla="*/ 297656 h 1054894"/>
              <a:gd name="connsiteX16" fmla="*/ 773906 w 1116806"/>
              <a:gd name="connsiteY16" fmla="*/ 264319 h 1054894"/>
              <a:gd name="connsiteX17" fmla="*/ 776288 w 1116806"/>
              <a:gd name="connsiteY17" fmla="*/ 242887 h 1054894"/>
              <a:gd name="connsiteX18" fmla="*/ 776288 w 1116806"/>
              <a:gd name="connsiteY18" fmla="*/ 200025 h 1054894"/>
              <a:gd name="connsiteX19" fmla="*/ 766763 w 1116806"/>
              <a:gd name="connsiteY19" fmla="*/ 159544 h 1054894"/>
              <a:gd name="connsiteX20" fmla="*/ 747713 w 1116806"/>
              <a:gd name="connsiteY20" fmla="*/ 119062 h 1054894"/>
              <a:gd name="connsiteX21" fmla="*/ 723900 w 1116806"/>
              <a:gd name="connsiteY21" fmla="*/ 85725 h 1054894"/>
              <a:gd name="connsiteX22" fmla="*/ 697706 w 1116806"/>
              <a:gd name="connsiteY22" fmla="*/ 50006 h 1054894"/>
              <a:gd name="connsiteX23" fmla="*/ 688181 w 1116806"/>
              <a:gd name="connsiteY23" fmla="*/ 28575 h 1054894"/>
              <a:gd name="connsiteX24" fmla="*/ 688181 w 1116806"/>
              <a:gd name="connsiteY24" fmla="*/ 11906 h 1054894"/>
              <a:gd name="connsiteX25" fmla="*/ 695325 w 1116806"/>
              <a:gd name="connsiteY25" fmla="*/ 4762 h 1054894"/>
              <a:gd name="connsiteX26" fmla="*/ 714375 w 1116806"/>
              <a:gd name="connsiteY26" fmla="*/ 0 h 1054894"/>
              <a:gd name="connsiteX27" fmla="*/ 754856 w 1116806"/>
              <a:gd name="connsiteY27" fmla="*/ 14287 h 1054894"/>
              <a:gd name="connsiteX28" fmla="*/ 819150 w 1116806"/>
              <a:gd name="connsiteY28" fmla="*/ 47625 h 1054894"/>
              <a:gd name="connsiteX29" fmla="*/ 933450 w 1116806"/>
              <a:gd name="connsiteY29" fmla="*/ 119062 h 1054894"/>
              <a:gd name="connsiteX30" fmla="*/ 990600 w 1116806"/>
              <a:gd name="connsiteY30" fmla="*/ 166687 h 1054894"/>
              <a:gd name="connsiteX31" fmla="*/ 1040606 w 1116806"/>
              <a:gd name="connsiteY31" fmla="*/ 209550 h 1054894"/>
              <a:gd name="connsiteX32" fmla="*/ 1097756 w 1116806"/>
              <a:gd name="connsiteY32" fmla="*/ 283369 h 1054894"/>
              <a:gd name="connsiteX33" fmla="*/ 1114425 w 1116806"/>
              <a:gd name="connsiteY33" fmla="*/ 314325 h 1054894"/>
              <a:gd name="connsiteX34" fmla="*/ 1116806 w 1116806"/>
              <a:gd name="connsiteY34" fmla="*/ 333375 h 1054894"/>
              <a:gd name="connsiteX35" fmla="*/ 1112044 w 1116806"/>
              <a:gd name="connsiteY35" fmla="*/ 361950 h 1054894"/>
              <a:gd name="connsiteX36" fmla="*/ 1095375 w 1116806"/>
              <a:gd name="connsiteY36" fmla="*/ 381000 h 1054894"/>
              <a:gd name="connsiteX37" fmla="*/ 1059656 w 1116806"/>
              <a:gd name="connsiteY37" fmla="*/ 407194 h 1054894"/>
              <a:gd name="connsiteX38" fmla="*/ 1028700 w 1116806"/>
              <a:gd name="connsiteY38" fmla="*/ 421481 h 1054894"/>
              <a:gd name="connsiteX39" fmla="*/ 990600 w 1116806"/>
              <a:gd name="connsiteY39" fmla="*/ 442912 h 1054894"/>
              <a:gd name="connsiteX40" fmla="*/ 790575 w 1116806"/>
              <a:gd name="connsiteY40" fmla="*/ 592931 h 1054894"/>
              <a:gd name="connsiteX41" fmla="*/ 611981 w 1116806"/>
              <a:gd name="connsiteY41" fmla="*/ 719137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6806" h="1054894">
                <a:moveTo>
                  <a:pt x="611981" y="719137"/>
                </a:moveTo>
                <a:lnTo>
                  <a:pt x="440531" y="828675"/>
                </a:lnTo>
                <a:lnTo>
                  <a:pt x="245269" y="947737"/>
                </a:lnTo>
                <a:lnTo>
                  <a:pt x="95250" y="1035844"/>
                </a:lnTo>
                <a:lnTo>
                  <a:pt x="52388" y="1052512"/>
                </a:lnTo>
                <a:lnTo>
                  <a:pt x="23813" y="1054894"/>
                </a:lnTo>
                <a:lnTo>
                  <a:pt x="9525" y="1054894"/>
                </a:lnTo>
                <a:lnTo>
                  <a:pt x="0" y="1045369"/>
                </a:lnTo>
                <a:lnTo>
                  <a:pt x="7144" y="1021556"/>
                </a:lnTo>
                <a:lnTo>
                  <a:pt x="73819" y="962025"/>
                </a:lnTo>
                <a:lnTo>
                  <a:pt x="183356" y="883444"/>
                </a:lnTo>
                <a:lnTo>
                  <a:pt x="316706" y="771525"/>
                </a:lnTo>
                <a:lnTo>
                  <a:pt x="428625" y="671512"/>
                </a:lnTo>
                <a:lnTo>
                  <a:pt x="531019" y="571500"/>
                </a:lnTo>
                <a:lnTo>
                  <a:pt x="659606" y="428625"/>
                </a:lnTo>
                <a:lnTo>
                  <a:pt x="754856" y="297656"/>
                </a:lnTo>
                <a:lnTo>
                  <a:pt x="773906" y="264319"/>
                </a:lnTo>
                <a:lnTo>
                  <a:pt x="776288" y="242887"/>
                </a:lnTo>
                <a:lnTo>
                  <a:pt x="776288" y="200025"/>
                </a:lnTo>
                <a:lnTo>
                  <a:pt x="766763" y="159544"/>
                </a:lnTo>
                <a:lnTo>
                  <a:pt x="747713" y="119062"/>
                </a:lnTo>
                <a:lnTo>
                  <a:pt x="723900" y="85725"/>
                </a:lnTo>
                <a:lnTo>
                  <a:pt x="697706" y="50006"/>
                </a:lnTo>
                <a:lnTo>
                  <a:pt x="688181" y="28575"/>
                </a:lnTo>
                <a:lnTo>
                  <a:pt x="688181" y="11906"/>
                </a:lnTo>
                <a:lnTo>
                  <a:pt x="695325" y="4762"/>
                </a:lnTo>
                <a:lnTo>
                  <a:pt x="714375" y="0"/>
                </a:lnTo>
                <a:lnTo>
                  <a:pt x="754856" y="14287"/>
                </a:lnTo>
                <a:lnTo>
                  <a:pt x="819150" y="47625"/>
                </a:lnTo>
                <a:lnTo>
                  <a:pt x="933450" y="119062"/>
                </a:lnTo>
                <a:lnTo>
                  <a:pt x="990600" y="166687"/>
                </a:lnTo>
                <a:lnTo>
                  <a:pt x="1040606" y="209550"/>
                </a:lnTo>
                <a:lnTo>
                  <a:pt x="1097756" y="283369"/>
                </a:lnTo>
                <a:lnTo>
                  <a:pt x="1114425" y="314325"/>
                </a:lnTo>
                <a:lnTo>
                  <a:pt x="1116806" y="333375"/>
                </a:lnTo>
                <a:lnTo>
                  <a:pt x="1112044" y="361950"/>
                </a:lnTo>
                <a:lnTo>
                  <a:pt x="1095375" y="381000"/>
                </a:lnTo>
                <a:lnTo>
                  <a:pt x="1059656" y="407194"/>
                </a:lnTo>
                <a:lnTo>
                  <a:pt x="1028700" y="421481"/>
                </a:lnTo>
                <a:lnTo>
                  <a:pt x="990600" y="442912"/>
                </a:lnTo>
                <a:lnTo>
                  <a:pt x="790575" y="592931"/>
                </a:lnTo>
                <a:lnTo>
                  <a:pt x="611981" y="719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615B11C-BC99-F24F-8140-432EFEFBB4ED}"/>
              </a:ext>
            </a:extLst>
          </p:cNvPr>
          <p:cNvSpPr/>
          <p:nvPr/>
        </p:nvSpPr>
        <p:spPr>
          <a:xfrm>
            <a:off x="5837238" y="4875213"/>
            <a:ext cx="849312" cy="850900"/>
          </a:xfrm>
          <a:custGeom>
            <a:avLst/>
            <a:gdLst>
              <a:gd name="connsiteX0" fmla="*/ 571500 w 850106"/>
              <a:gd name="connsiteY0" fmla="*/ 640556 h 852487"/>
              <a:gd name="connsiteX1" fmla="*/ 466725 w 850106"/>
              <a:gd name="connsiteY1" fmla="*/ 488156 h 852487"/>
              <a:gd name="connsiteX2" fmla="*/ 402431 w 850106"/>
              <a:gd name="connsiteY2" fmla="*/ 404812 h 852487"/>
              <a:gd name="connsiteX3" fmla="*/ 304800 w 850106"/>
              <a:gd name="connsiteY3" fmla="*/ 295275 h 852487"/>
              <a:gd name="connsiteX4" fmla="*/ 214312 w 850106"/>
              <a:gd name="connsiteY4" fmla="*/ 207169 h 852487"/>
              <a:gd name="connsiteX5" fmla="*/ 111919 w 850106"/>
              <a:gd name="connsiteY5" fmla="*/ 121444 h 852487"/>
              <a:gd name="connsiteX6" fmla="*/ 38100 w 850106"/>
              <a:gd name="connsiteY6" fmla="*/ 71437 h 852487"/>
              <a:gd name="connsiteX7" fmla="*/ 9525 w 850106"/>
              <a:gd name="connsiteY7" fmla="*/ 42862 h 852487"/>
              <a:gd name="connsiteX8" fmla="*/ 0 w 850106"/>
              <a:gd name="connsiteY8" fmla="*/ 26194 h 852487"/>
              <a:gd name="connsiteX9" fmla="*/ 0 w 850106"/>
              <a:gd name="connsiteY9" fmla="*/ 16669 h 852487"/>
              <a:gd name="connsiteX10" fmla="*/ 7144 w 850106"/>
              <a:gd name="connsiteY10" fmla="*/ 4762 h 852487"/>
              <a:gd name="connsiteX11" fmla="*/ 42862 w 850106"/>
              <a:gd name="connsiteY11" fmla="*/ 0 h 852487"/>
              <a:gd name="connsiteX12" fmla="*/ 78581 w 850106"/>
              <a:gd name="connsiteY12" fmla="*/ 4762 h 852487"/>
              <a:gd name="connsiteX13" fmla="*/ 202406 w 850106"/>
              <a:gd name="connsiteY13" fmla="*/ 57150 h 852487"/>
              <a:gd name="connsiteX14" fmla="*/ 366712 w 850106"/>
              <a:gd name="connsiteY14" fmla="*/ 133350 h 852487"/>
              <a:gd name="connsiteX15" fmla="*/ 495300 w 850106"/>
              <a:gd name="connsiteY15" fmla="*/ 197644 h 852487"/>
              <a:gd name="connsiteX16" fmla="*/ 631031 w 850106"/>
              <a:gd name="connsiteY16" fmla="*/ 273844 h 852487"/>
              <a:gd name="connsiteX17" fmla="*/ 702469 w 850106"/>
              <a:gd name="connsiteY17" fmla="*/ 321469 h 852487"/>
              <a:gd name="connsiteX18" fmla="*/ 728662 w 850106"/>
              <a:gd name="connsiteY18" fmla="*/ 361950 h 852487"/>
              <a:gd name="connsiteX19" fmla="*/ 773906 w 850106"/>
              <a:gd name="connsiteY19" fmla="*/ 440531 h 852487"/>
              <a:gd name="connsiteX20" fmla="*/ 797719 w 850106"/>
              <a:gd name="connsiteY20" fmla="*/ 492919 h 852487"/>
              <a:gd name="connsiteX21" fmla="*/ 819150 w 850106"/>
              <a:gd name="connsiteY21" fmla="*/ 547687 h 852487"/>
              <a:gd name="connsiteX22" fmla="*/ 833437 w 850106"/>
              <a:gd name="connsiteY22" fmla="*/ 600075 h 852487"/>
              <a:gd name="connsiteX23" fmla="*/ 845344 w 850106"/>
              <a:gd name="connsiteY23" fmla="*/ 657225 h 852487"/>
              <a:gd name="connsiteX24" fmla="*/ 850106 w 850106"/>
              <a:gd name="connsiteY24" fmla="*/ 702469 h 852487"/>
              <a:gd name="connsiteX25" fmla="*/ 845344 w 850106"/>
              <a:gd name="connsiteY25" fmla="*/ 738187 h 852487"/>
              <a:gd name="connsiteX26" fmla="*/ 826294 w 850106"/>
              <a:gd name="connsiteY26" fmla="*/ 792956 h 852487"/>
              <a:gd name="connsiteX27" fmla="*/ 795337 w 850106"/>
              <a:gd name="connsiteY27" fmla="*/ 838200 h 852487"/>
              <a:gd name="connsiteX28" fmla="*/ 783431 w 850106"/>
              <a:gd name="connsiteY28" fmla="*/ 850106 h 852487"/>
              <a:gd name="connsiteX29" fmla="*/ 764381 w 850106"/>
              <a:gd name="connsiteY29" fmla="*/ 852487 h 852487"/>
              <a:gd name="connsiteX30" fmla="*/ 735806 w 850106"/>
              <a:gd name="connsiteY30" fmla="*/ 850106 h 852487"/>
              <a:gd name="connsiteX31" fmla="*/ 714375 w 850106"/>
              <a:gd name="connsiteY31" fmla="*/ 838200 h 852487"/>
              <a:gd name="connsiteX32" fmla="*/ 678656 w 850106"/>
              <a:gd name="connsiteY32" fmla="*/ 807244 h 852487"/>
              <a:gd name="connsiteX33" fmla="*/ 647700 w 850106"/>
              <a:gd name="connsiteY33" fmla="*/ 769144 h 852487"/>
              <a:gd name="connsiteX34" fmla="*/ 571500 w 850106"/>
              <a:gd name="connsiteY34" fmla="*/ 640556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0106" h="852487">
                <a:moveTo>
                  <a:pt x="571500" y="640556"/>
                </a:moveTo>
                <a:lnTo>
                  <a:pt x="466725" y="488156"/>
                </a:lnTo>
                <a:lnTo>
                  <a:pt x="402431" y="404812"/>
                </a:lnTo>
                <a:lnTo>
                  <a:pt x="304800" y="295275"/>
                </a:lnTo>
                <a:lnTo>
                  <a:pt x="214312" y="207169"/>
                </a:lnTo>
                <a:lnTo>
                  <a:pt x="111919" y="121444"/>
                </a:lnTo>
                <a:lnTo>
                  <a:pt x="38100" y="71437"/>
                </a:lnTo>
                <a:lnTo>
                  <a:pt x="9525" y="42862"/>
                </a:lnTo>
                <a:lnTo>
                  <a:pt x="0" y="26194"/>
                </a:lnTo>
                <a:lnTo>
                  <a:pt x="0" y="16669"/>
                </a:lnTo>
                <a:lnTo>
                  <a:pt x="7144" y="4762"/>
                </a:lnTo>
                <a:lnTo>
                  <a:pt x="42862" y="0"/>
                </a:lnTo>
                <a:lnTo>
                  <a:pt x="78581" y="4762"/>
                </a:lnTo>
                <a:lnTo>
                  <a:pt x="202406" y="57150"/>
                </a:lnTo>
                <a:lnTo>
                  <a:pt x="366712" y="133350"/>
                </a:lnTo>
                <a:lnTo>
                  <a:pt x="495300" y="197644"/>
                </a:lnTo>
                <a:lnTo>
                  <a:pt x="631031" y="273844"/>
                </a:lnTo>
                <a:lnTo>
                  <a:pt x="702469" y="321469"/>
                </a:lnTo>
                <a:lnTo>
                  <a:pt x="728662" y="361950"/>
                </a:lnTo>
                <a:lnTo>
                  <a:pt x="773906" y="440531"/>
                </a:lnTo>
                <a:lnTo>
                  <a:pt x="797719" y="492919"/>
                </a:lnTo>
                <a:lnTo>
                  <a:pt x="819150" y="547687"/>
                </a:lnTo>
                <a:lnTo>
                  <a:pt x="833437" y="600075"/>
                </a:lnTo>
                <a:lnTo>
                  <a:pt x="845344" y="657225"/>
                </a:lnTo>
                <a:lnTo>
                  <a:pt x="850106" y="702469"/>
                </a:lnTo>
                <a:lnTo>
                  <a:pt x="845344" y="738187"/>
                </a:lnTo>
                <a:lnTo>
                  <a:pt x="826294" y="792956"/>
                </a:lnTo>
                <a:lnTo>
                  <a:pt x="795337" y="838200"/>
                </a:lnTo>
                <a:lnTo>
                  <a:pt x="783431" y="850106"/>
                </a:lnTo>
                <a:lnTo>
                  <a:pt x="764381" y="852487"/>
                </a:lnTo>
                <a:lnTo>
                  <a:pt x="735806" y="850106"/>
                </a:lnTo>
                <a:lnTo>
                  <a:pt x="714375" y="838200"/>
                </a:lnTo>
                <a:lnTo>
                  <a:pt x="678656" y="807244"/>
                </a:lnTo>
                <a:lnTo>
                  <a:pt x="647700" y="769144"/>
                </a:lnTo>
                <a:lnTo>
                  <a:pt x="571500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B1D869-DB2E-440C-B2CD-1DB76AE5F5D4}"/>
              </a:ext>
            </a:extLst>
          </p:cNvPr>
          <p:cNvGrpSpPr/>
          <p:nvPr/>
        </p:nvGrpSpPr>
        <p:grpSpPr>
          <a:xfrm>
            <a:off x="2640012" y="1390650"/>
            <a:ext cx="4510087" cy="4686300"/>
            <a:chOff x="2792413" y="1547813"/>
            <a:chExt cx="4510087" cy="46863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B812282-B9FE-4E63-B40C-5F7EFCA91FFE}"/>
                </a:ext>
              </a:extLst>
            </p:cNvPr>
            <p:cNvSpPr/>
            <p:nvPr/>
          </p:nvSpPr>
          <p:spPr>
            <a:xfrm>
              <a:off x="3686175" y="16970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111E46B9-3526-43DC-86EB-0864ABB57A2A}"/>
                </a:ext>
              </a:extLst>
            </p:cNvPr>
            <p:cNvSpPr/>
            <p:nvPr/>
          </p:nvSpPr>
          <p:spPr>
            <a:xfrm>
              <a:off x="3903663" y="39354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F83CC20-5F43-49EC-B9AC-DBDC59056ECF}"/>
                </a:ext>
              </a:extLst>
            </p:cNvPr>
            <p:cNvSpPr/>
            <p:nvPr/>
          </p:nvSpPr>
          <p:spPr>
            <a:xfrm>
              <a:off x="3906838" y="15478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7F798AD-6A6F-47D4-93FA-0D937F3A4F0A}"/>
                </a:ext>
              </a:extLst>
            </p:cNvPr>
            <p:cNvSpPr/>
            <p:nvPr/>
          </p:nvSpPr>
          <p:spPr>
            <a:xfrm>
              <a:off x="4059238" y="21002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0D59E527-2F84-4B37-9B63-6086546D50E1}"/>
                </a:ext>
              </a:extLst>
            </p:cNvPr>
            <p:cNvSpPr/>
            <p:nvPr/>
          </p:nvSpPr>
          <p:spPr>
            <a:xfrm>
              <a:off x="4154488" y="26384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98C8C2B6-6AF0-409A-9954-A131231BD614}"/>
                </a:ext>
              </a:extLst>
            </p:cNvPr>
            <p:cNvSpPr/>
            <p:nvPr/>
          </p:nvSpPr>
          <p:spPr>
            <a:xfrm>
              <a:off x="4703763" y="28479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FFA76D0-D0F1-4A09-B437-924C39803BE1}"/>
                </a:ext>
              </a:extLst>
            </p:cNvPr>
            <p:cNvSpPr/>
            <p:nvPr/>
          </p:nvSpPr>
          <p:spPr>
            <a:xfrm>
              <a:off x="2792413" y="32178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4BDA2E07-469E-4680-A6FC-E6DA96D5382F}"/>
                </a:ext>
              </a:extLst>
            </p:cNvPr>
            <p:cNvSpPr/>
            <p:nvPr/>
          </p:nvSpPr>
          <p:spPr>
            <a:xfrm>
              <a:off x="4148138" y="37766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FE48011-F90F-422D-A43D-7AD419EAF95A}"/>
                </a:ext>
              </a:extLst>
            </p:cNvPr>
            <p:cNvSpPr/>
            <p:nvPr/>
          </p:nvSpPr>
          <p:spPr>
            <a:xfrm>
              <a:off x="4332288" y="45354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EF68E60-C32D-4521-A9AC-D84F1F25FCB8}"/>
                </a:ext>
              </a:extLst>
            </p:cNvPr>
            <p:cNvSpPr/>
            <p:nvPr/>
          </p:nvSpPr>
          <p:spPr>
            <a:xfrm>
              <a:off x="4865688" y="47053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D1A51105-EC72-4670-B51E-7A395615F539}"/>
                </a:ext>
              </a:extLst>
            </p:cNvPr>
            <p:cNvSpPr/>
            <p:nvPr/>
          </p:nvSpPr>
          <p:spPr>
            <a:xfrm>
              <a:off x="4433888" y="55165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2ACF87A-4989-4ECF-9472-697B1B433626}"/>
                </a:ext>
              </a:extLst>
            </p:cNvPr>
            <p:cNvSpPr/>
            <p:nvPr/>
          </p:nvSpPr>
          <p:spPr>
            <a:xfrm>
              <a:off x="3095625" y="49514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879D578-BF3A-484A-BC6D-5623343B8B48}"/>
                </a:ext>
              </a:extLst>
            </p:cNvPr>
            <p:cNvSpPr/>
            <p:nvPr/>
          </p:nvSpPr>
          <p:spPr>
            <a:xfrm>
              <a:off x="5989638" y="50276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51E89FC-16DA-4743-9654-F83CD88ED813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6B8E8E9D-CB88-494C-ADF4-1D931FC5348F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B347D87B-0734-4DD3-B89D-9FE162DCD1A1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6AAC168-81E2-4D9B-8319-762F1FC03682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F5F38AA-53AF-455A-A8CE-46A8FDB9E80D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7423766-497A-4AF1-B717-A4721C4A3C14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BFC63A3-7D43-4F2B-8C29-C0D9A746E563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1F79936-F408-4B03-9EB5-0BC67ACAFB5B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0310D98D-7C3A-48CF-96A5-EEFE24EAEA30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51A1A29-1D60-404C-BDB2-C663B70172C0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CA225B61-DC57-4F9C-88A5-C54055DD9F5C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187EA81-D5A6-4A65-B6E0-DF7C5CD368A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39A0F44-F6FD-4DD9-B807-199523DCD807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6136FDA-915A-4A58-8ED6-D964082A7925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479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BDFED2-5393-4D48-98D3-7475F3F949F6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EEA1CD-171D-D449-AF68-A1CF12213BC6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4D29D51-51D9-D243-BC4B-75901ECF1050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7E8985-DA7B-774F-A594-2C85386DA563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8A222EF-5E43-404A-AE3F-17ABA92EAA81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25A5DFD-5015-6246-B6F0-FD4410A56B82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24457F4-FA3A-4D4D-83E5-253480D61B51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B24EF19-93AC-9B42-BCC3-6D472853A816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633E758-12C6-D746-96F6-55A167F63E48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D3AE293-623E-8F48-88C3-69D057BE9917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A4109A9-245A-F946-800F-0AA54BB60E06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05B7691-EE14-C24E-8998-AA7BE03A469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A3895DF-9951-9845-93B4-EB3326971F46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05E232-D019-2345-BCAC-07E70B64AC8A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835670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F4126C-45C2-F641-9B67-71228484D186}"/>
              </a:ext>
            </a:extLst>
          </p:cNvPr>
          <p:cNvSpPr/>
          <p:nvPr/>
        </p:nvSpPr>
        <p:spPr>
          <a:xfrm>
            <a:off x="4314825" y="1928813"/>
            <a:ext cx="2693988" cy="604837"/>
          </a:xfrm>
          <a:custGeom>
            <a:avLst/>
            <a:gdLst>
              <a:gd name="connsiteX0" fmla="*/ 1440656 w 2693194"/>
              <a:gd name="connsiteY0" fmla="*/ 185737 h 604837"/>
              <a:gd name="connsiteX1" fmla="*/ 1800225 w 2693194"/>
              <a:gd name="connsiteY1" fmla="*/ 123825 h 604837"/>
              <a:gd name="connsiteX2" fmla="*/ 2105025 w 2693194"/>
              <a:gd name="connsiteY2" fmla="*/ 69056 h 604837"/>
              <a:gd name="connsiteX3" fmla="*/ 2212181 w 2693194"/>
              <a:gd name="connsiteY3" fmla="*/ 50006 h 604837"/>
              <a:gd name="connsiteX4" fmla="*/ 2228850 w 2693194"/>
              <a:gd name="connsiteY4" fmla="*/ 38100 h 604837"/>
              <a:gd name="connsiteX5" fmla="*/ 2245519 w 2693194"/>
              <a:gd name="connsiteY5" fmla="*/ 23812 h 604837"/>
              <a:gd name="connsiteX6" fmla="*/ 2274094 w 2693194"/>
              <a:gd name="connsiteY6" fmla="*/ 7143 h 604837"/>
              <a:gd name="connsiteX7" fmla="*/ 2290763 w 2693194"/>
              <a:gd name="connsiteY7" fmla="*/ 0 h 604837"/>
              <a:gd name="connsiteX8" fmla="*/ 2321719 w 2693194"/>
              <a:gd name="connsiteY8" fmla="*/ 0 h 604837"/>
              <a:gd name="connsiteX9" fmla="*/ 2350294 w 2693194"/>
              <a:gd name="connsiteY9" fmla="*/ 4762 h 604837"/>
              <a:gd name="connsiteX10" fmla="*/ 2388394 w 2693194"/>
              <a:gd name="connsiteY10" fmla="*/ 19050 h 604837"/>
              <a:gd name="connsiteX11" fmla="*/ 2440781 w 2693194"/>
              <a:gd name="connsiteY11" fmla="*/ 40481 h 604837"/>
              <a:gd name="connsiteX12" fmla="*/ 2490788 w 2693194"/>
              <a:gd name="connsiteY12" fmla="*/ 64293 h 604837"/>
              <a:gd name="connsiteX13" fmla="*/ 2552700 w 2693194"/>
              <a:gd name="connsiteY13" fmla="*/ 100012 h 604837"/>
              <a:gd name="connsiteX14" fmla="*/ 2588419 w 2693194"/>
              <a:gd name="connsiteY14" fmla="*/ 123825 h 604837"/>
              <a:gd name="connsiteX15" fmla="*/ 2643188 w 2693194"/>
              <a:gd name="connsiteY15" fmla="*/ 166687 h 604837"/>
              <a:gd name="connsiteX16" fmla="*/ 2676525 w 2693194"/>
              <a:gd name="connsiteY16" fmla="*/ 197643 h 604837"/>
              <a:gd name="connsiteX17" fmla="*/ 2688431 w 2693194"/>
              <a:gd name="connsiteY17" fmla="*/ 211931 h 604837"/>
              <a:gd name="connsiteX18" fmla="*/ 2693194 w 2693194"/>
              <a:gd name="connsiteY18" fmla="*/ 221456 h 604837"/>
              <a:gd name="connsiteX19" fmla="*/ 2693194 w 2693194"/>
              <a:gd name="connsiteY19" fmla="*/ 233362 h 604837"/>
              <a:gd name="connsiteX20" fmla="*/ 2688431 w 2693194"/>
              <a:gd name="connsiteY20" fmla="*/ 257175 h 604837"/>
              <a:gd name="connsiteX21" fmla="*/ 2676525 w 2693194"/>
              <a:gd name="connsiteY21" fmla="*/ 278606 h 604837"/>
              <a:gd name="connsiteX22" fmla="*/ 2659856 w 2693194"/>
              <a:gd name="connsiteY22" fmla="*/ 292893 h 604837"/>
              <a:gd name="connsiteX23" fmla="*/ 2645569 w 2693194"/>
              <a:gd name="connsiteY23" fmla="*/ 300037 h 604837"/>
              <a:gd name="connsiteX24" fmla="*/ 2274094 w 2693194"/>
              <a:gd name="connsiteY24" fmla="*/ 240506 h 604837"/>
              <a:gd name="connsiteX25" fmla="*/ 2245519 w 2693194"/>
              <a:gd name="connsiteY25" fmla="*/ 233362 h 604837"/>
              <a:gd name="connsiteX26" fmla="*/ 2205038 w 2693194"/>
              <a:gd name="connsiteY26" fmla="*/ 233362 h 604837"/>
              <a:gd name="connsiteX27" fmla="*/ 2107406 w 2693194"/>
              <a:gd name="connsiteY27" fmla="*/ 245268 h 604837"/>
              <a:gd name="connsiteX28" fmla="*/ 1778794 w 2693194"/>
              <a:gd name="connsiteY28" fmla="*/ 297656 h 604837"/>
              <a:gd name="connsiteX29" fmla="*/ 1314450 w 2693194"/>
              <a:gd name="connsiteY29" fmla="*/ 369093 h 604837"/>
              <a:gd name="connsiteX30" fmla="*/ 1052513 w 2693194"/>
              <a:gd name="connsiteY30" fmla="*/ 411956 h 604837"/>
              <a:gd name="connsiteX31" fmla="*/ 876300 w 2693194"/>
              <a:gd name="connsiteY31" fmla="*/ 452437 h 604837"/>
              <a:gd name="connsiteX32" fmla="*/ 764381 w 2693194"/>
              <a:gd name="connsiteY32" fmla="*/ 485775 h 604837"/>
              <a:gd name="connsiteX33" fmla="*/ 640556 w 2693194"/>
              <a:gd name="connsiteY33" fmla="*/ 526256 h 604837"/>
              <a:gd name="connsiteX34" fmla="*/ 542925 w 2693194"/>
              <a:gd name="connsiteY34" fmla="*/ 561975 h 604837"/>
              <a:gd name="connsiteX35" fmla="*/ 452438 w 2693194"/>
              <a:gd name="connsiteY35" fmla="*/ 600075 h 604837"/>
              <a:gd name="connsiteX36" fmla="*/ 435769 w 2693194"/>
              <a:gd name="connsiteY36" fmla="*/ 604837 h 604837"/>
              <a:gd name="connsiteX37" fmla="*/ 426244 w 2693194"/>
              <a:gd name="connsiteY37" fmla="*/ 604837 h 604837"/>
              <a:gd name="connsiteX38" fmla="*/ 416719 w 2693194"/>
              <a:gd name="connsiteY38" fmla="*/ 600075 h 604837"/>
              <a:gd name="connsiteX39" fmla="*/ 383381 w 2693194"/>
              <a:gd name="connsiteY39" fmla="*/ 578643 h 604837"/>
              <a:gd name="connsiteX40" fmla="*/ 319088 w 2693194"/>
              <a:gd name="connsiteY40" fmla="*/ 531018 h 604837"/>
              <a:gd name="connsiteX41" fmla="*/ 250031 w 2693194"/>
              <a:gd name="connsiteY41" fmla="*/ 478631 h 604837"/>
              <a:gd name="connsiteX42" fmla="*/ 185738 w 2693194"/>
              <a:gd name="connsiteY42" fmla="*/ 423862 h 604837"/>
              <a:gd name="connsiteX43" fmla="*/ 145256 w 2693194"/>
              <a:gd name="connsiteY43" fmla="*/ 385762 h 604837"/>
              <a:gd name="connsiteX44" fmla="*/ 97631 w 2693194"/>
              <a:gd name="connsiteY44" fmla="*/ 335756 h 604837"/>
              <a:gd name="connsiteX45" fmla="*/ 40481 w 2693194"/>
              <a:gd name="connsiteY45" fmla="*/ 273843 h 604837"/>
              <a:gd name="connsiteX46" fmla="*/ 14288 w 2693194"/>
              <a:gd name="connsiteY46" fmla="*/ 240506 h 604837"/>
              <a:gd name="connsiteX47" fmla="*/ 0 w 2693194"/>
              <a:gd name="connsiteY47" fmla="*/ 211931 h 604837"/>
              <a:gd name="connsiteX48" fmla="*/ 0 w 2693194"/>
              <a:gd name="connsiteY48" fmla="*/ 202406 h 604837"/>
              <a:gd name="connsiteX49" fmla="*/ 2381 w 2693194"/>
              <a:gd name="connsiteY49" fmla="*/ 188118 h 604837"/>
              <a:gd name="connsiteX50" fmla="*/ 11906 w 2693194"/>
              <a:gd name="connsiteY50" fmla="*/ 180975 h 604837"/>
              <a:gd name="connsiteX51" fmla="*/ 38100 w 2693194"/>
              <a:gd name="connsiteY51" fmla="*/ 176212 h 604837"/>
              <a:gd name="connsiteX52" fmla="*/ 64294 w 2693194"/>
              <a:gd name="connsiteY52" fmla="*/ 180975 h 604837"/>
              <a:gd name="connsiteX53" fmla="*/ 80963 w 2693194"/>
              <a:gd name="connsiteY53" fmla="*/ 188118 h 604837"/>
              <a:gd name="connsiteX54" fmla="*/ 119063 w 2693194"/>
              <a:gd name="connsiteY54" fmla="*/ 211931 h 604837"/>
              <a:gd name="connsiteX55" fmla="*/ 157163 w 2693194"/>
              <a:gd name="connsiteY55" fmla="*/ 235743 h 604837"/>
              <a:gd name="connsiteX56" fmla="*/ 204788 w 2693194"/>
              <a:gd name="connsiteY56" fmla="*/ 257175 h 604837"/>
              <a:gd name="connsiteX57" fmla="*/ 259556 w 2693194"/>
              <a:gd name="connsiteY57" fmla="*/ 278606 h 604837"/>
              <a:gd name="connsiteX58" fmla="*/ 311944 w 2693194"/>
              <a:gd name="connsiteY58" fmla="*/ 297656 h 604837"/>
              <a:gd name="connsiteX59" fmla="*/ 359569 w 2693194"/>
              <a:gd name="connsiteY59" fmla="*/ 311943 h 604837"/>
              <a:gd name="connsiteX60" fmla="*/ 397669 w 2693194"/>
              <a:gd name="connsiteY60" fmla="*/ 319087 h 604837"/>
              <a:gd name="connsiteX61" fmla="*/ 564356 w 2693194"/>
              <a:gd name="connsiteY61" fmla="*/ 309562 h 604837"/>
              <a:gd name="connsiteX62" fmla="*/ 881063 w 2693194"/>
              <a:gd name="connsiteY62" fmla="*/ 269081 h 604837"/>
              <a:gd name="connsiteX63" fmla="*/ 1235869 w 2693194"/>
              <a:gd name="connsiteY63" fmla="*/ 216693 h 604837"/>
              <a:gd name="connsiteX64" fmla="*/ 1440656 w 2693194"/>
              <a:gd name="connsiteY64" fmla="*/ 185737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93194" h="604837">
                <a:moveTo>
                  <a:pt x="1440656" y="185737"/>
                </a:moveTo>
                <a:lnTo>
                  <a:pt x="1800225" y="123825"/>
                </a:lnTo>
                <a:lnTo>
                  <a:pt x="2105025" y="69056"/>
                </a:lnTo>
                <a:lnTo>
                  <a:pt x="2212181" y="50006"/>
                </a:lnTo>
                <a:lnTo>
                  <a:pt x="2228850" y="38100"/>
                </a:lnTo>
                <a:lnTo>
                  <a:pt x="2245519" y="23812"/>
                </a:lnTo>
                <a:lnTo>
                  <a:pt x="2274094" y="7143"/>
                </a:lnTo>
                <a:lnTo>
                  <a:pt x="2290763" y="0"/>
                </a:lnTo>
                <a:lnTo>
                  <a:pt x="2321719" y="0"/>
                </a:lnTo>
                <a:lnTo>
                  <a:pt x="2350294" y="4762"/>
                </a:lnTo>
                <a:lnTo>
                  <a:pt x="2388394" y="19050"/>
                </a:lnTo>
                <a:lnTo>
                  <a:pt x="2440781" y="40481"/>
                </a:lnTo>
                <a:lnTo>
                  <a:pt x="2490788" y="64293"/>
                </a:lnTo>
                <a:lnTo>
                  <a:pt x="2552700" y="100012"/>
                </a:lnTo>
                <a:lnTo>
                  <a:pt x="2588419" y="123825"/>
                </a:lnTo>
                <a:lnTo>
                  <a:pt x="2643188" y="166687"/>
                </a:lnTo>
                <a:lnTo>
                  <a:pt x="2676525" y="197643"/>
                </a:lnTo>
                <a:lnTo>
                  <a:pt x="2688431" y="211931"/>
                </a:lnTo>
                <a:lnTo>
                  <a:pt x="2693194" y="221456"/>
                </a:lnTo>
                <a:lnTo>
                  <a:pt x="2693194" y="233362"/>
                </a:lnTo>
                <a:lnTo>
                  <a:pt x="2688431" y="257175"/>
                </a:lnTo>
                <a:lnTo>
                  <a:pt x="2676525" y="278606"/>
                </a:lnTo>
                <a:lnTo>
                  <a:pt x="2659856" y="292893"/>
                </a:lnTo>
                <a:lnTo>
                  <a:pt x="2645569" y="300037"/>
                </a:lnTo>
                <a:lnTo>
                  <a:pt x="2274094" y="240506"/>
                </a:lnTo>
                <a:lnTo>
                  <a:pt x="2245519" y="233362"/>
                </a:lnTo>
                <a:lnTo>
                  <a:pt x="2205038" y="233362"/>
                </a:lnTo>
                <a:lnTo>
                  <a:pt x="2107406" y="245268"/>
                </a:lnTo>
                <a:lnTo>
                  <a:pt x="1778794" y="297656"/>
                </a:lnTo>
                <a:lnTo>
                  <a:pt x="1314450" y="369093"/>
                </a:lnTo>
                <a:lnTo>
                  <a:pt x="1052513" y="411956"/>
                </a:lnTo>
                <a:lnTo>
                  <a:pt x="876300" y="452437"/>
                </a:lnTo>
                <a:lnTo>
                  <a:pt x="764381" y="485775"/>
                </a:lnTo>
                <a:lnTo>
                  <a:pt x="640556" y="526256"/>
                </a:lnTo>
                <a:lnTo>
                  <a:pt x="542925" y="561975"/>
                </a:lnTo>
                <a:lnTo>
                  <a:pt x="452438" y="600075"/>
                </a:lnTo>
                <a:lnTo>
                  <a:pt x="435769" y="604837"/>
                </a:lnTo>
                <a:lnTo>
                  <a:pt x="426244" y="604837"/>
                </a:lnTo>
                <a:lnTo>
                  <a:pt x="416719" y="600075"/>
                </a:lnTo>
                <a:lnTo>
                  <a:pt x="383381" y="578643"/>
                </a:lnTo>
                <a:lnTo>
                  <a:pt x="319088" y="531018"/>
                </a:lnTo>
                <a:lnTo>
                  <a:pt x="250031" y="478631"/>
                </a:lnTo>
                <a:lnTo>
                  <a:pt x="185738" y="423862"/>
                </a:lnTo>
                <a:lnTo>
                  <a:pt x="145256" y="385762"/>
                </a:lnTo>
                <a:lnTo>
                  <a:pt x="97631" y="335756"/>
                </a:lnTo>
                <a:lnTo>
                  <a:pt x="40481" y="273843"/>
                </a:lnTo>
                <a:lnTo>
                  <a:pt x="14288" y="240506"/>
                </a:lnTo>
                <a:lnTo>
                  <a:pt x="0" y="211931"/>
                </a:lnTo>
                <a:lnTo>
                  <a:pt x="0" y="202406"/>
                </a:lnTo>
                <a:lnTo>
                  <a:pt x="2381" y="188118"/>
                </a:lnTo>
                <a:lnTo>
                  <a:pt x="11906" y="180975"/>
                </a:lnTo>
                <a:lnTo>
                  <a:pt x="38100" y="176212"/>
                </a:lnTo>
                <a:lnTo>
                  <a:pt x="64294" y="180975"/>
                </a:lnTo>
                <a:lnTo>
                  <a:pt x="80963" y="188118"/>
                </a:lnTo>
                <a:lnTo>
                  <a:pt x="119063" y="211931"/>
                </a:lnTo>
                <a:lnTo>
                  <a:pt x="157163" y="235743"/>
                </a:lnTo>
                <a:lnTo>
                  <a:pt x="204788" y="257175"/>
                </a:lnTo>
                <a:lnTo>
                  <a:pt x="259556" y="278606"/>
                </a:lnTo>
                <a:lnTo>
                  <a:pt x="311944" y="297656"/>
                </a:lnTo>
                <a:lnTo>
                  <a:pt x="359569" y="311943"/>
                </a:lnTo>
                <a:lnTo>
                  <a:pt x="397669" y="319087"/>
                </a:lnTo>
                <a:lnTo>
                  <a:pt x="564356" y="309562"/>
                </a:lnTo>
                <a:lnTo>
                  <a:pt x="881063" y="269081"/>
                </a:lnTo>
                <a:lnTo>
                  <a:pt x="1235869" y="216693"/>
                </a:lnTo>
                <a:lnTo>
                  <a:pt x="1440656" y="185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518ACFE-2873-3B4F-9836-EFACB626A345}"/>
              </a:ext>
            </a:extLst>
          </p:cNvPr>
          <p:cNvSpPr/>
          <p:nvPr/>
        </p:nvSpPr>
        <p:spPr>
          <a:xfrm>
            <a:off x="2943225" y="1762125"/>
            <a:ext cx="765175" cy="573088"/>
          </a:xfrm>
          <a:custGeom>
            <a:avLst/>
            <a:gdLst>
              <a:gd name="connsiteX0" fmla="*/ 314325 w 764381"/>
              <a:gd name="connsiteY0" fmla="*/ 92869 h 573881"/>
              <a:gd name="connsiteX1" fmla="*/ 395288 w 764381"/>
              <a:gd name="connsiteY1" fmla="*/ 109538 h 573881"/>
              <a:gd name="connsiteX2" fmla="*/ 454819 w 764381"/>
              <a:gd name="connsiteY2" fmla="*/ 119063 h 573881"/>
              <a:gd name="connsiteX3" fmla="*/ 502444 w 764381"/>
              <a:gd name="connsiteY3" fmla="*/ 126206 h 573881"/>
              <a:gd name="connsiteX4" fmla="*/ 519113 w 764381"/>
              <a:gd name="connsiteY4" fmla="*/ 133350 h 573881"/>
              <a:gd name="connsiteX5" fmla="*/ 554831 w 764381"/>
              <a:gd name="connsiteY5" fmla="*/ 159544 h 573881"/>
              <a:gd name="connsiteX6" fmla="*/ 595313 w 764381"/>
              <a:gd name="connsiteY6" fmla="*/ 192881 h 573881"/>
              <a:gd name="connsiteX7" fmla="*/ 621506 w 764381"/>
              <a:gd name="connsiteY7" fmla="*/ 221456 h 573881"/>
              <a:gd name="connsiteX8" fmla="*/ 654844 w 764381"/>
              <a:gd name="connsiteY8" fmla="*/ 259556 h 573881"/>
              <a:gd name="connsiteX9" fmla="*/ 676275 w 764381"/>
              <a:gd name="connsiteY9" fmla="*/ 290513 h 573881"/>
              <a:gd name="connsiteX10" fmla="*/ 704850 w 764381"/>
              <a:gd name="connsiteY10" fmla="*/ 335756 h 573881"/>
              <a:gd name="connsiteX11" fmla="*/ 733425 w 764381"/>
              <a:gd name="connsiteY11" fmla="*/ 388144 h 573881"/>
              <a:gd name="connsiteX12" fmla="*/ 752475 w 764381"/>
              <a:gd name="connsiteY12" fmla="*/ 433388 h 573881"/>
              <a:gd name="connsiteX13" fmla="*/ 762000 w 764381"/>
              <a:gd name="connsiteY13" fmla="*/ 459581 h 573881"/>
              <a:gd name="connsiteX14" fmla="*/ 764381 w 764381"/>
              <a:gd name="connsiteY14" fmla="*/ 483394 h 573881"/>
              <a:gd name="connsiteX15" fmla="*/ 759619 w 764381"/>
              <a:gd name="connsiteY15" fmla="*/ 500063 h 573881"/>
              <a:gd name="connsiteX16" fmla="*/ 747713 w 764381"/>
              <a:gd name="connsiteY16" fmla="*/ 521494 h 573881"/>
              <a:gd name="connsiteX17" fmla="*/ 719138 w 764381"/>
              <a:gd name="connsiteY17" fmla="*/ 550069 h 573881"/>
              <a:gd name="connsiteX18" fmla="*/ 695325 w 764381"/>
              <a:gd name="connsiteY18" fmla="*/ 569119 h 573881"/>
              <a:gd name="connsiteX19" fmla="*/ 681038 w 764381"/>
              <a:gd name="connsiteY19" fmla="*/ 573881 h 573881"/>
              <a:gd name="connsiteX20" fmla="*/ 654844 w 764381"/>
              <a:gd name="connsiteY20" fmla="*/ 573881 h 573881"/>
              <a:gd name="connsiteX21" fmla="*/ 597694 w 764381"/>
              <a:gd name="connsiteY21" fmla="*/ 564356 h 573881"/>
              <a:gd name="connsiteX22" fmla="*/ 542925 w 764381"/>
              <a:gd name="connsiteY22" fmla="*/ 545306 h 573881"/>
              <a:gd name="connsiteX23" fmla="*/ 478631 w 764381"/>
              <a:gd name="connsiteY23" fmla="*/ 509588 h 573881"/>
              <a:gd name="connsiteX24" fmla="*/ 426244 w 764381"/>
              <a:gd name="connsiteY24" fmla="*/ 473869 h 573881"/>
              <a:gd name="connsiteX25" fmla="*/ 364331 w 764381"/>
              <a:gd name="connsiteY25" fmla="*/ 423863 h 573881"/>
              <a:gd name="connsiteX26" fmla="*/ 297656 w 764381"/>
              <a:gd name="connsiteY26" fmla="*/ 366713 h 573881"/>
              <a:gd name="connsiteX27" fmla="*/ 238125 w 764381"/>
              <a:gd name="connsiteY27" fmla="*/ 309563 h 573881"/>
              <a:gd name="connsiteX28" fmla="*/ 121444 w 764381"/>
              <a:gd name="connsiteY28" fmla="*/ 183356 h 573881"/>
              <a:gd name="connsiteX29" fmla="*/ 45244 w 764381"/>
              <a:gd name="connsiteY29" fmla="*/ 100013 h 573881"/>
              <a:gd name="connsiteX30" fmla="*/ 26194 w 764381"/>
              <a:gd name="connsiteY30" fmla="*/ 73819 h 573881"/>
              <a:gd name="connsiteX31" fmla="*/ 9525 w 764381"/>
              <a:gd name="connsiteY31" fmla="*/ 50006 h 573881"/>
              <a:gd name="connsiteX32" fmla="*/ 2381 w 764381"/>
              <a:gd name="connsiteY32" fmla="*/ 33338 h 573881"/>
              <a:gd name="connsiteX33" fmla="*/ 0 w 764381"/>
              <a:gd name="connsiteY33" fmla="*/ 19050 h 573881"/>
              <a:gd name="connsiteX34" fmla="*/ 2381 w 764381"/>
              <a:gd name="connsiteY34" fmla="*/ 7144 h 573881"/>
              <a:gd name="connsiteX35" fmla="*/ 11906 w 764381"/>
              <a:gd name="connsiteY35" fmla="*/ 0 h 573881"/>
              <a:gd name="connsiteX36" fmla="*/ 30956 w 764381"/>
              <a:gd name="connsiteY36" fmla="*/ 2381 h 573881"/>
              <a:gd name="connsiteX37" fmla="*/ 73819 w 764381"/>
              <a:gd name="connsiteY37" fmla="*/ 21431 h 573881"/>
              <a:gd name="connsiteX38" fmla="*/ 126206 w 764381"/>
              <a:gd name="connsiteY38" fmla="*/ 42863 h 573881"/>
              <a:gd name="connsiteX39" fmla="*/ 221456 w 764381"/>
              <a:gd name="connsiteY39" fmla="*/ 73819 h 573881"/>
              <a:gd name="connsiteX40" fmla="*/ 314325 w 764381"/>
              <a:gd name="connsiteY40" fmla="*/ 92869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64381" h="573881">
                <a:moveTo>
                  <a:pt x="314325" y="92869"/>
                </a:moveTo>
                <a:lnTo>
                  <a:pt x="395288" y="109538"/>
                </a:lnTo>
                <a:lnTo>
                  <a:pt x="454819" y="119063"/>
                </a:lnTo>
                <a:lnTo>
                  <a:pt x="502444" y="126206"/>
                </a:lnTo>
                <a:lnTo>
                  <a:pt x="519113" y="133350"/>
                </a:lnTo>
                <a:lnTo>
                  <a:pt x="554831" y="159544"/>
                </a:lnTo>
                <a:lnTo>
                  <a:pt x="595313" y="192881"/>
                </a:lnTo>
                <a:lnTo>
                  <a:pt x="621506" y="221456"/>
                </a:lnTo>
                <a:lnTo>
                  <a:pt x="654844" y="259556"/>
                </a:lnTo>
                <a:lnTo>
                  <a:pt x="676275" y="290513"/>
                </a:lnTo>
                <a:lnTo>
                  <a:pt x="704850" y="335756"/>
                </a:lnTo>
                <a:lnTo>
                  <a:pt x="733425" y="388144"/>
                </a:lnTo>
                <a:lnTo>
                  <a:pt x="752475" y="433388"/>
                </a:lnTo>
                <a:lnTo>
                  <a:pt x="762000" y="459581"/>
                </a:lnTo>
                <a:lnTo>
                  <a:pt x="764381" y="483394"/>
                </a:lnTo>
                <a:lnTo>
                  <a:pt x="759619" y="500063"/>
                </a:lnTo>
                <a:lnTo>
                  <a:pt x="747713" y="521494"/>
                </a:lnTo>
                <a:lnTo>
                  <a:pt x="719138" y="550069"/>
                </a:lnTo>
                <a:lnTo>
                  <a:pt x="695325" y="569119"/>
                </a:lnTo>
                <a:lnTo>
                  <a:pt x="681038" y="573881"/>
                </a:lnTo>
                <a:lnTo>
                  <a:pt x="654844" y="573881"/>
                </a:lnTo>
                <a:lnTo>
                  <a:pt x="597694" y="564356"/>
                </a:lnTo>
                <a:lnTo>
                  <a:pt x="542925" y="545306"/>
                </a:lnTo>
                <a:lnTo>
                  <a:pt x="478631" y="509588"/>
                </a:lnTo>
                <a:lnTo>
                  <a:pt x="426244" y="473869"/>
                </a:lnTo>
                <a:lnTo>
                  <a:pt x="364331" y="423863"/>
                </a:lnTo>
                <a:lnTo>
                  <a:pt x="297656" y="366713"/>
                </a:lnTo>
                <a:lnTo>
                  <a:pt x="238125" y="309563"/>
                </a:lnTo>
                <a:lnTo>
                  <a:pt x="121444" y="183356"/>
                </a:lnTo>
                <a:lnTo>
                  <a:pt x="45244" y="100013"/>
                </a:lnTo>
                <a:lnTo>
                  <a:pt x="26194" y="73819"/>
                </a:lnTo>
                <a:lnTo>
                  <a:pt x="9525" y="50006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73819" y="21431"/>
                </a:lnTo>
                <a:lnTo>
                  <a:pt x="126206" y="42863"/>
                </a:lnTo>
                <a:lnTo>
                  <a:pt x="221456" y="73819"/>
                </a:lnTo>
                <a:lnTo>
                  <a:pt x="314325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51D61AB-3401-DB40-B053-B1C7E2591413}"/>
              </a:ext>
            </a:extLst>
          </p:cNvPr>
          <p:cNvSpPr/>
          <p:nvPr/>
        </p:nvSpPr>
        <p:spPr>
          <a:xfrm>
            <a:off x="2747963" y="3252788"/>
            <a:ext cx="1208087" cy="1422400"/>
          </a:xfrm>
          <a:custGeom>
            <a:avLst/>
            <a:gdLst>
              <a:gd name="connsiteX0" fmla="*/ 783431 w 1207293"/>
              <a:gd name="connsiteY0" fmla="*/ 547687 h 1421606"/>
              <a:gd name="connsiteX1" fmla="*/ 866775 w 1207293"/>
              <a:gd name="connsiteY1" fmla="*/ 438150 h 1421606"/>
              <a:gd name="connsiteX2" fmla="*/ 904875 w 1207293"/>
              <a:gd name="connsiteY2" fmla="*/ 390525 h 1421606"/>
              <a:gd name="connsiteX3" fmla="*/ 931068 w 1207293"/>
              <a:gd name="connsiteY3" fmla="*/ 352425 h 1421606"/>
              <a:gd name="connsiteX4" fmla="*/ 950118 w 1207293"/>
              <a:gd name="connsiteY4" fmla="*/ 328612 h 1421606"/>
              <a:gd name="connsiteX5" fmla="*/ 971550 w 1207293"/>
              <a:gd name="connsiteY5" fmla="*/ 309562 h 1421606"/>
              <a:gd name="connsiteX6" fmla="*/ 990600 w 1207293"/>
              <a:gd name="connsiteY6" fmla="*/ 297656 h 1421606"/>
              <a:gd name="connsiteX7" fmla="*/ 1028700 w 1207293"/>
              <a:gd name="connsiteY7" fmla="*/ 278606 h 1421606"/>
              <a:gd name="connsiteX8" fmla="*/ 1059656 w 1207293"/>
              <a:gd name="connsiteY8" fmla="*/ 264318 h 1421606"/>
              <a:gd name="connsiteX9" fmla="*/ 1088231 w 1207293"/>
              <a:gd name="connsiteY9" fmla="*/ 250031 h 1421606"/>
              <a:gd name="connsiteX10" fmla="*/ 1097756 w 1207293"/>
              <a:gd name="connsiteY10" fmla="*/ 238125 h 1421606"/>
              <a:gd name="connsiteX11" fmla="*/ 1100137 w 1207293"/>
              <a:gd name="connsiteY11" fmla="*/ 228600 h 1421606"/>
              <a:gd name="connsiteX12" fmla="*/ 1100137 w 1207293"/>
              <a:gd name="connsiteY12" fmla="*/ 211931 h 1421606"/>
              <a:gd name="connsiteX13" fmla="*/ 1095375 w 1207293"/>
              <a:gd name="connsiteY13" fmla="*/ 185737 h 1421606"/>
              <a:gd name="connsiteX14" fmla="*/ 1081087 w 1207293"/>
              <a:gd name="connsiteY14" fmla="*/ 157162 h 1421606"/>
              <a:gd name="connsiteX15" fmla="*/ 1059656 w 1207293"/>
              <a:gd name="connsiteY15" fmla="*/ 133350 h 1421606"/>
              <a:gd name="connsiteX16" fmla="*/ 1031081 w 1207293"/>
              <a:gd name="connsiteY16" fmla="*/ 107156 h 1421606"/>
              <a:gd name="connsiteX17" fmla="*/ 995362 w 1207293"/>
              <a:gd name="connsiteY17" fmla="*/ 83343 h 1421606"/>
              <a:gd name="connsiteX18" fmla="*/ 935831 w 1207293"/>
              <a:gd name="connsiteY18" fmla="*/ 52387 h 1421606"/>
              <a:gd name="connsiteX19" fmla="*/ 862012 w 1207293"/>
              <a:gd name="connsiteY19" fmla="*/ 23812 h 1421606"/>
              <a:gd name="connsiteX20" fmla="*/ 797718 w 1207293"/>
              <a:gd name="connsiteY20" fmla="*/ 0 h 1421606"/>
              <a:gd name="connsiteX21" fmla="*/ 783431 w 1207293"/>
              <a:gd name="connsiteY21" fmla="*/ 0 h 1421606"/>
              <a:gd name="connsiteX22" fmla="*/ 759618 w 1207293"/>
              <a:gd name="connsiteY22" fmla="*/ 14287 h 1421606"/>
              <a:gd name="connsiteX23" fmla="*/ 673893 w 1207293"/>
              <a:gd name="connsiteY23" fmla="*/ 66675 h 1421606"/>
              <a:gd name="connsiteX24" fmla="*/ 585787 w 1207293"/>
              <a:gd name="connsiteY24" fmla="*/ 111918 h 1421606"/>
              <a:gd name="connsiteX25" fmla="*/ 483393 w 1207293"/>
              <a:gd name="connsiteY25" fmla="*/ 159543 h 1421606"/>
              <a:gd name="connsiteX26" fmla="*/ 376237 w 1207293"/>
              <a:gd name="connsiteY26" fmla="*/ 204787 h 1421606"/>
              <a:gd name="connsiteX27" fmla="*/ 285750 w 1207293"/>
              <a:gd name="connsiteY27" fmla="*/ 235743 h 1421606"/>
              <a:gd name="connsiteX28" fmla="*/ 204787 w 1207293"/>
              <a:gd name="connsiteY28" fmla="*/ 261937 h 1421606"/>
              <a:gd name="connsiteX29" fmla="*/ 190500 w 1207293"/>
              <a:gd name="connsiteY29" fmla="*/ 264318 h 1421606"/>
              <a:gd name="connsiteX30" fmla="*/ 166687 w 1207293"/>
              <a:gd name="connsiteY30" fmla="*/ 261937 h 1421606"/>
              <a:gd name="connsiteX31" fmla="*/ 145256 w 1207293"/>
              <a:gd name="connsiteY31" fmla="*/ 257175 h 1421606"/>
              <a:gd name="connsiteX32" fmla="*/ 126206 w 1207293"/>
              <a:gd name="connsiteY32" fmla="*/ 245268 h 1421606"/>
              <a:gd name="connsiteX33" fmla="*/ 114300 w 1207293"/>
              <a:gd name="connsiteY33" fmla="*/ 228600 h 1421606"/>
              <a:gd name="connsiteX34" fmla="*/ 104775 w 1207293"/>
              <a:gd name="connsiteY34" fmla="*/ 204787 h 1421606"/>
              <a:gd name="connsiteX35" fmla="*/ 100012 w 1207293"/>
              <a:gd name="connsiteY35" fmla="*/ 178593 h 1421606"/>
              <a:gd name="connsiteX36" fmla="*/ 100012 w 1207293"/>
              <a:gd name="connsiteY36" fmla="*/ 164306 h 1421606"/>
              <a:gd name="connsiteX37" fmla="*/ 92868 w 1207293"/>
              <a:gd name="connsiteY37" fmla="*/ 147637 h 1421606"/>
              <a:gd name="connsiteX38" fmla="*/ 76200 w 1207293"/>
              <a:gd name="connsiteY38" fmla="*/ 123825 h 1421606"/>
              <a:gd name="connsiteX39" fmla="*/ 64293 w 1207293"/>
              <a:gd name="connsiteY39" fmla="*/ 114300 h 1421606"/>
              <a:gd name="connsiteX40" fmla="*/ 50006 w 1207293"/>
              <a:gd name="connsiteY40" fmla="*/ 116681 h 1421606"/>
              <a:gd name="connsiteX41" fmla="*/ 35718 w 1207293"/>
              <a:gd name="connsiteY41" fmla="*/ 133350 h 1421606"/>
              <a:gd name="connsiteX42" fmla="*/ 23812 w 1207293"/>
              <a:gd name="connsiteY42" fmla="*/ 169068 h 1421606"/>
              <a:gd name="connsiteX43" fmla="*/ 9525 w 1207293"/>
              <a:gd name="connsiteY43" fmla="*/ 209550 h 1421606"/>
              <a:gd name="connsiteX44" fmla="*/ 0 w 1207293"/>
              <a:gd name="connsiteY44" fmla="*/ 250031 h 1421606"/>
              <a:gd name="connsiteX45" fmla="*/ 0 w 1207293"/>
              <a:gd name="connsiteY45" fmla="*/ 288131 h 1421606"/>
              <a:gd name="connsiteX46" fmla="*/ 7143 w 1207293"/>
              <a:gd name="connsiteY46" fmla="*/ 326231 h 1421606"/>
              <a:gd name="connsiteX47" fmla="*/ 14287 w 1207293"/>
              <a:gd name="connsiteY47" fmla="*/ 350043 h 1421606"/>
              <a:gd name="connsiteX48" fmla="*/ 45243 w 1207293"/>
              <a:gd name="connsiteY48" fmla="*/ 409575 h 1421606"/>
              <a:gd name="connsiteX49" fmla="*/ 78581 w 1207293"/>
              <a:gd name="connsiteY49" fmla="*/ 457200 h 1421606"/>
              <a:gd name="connsiteX50" fmla="*/ 97631 w 1207293"/>
              <a:gd name="connsiteY50" fmla="*/ 478631 h 1421606"/>
              <a:gd name="connsiteX51" fmla="*/ 119062 w 1207293"/>
              <a:gd name="connsiteY51" fmla="*/ 497681 h 1421606"/>
              <a:gd name="connsiteX52" fmla="*/ 133350 w 1207293"/>
              <a:gd name="connsiteY52" fmla="*/ 507206 h 1421606"/>
              <a:gd name="connsiteX53" fmla="*/ 157162 w 1207293"/>
              <a:gd name="connsiteY53" fmla="*/ 516731 h 1421606"/>
              <a:gd name="connsiteX54" fmla="*/ 183356 w 1207293"/>
              <a:gd name="connsiteY54" fmla="*/ 519112 h 1421606"/>
              <a:gd name="connsiteX55" fmla="*/ 209550 w 1207293"/>
              <a:gd name="connsiteY55" fmla="*/ 516731 h 1421606"/>
              <a:gd name="connsiteX56" fmla="*/ 230981 w 1207293"/>
              <a:gd name="connsiteY56" fmla="*/ 509587 h 1421606"/>
              <a:gd name="connsiteX57" fmla="*/ 297656 w 1207293"/>
              <a:gd name="connsiteY57" fmla="*/ 471487 h 1421606"/>
              <a:gd name="connsiteX58" fmla="*/ 507206 w 1207293"/>
              <a:gd name="connsiteY58" fmla="*/ 345281 h 1421606"/>
              <a:gd name="connsiteX59" fmla="*/ 678656 w 1207293"/>
              <a:gd name="connsiteY59" fmla="*/ 247650 h 1421606"/>
              <a:gd name="connsiteX60" fmla="*/ 714375 w 1207293"/>
              <a:gd name="connsiteY60" fmla="*/ 228600 h 1421606"/>
              <a:gd name="connsiteX61" fmla="*/ 719137 w 1207293"/>
              <a:gd name="connsiteY61" fmla="*/ 230981 h 1421606"/>
              <a:gd name="connsiteX62" fmla="*/ 681037 w 1207293"/>
              <a:gd name="connsiteY62" fmla="*/ 338137 h 1421606"/>
              <a:gd name="connsiteX63" fmla="*/ 600075 w 1207293"/>
              <a:gd name="connsiteY63" fmla="*/ 545306 h 1421606"/>
              <a:gd name="connsiteX64" fmla="*/ 531018 w 1207293"/>
              <a:gd name="connsiteY64" fmla="*/ 719137 h 1421606"/>
              <a:gd name="connsiteX65" fmla="*/ 500062 w 1207293"/>
              <a:gd name="connsiteY65" fmla="*/ 797718 h 1421606"/>
              <a:gd name="connsiteX66" fmla="*/ 490537 w 1207293"/>
              <a:gd name="connsiteY66" fmla="*/ 814387 h 1421606"/>
              <a:gd name="connsiteX67" fmla="*/ 481012 w 1207293"/>
              <a:gd name="connsiteY67" fmla="*/ 828675 h 1421606"/>
              <a:gd name="connsiteX68" fmla="*/ 473868 w 1207293"/>
              <a:gd name="connsiteY68" fmla="*/ 845343 h 1421606"/>
              <a:gd name="connsiteX69" fmla="*/ 471487 w 1207293"/>
              <a:gd name="connsiteY69" fmla="*/ 854868 h 1421606"/>
              <a:gd name="connsiteX70" fmla="*/ 476250 w 1207293"/>
              <a:gd name="connsiteY70" fmla="*/ 873918 h 1421606"/>
              <a:gd name="connsiteX71" fmla="*/ 483393 w 1207293"/>
              <a:gd name="connsiteY71" fmla="*/ 888206 h 1421606"/>
              <a:gd name="connsiteX72" fmla="*/ 500062 w 1207293"/>
              <a:gd name="connsiteY72" fmla="*/ 902493 h 1421606"/>
              <a:gd name="connsiteX73" fmla="*/ 528637 w 1207293"/>
              <a:gd name="connsiteY73" fmla="*/ 919162 h 1421606"/>
              <a:gd name="connsiteX74" fmla="*/ 600075 w 1207293"/>
              <a:gd name="connsiteY74" fmla="*/ 985837 h 1421606"/>
              <a:gd name="connsiteX75" fmla="*/ 719137 w 1207293"/>
              <a:gd name="connsiteY75" fmla="*/ 1092993 h 1421606"/>
              <a:gd name="connsiteX76" fmla="*/ 769143 w 1207293"/>
              <a:gd name="connsiteY76" fmla="*/ 1138237 h 1421606"/>
              <a:gd name="connsiteX77" fmla="*/ 785812 w 1207293"/>
              <a:gd name="connsiteY77" fmla="*/ 1154906 h 1421606"/>
              <a:gd name="connsiteX78" fmla="*/ 1123950 w 1207293"/>
              <a:gd name="connsiteY78" fmla="*/ 1421606 h 1421606"/>
              <a:gd name="connsiteX79" fmla="*/ 1154906 w 1207293"/>
              <a:gd name="connsiteY79" fmla="*/ 1414462 h 1421606"/>
              <a:gd name="connsiteX80" fmla="*/ 1190625 w 1207293"/>
              <a:gd name="connsiteY80" fmla="*/ 1390650 h 1421606"/>
              <a:gd name="connsiteX81" fmla="*/ 1202531 w 1207293"/>
              <a:gd name="connsiteY81" fmla="*/ 1371600 h 1421606"/>
              <a:gd name="connsiteX82" fmla="*/ 1207293 w 1207293"/>
              <a:gd name="connsiteY82" fmla="*/ 1354931 h 1421606"/>
              <a:gd name="connsiteX83" fmla="*/ 1202531 w 1207293"/>
              <a:gd name="connsiteY83" fmla="*/ 1333500 h 1421606"/>
              <a:gd name="connsiteX84" fmla="*/ 1173956 w 1207293"/>
              <a:gd name="connsiteY84" fmla="*/ 1288256 h 1421606"/>
              <a:gd name="connsiteX85" fmla="*/ 1114425 w 1207293"/>
              <a:gd name="connsiteY85" fmla="*/ 1200150 h 1421606"/>
              <a:gd name="connsiteX86" fmla="*/ 1047750 w 1207293"/>
              <a:gd name="connsiteY86" fmla="*/ 1119187 h 1421606"/>
              <a:gd name="connsiteX87" fmla="*/ 1007268 w 1207293"/>
              <a:gd name="connsiteY87" fmla="*/ 1081087 h 1421606"/>
              <a:gd name="connsiteX88" fmla="*/ 983456 w 1207293"/>
              <a:gd name="connsiteY88" fmla="*/ 1062037 h 1421606"/>
              <a:gd name="connsiteX89" fmla="*/ 931068 w 1207293"/>
              <a:gd name="connsiteY89" fmla="*/ 1028700 h 1421606"/>
              <a:gd name="connsiteX90" fmla="*/ 854868 w 1207293"/>
              <a:gd name="connsiteY90" fmla="*/ 988218 h 1421606"/>
              <a:gd name="connsiteX91" fmla="*/ 757237 w 1207293"/>
              <a:gd name="connsiteY91" fmla="*/ 938212 h 1421606"/>
              <a:gd name="connsiteX92" fmla="*/ 657225 w 1207293"/>
              <a:gd name="connsiteY92" fmla="*/ 890587 h 1421606"/>
              <a:gd name="connsiteX93" fmla="*/ 597693 w 1207293"/>
              <a:gd name="connsiteY93" fmla="*/ 862012 h 1421606"/>
              <a:gd name="connsiteX94" fmla="*/ 588168 w 1207293"/>
              <a:gd name="connsiteY94" fmla="*/ 854868 h 1421606"/>
              <a:gd name="connsiteX95" fmla="*/ 581025 w 1207293"/>
              <a:gd name="connsiteY95" fmla="*/ 838200 h 1421606"/>
              <a:gd name="connsiteX96" fmla="*/ 581025 w 1207293"/>
              <a:gd name="connsiteY96" fmla="*/ 826293 h 1421606"/>
              <a:gd name="connsiteX97" fmla="*/ 583406 w 1207293"/>
              <a:gd name="connsiteY97" fmla="*/ 809625 h 1421606"/>
              <a:gd name="connsiteX98" fmla="*/ 595312 w 1207293"/>
              <a:gd name="connsiteY98" fmla="*/ 788193 h 1421606"/>
              <a:gd name="connsiteX99" fmla="*/ 676275 w 1207293"/>
              <a:gd name="connsiteY99" fmla="*/ 688181 h 1421606"/>
              <a:gd name="connsiteX100" fmla="*/ 783431 w 1207293"/>
              <a:gd name="connsiteY100" fmla="*/ 547687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07293" h="1421606">
                <a:moveTo>
                  <a:pt x="783431" y="547687"/>
                </a:moveTo>
                <a:lnTo>
                  <a:pt x="866775" y="438150"/>
                </a:lnTo>
                <a:lnTo>
                  <a:pt x="904875" y="390525"/>
                </a:lnTo>
                <a:lnTo>
                  <a:pt x="931068" y="352425"/>
                </a:lnTo>
                <a:lnTo>
                  <a:pt x="950118" y="328612"/>
                </a:lnTo>
                <a:lnTo>
                  <a:pt x="971550" y="309562"/>
                </a:lnTo>
                <a:lnTo>
                  <a:pt x="990600" y="297656"/>
                </a:lnTo>
                <a:lnTo>
                  <a:pt x="1028700" y="278606"/>
                </a:lnTo>
                <a:lnTo>
                  <a:pt x="1059656" y="264318"/>
                </a:lnTo>
                <a:lnTo>
                  <a:pt x="1088231" y="250031"/>
                </a:lnTo>
                <a:lnTo>
                  <a:pt x="1097756" y="238125"/>
                </a:lnTo>
                <a:lnTo>
                  <a:pt x="1100137" y="228600"/>
                </a:lnTo>
                <a:lnTo>
                  <a:pt x="1100137" y="211931"/>
                </a:lnTo>
                <a:lnTo>
                  <a:pt x="1095375" y="185737"/>
                </a:lnTo>
                <a:lnTo>
                  <a:pt x="1081087" y="157162"/>
                </a:lnTo>
                <a:lnTo>
                  <a:pt x="1059656" y="133350"/>
                </a:lnTo>
                <a:lnTo>
                  <a:pt x="1031081" y="107156"/>
                </a:lnTo>
                <a:lnTo>
                  <a:pt x="995362" y="83343"/>
                </a:lnTo>
                <a:lnTo>
                  <a:pt x="935831" y="52387"/>
                </a:lnTo>
                <a:lnTo>
                  <a:pt x="862012" y="23812"/>
                </a:lnTo>
                <a:lnTo>
                  <a:pt x="797718" y="0"/>
                </a:lnTo>
                <a:lnTo>
                  <a:pt x="783431" y="0"/>
                </a:lnTo>
                <a:lnTo>
                  <a:pt x="759618" y="14287"/>
                </a:lnTo>
                <a:lnTo>
                  <a:pt x="673893" y="66675"/>
                </a:lnTo>
                <a:lnTo>
                  <a:pt x="585787" y="111918"/>
                </a:lnTo>
                <a:lnTo>
                  <a:pt x="483393" y="159543"/>
                </a:lnTo>
                <a:lnTo>
                  <a:pt x="376237" y="204787"/>
                </a:lnTo>
                <a:lnTo>
                  <a:pt x="285750" y="235743"/>
                </a:lnTo>
                <a:lnTo>
                  <a:pt x="204787" y="261937"/>
                </a:lnTo>
                <a:lnTo>
                  <a:pt x="190500" y="264318"/>
                </a:lnTo>
                <a:lnTo>
                  <a:pt x="166687" y="261937"/>
                </a:lnTo>
                <a:lnTo>
                  <a:pt x="145256" y="257175"/>
                </a:lnTo>
                <a:lnTo>
                  <a:pt x="126206" y="245268"/>
                </a:lnTo>
                <a:lnTo>
                  <a:pt x="114300" y="228600"/>
                </a:lnTo>
                <a:lnTo>
                  <a:pt x="104775" y="204787"/>
                </a:lnTo>
                <a:lnTo>
                  <a:pt x="100012" y="178593"/>
                </a:lnTo>
                <a:lnTo>
                  <a:pt x="100012" y="164306"/>
                </a:lnTo>
                <a:lnTo>
                  <a:pt x="92868" y="147637"/>
                </a:lnTo>
                <a:lnTo>
                  <a:pt x="76200" y="123825"/>
                </a:lnTo>
                <a:lnTo>
                  <a:pt x="64293" y="114300"/>
                </a:lnTo>
                <a:lnTo>
                  <a:pt x="50006" y="116681"/>
                </a:lnTo>
                <a:lnTo>
                  <a:pt x="35718" y="133350"/>
                </a:lnTo>
                <a:lnTo>
                  <a:pt x="23812" y="169068"/>
                </a:lnTo>
                <a:lnTo>
                  <a:pt x="9525" y="209550"/>
                </a:lnTo>
                <a:lnTo>
                  <a:pt x="0" y="250031"/>
                </a:lnTo>
                <a:lnTo>
                  <a:pt x="0" y="288131"/>
                </a:lnTo>
                <a:lnTo>
                  <a:pt x="7143" y="326231"/>
                </a:lnTo>
                <a:lnTo>
                  <a:pt x="14287" y="350043"/>
                </a:lnTo>
                <a:lnTo>
                  <a:pt x="45243" y="409575"/>
                </a:lnTo>
                <a:lnTo>
                  <a:pt x="78581" y="457200"/>
                </a:lnTo>
                <a:lnTo>
                  <a:pt x="97631" y="478631"/>
                </a:lnTo>
                <a:lnTo>
                  <a:pt x="119062" y="497681"/>
                </a:lnTo>
                <a:lnTo>
                  <a:pt x="133350" y="507206"/>
                </a:lnTo>
                <a:lnTo>
                  <a:pt x="157162" y="516731"/>
                </a:lnTo>
                <a:lnTo>
                  <a:pt x="183356" y="519112"/>
                </a:lnTo>
                <a:lnTo>
                  <a:pt x="209550" y="516731"/>
                </a:lnTo>
                <a:lnTo>
                  <a:pt x="230981" y="509587"/>
                </a:lnTo>
                <a:lnTo>
                  <a:pt x="297656" y="471487"/>
                </a:lnTo>
                <a:lnTo>
                  <a:pt x="507206" y="345281"/>
                </a:lnTo>
                <a:lnTo>
                  <a:pt x="678656" y="247650"/>
                </a:lnTo>
                <a:lnTo>
                  <a:pt x="714375" y="228600"/>
                </a:lnTo>
                <a:lnTo>
                  <a:pt x="719137" y="230981"/>
                </a:lnTo>
                <a:lnTo>
                  <a:pt x="681037" y="338137"/>
                </a:lnTo>
                <a:lnTo>
                  <a:pt x="600075" y="545306"/>
                </a:lnTo>
                <a:lnTo>
                  <a:pt x="531018" y="719137"/>
                </a:lnTo>
                <a:lnTo>
                  <a:pt x="500062" y="797718"/>
                </a:lnTo>
                <a:lnTo>
                  <a:pt x="490537" y="814387"/>
                </a:lnTo>
                <a:lnTo>
                  <a:pt x="481012" y="828675"/>
                </a:lnTo>
                <a:lnTo>
                  <a:pt x="473868" y="845343"/>
                </a:lnTo>
                <a:lnTo>
                  <a:pt x="471487" y="854868"/>
                </a:lnTo>
                <a:lnTo>
                  <a:pt x="476250" y="873918"/>
                </a:lnTo>
                <a:lnTo>
                  <a:pt x="483393" y="888206"/>
                </a:lnTo>
                <a:lnTo>
                  <a:pt x="500062" y="902493"/>
                </a:lnTo>
                <a:lnTo>
                  <a:pt x="528637" y="919162"/>
                </a:lnTo>
                <a:lnTo>
                  <a:pt x="600075" y="985837"/>
                </a:lnTo>
                <a:lnTo>
                  <a:pt x="719137" y="1092993"/>
                </a:lnTo>
                <a:lnTo>
                  <a:pt x="769143" y="1138237"/>
                </a:lnTo>
                <a:lnTo>
                  <a:pt x="785812" y="1154906"/>
                </a:lnTo>
                <a:lnTo>
                  <a:pt x="1123950" y="1421606"/>
                </a:lnTo>
                <a:lnTo>
                  <a:pt x="1154906" y="1414462"/>
                </a:lnTo>
                <a:lnTo>
                  <a:pt x="1190625" y="1390650"/>
                </a:lnTo>
                <a:lnTo>
                  <a:pt x="1202531" y="1371600"/>
                </a:lnTo>
                <a:lnTo>
                  <a:pt x="1207293" y="1354931"/>
                </a:lnTo>
                <a:lnTo>
                  <a:pt x="1202531" y="1333500"/>
                </a:lnTo>
                <a:lnTo>
                  <a:pt x="1173956" y="1288256"/>
                </a:lnTo>
                <a:lnTo>
                  <a:pt x="1114425" y="1200150"/>
                </a:lnTo>
                <a:lnTo>
                  <a:pt x="1047750" y="1119187"/>
                </a:lnTo>
                <a:lnTo>
                  <a:pt x="1007268" y="1081087"/>
                </a:lnTo>
                <a:lnTo>
                  <a:pt x="983456" y="1062037"/>
                </a:lnTo>
                <a:lnTo>
                  <a:pt x="931068" y="1028700"/>
                </a:lnTo>
                <a:lnTo>
                  <a:pt x="854868" y="988218"/>
                </a:lnTo>
                <a:lnTo>
                  <a:pt x="757237" y="938212"/>
                </a:lnTo>
                <a:lnTo>
                  <a:pt x="657225" y="890587"/>
                </a:lnTo>
                <a:lnTo>
                  <a:pt x="597693" y="862012"/>
                </a:lnTo>
                <a:lnTo>
                  <a:pt x="588168" y="854868"/>
                </a:lnTo>
                <a:lnTo>
                  <a:pt x="581025" y="838200"/>
                </a:lnTo>
                <a:lnTo>
                  <a:pt x="581025" y="826293"/>
                </a:lnTo>
                <a:lnTo>
                  <a:pt x="583406" y="809625"/>
                </a:lnTo>
                <a:lnTo>
                  <a:pt x="595312" y="788193"/>
                </a:lnTo>
                <a:lnTo>
                  <a:pt x="676275" y="688181"/>
                </a:lnTo>
                <a:lnTo>
                  <a:pt x="783431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F63CE63-E860-254F-8483-73B1CCF0068B}"/>
              </a:ext>
            </a:extLst>
          </p:cNvPr>
          <p:cNvSpPr/>
          <p:nvPr/>
        </p:nvSpPr>
        <p:spPr>
          <a:xfrm rot="16200000">
            <a:off x="5106194" y="3115469"/>
            <a:ext cx="2840037" cy="930275"/>
          </a:xfrm>
          <a:custGeom>
            <a:avLst/>
            <a:gdLst>
              <a:gd name="connsiteX0" fmla="*/ 1724025 w 2840831"/>
              <a:gd name="connsiteY0" fmla="*/ 452437 h 931068"/>
              <a:gd name="connsiteX1" fmla="*/ 1997868 w 2840831"/>
              <a:gd name="connsiteY1" fmla="*/ 500062 h 931068"/>
              <a:gd name="connsiteX2" fmla="*/ 2243137 w 2840831"/>
              <a:gd name="connsiteY2" fmla="*/ 538162 h 931068"/>
              <a:gd name="connsiteX3" fmla="*/ 2402681 w 2840831"/>
              <a:gd name="connsiteY3" fmla="*/ 559593 h 931068"/>
              <a:gd name="connsiteX4" fmla="*/ 2509837 w 2840831"/>
              <a:gd name="connsiteY4" fmla="*/ 571500 h 931068"/>
              <a:gd name="connsiteX5" fmla="*/ 2571750 w 2840831"/>
              <a:gd name="connsiteY5" fmla="*/ 576262 h 931068"/>
              <a:gd name="connsiteX6" fmla="*/ 2678906 w 2840831"/>
              <a:gd name="connsiteY6" fmla="*/ 581025 h 931068"/>
              <a:gd name="connsiteX7" fmla="*/ 2738437 w 2840831"/>
              <a:gd name="connsiteY7" fmla="*/ 578643 h 931068"/>
              <a:gd name="connsiteX8" fmla="*/ 2764631 w 2840831"/>
              <a:gd name="connsiteY8" fmla="*/ 573881 h 931068"/>
              <a:gd name="connsiteX9" fmla="*/ 2790825 w 2840831"/>
              <a:gd name="connsiteY9" fmla="*/ 564356 h 931068"/>
              <a:gd name="connsiteX10" fmla="*/ 2819400 w 2840831"/>
              <a:gd name="connsiteY10" fmla="*/ 540543 h 931068"/>
              <a:gd name="connsiteX11" fmla="*/ 2838450 w 2840831"/>
              <a:gd name="connsiteY11" fmla="*/ 514350 h 931068"/>
              <a:gd name="connsiteX12" fmla="*/ 2840831 w 2840831"/>
              <a:gd name="connsiteY12" fmla="*/ 447675 h 931068"/>
              <a:gd name="connsiteX13" fmla="*/ 2795587 w 2840831"/>
              <a:gd name="connsiteY13" fmla="*/ 931068 h 931068"/>
              <a:gd name="connsiteX14" fmla="*/ 2767012 w 2840831"/>
              <a:gd name="connsiteY14" fmla="*/ 900112 h 931068"/>
              <a:gd name="connsiteX15" fmla="*/ 2752725 w 2840831"/>
              <a:gd name="connsiteY15" fmla="*/ 885825 h 931068"/>
              <a:gd name="connsiteX16" fmla="*/ 2733675 w 2840831"/>
              <a:gd name="connsiteY16" fmla="*/ 876300 h 931068"/>
              <a:gd name="connsiteX17" fmla="*/ 2693193 w 2840831"/>
              <a:gd name="connsiteY17" fmla="*/ 869156 h 931068"/>
              <a:gd name="connsiteX18" fmla="*/ 2488406 w 2840831"/>
              <a:gd name="connsiteY18" fmla="*/ 833437 h 931068"/>
              <a:gd name="connsiteX19" fmla="*/ 2178843 w 2840831"/>
              <a:gd name="connsiteY19" fmla="*/ 776287 h 931068"/>
              <a:gd name="connsiteX20" fmla="*/ 1852612 w 2840831"/>
              <a:gd name="connsiteY20" fmla="*/ 714375 h 931068"/>
              <a:gd name="connsiteX21" fmla="*/ 1538287 w 2840831"/>
              <a:gd name="connsiteY21" fmla="*/ 652462 h 931068"/>
              <a:gd name="connsiteX22" fmla="*/ 1288256 w 2840831"/>
              <a:gd name="connsiteY22" fmla="*/ 597693 h 931068"/>
              <a:gd name="connsiteX23" fmla="*/ 1114425 w 2840831"/>
              <a:gd name="connsiteY23" fmla="*/ 559593 h 931068"/>
              <a:gd name="connsiteX24" fmla="*/ 981075 w 2840831"/>
              <a:gd name="connsiteY24" fmla="*/ 528637 h 931068"/>
              <a:gd name="connsiteX25" fmla="*/ 804862 w 2840831"/>
              <a:gd name="connsiteY25" fmla="*/ 483393 h 931068"/>
              <a:gd name="connsiteX26" fmla="*/ 673893 w 2840831"/>
              <a:gd name="connsiteY26" fmla="*/ 445293 h 931068"/>
              <a:gd name="connsiteX27" fmla="*/ 550068 w 2840831"/>
              <a:gd name="connsiteY27" fmla="*/ 404812 h 931068"/>
              <a:gd name="connsiteX28" fmla="*/ 404812 w 2840831"/>
              <a:gd name="connsiteY28" fmla="*/ 350043 h 931068"/>
              <a:gd name="connsiteX29" fmla="*/ 302418 w 2840831"/>
              <a:gd name="connsiteY29" fmla="*/ 302418 h 931068"/>
              <a:gd name="connsiteX30" fmla="*/ 214312 w 2840831"/>
              <a:gd name="connsiteY30" fmla="*/ 257175 h 931068"/>
              <a:gd name="connsiteX31" fmla="*/ 123825 w 2840831"/>
              <a:gd name="connsiteY31" fmla="*/ 200025 h 931068"/>
              <a:gd name="connsiteX32" fmla="*/ 76200 w 2840831"/>
              <a:gd name="connsiteY32" fmla="*/ 161925 h 931068"/>
              <a:gd name="connsiteX33" fmla="*/ 33337 w 2840831"/>
              <a:gd name="connsiteY33" fmla="*/ 126206 h 931068"/>
              <a:gd name="connsiteX34" fmla="*/ 11906 w 2840831"/>
              <a:gd name="connsiteY34" fmla="*/ 102393 h 931068"/>
              <a:gd name="connsiteX35" fmla="*/ 0 w 2840831"/>
              <a:gd name="connsiteY35" fmla="*/ 80962 h 931068"/>
              <a:gd name="connsiteX36" fmla="*/ 0 w 2840831"/>
              <a:gd name="connsiteY36" fmla="*/ 57150 h 931068"/>
              <a:gd name="connsiteX37" fmla="*/ 2381 w 2840831"/>
              <a:gd name="connsiteY37" fmla="*/ 42862 h 931068"/>
              <a:gd name="connsiteX38" fmla="*/ 9525 w 2840831"/>
              <a:gd name="connsiteY38" fmla="*/ 28575 h 931068"/>
              <a:gd name="connsiteX39" fmla="*/ 28575 w 2840831"/>
              <a:gd name="connsiteY39" fmla="*/ 11906 h 931068"/>
              <a:gd name="connsiteX40" fmla="*/ 54768 w 2840831"/>
              <a:gd name="connsiteY40" fmla="*/ 0 h 931068"/>
              <a:gd name="connsiteX41" fmla="*/ 516731 w 2840831"/>
              <a:gd name="connsiteY41" fmla="*/ 78581 h 931068"/>
              <a:gd name="connsiteX42" fmla="*/ 557212 w 2840831"/>
              <a:gd name="connsiteY42" fmla="*/ 107156 h 931068"/>
              <a:gd name="connsiteX43" fmla="*/ 623887 w 2840831"/>
              <a:gd name="connsiteY43" fmla="*/ 138112 h 931068"/>
              <a:gd name="connsiteX44" fmla="*/ 754856 w 2840831"/>
              <a:gd name="connsiteY44" fmla="*/ 192881 h 931068"/>
              <a:gd name="connsiteX45" fmla="*/ 962025 w 2840831"/>
              <a:gd name="connsiteY45" fmla="*/ 264318 h 931068"/>
              <a:gd name="connsiteX46" fmla="*/ 1109662 w 2840831"/>
              <a:gd name="connsiteY46" fmla="*/ 309562 h 931068"/>
              <a:gd name="connsiteX47" fmla="*/ 1321593 w 2840831"/>
              <a:gd name="connsiteY47" fmla="*/ 366712 h 931068"/>
              <a:gd name="connsiteX48" fmla="*/ 1593056 w 2840831"/>
              <a:gd name="connsiteY48" fmla="*/ 428625 h 931068"/>
              <a:gd name="connsiteX49" fmla="*/ 1724025 w 2840831"/>
              <a:gd name="connsiteY49" fmla="*/ 452437 h 93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40831" h="931068">
                <a:moveTo>
                  <a:pt x="1724025" y="452437"/>
                </a:moveTo>
                <a:lnTo>
                  <a:pt x="1997868" y="500062"/>
                </a:lnTo>
                <a:lnTo>
                  <a:pt x="2243137" y="538162"/>
                </a:lnTo>
                <a:lnTo>
                  <a:pt x="2402681" y="559593"/>
                </a:lnTo>
                <a:lnTo>
                  <a:pt x="2509837" y="571500"/>
                </a:lnTo>
                <a:lnTo>
                  <a:pt x="2571750" y="576262"/>
                </a:lnTo>
                <a:lnTo>
                  <a:pt x="2678906" y="581025"/>
                </a:lnTo>
                <a:lnTo>
                  <a:pt x="2738437" y="578643"/>
                </a:lnTo>
                <a:lnTo>
                  <a:pt x="2764631" y="573881"/>
                </a:lnTo>
                <a:lnTo>
                  <a:pt x="2790825" y="564356"/>
                </a:lnTo>
                <a:lnTo>
                  <a:pt x="2819400" y="540543"/>
                </a:lnTo>
                <a:lnTo>
                  <a:pt x="2838450" y="514350"/>
                </a:lnTo>
                <a:cubicBezTo>
                  <a:pt x="2839244" y="492125"/>
                  <a:pt x="2840037" y="469900"/>
                  <a:pt x="2840831" y="447675"/>
                </a:cubicBezTo>
                <a:lnTo>
                  <a:pt x="2795587" y="931068"/>
                </a:lnTo>
                <a:lnTo>
                  <a:pt x="2767012" y="900112"/>
                </a:lnTo>
                <a:lnTo>
                  <a:pt x="2752725" y="885825"/>
                </a:lnTo>
                <a:lnTo>
                  <a:pt x="2733675" y="876300"/>
                </a:lnTo>
                <a:lnTo>
                  <a:pt x="2693193" y="869156"/>
                </a:lnTo>
                <a:lnTo>
                  <a:pt x="2488406" y="833437"/>
                </a:lnTo>
                <a:lnTo>
                  <a:pt x="2178843" y="776287"/>
                </a:lnTo>
                <a:lnTo>
                  <a:pt x="1852612" y="714375"/>
                </a:lnTo>
                <a:lnTo>
                  <a:pt x="1538287" y="652462"/>
                </a:lnTo>
                <a:lnTo>
                  <a:pt x="1288256" y="597693"/>
                </a:lnTo>
                <a:lnTo>
                  <a:pt x="1114425" y="559593"/>
                </a:lnTo>
                <a:lnTo>
                  <a:pt x="981075" y="528637"/>
                </a:lnTo>
                <a:lnTo>
                  <a:pt x="804862" y="483393"/>
                </a:lnTo>
                <a:lnTo>
                  <a:pt x="673893" y="445293"/>
                </a:lnTo>
                <a:lnTo>
                  <a:pt x="550068" y="404812"/>
                </a:lnTo>
                <a:lnTo>
                  <a:pt x="404812" y="350043"/>
                </a:lnTo>
                <a:lnTo>
                  <a:pt x="302418" y="302418"/>
                </a:lnTo>
                <a:lnTo>
                  <a:pt x="214312" y="257175"/>
                </a:lnTo>
                <a:lnTo>
                  <a:pt x="123825" y="200025"/>
                </a:lnTo>
                <a:lnTo>
                  <a:pt x="76200" y="161925"/>
                </a:lnTo>
                <a:lnTo>
                  <a:pt x="33337" y="126206"/>
                </a:lnTo>
                <a:lnTo>
                  <a:pt x="11906" y="102393"/>
                </a:lnTo>
                <a:lnTo>
                  <a:pt x="0" y="80962"/>
                </a:lnTo>
                <a:lnTo>
                  <a:pt x="0" y="57150"/>
                </a:lnTo>
                <a:lnTo>
                  <a:pt x="2381" y="42862"/>
                </a:lnTo>
                <a:lnTo>
                  <a:pt x="9525" y="28575"/>
                </a:lnTo>
                <a:lnTo>
                  <a:pt x="28575" y="11906"/>
                </a:lnTo>
                <a:lnTo>
                  <a:pt x="54768" y="0"/>
                </a:lnTo>
                <a:lnTo>
                  <a:pt x="516731" y="78581"/>
                </a:lnTo>
                <a:lnTo>
                  <a:pt x="557212" y="107156"/>
                </a:lnTo>
                <a:lnTo>
                  <a:pt x="623887" y="138112"/>
                </a:lnTo>
                <a:lnTo>
                  <a:pt x="754856" y="192881"/>
                </a:lnTo>
                <a:lnTo>
                  <a:pt x="962025" y="264318"/>
                </a:lnTo>
                <a:lnTo>
                  <a:pt x="1109662" y="309562"/>
                </a:lnTo>
                <a:lnTo>
                  <a:pt x="1321593" y="366712"/>
                </a:lnTo>
                <a:lnTo>
                  <a:pt x="1593056" y="428625"/>
                </a:lnTo>
                <a:lnTo>
                  <a:pt x="1724025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DB430FB2-5D62-F740-942C-F55D4726F69A}"/>
              </a:ext>
            </a:extLst>
          </p:cNvPr>
          <p:cNvSpPr/>
          <p:nvPr/>
        </p:nvSpPr>
        <p:spPr>
          <a:xfrm>
            <a:off x="5421313" y="4370388"/>
            <a:ext cx="752475" cy="603250"/>
          </a:xfrm>
          <a:custGeom>
            <a:avLst/>
            <a:gdLst>
              <a:gd name="connsiteX0" fmla="*/ 247650 w 752475"/>
              <a:gd name="connsiteY0" fmla="*/ 97631 h 604837"/>
              <a:gd name="connsiteX1" fmla="*/ 426244 w 752475"/>
              <a:gd name="connsiteY1" fmla="*/ 157162 h 604837"/>
              <a:gd name="connsiteX2" fmla="*/ 483394 w 752475"/>
              <a:gd name="connsiteY2" fmla="*/ 176212 h 604837"/>
              <a:gd name="connsiteX3" fmla="*/ 523875 w 752475"/>
              <a:gd name="connsiteY3" fmla="*/ 185737 h 604837"/>
              <a:gd name="connsiteX4" fmla="*/ 564357 w 752475"/>
              <a:gd name="connsiteY4" fmla="*/ 188119 h 604837"/>
              <a:gd name="connsiteX5" fmla="*/ 604838 w 752475"/>
              <a:gd name="connsiteY5" fmla="*/ 178594 h 604837"/>
              <a:gd name="connsiteX6" fmla="*/ 645319 w 752475"/>
              <a:gd name="connsiteY6" fmla="*/ 161925 h 604837"/>
              <a:gd name="connsiteX7" fmla="*/ 683419 w 752475"/>
              <a:gd name="connsiteY7" fmla="*/ 140494 h 604837"/>
              <a:gd name="connsiteX8" fmla="*/ 719138 w 752475"/>
              <a:gd name="connsiteY8" fmla="*/ 111919 h 604837"/>
              <a:gd name="connsiteX9" fmla="*/ 752475 w 752475"/>
              <a:gd name="connsiteY9" fmla="*/ 61912 h 604837"/>
              <a:gd name="connsiteX10" fmla="*/ 654844 w 752475"/>
              <a:gd name="connsiteY10" fmla="*/ 604837 h 604837"/>
              <a:gd name="connsiteX11" fmla="*/ 635794 w 752475"/>
              <a:gd name="connsiteY11" fmla="*/ 573881 h 604837"/>
              <a:gd name="connsiteX12" fmla="*/ 626269 w 752475"/>
              <a:gd name="connsiteY12" fmla="*/ 547687 h 604837"/>
              <a:gd name="connsiteX13" fmla="*/ 602457 w 752475"/>
              <a:gd name="connsiteY13" fmla="*/ 504825 h 604837"/>
              <a:gd name="connsiteX14" fmla="*/ 578644 w 752475"/>
              <a:gd name="connsiteY14" fmla="*/ 476250 h 604837"/>
              <a:gd name="connsiteX15" fmla="*/ 545307 w 752475"/>
              <a:gd name="connsiteY15" fmla="*/ 440531 h 604837"/>
              <a:gd name="connsiteX16" fmla="*/ 483394 w 752475"/>
              <a:gd name="connsiteY16" fmla="*/ 392906 h 604837"/>
              <a:gd name="connsiteX17" fmla="*/ 400050 w 752475"/>
              <a:gd name="connsiteY17" fmla="*/ 323850 h 604837"/>
              <a:gd name="connsiteX18" fmla="*/ 283369 w 752475"/>
              <a:gd name="connsiteY18" fmla="*/ 235744 h 604837"/>
              <a:gd name="connsiteX19" fmla="*/ 185738 w 752475"/>
              <a:gd name="connsiteY19" fmla="*/ 166687 h 604837"/>
              <a:gd name="connsiteX20" fmla="*/ 61913 w 752475"/>
              <a:gd name="connsiteY20" fmla="*/ 92869 h 604837"/>
              <a:gd name="connsiteX21" fmla="*/ 21432 w 752475"/>
              <a:gd name="connsiteY21" fmla="*/ 71437 h 604837"/>
              <a:gd name="connsiteX22" fmla="*/ 9525 w 752475"/>
              <a:gd name="connsiteY22" fmla="*/ 59531 h 604837"/>
              <a:gd name="connsiteX23" fmla="*/ 0 w 752475"/>
              <a:gd name="connsiteY23" fmla="*/ 33337 h 604837"/>
              <a:gd name="connsiteX24" fmla="*/ 0 w 752475"/>
              <a:gd name="connsiteY24" fmla="*/ 19050 h 604837"/>
              <a:gd name="connsiteX25" fmla="*/ 4763 w 752475"/>
              <a:gd name="connsiteY25" fmla="*/ 7144 h 604837"/>
              <a:gd name="connsiteX26" fmla="*/ 16669 w 752475"/>
              <a:gd name="connsiteY26" fmla="*/ 0 h 604837"/>
              <a:gd name="connsiteX27" fmla="*/ 47625 w 752475"/>
              <a:gd name="connsiteY27" fmla="*/ 11906 h 604837"/>
              <a:gd name="connsiteX28" fmla="*/ 128588 w 752475"/>
              <a:gd name="connsiteY28" fmla="*/ 50006 h 604837"/>
              <a:gd name="connsiteX29" fmla="*/ 247650 w 752475"/>
              <a:gd name="connsiteY29" fmla="*/ 9763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2475" h="604837">
                <a:moveTo>
                  <a:pt x="247650" y="97631"/>
                </a:moveTo>
                <a:lnTo>
                  <a:pt x="426244" y="157162"/>
                </a:lnTo>
                <a:lnTo>
                  <a:pt x="483394" y="176212"/>
                </a:lnTo>
                <a:lnTo>
                  <a:pt x="523875" y="185737"/>
                </a:lnTo>
                <a:lnTo>
                  <a:pt x="564357" y="188119"/>
                </a:lnTo>
                <a:lnTo>
                  <a:pt x="604838" y="178594"/>
                </a:lnTo>
                <a:lnTo>
                  <a:pt x="645319" y="161925"/>
                </a:lnTo>
                <a:lnTo>
                  <a:pt x="683419" y="140494"/>
                </a:lnTo>
                <a:lnTo>
                  <a:pt x="719138" y="111919"/>
                </a:lnTo>
                <a:lnTo>
                  <a:pt x="752475" y="61912"/>
                </a:lnTo>
                <a:lnTo>
                  <a:pt x="654844" y="604837"/>
                </a:lnTo>
                <a:lnTo>
                  <a:pt x="635794" y="573881"/>
                </a:lnTo>
                <a:lnTo>
                  <a:pt x="626269" y="547687"/>
                </a:lnTo>
                <a:lnTo>
                  <a:pt x="602457" y="504825"/>
                </a:lnTo>
                <a:lnTo>
                  <a:pt x="578644" y="476250"/>
                </a:lnTo>
                <a:lnTo>
                  <a:pt x="545307" y="440531"/>
                </a:lnTo>
                <a:lnTo>
                  <a:pt x="483394" y="392906"/>
                </a:lnTo>
                <a:lnTo>
                  <a:pt x="400050" y="323850"/>
                </a:lnTo>
                <a:lnTo>
                  <a:pt x="283369" y="235744"/>
                </a:lnTo>
                <a:lnTo>
                  <a:pt x="185738" y="166687"/>
                </a:lnTo>
                <a:lnTo>
                  <a:pt x="61913" y="92869"/>
                </a:lnTo>
                <a:lnTo>
                  <a:pt x="21432" y="71437"/>
                </a:lnTo>
                <a:lnTo>
                  <a:pt x="9525" y="59531"/>
                </a:lnTo>
                <a:lnTo>
                  <a:pt x="0" y="33337"/>
                </a:lnTo>
                <a:lnTo>
                  <a:pt x="0" y="19050"/>
                </a:lnTo>
                <a:lnTo>
                  <a:pt x="4763" y="7144"/>
                </a:lnTo>
                <a:lnTo>
                  <a:pt x="16669" y="0"/>
                </a:lnTo>
                <a:lnTo>
                  <a:pt x="47625" y="11906"/>
                </a:lnTo>
                <a:lnTo>
                  <a:pt x="128588" y="50006"/>
                </a:lnTo>
                <a:lnTo>
                  <a:pt x="2476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1B25D53C-0985-164E-831D-BC2BBF0EC18B}"/>
              </a:ext>
            </a:extLst>
          </p:cNvPr>
          <p:cNvSpPr/>
          <p:nvPr/>
        </p:nvSpPr>
        <p:spPr>
          <a:xfrm rot="16200000">
            <a:off x="3684588" y="2816225"/>
            <a:ext cx="2474912" cy="1462088"/>
          </a:xfrm>
          <a:custGeom>
            <a:avLst/>
            <a:gdLst>
              <a:gd name="connsiteX0" fmla="*/ 1283494 w 2474119"/>
              <a:gd name="connsiteY0" fmla="*/ 892969 h 1462088"/>
              <a:gd name="connsiteX1" fmla="*/ 1473994 w 2474119"/>
              <a:gd name="connsiteY1" fmla="*/ 966788 h 1462088"/>
              <a:gd name="connsiteX2" fmla="*/ 1662113 w 2474119"/>
              <a:gd name="connsiteY2" fmla="*/ 1026319 h 1462088"/>
              <a:gd name="connsiteX3" fmla="*/ 1800225 w 2474119"/>
              <a:gd name="connsiteY3" fmla="*/ 1062038 h 1462088"/>
              <a:gd name="connsiteX4" fmla="*/ 1938338 w 2474119"/>
              <a:gd name="connsiteY4" fmla="*/ 1088232 h 1462088"/>
              <a:gd name="connsiteX5" fmla="*/ 2059782 w 2474119"/>
              <a:gd name="connsiteY5" fmla="*/ 1104900 h 1462088"/>
              <a:gd name="connsiteX6" fmla="*/ 2166938 w 2474119"/>
              <a:gd name="connsiteY6" fmla="*/ 1109663 h 1462088"/>
              <a:gd name="connsiteX7" fmla="*/ 2214563 w 2474119"/>
              <a:gd name="connsiteY7" fmla="*/ 1109663 h 1462088"/>
              <a:gd name="connsiteX8" fmla="*/ 2269332 w 2474119"/>
              <a:gd name="connsiteY8" fmla="*/ 1100138 h 1462088"/>
              <a:gd name="connsiteX9" fmla="*/ 2321719 w 2474119"/>
              <a:gd name="connsiteY9" fmla="*/ 1081088 h 1462088"/>
              <a:gd name="connsiteX10" fmla="*/ 2355057 w 2474119"/>
              <a:gd name="connsiteY10" fmla="*/ 1062038 h 1462088"/>
              <a:gd name="connsiteX11" fmla="*/ 2378869 w 2474119"/>
              <a:gd name="connsiteY11" fmla="*/ 1040607 h 1462088"/>
              <a:gd name="connsiteX12" fmla="*/ 2390775 w 2474119"/>
              <a:gd name="connsiteY12" fmla="*/ 1021557 h 1462088"/>
              <a:gd name="connsiteX13" fmla="*/ 2419350 w 2474119"/>
              <a:gd name="connsiteY13" fmla="*/ 966788 h 1462088"/>
              <a:gd name="connsiteX14" fmla="*/ 2474119 w 2474119"/>
              <a:gd name="connsiteY14" fmla="*/ 1183482 h 1462088"/>
              <a:gd name="connsiteX15" fmla="*/ 2428875 w 2474119"/>
              <a:gd name="connsiteY15" fmla="*/ 1214438 h 1462088"/>
              <a:gd name="connsiteX16" fmla="*/ 2409825 w 2474119"/>
              <a:gd name="connsiteY16" fmla="*/ 1238250 h 1462088"/>
              <a:gd name="connsiteX17" fmla="*/ 2371725 w 2474119"/>
              <a:gd name="connsiteY17" fmla="*/ 1307307 h 1462088"/>
              <a:gd name="connsiteX18" fmla="*/ 2345532 w 2474119"/>
              <a:gd name="connsiteY18" fmla="*/ 1373982 h 1462088"/>
              <a:gd name="connsiteX19" fmla="*/ 2328863 w 2474119"/>
              <a:gd name="connsiteY19" fmla="*/ 1412082 h 1462088"/>
              <a:gd name="connsiteX20" fmla="*/ 2314575 w 2474119"/>
              <a:gd name="connsiteY20" fmla="*/ 1435894 h 1462088"/>
              <a:gd name="connsiteX21" fmla="*/ 2300288 w 2474119"/>
              <a:gd name="connsiteY21" fmla="*/ 1452563 h 1462088"/>
              <a:gd name="connsiteX22" fmla="*/ 2283619 w 2474119"/>
              <a:gd name="connsiteY22" fmla="*/ 1459707 h 1462088"/>
              <a:gd name="connsiteX23" fmla="*/ 2266950 w 2474119"/>
              <a:gd name="connsiteY23" fmla="*/ 1462088 h 1462088"/>
              <a:gd name="connsiteX24" fmla="*/ 2243138 w 2474119"/>
              <a:gd name="connsiteY24" fmla="*/ 1457325 h 1462088"/>
              <a:gd name="connsiteX25" fmla="*/ 2219325 w 2474119"/>
              <a:gd name="connsiteY25" fmla="*/ 1443038 h 1462088"/>
              <a:gd name="connsiteX26" fmla="*/ 2195513 w 2474119"/>
              <a:gd name="connsiteY26" fmla="*/ 1423988 h 1462088"/>
              <a:gd name="connsiteX27" fmla="*/ 2171700 w 2474119"/>
              <a:gd name="connsiteY27" fmla="*/ 1409700 h 1462088"/>
              <a:gd name="connsiteX28" fmla="*/ 2128838 w 2474119"/>
              <a:gd name="connsiteY28" fmla="*/ 1390650 h 1462088"/>
              <a:gd name="connsiteX29" fmla="*/ 2033588 w 2474119"/>
              <a:gd name="connsiteY29" fmla="*/ 1369219 h 1462088"/>
              <a:gd name="connsiteX30" fmla="*/ 1926432 w 2474119"/>
              <a:gd name="connsiteY30" fmla="*/ 1340644 h 1462088"/>
              <a:gd name="connsiteX31" fmla="*/ 1783557 w 2474119"/>
              <a:gd name="connsiteY31" fmla="*/ 1300163 h 1462088"/>
              <a:gd name="connsiteX32" fmla="*/ 1645444 w 2474119"/>
              <a:gd name="connsiteY32" fmla="*/ 1259682 h 1462088"/>
              <a:gd name="connsiteX33" fmla="*/ 1450182 w 2474119"/>
              <a:gd name="connsiteY33" fmla="*/ 1188244 h 1462088"/>
              <a:gd name="connsiteX34" fmla="*/ 1290638 w 2474119"/>
              <a:gd name="connsiteY34" fmla="*/ 1121569 h 1462088"/>
              <a:gd name="connsiteX35" fmla="*/ 1121569 w 2474119"/>
              <a:gd name="connsiteY35" fmla="*/ 1040607 h 1462088"/>
              <a:gd name="connsiteX36" fmla="*/ 933450 w 2474119"/>
              <a:gd name="connsiteY36" fmla="*/ 928688 h 1462088"/>
              <a:gd name="connsiteX37" fmla="*/ 766763 w 2474119"/>
              <a:gd name="connsiteY37" fmla="*/ 816769 h 1462088"/>
              <a:gd name="connsiteX38" fmla="*/ 631032 w 2474119"/>
              <a:gd name="connsiteY38" fmla="*/ 716757 h 1462088"/>
              <a:gd name="connsiteX39" fmla="*/ 497682 w 2474119"/>
              <a:gd name="connsiteY39" fmla="*/ 609600 h 1462088"/>
              <a:gd name="connsiteX40" fmla="*/ 385763 w 2474119"/>
              <a:gd name="connsiteY40" fmla="*/ 511969 h 1462088"/>
              <a:gd name="connsiteX41" fmla="*/ 283369 w 2474119"/>
              <a:gd name="connsiteY41" fmla="*/ 411957 h 1462088"/>
              <a:gd name="connsiteX42" fmla="*/ 200025 w 2474119"/>
              <a:gd name="connsiteY42" fmla="*/ 321469 h 1462088"/>
              <a:gd name="connsiteX43" fmla="*/ 119063 w 2474119"/>
              <a:gd name="connsiteY43" fmla="*/ 223838 h 1462088"/>
              <a:gd name="connsiteX44" fmla="*/ 47625 w 2474119"/>
              <a:gd name="connsiteY44" fmla="*/ 119063 h 1462088"/>
              <a:gd name="connsiteX45" fmla="*/ 7144 w 2474119"/>
              <a:gd name="connsiteY45" fmla="*/ 50007 h 1462088"/>
              <a:gd name="connsiteX46" fmla="*/ 0 w 2474119"/>
              <a:gd name="connsiteY46" fmla="*/ 23813 h 1462088"/>
              <a:gd name="connsiteX47" fmla="*/ 0 w 2474119"/>
              <a:gd name="connsiteY47" fmla="*/ 9525 h 1462088"/>
              <a:gd name="connsiteX48" fmla="*/ 9525 w 2474119"/>
              <a:gd name="connsiteY48" fmla="*/ 0 h 1462088"/>
              <a:gd name="connsiteX49" fmla="*/ 21432 w 2474119"/>
              <a:gd name="connsiteY49" fmla="*/ 0 h 1462088"/>
              <a:gd name="connsiteX50" fmla="*/ 40482 w 2474119"/>
              <a:gd name="connsiteY50" fmla="*/ 4763 h 1462088"/>
              <a:gd name="connsiteX51" fmla="*/ 64294 w 2474119"/>
              <a:gd name="connsiteY51" fmla="*/ 21432 h 1462088"/>
              <a:gd name="connsiteX52" fmla="*/ 111919 w 2474119"/>
              <a:gd name="connsiteY52" fmla="*/ 73819 h 1462088"/>
              <a:gd name="connsiteX53" fmla="*/ 188119 w 2474119"/>
              <a:gd name="connsiteY53" fmla="*/ 152400 h 1462088"/>
              <a:gd name="connsiteX54" fmla="*/ 264319 w 2474119"/>
              <a:gd name="connsiteY54" fmla="*/ 228600 h 1462088"/>
              <a:gd name="connsiteX55" fmla="*/ 371475 w 2474119"/>
              <a:gd name="connsiteY55" fmla="*/ 321469 h 1462088"/>
              <a:gd name="connsiteX56" fmla="*/ 461963 w 2474119"/>
              <a:gd name="connsiteY56" fmla="*/ 397669 h 1462088"/>
              <a:gd name="connsiteX57" fmla="*/ 554832 w 2474119"/>
              <a:gd name="connsiteY57" fmla="*/ 471488 h 1462088"/>
              <a:gd name="connsiteX58" fmla="*/ 671513 w 2474119"/>
              <a:gd name="connsiteY58" fmla="*/ 557213 h 1462088"/>
              <a:gd name="connsiteX59" fmla="*/ 797719 w 2474119"/>
              <a:gd name="connsiteY59" fmla="*/ 638175 h 1462088"/>
              <a:gd name="connsiteX60" fmla="*/ 931069 w 2474119"/>
              <a:gd name="connsiteY60" fmla="*/ 719138 h 1462088"/>
              <a:gd name="connsiteX61" fmla="*/ 1073944 w 2474119"/>
              <a:gd name="connsiteY61" fmla="*/ 797719 h 1462088"/>
              <a:gd name="connsiteX62" fmla="*/ 1283494 w 2474119"/>
              <a:gd name="connsiteY62" fmla="*/ 89296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74119" h="1462088">
                <a:moveTo>
                  <a:pt x="1283494" y="892969"/>
                </a:moveTo>
                <a:lnTo>
                  <a:pt x="1473994" y="966788"/>
                </a:lnTo>
                <a:lnTo>
                  <a:pt x="1662113" y="1026319"/>
                </a:lnTo>
                <a:lnTo>
                  <a:pt x="1800225" y="1062038"/>
                </a:lnTo>
                <a:lnTo>
                  <a:pt x="1938338" y="1088232"/>
                </a:lnTo>
                <a:lnTo>
                  <a:pt x="2059782" y="1104900"/>
                </a:lnTo>
                <a:lnTo>
                  <a:pt x="2166938" y="1109663"/>
                </a:lnTo>
                <a:lnTo>
                  <a:pt x="2214563" y="1109663"/>
                </a:lnTo>
                <a:lnTo>
                  <a:pt x="2269332" y="1100138"/>
                </a:lnTo>
                <a:lnTo>
                  <a:pt x="2321719" y="1081088"/>
                </a:lnTo>
                <a:lnTo>
                  <a:pt x="2355057" y="1062038"/>
                </a:lnTo>
                <a:lnTo>
                  <a:pt x="2378869" y="1040607"/>
                </a:lnTo>
                <a:lnTo>
                  <a:pt x="2390775" y="1021557"/>
                </a:lnTo>
                <a:lnTo>
                  <a:pt x="2419350" y="966788"/>
                </a:lnTo>
                <a:lnTo>
                  <a:pt x="2474119" y="1183482"/>
                </a:lnTo>
                <a:lnTo>
                  <a:pt x="2428875" y="1214438"/>
                </a:lnTo>
                <a:lnTo>
                  <a:pt x="2409825" y="1238250"/>
                </a:lnTo>
                <a:lnTo>
                  <a:pt x="2371725" y="1307307"/>
                </a:lnTo>
                <a:lnTo>
                  <a:pt x="2345532" y="1373982"/>
                </a:lnTo>
                <a:lnTo>
                  <a:pt x="2328863" y="1412082"/>
                </a:lnTo>
                <a:lnTo>
                  <a:pt x="2314575" y="1435894"/>
                </a:lnTo>
                <a:lnTo>
                  <a:pt x="2300288" y="1452563"/>
                </a:lnTo>
                <a:lnTo>
                  <a:pt x="2283619" y="1459707"/>
                </a:lnTo>
                <a:lnTo>
                  <a:pt x="2266950" y="1462088"/>
                </a:lnTo>
                <a:lnTo>
                  <a:pt x="2243138" y="1457325"/>
                </a:lnTo>
                <a:lnTo>
                  <a:pt x="2219325" y="1443038"/>
                </a:lnTo>
                <a:lnTo>
                  <a:pt x="2195513" y="1423988"/>
                </a:lnTo>
                <a:lnTo>
                  <a:pt x="2171700" y="1409700"/>
                </a:lnTo>
                <a:lnTo>
                  <a:pt x="2128838" y="1390650"/>
                </a:lnTo>
                <a:lnTo>
                  <a:pt x="2033588" y="1369219"/>
                </a:lnTo>
                <a:lnTo>
                  <a:pt x="1926432" y="1340644"/>
                </a:lnTo>
                <a:lnTo>
                  <a:pt x="1783557" y="1300163"/>
                </a:lnTo>
                <a:lnTo>
                  <a:pt x="1645444" y="1259682"/>
                </a:lnTo>
                <a:lnTo>
                  <a:pt x="1450182" y="1188244"/>
                </a:lnTo>
                <a:lnTo>
                  <a:pt x="1290638" y="1121569"/>
                </a:lnTo>
                <a:lnTo>
                  <a:pt x="1121569" y="1040607"/>
                </a:lnTo>
                <a:lnTo>
                  <a:pt x="933450" y="928688"/>
                </a:lnTo>
                <a:lnTo>
                  <a:pt x="766763" y="816769"/>
                </a:lnTo>
                <a:lnTo>
                  <a:pt x="631032" y="716757"/>
                </a:lnTo>
                <a:lnTo>
                  <a:pt x="497682" y="609600"/>
                </a:lnTo>
                <a:lnTo>
                  <a:pt x="385763" y="511969"/>
                </a:lnTo>
                <a:lnTo>
                  <a:pt x="283369" y="411957"/>
                </a:lnTo>
                <a:lnTo>
                  <a:pt x="200025" y="321469"/>
                </a:lnTo>
                <a:lnTo>
                  <a:pt x="119063" y="223838"/>
                </a:lnTo>
                <a:lnTo>
                  <a:pt x="47625" y="119063"/>
                </a:lnTo>
                <a:lnTo>
                  <a:pt x="7144" y="50007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21432" y="0"/>
                </a:lnTo>
                <a:lnTo>
                  <a:pt x="40482" y="4763"/>
                </a:lnTo>
                <a:lnTo>
                  <a:pt x="64294" y="21432"/>
                </a:lnTo>
                <a:lnTo>
                  <a:pt x="111919" y="73819"/>
                </a:lnTo>
                <a:lnTo>
                  <a:pt x="188119" y="152400"/>
                </a:lnTo>
                <a:lnTo>
                  <a:pt x="264319" y="228600"/>
                </a:lnTo>
                <a:lnTo>
                  <a:pt x="371475" y="321469"/>
                </a:lnTo>
                <a:lnTo>
                  <a:pt x="461963" y="397669"/>
                </a:lnTo>
                <a:lnTo>
                  <a:pt x="554832" y="471488"/>
                </a:lnTo>
                <a:lnTo>
                  <a:pt x="671513" y="557213"/>
                </a:lnTo>
                <a:lnTo>
                  <a:pt x="797719" y="638175"/>
                </a:lnTo>
                <a:lnTo>
                  <a:pt x="931069" y="719138"/>
                </a:lnTo>
                <a:lnTo>
                  <a:pt x="1073944" y="797719"/>
                </a:lnTo>
                <a:lnTo>
                  <a:pt x="1283494" y="892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2101D73-4CEA-D14E-86E9-1A7303BB4DE7}"/>
              </a:ext>
            </a:extLst>
          </p:cNvPr>
          <p:cNvSpPr/>
          <p:nvPr/>
        </p:nvSpPr>
        <p:spPr>
          <a:xfrm>
            <a:off x="2751138" y="4357688"/>
            <a:ext cx="1187450" cy="771525"/>
          </a:xfrm>
          <a:custGeom>
            <a:avLst/>
            <a:gdLst>
              <a:gd name="connsiteX0" fmla="*/ 366712 w 1188244"/>
              <a:gd name="connsiteY0" fmla="*/ 476250 h 771525"/>
              <a:gd name="connsiteX1" fmla="*/ 547687 w 1188244"/>
              <a:gd name="connsiteY1" fmla="*/ 354806 h 771525"/>
              <a:gd name="connsiteX2" fmla="*/ 659606 w 1188244"/>
              <a:gd name="connsiteY2" fmla="*/ 276225 h 771525"/>
              <a:gd name="connsiteX3" fmla="*/ 731044 w 1188244"/>
              <a:gd name="connsiteY3" fmla="*/ 221456 h 771525"/>
              <a:gd name="connsiteX4" fmla="*/ 773906 w 1188244"/>
              <a:gd name="connsiteY4" fmla="*/ 183356 h 771525"/>
              <a:gd name="connsiteX5" fmla="*/ 792956 w 1188244"/>
              <a:gd name="connsiteY5" fmla="*/ 161925 h 771525"/>
              <a:gd name="connsiteX6" fmla="*/ 802481 w 1188244"/>
              <a:gd name="connsiteY6" fmla="*/ 135731 h 771525"/>
              <a:gd name="connsiteX7" fmla="*/ 802481 w 1188244"/>
              <a:gd name="connsiteY7" fmla="*/ 102393 h 771525"/>
              <a:gd name="connsiteX8" fmla="*/ 797719 w 1188244"/>
              <a:gd name="connsiteY8" fmla="*/ 76200 h 771525"/>
              <a:gd name="connsiteX9" fmla="*/ 785812 w 1188244"/>
              <a:gd name="connsiteY9" fmla="*/ 47625 h 771525"/>
              <a:gd name="connsiteX10" fmla="*/ 731044 w 1188244"/>
              <a:gd name="connsiteY10" fmla="*/ 0 h 771525"/>
              <a:gd name="connsiteX11" fmla="*/ 1188244 w 1188244"/>
              <a:gd name="connsiteY11" fmla="*/ 283368 h 771525"/>
              <a:gd name="connsiteX12" fmla="*/ 1162050 w 1188244"/>
              <a:gd name="connsiteY12" fmla="*/ 307181 h 771525"/>
              <a:gd name="connsiteX13" fmla="*/ 1138237 w 1188244"/>
              <a:gd name="connsiteY13" fmla="*/ 316706 h 771525"/>
              <a:gd name="connsiteX14" fmla="*/ 1102519 w 1188244"/>
              <a:gd name="connsiteY14" fmla="*/ 323850 h 771525"/>
              <a:gd name="connsiteX15" fmla="*/ 1016794 w 1188244"/>
              <a:gd name="connsiteY15" fmla="*/ 333375 h 771525"/>
              <a:gd name="connsiteX16" fmla="*/ 926306 w 1188244"/>
              <a:gd name="connsiteY16" fmla="*/ 345281 h 771525"/>
              <a:gd name="connsiteX17" fmla="*/ 850106 w 1188244"/>
              <a:gd name="connsiteY17" fmla="*/ 359568 h 771525"/>
              <a:gd name="connsiteX18" fmla="*/ 778669 w 1188244"/>
              <a:gd name="connsiteY18" fmla="*/ 383381 h 771525"/>
              <a:gd name="connsiteX19" fmla="*/ 692944 w 1188244"/>
              <a:gd name="connsiteY19" fmla="*/ 423862 h 771525"/>
              <a:gd name="connsiteX20" fmla="*/ 595312 w 1188244"/>
              <a:gd name="connsiteY20" fmla="*/ 476250 h 771525"/>
              <a:gd name="connsiteX21" fmla="*/ 407194 w 1188244"/>
              <a:gd name="connsiteY21" fmla="*/ 585787 h 771525"/>
              <a:gd name="connsiteX22" fmla="*/ 202406 w 1188244"/>
              <a:gd name="connsiteY22" fmla="*/ 714375 h 771525"/>
              <a:gd name="connsiteX23" fmla="*/ 142875 w 1188244"/>
              <a:gd name="connsiteY23" fmla="*/ 757237 h 771525"/>
              <a:gd name="connsiteX24" fmla="*/ 0 w 1188244"/>
              <a:gd name="connsiteY24" fmla="*/ 771525 h 771525"/>
              <a:gd name="connsiteX25" fmla="*/ 4762 w 1188244"/>
              <a:gd name="connsiteY25" fmla="*/ 750093 h 771525"/>
              <a:gd name="connsiteX26" fmla="*/ 21431 w 1188244"/>
              <a:gd name="connsiteY26" fmla="*/ 721518 h 771525"/>
              <a:gd name="connsiteX27" fmla="*/ 45244 w 1188244"/>
              <a:gd name="connsiteY27" fmla="*/ 685800 h 771525"/>
              <a:gd name="connsiteX28" fmla="*/ 71437 w 1188244"/>
              <a:gd name="connsiteY28" fmla="*/ 657225 h 771525"/>
              <a:gd name="connsiteX29" fmla="*/ 142875 w 1188244"/>
              <a:gd name="connsiteY29" fmla="*/ 614362 h 771525"/>
              <a:gd name="connsiteX30" fmla="*/ 366712 w 1188244"/>
              <a:gd name="connsiteY30" fmla="*/ 47625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88244" h="771525">
                <a:moveTo>
                  <a:pt x="366712" y="476250"/>
                </a:moveTo>
                <a:lnTo>
                  <a:pt x="547687" y="354806"/>
                </a:lnTo>
                <a:lnTo>
                  <a:pt x="659606" y="276225"/>
                </a:lnTo>
                <a:lnTo>
                  <a:pt x="731044" y="221456"/>
                </a:lnTo>
                <a:lnTo>
                  <a:pt x="773906" y="183356"/>
                </a:lnTo>
                <a:lnTo>
                  <a:pt x="792956" y="161925"/>
                </a:lnTo>
                <a:lnTo>
                  <a:pt x="802481" y="135731"/>
                </a:lnTo>
                <a:lnTo>
                  <a:pt x="802481" y="102393"/>
                </a:lnTo>
                <a:lnTo>
                  <a:pt x="797719" y="76200"/>
                </a:lnTo>
                <a:lnTo>
                  <a:pt x="785812" y="47625"/>
                </a:lnTo>
                <a:lnTo>
                  <a:pt x="731044" y="0"/>
                </a:lnTo>
                <a:lnTo>
                  <a:pt x="1188244" y="283368"/>
                </a:lnTo>
                <a:lnTo>
                  <a:pt x="1162050" y="307181"/>
                </a:lnTo>
                <a:lnTo>
                  <a:pt x="1138237" y="316706"/>
                </a:lnTo>
                <a:lnTo>
                  <a:pt x="1102519" y="323850"/>
                </a:lnTo>
                <a:lnTo>
                  <a:pt x="1016794" y="333375"/>
                </a:lnTo>
                <a:lnTo>
                  <a:pt x="926306" y="345281"/>
                </a:lnTo>
                <a:lnTo>
                  <a:pt x="850106" y="359568"/>
                </a:lnTo>
                <a:lnTo>
                  <a:pt x="778669" y="383381"/>
                </a:lnTo>
                <a:lnTo>
                  <a:pt x="692944" y="423862"/>
                </a:lnTo>
                <a:lnTo>
                  <a:pt x="595312" y="476250"/>
                </a:lnTo>
                <a:lnTo>
                  <a:pt x="407194" y="585787"/>
                </a:lnTo>
                <a:lnTo>
                  <a:pt x="202406" y="714375"/>
                </a:lnTo>
                <a:lnTo>
                  <a:pt x="142875" y="757237"/>
                </a:lnTo>
                <a:lnTo>
                  <a:pt x="0" y="771525"/>
                </a:lnTo>
                <a:cubicBezTo>
                  <a:pt x="4955" y="751705"/>
                  <a:pt x="4762" y="759020"/>
                  <a:pt x="4762" y="750093"/>
                </a:cubicBezTo>
                <a:lnTo>
                  <a:pt x="21431" y="721518"/>
                </a:lnTo>
                <a:lnTo>
                  <a:pt x="45244" y="685800"/>
                </a:lnTo>
                <a:lnTo>
                  <a:pt x="71437" y="657225"/>
                </a:lnTo>
                <a:lnTo>
                  <a:pt x="142875" y="614362"/>
                </a:lnTo>
                <a:lnTo>
                  <a:pt x="366712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6707C09-425F-8F4E-A154-3D78C87D7961}"/>
              </a:ext>
            </a:extLst>
          </p:cNvPr>
          <p:cNvSpPr/>
          <p:nvPr/>
        </p:nvSpPr>
        <p:spPr>
          <a:xfrm>
            <a:off x="2735263" y="5040313"/>
            <a:ext cx="4495800" cy="866775"/>
          </a:xfrm>
          <a:custGeom>
            <a:avLst/>
            <a:gdLst>
              <a:gd name="connsiteX0" fmla="*/ 2008022 w 4495190"/>
              <a:gd name="connsiteY0" fmla="*/ 373075 h 866851"/>
              <a:gd name="connsiteX1" fmla="*/ 1814169 w 4495190"/>
              <a:gd name="connsiteY1" fmla="*/ 314553 h 866851"/>
              <a:gd name="connsiteX2" fmla="*/ 1697126 w 4495190"/>
              <a:gd name="connsiteY2" fmla="*/ 281635 h 866851"/>
              <a:gd name="connsiteX3" fmla="*/ 1572768 w 4495190"/>
              <a:gd name="connsiteY3" fmla="*/ 252374 h 866851"/>
              <a:gd name="connsiteX4" fmla="*/ 1430121 w 4495190"/>
              <a:gd name="connsiteY4" fmla="*/ 223113 h 866851"/>
              <a:gd name="connsiteX5" fmla="*/ 1276502 w 4495190"/>
              <a:gd name="connsiteY5" fmla="*/ 197510 h 866851"/>
              <a:gd name="connsiteX6" fmla="*/ 1064361 w 4495190"/>
              <a:gd name="connsiteY6" fmla="*/ 168249 h 866851"/>
              <a:gd name="connsiteX7" fmla="*/ 954633 w 4495190"/>
              <a:gd name="connsiteY7" fmla="*/ 157277 h 866851"/>
              <a:gd name="connsiteX8" fmla="*/ 775411 w 4495190"/>
              <a:gd name="connsiteY8" fmla="*/ 149961 h 866851"/>
              <a:gd name="connsiteX9" fmla="*/ 640080 w 4495190"/>
              <a:gd name="connsiteY9" fmla="*/ 149961 h 866851"/>
              <a:gd name="connsiteX10" fmla="*/ 471830 w 4495190"/>
              <a:gd name="connsiteY10" fmla="*/ 164592 h 866851"/>
              <a:gd name="connsiteX11" fmla="*/ 267005 w 4495190"/>
              <a:gd name="connsiteY11" fmla="*/ 197510 h 866851"/>
              <a:gd name="connsiteX12" fmla="*/ 182880 w 4495190"/>
              <a:gd name="connsiteY12" fmla="*/ 215798 h 866851"/>
              <a:gd name="connsiteX13" fmla="*/ 175565 w 4495190"/>
              <a:gd name="connsiteY13" fmla="*/ 226771 h 866851"/>
              <a:gd name="connsiteX14" fmla="*/ 157277 w 4495190"/>
              <a:gd name="connsiteY14" fmla="*/ 259689 h 866851"/>
              <a:gd name="connsiteX15" fmla="*/ 153619 w 4495190"/>
              <a:gd name="connsiteY15" fmla="*/ 263347 h 866851"/>
              <a:gd name="connsiteX16" fmla="*/ 120701 w 4495190"/>
              <a:gd name="connsiteY16" fmla="*/ 263347 h 866851"/>
              <a:gd name="connsiteX17" fmla="*/ 62179 w 4495190"/>
              <a:gd name="connsiteY17" fmla="*/ 245059 h 866851"/>
              <a:gd name="connsiteX18" fmla="*/ 36576 w 4495190"/>
              <a:gd name="connsiteY18" fmla="*/ 226771 h 866851"/>
              <a:gd name="connsiteX19" fmla="*/ 18288 w 4495190"/>
              <a:gd name="connsiteY19" fmla="*/ 208483 h 866851"/>
              <a:gd name="connsiteX20" fmla="*/ 3657 w 4495190"/>
              <a:gd name="connsiteY20" fmla="*/ 171907 h 866851"/>
              <a:gd name="connsiteX21" fmla="*/ 0 w 4495190"/>
              <a:gd name="connsiteY21" fmla="*/ 153619 h 866851"/>
              <a:gd name="connsiteX22" fmla="*/ 0 w 4495190"/>
              <a:gd name="connsiteY22" fmla="*/ 138989 h 866851"/>
              <a:gd name="connsiteX23" fmla="*/ 3657 w 4495190"/>
              <a:gd name="connsiteY23" fmla="*/ 120701 h 866851"/>
              <a:gd name="connsiteX24" fmla="*/ 14630 w 4495190"/>
              <a:gd name="connsiteY24" fmla="*/ 84125 h 866851"/>
              <a:gd name="connsiteX25" fmla="*/ 47549 w 4495190"/>
              <a:gd name="connsiteY25" fmla="*/ 29261 h 866851"/>
              <a:gd name="connsiteX26" fmla="*/ 215798 w 4495190"/>
              <a:gd name="connsiteY26" fmla="*/ 32918 h 866851"/>
              <a:gd name="connsiteX27" fmla="*/ 362102 w 4495190"/>
              <a:gd name="connsiteY27" fmla="*/ 21945 h 866851"/>
              <a:gd name="connsiteX28" fmla="*/ 566928 w 4495190"/>
              <a:gd name="connsiteY28" fmla="*/ 3657 h 866851"/>
              <a:gd name="connsiteX29" fmla="*/ 735177 w 4495190"/>
              <a:gd name="connsiteY29" fmla="*/ 0 h 866851"/>
              <a:gd name="connsiteX30" fmla="*/ 918057 w 4495190"/>
              <a:gd name="connsiteY30" fmla="*/ 3657 h 866851"/>
              <a:gd name="connsiteX31" fmla="*/ 1097280 w 4495190"/>
              <a:gd name="connsiteY31" fmla="*/ 14630 h 866851"/>
              <a:gd name="connsiteX32" fmla="*/ 1331366 w 4495190"/>
              <a:gd name="connsiteY32" fmla="*/ 54864 h 866851"/>
              <a:gd name="connsiteX33" fmla="*/ 1682496 w 4495190"/>
              <a:gd name="connsiteY33" fmla="*/ 120701 h 866851"/>
              <a:gd name="connsiteX34" fmla="*/ 1978761 w 4495190"/>
              <a:gd name="connsiteY34" fmla="*/ 182880 h 866851"/>
              <a:gd name="connsiteX35" fmla="*/ 2165299 w 4495190"/>
              <a:gd name="connsiteY35" fmla="*/ 223113 h 866851"/>
              <a:gd name="connsiteX36" fmla="*/ 2362809 w 4495190"/>
              <a:gd name="connsiteY36" fmla="*/ 274320 h 866851"/>
              <a:gd name="connsiteX37" fmla="*/ 2585923 w 4495190"/>
              <a:gd name="connsiteY37" fmla="*/ 314553 h 866851"/>
              <a:gd name="connsiteX38" fmla="*/ 2863901 w 4495190"/>
              <a:gd name="connsiteY38" fmla="*/ 365760 h 866851"/>
              <a:gd name="connsiteX39" fmla="*/ 3182112 w 4495190"/>
              <a:gd name="connsiteY39" fmla="*/ 409651 h 866851"/>
              <a:gd name="connsiteX40" fmla="*/ 3657600 w 4495190"/>
              <a:gd name="connsiteY40" fmla="*/ 457200 h 866851"/>
              <a:gd name="connsiteX41" fmla="*/ 3953865 w 4495190"/>
              <a:gd name="connsiteY41" fmla="*/ 475488 h 866851"/>
              <a:gd name="connsiteX42" fmla="*/ 4242816 w 4495190"/>
              <a:gd name="connsiteY42" fmla="*/ 482803 h 866851"/>
              <a:gd name="connsiteX43" fmla="*/ 4454957 w 4495190"/>
              <a:gd name="connsiteY43" fmla="*/ 486461 h 866851"/>
              <a:gd name="connsiteX44" fmla="*/ 4480560 w 4495190"/>
              <a:gd name="connsiteY44" fmla="*/ 490118 h 866851"/>
              <a:gd name="connsiteX45" fmla="*/ 4487875 w 4495190"/>
              <a:gd name="connsiteY45" fmla="*/ 493776 h 866851"/>
              <a:gd name="connsiteX46" fmla="*/ 4491533 w 4495190"/>
              <a:gd name="connsiteY46" fmla="*/ 501091 h 866851"/>
              <a:gd name="connsiteX47" fmla="*/ 4495190 w 4495190"/>
              <a:gd name="connsiteY47" fmla="*/ 512064 h 866851"/>
              <a:gd name="connsiteX48" fmla="*/ 4484217 w 4495190"/>
              <a:gd name="connsiteY48" fmla="*/ 534009 h 866851"/>
              <a:gd name="connsiteX49" fmla="*/ 4458614 w 4495190"/>
              <a:gd name="connsiteY49" fmla="*/ 559613 h 866851"/>
              <a:gd name="connsiteX50" fmla="*/ 4363517 w 4495190"/>
              <a:gd name="connsiteY50" fmla="*/ 607161 h 866851"/>
              <a:gd name="connsiteX51" fmla="*/ 4213555 w 4495190"/>
              <a:gd name="connsiteY51" fmla="*/ 672998 h 866851"/>
              <a:gd name="connsiteX52" fmla="*/ 4037990 w 4495190"/>
              <a:gd name="connsiteY52" fmla="*/ 738835 h 866851"/>
              <a:gd name="connsiteX53" fmla="*/ 3866083 w 4495190"/>
              <a:gd name="connsiteY53" fmla="*/ 797357 h 866851"/>
              <a:gd name="connsiteX54" fmla="*/ 3679545 w 4495190"/>
              <a:gd name="connsiteY54" fmla="*/ 855878 h 866851"/>
              <a:gd name="connsiteX55" fmla="*/ 3617366 w 4495190"/>
              <a:gd name="connsiteY55" fmla="*/ 866851 h 866851"/>
              <a:gd name="connsiteX56" fmla="*/ 3573475 w 4495190"/>
              <a:gd name="connsiteY56" fmla="*/ 866851 h 866851"/>
              <a:gd name="connsiteX57" fmla="*/ 3522269 w 4495190"/>
              <a:gd name="connsiteY57" fmla="*/ 866851 h 866851"/>
              <a:gd name="connsiteX58" fmla="*/ 3467405 w 4495190"/>
              <a:gd name="connsiteY58" fmla="*/ 855878 h 866851"/>
              <a:gd name="connsiteX59" fmla="*/ 3302813 w 4495190"/>
              <a:gd name="connsiteY59" fmla="*/ 801014 h 866851"/>
              <a:gd name="connsiteX60" fmla="*/ 3010205 w 4495190"/>
              <a:gd name="connsiteY60" fmla="*/ 702259 h 866851"/>
              <a:gd name="connsiteX61" fmla="*/ 2662733 w 4495190"/>
              <a:gd name="connsiteY61" fmla="*/ 588873 h 866851"/>
              <a:gd name="connsiteX62" fmla="*/ 2362809 w 4495190"/>
              <a:gd name="connsiteY62" fmla="*/ 486461 h 866851"/>
              <a:gd name="connsiteX63" fmla="*/ 2081174 w 4495190"/>
              <a:gd name="connsiteY63" fmla="*/ 398678 h 866851"/>
              <a:gd name="connsiteX64" fmla="*/ 2008022 w 4495190"/>
              <a:gd name="connsiteY64" fmla="*/ 373075 h 86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95190" h="866851">
                <a:moveTo>
                  <a:pt x="2008022" y="373075"/>
                </a:moveTo>
                <a:lnTo>
                  <a:pt x="1814169" y="314553"/>
                </a:lnTo>
                <a:lnTo>
                  <a:pt x="1697126" y="281635"/>
                </a:lnTo>
                <a:lnTo>
                  <a:pt x="1572768" y="252374"/>
                </a:lnTo>
                <a:lnTo>
                  <a:pt x="1430121" y="223113"/>
                </a:lnTo>
                <a:lnTo>
                  <a:pt x="1276502" y="197510"/>
                </a:lnTo>
                <a:lnTo>
                  <a:pt x="1064361" y="168249"/>
                </a:lnTo>
                <a:lnTo>
                  <a:pt x="954633" y="157277"/>
                </a:lnTo>
                <a:lnTo>
                  <a:pt x="775411" y="149961"/>
                </a:lnTo>
                <a:lnTo>
                  <a:pt x="640080" y="149961"/>
                </a:lnTo>
                <a:lnTo>
                  <a:pt x="471830" y="164592"/>
                </a:lnTo>
                <a:lnTo>
                  <a:pt x="267005" y="197510"/>
                </a:lnTo>
                <a:lnTo>
                  <a:pt x="182880" y="215798"/>
                </a:lnTo>
                <a:lnTo>
                  <a:pt x="175565" y="226771"/>
                </a:lnTo>
                <a:lnTo>
                  <a:pt x="157277" y="259689"/>
                </a:lnTo>
                <a:lnTo>
                  <a:pt x="153619" y="263347"/>
                </a:lnTo>
                <a:lnTo>
                  <a:pt x="120701" y="263347"/>
                </a:lnTo>
                <a:lnTo>
                  <a:pt x="62179" y="245059"/>
                </a:lnTo>
                <a:lnTo>
                  <a:pt x="36576" y="226771"/>
                </a:lnTo>
                <a:lnTo>
                  <a:pt x="18288" y="208483"/>
                </a:lnTo>
                <a:lnTo>
                  <a:pt x="3657" y="171907"/>
                </a:lnTo>
                <a:lnTo>
                  <a:pt x="0" y="153619"/>
                </a:lnTo>
                <a:lnTo>
                  <a:pt x="0" y="138989"/>
                </a:lnTo>
                <a:lnTo>
                  <a:pt x="3657" y="120701"/>
                </a:lnTo>
                <a:lnTo>
                  <a:pt x="14630" y="84125"/>
                </a:lnTo>
                <a:lnTo>
                  <a:pt x="47549" y="29261"/>
                </a:lnTo>
                <a:lnTo>
                  <a:pt x="215798" y="32918"/>
                </a:lnTo>
                <a:lnTo>
                  <a:pt x="362102" y="21945"/>
                </a:lnTo>
                <a:lnTo>
                  <a:pt x="566928" y="3657"/>
                </a:lnTo>
                <a:lnTo>
                  <a:pt x="735177" y="0"/>
                </a:lnTo>
                <a:lnTo>
                  <a:pt x="918057" y="3657"/>
                </a:lnTo>
                <a:lnTo>
                  <a:pt x="1097280" y="14630"/>
                </a:lnTo>
                <a:lnTo>
                  <a:pt x="1331366" y="54864"/>
                </a:lnTo>
                <a:lnTo>
                  <a:pt x="1682496" y="120701"/>
                </a:lnTo>
                <a:lnTo>
                  <a:pt x="1978761" y="182880"/>
                </a:lnTo>
                <a:lnTo>
                  <a:pt x="2165299" y="223113"/>
                </a:lnTo>
                <a:lnTo>
                  <a:pt x="2362809" y="274320"/>
                </a:lnTo>
                <a:lnTo>
                  <a:pt x="2585923" y="314553"/>
                </a:lnTo>
                <a:lnTo>
                  <a:pt x="2863901" y="365760"/>
                </a:lnTo>
                <a:lnTo>
                  <a:pt x="3182112" y="409651"/>
                </a:lnTo>
                <a:lnTo>
                  <a:pt x="3657600" y="457200"/>
                </a:lnTo>
                <a:lnTo>
                  <a:pt x="3953865" y="475488"/>
                </a:lnTo>
                <a:lnTo>
                  <a:pt x="4242816" y="482803"/>
                </a:lnTo>
                <a:lnTo>
                  <a:pt x="4454957" y="486461"/>
                </a:lnTo>
                <a:lnTo>
                  <a:pt x="4480560" y="490118"/>
                </a:lnTo>
                <a:lnTo>
                  <a:pt x="4487875" y="493776"/>
                </a:lnTo>
                <a:lnTo>
                  <a:pt x="4491533" y="501091"/>
                </a:lnTo>
                <a:lnTo>
                  <a:pt x="4495190" y="512064"/>
                </a:lnTo>
                <a:lnTo>
                  <a:pt x="4484217" y="534009"/>
                </a:lnTo>
                <a:lnTo>
                  <a:pt x="4458614" y="559613"/>
                </a:lnTo>
                <a:lnTo>
                  <a:pt x="4363517" y="607161"/>
                </a:lnTo>
                <a:lnTo>
                  <a:pt x="4213555" y="672998"/>
                </a:lnTo>
                <a:lnTo>
                  <a:pt x="4037990" y="738835"/>
                </a:lnTo>
                <a:lnTo>
                  <a:pt x="3866083" y="797357"/>
                </a:lnTo>
                <a:lnTo>
                  <a:pt x="3679545" y="855878"/>
                </a:lnTo>
                <a:lnTo>
                  <a:pt x="3617366" y="866851"/>
                </a:lnTo>
                <a:lnTo>
                  <a:pt x="3573475" y="866851"/>
                </a:lnTo>
                <a:lnTo>
                  <a:pt x="3522269" y="866851"/>
                </a:lnTo>
                <a:lnTo>
                  <a:pt x="3467405" y="855878"/>
                </a:lnTo>
                <a:lnTo>
                  <a:pt x="3302813" y="801014"/>
                </a:lnTo>
                <a:lnTo>
                  <a:pt x="3010205" y="702259"/>
                </a:lnTo>
                <a:lnTo>
                  <a:pt x="2662733" y="588873"/>
                </a:lnTo>
                <a:lnTo>
                  <a:pt x="2362809" y="486461"/>
                </a:lnTo>
                <a:lnTo>
                  <a:pt x="2081174" y="398678"/>
                </a:lnTo>
                <a:lnTo>
                  <a:pt x="2008022" y="373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B42A83-4171-47D1-96D4-2D0F6D45383C}"/>
              </a:ext>
            </a:extLst>
          </p:cNvPr>
          <p:cNvGrpSpPr/>
          <p:nvPr/>
        </p:nvGrpSpPr>
        <p:grpSpPr>
          <a:xfrm>
            <a:off x="2751138" y="1762125"/>
            <a:ext cx="4495800" cy="4144963"/>
            <a:chOff x="2887663" y="1914525"/>
            <a:chExt cx="4495800" cy="4144963"/>
          </a:xfrm>
        </p:grpSpPr>
        <p:sp>
          <p:nvSpPr>
            <p:cNvPr id="10" name="フリーフォーム 47">
              <a:extLst>
                <a:ext uri="{FF2B5EF4-FFF2-40B4-BE49-F238E27FC236}">
                  <a16:creationId xmlns:a16="http://schemas.microsoft.com/office/drawing/2014/main" id="{2DED80EA-F24F-4E61-8FE9-FE53C3B3B4A6}"/>
                </a:ext>
              </a:extLst>
            </p:cNvPr>
            <p:cNvSpPr/>
            <p:nvPr/>
          </p:nvSpPr>
          <p:spPr>
            <a:xfrm>
              <a:off x="4467225" y="20812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4754D21B-76EC-4BFF-B042-27375668F03D}"/>
                </a:ext>
              </a:extLst>
            </p:cNvPr>
            <p:cNvSpPr/>
            <p:nvPr/>
          </p:nvSpPr>
          <p:spPr>
            <a:xfrm>
              <a:off x="3095625" y="19145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A25E7198-671A-4C2E-BCFC-EDA1E11617D4}"/>
                </a:ext>
              </a:extLst>
            </p:cNvPr>
            <p:cNvSpPr/>
            <p:nvPr/>
          </p:nvSpPr>
          <p:spPr>
            <a:xfrm>
              <a:off x="2900363" y="34051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9178758-19CC-424D-B0AB-46AF5EB966CE}"/>
                </a:ext>
              </a:extLst>
            </p:cNvPr>
            <p:cNvSpPr/>
            <p:nvPr/>
          </p:nvSpPr>
          <p:spPr>
            <a:xfrm rot="16200000">
              <a:off x="5258594" y="32678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79AA29B1-7253-489F-98C4-700825C310E3}"/>
                </a:ext>
              </a:extLst>
            </p:cNvPr>
            <p:cNvSpPr/>
            <p:nvPr/>
          </p:nvSpPr>
          <p:spPr>
            <a:xfrm>
              <a:off x="5573713" y="45227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28476689-996B-4047-945A-3E6616EEA702}"/>
                </a:ext>
              </a:extLst>
            </p:cNvPr>
            <p:cNvSpPr/>
            <p:nvPr/>
          </p:nvSpPr>
          <p:spPr>
            <a:xfrm rot="16200000">
              <a:off x="3836988" y="29686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11030F78-FAF4-4DBE-B3BC-4712DF5DFAC4}"/>
                </a:ext>
              </a:extLst>
            </p:cNvPr>
            <p:cNvSpPr/>
            <p:nvPr/>
          </p:nvSpPr>
          <p:spPr>
            <a:xfrm>
              <a:off x="2903538" y="45100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AE1DDBA3-3702-4D3B-A57F-745A791CCF83}"/>
                </a:ext>
              </a:extLst>
            </p:cNvPr>
            <p:cNvSpPr/>
            <p:nvPr/>
          </p:nvSpPr>
          <p:spPr>
            <a:xfrm>
              <a:off x="2887663" y="51927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3012E60-FD90-4B91-8AC3-B467CA50FEFE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061CDCEA-13D5-477F-A7DE-6CAD90C14D64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E526FF24-6F72-40CC-8029-926A484320FA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EF91C3B4-0646-4E41-8CDE-D3CA2A5E3FF6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5E7F0289-E66F-48A0-8188-11E0EEEB5320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F320F949-C467-44ED-A86B-4022E77C51F6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6BE7EA5F-5661-486E-889C-F6CCA81CBC5E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45C92492-4352-4B74-9E42-15168AF5802C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8A3793F9-5708-4F7C-9DF2-BE3A8414784C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8012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DD484E-7D39-4155-8303-07EC33F547D7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6E08D1D2-3CC9-B249-A815-111FCA103160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E1FA6346-E4BF-9241-BEC4-672E058123A3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7702897-A4E6-5A4D-A63D-741DC5230359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02C75A5-0508-864C-BEF9-88CE5B5ACDA6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1A0DA2D-F0B7-F543-9F6C-76D1CF43B5F4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552DF692-7717-F04E-AACF-D801DE003FF3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B0BFCE7A-93D9-B24C-AAAC-E51A1D942F23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ED141BB-F3BC-0640-B997-2859AA5230B1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75059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1606707"/>
            <a:ext cx="8740775" cy="4062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　散 続 松 側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「読書発表会」をしよう　　　　　　　　　　　　連 録 料 陸 極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新スポーツを考えよう　　　　　　　　　　　　　仲 司 願 必 要 共 試 協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④いろいろな意味を表す漢字　　　　　　　　　　選 灯 副 夫 札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ウミガメの命をつなぐ　　　　　　　　　　　　　材 無 管 功 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二つのことがらをつなぐ　　　　　　　　　　　　例 徒 昨 街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「不思議図かん」を作ろう　　　　　　　　　　　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故事成語　　　　　　　　　　　　　　　　　　　利 労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熟語のでき方　　　　　　　　　　祝 清 低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身のまわりの「便利」なものを　　　　　　　　　便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「便利」ということ　　　　　　　　　　　　　　付 改 差 票 郡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点（、）を打つところ　　　　　　　　　　　　　健 康 浅 氏 候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自分の成長をふり返って　　　　　　　　　　　　敗 好 標 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　　　　　　　　　　　　　　　　　　　　　　積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⑥同じ読み方の漢字の使い分け　　　　　　　　　倉 競 熱 建 求</a:t>
            </a:r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漢字の音を表す部分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飯 案 児 貨 満 令 冷 静 官 束 各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5281038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4822CF-BA5A-D847-ACDE-F7E65BB7BB86}"/>
              </a:ext>
            </a:extLst>
          </p:cNvPr>
          <p:cNvSpPr/>
          <p:nvPr/>
        </p:nvSpPr>
        <p:spPr>
          <a:xfrm>
            <a:off x="2455863" y="1398588"/>
            <a:ext cx="1566862" cy="1868487"/>
          </a:xfrm>
          <a:custGeom>
            <a:avLst/>
            <a:gdLst>
              <a:gd name="connsiteX0" fmla="*/ 1085850 w 1566862"/>
              <a:gd name="connsiteY0" fmla="*/ 914400 h 1869281"/>
              <a:gd name="connsiteX1" fmla="*/ 1181100 w 1566862"/>
              <a:gd name="connsiteY1" fmla="*/ 800100 h 1869281"/>
              <a:gd name="connsiteX2" fmla="*/ 1269206 w 1566862"/>
              <a:gd name="connsiteY2" fmla="*/ 690562 h 1869281"/>
              <a:gd name="connsiteX3" fmla="*/ 1371600 w 1566862"/>
              <a:gd name="connsiteY3" fmla="*/ 552450 h 1869281"/>
              <a:gd name="connsiteX4" fmla="*/ 1412081 w 1566862"/>
              <a:gd name="connsiteY4" fmla="*/ 497681 h 1869281"/>
              <a:gd name="connsiteX5" fmla="*/ 1464469 w 1566862"/>
              <a:gd name="connsiteY5" fmla="*/ 435769 h 1869281"/>
              <a:gd name="connsiteX6" fmla="*/ 1500187 w 1566862"/>
              <a:gd name="connsiteY6" fmla="*/ 397669 h 1869281"/>
              <a:gd name="connsiteX7" fmla="*/ 1533525 w 1566862"/>
              <a:gd name="connsiteY7" fmla="*/ 366712 h 1869281"/>
              <a:gd name="connsiteX8" fmla="*/ 1552575 w 1566862"/>
              <a:gd name="connsiteY8" fmla="*/ 352425 h 1869281"/>
              <a:gd name="connsiteX9" fmla="*/ 1559719 w 1566862"/>
              <a:gd name="connsiteY9" fmla="*/ 345281 h 1869281"/>
              <a:gd name="connsiteX10" fmla="*/ 1564481 w 1566862"/>
              <a:gd name="connsiteY10" fmla="*/ 328612 h 1869281"/>
              <a:gd name="connsiteX11" fmla="*/ 1566862 w 1566862"/>
              <a:gd name="connsiteY11" fmla="*/ 304800 h 1869281"/>
              <a:gd name="connsiteX12" fmla="*/ 1562100 w 1566862"/>
              <a:gd name="connsiteY12" fmla="*/ 273844 h 1869281"/>
              <a:gd name="connsiteX13" fmla="*/ 1550194 w 1566862"/>
              <a:gd name="connsiteY13" fmla="*/ 235744 h 1869281"/>
              <a:gd name="connsiteX14" fmla="*/ 1521619 w 1566862"/>
              <a:gd name="connsiteY14" fmla="*/ 195262 h 1869281"/>
              <a:gd name="connsiteX15" fmla="*/ 1495425 w 1566862"/>
              <a:gd name="connsiteY15" fmla="*/ 166687 h 1869281"/>
              <a:gd name="connsiteX16" fmla="*/ 1419225 w 1566862"/>
              <a:gd name="connsiteY16" fmla="*/ 121444 h 1869281"/>
              <a:gd name="connsiteX17" fmla="*/ 1338262 w 1566862"/>
              <a:gd name="connsiteY17" fmla="*/ 76200 h 1869281"/>
              <a:gd name="connsiteX18" fmla="*/ 1259681 w 1566862"/>
              <a:gd name="connsiteY18" fmla="*/ 40481 h 1869281"/>
              <a:gd name="connsiteX19" fmla="*/ 1204912 w 1566862"/>
              <a:gd name="connsiteY19" fmla="*/ 21431 h 1869281"/>
              <a:gd name="connsiteX20" fmla="*/ 1147762 w 1566862"/>
              <a:gd name="connsiteY20" fmla="*/ 7144 h 1869281"/>
              <a:gd name="connsiteX21" fmla="*/ 1114425 w 1566862"/>
              <a:gd name="connsiteY21" fmla="*/ 0 h 1869281"/>
              <a:gd name="connsiteX22" fmla="*/ 1076325 w 1566862"/>
              <a:gd name="connsiteY22" fmla="*/ 0 h 1869281"/>
              <a:gd name="connsiteX23" fmla="*/ 1052512 w 1566862"/>
              <a:gd name="connsiteY23" fmla="*/ 4762 h 1869281"/>
              <a:gd name="connsiteX24" fmla="*/ 1042987 w 1566862"/>
              <a:gd name="connsiteY24" fmla="*/ 16669 h 1869281"/>
              <a:gd name="connsiteX25" fmla="*/ 1050131 w 1566862"/>
              <a:gd name="connsiteY25" fmla="*/ 33337 h 1869281"/>
              <a:gd name="connsiteX26" fmla="*/ 1073944 w 1566862"/>
              <a:gd name="connsiteY26" fmla="*/ 59531 h 1869281"/>
              <a:gd name="connsiteX27" fmla="*/ 1097756 w 1566862"/>
              <a:gd name="connsiteY27" fmla="*/ 76200 h 1869281"/>
              <a:gd name="connsiteX28" fmla="*/ 1145381 w 1566862"/>
              <a:gd name="connsiteY28" fmla="*/ 116681 h 1869281"/>
              <a:gd name="connsiteX29" fmla="*/ 1193006 w 1566862"/>
              <a:gd name="connsiteY29" fmla="*/ 164306 h 1869281"/>
              <a:gd name="connsiteX30" fmla="*/ 1214437 w 1566862"/>
              <a:gd name="connsiteY30" fmla="*/ 195262 h 1869281"/>
              <a:gd name="connsiteX31" fmla="*/ 1214437 w 1566862"/>
              <a:gd name="connsiteY31" fmla="*/ 211931 h 1869281"/>
              <a:gd name="connsiteX32" fmla="*/ 1204912 w 1566862"/>
              <a:gd name="connsiteY32" fmla="*/ 259556 h 1869281"/>
              <a:gd name="connsiteX33" fmla="*/ 1178719 w 1566862"/>
              <a:gd name="connsiteY33" fmla="*/ 335756 h 1869281"/>
              <a:gd name="connsiteX34" fmla="*/ 1140619 w 1566862"/>
              <a:gd name="connsiteY34" fmla="*/ 409575 h 1869281"/>
              <a:gd name="connsiteX35" fmla="*/ 1085850 w 1566862"/>
              <a:gd name="connsiteY35" fmla="*/ 507206 h 1869281"/>
              <a:gd name="connsiteX36" fmla="*/ 981075 w 1566862"/>
              <a:gd name="connsiteY36" fmla="*/ 657225 h 1869281"/>
              <a:gd name="connsiteX37" fmla="*/ 842962 w 1566862"/>
              <a:gd name="connsiteY37" fmla="*/ 842962 h 1869281"/>
              <a:gd name="connsiteX38" fmla="*/ 640556 w 1566862"/>
              <a:gd name="connsiteY38" fmla="*/ 1095375 h 1869281"/>
              <a:gd name="connsiteX39" fmla="*/ 492919 w 1566862"/>
              <a:gd name="connsiteY39" fmla="*/ 1273969 h 1869281"/>
              <a:gd name="connsiteX40" fmla="*/ 311944 w 1566862"/>
              <a:gd name="connsiteY40" fmla="*/ 1485900 h 1869281"/>
              <a:gd name="connsiteX41" fmla="*/ 135731 w 1566862"/>
              <a:gd name="connsiteY41" fmla="*/ 1674019 h 1869281"/>
              <a:gd name="connsiteX42" fmla="*/ 23812 w 1566862"/>
              <a:gd name="connsiteY42" fmla="*/ 1795462 h 1869281"/>
              <a:gd name="connsiteX43" fmla="*/ 7144 w 1566862"/>
              <a:gd name="connsiteY43" fmla="*/ 1819275 h 1869281"/>
              <a:gd name="connsiteX44" fmla="*/ 0 w 1566862"/>
              <a:gd name="connsiteY44" fmla="*/ 1840706 h 1869281"/>
              <a:gd name="connsiteX45" fmla="*/ 2381 w 1566862"/>
              <a:gd name="connsiteY45" fmla="*/ 1854994 h 1869281"/>
              <a:gd name="connsiteX46" fmla="*/ 9525 w 1566862"/>
              <a:gd name="connsiteY46" fmla="*/ 1864519 h 1869281"/>
              <a:gd name="connsiteX47" fmla="*/ 16669 w 1566862"/>
              <a:gd name="connsiteY47" fmla="*/ 1869281 h 1869281"/>
              <a:gd name="connsiteX48" fmla="*/ 45244 w 1566862"/>
              <a:gd name="connsiteY48" fmla="*/ 1862137 h 1869281"/>
              <a:gd name="connsiteX49" fmla="*/ 123825 w 1566862"/>
              <a:gd name="connsiteY49" fmla="*/ 1807369 h 1869281"/>
              <a:gd name="connsiteX50" fmla="*/ 290512 w 1566862"/>
              <a:gd name="connsiteY50" fmla="*/ 1674019 h 1869281"/>
              <a:gd name="connsiteX51" fmla="*/ 452437 w 1566862"/>
              <a:gd name="connsiteY51" fmla="*/ 1540669 h 1869281"/>
              <a:gd name="connsiteX52" fmla="*/ 640556 w 1566862"/>
              <a:gd name="connsiteY52" fmla="*/ 1378744 h 1869281"/>
              <a:gd name="connsiteX53" fmla="*/ 892969 w 1566862"/>
              <a:gd name="connsiteY53" fmla="*/ 1128712 h 1869281"/>
              <a:gd name="connsiteX54" fmla="*/ 1085850 w 1566862"/>
              <a:gd name="connsiteY54" fmla="*/ 914400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66862" h="1869281">
                <a:moveTo>
                  <a:pt x="1085850" y="914400"/>
                </a:moveTo>
                <a:lnTo>
                  <a:pt x="1181100" y="800100"/>
                </a:lnTo>
                <a:lnTo>
                  <a:pt x="1269206" y="690562"/>
                </a:lnTo>
                <a:lnTo>
                  <a:pt x="1371600" y="552450"/>
                </a:lnTo>
                <a:lnTo>
                  <a:pt x="1412081" y="497681"/>
                </a:lnTo>
                <a:lnTo>
                  <a:pt x="1464469" y="435769"/>
                </a:lnTo>
                <a:lnTo>
                  <a:pt x="1500187" y="397669"/>
                </a:lnTo>
                <a:lnTo>
                  <a:pt x="1533525" y="366712"/>
                </a:lnTo>
                <a:lnTo>
                  <a:pt x="1552575" y="352425"/>
                </a:lnTo>
                <a:lnTo>
                  <a:pt x="1559719" y="345281"/>
                </a:lnTo>
                <a:lnTo>
                  <a:pt x="1564481" y="328612"/>
                </a:lnTo>
                <a:lnTo>
                  <a:pt x="1566862" y="304800"/>
                </a:lnTo>
                <a:lnTo>
                  <a:pt x="1562100" y="273844"/>
                </a:lnTo>
                <a:lnTo>
                  <a:pt x="1550194" y="235744"/>
                </a:lnTo>
                <a:lnTo>
                  <a:pt x="1521619" y="195262"/>
                </a:lnTo>
                <a:lnTo>
                  <a:pt x="1495425" y="166687"/>
                </a:lnTo>
                <a:lnTo>
                  <a:pt x="1419225" y="121444"/>
                </a:lnTo>
                <a:lnTo>
                  <a:pt x="1338262" y="76200"/>
                </a:lnTo>
                <a:lnTo>
                  <a:pt x="1259681" y="40481"/>
                </a:lnTo>
                <a:lnTo>
                  <a:pt x="1204912" y="21431"/>
                </a:lnTo>
                <a:lnTo>
                  <a:pt x="1147762" y="7144"/>
                </a:lnTo>
                <a:lnTo>
                  <a:pt x="1114425" y="0"/>
                </a:lnTo>
                <a:lnTo>
                  <a:pt x="1076325" y="0"/>
                </a:lnTo>
                <a:lnTo>
                  <a:pt x="1052512" y="4762"/>
                </a:lnTo>
                <a:lnTo>
                  <a:pt x="1042987" y="16669"/>
                </a:lnTo>
                <a:lnTo>
                  <a:pt x="1050131" y="33337"/>
                </a:lnTo>
                <a:lnTo>
                  <a:pt x="1073944" y="59531"/>
                </a:lnTo>
                <a:lnTo>
                  <a:pt x="1097756" y="76200"/>
                </a:lnTo>
                <a:lnTo>
                  <a:pt x="1145381" y="116681"/>
                </a:lnTo>
                <a:lnTo>
                  <a:pt x="1193006" y="164306"/>
                </a:lnTo>
                <a:lnTo>
                  <a:pt x="1214437" y="195262"/>
                </a:lnTo>
                <a:lnTo>
                  <a:pt x="1214437" y="211931"/>
                </a:lnTo>
                <a:lnTo>
                  <a:pt x="1204912" y="259556"/>
                </a:lnTo>
                <a:lnTo>
                  <a:pt x="1178719" y="335756"/>
                </a:lnTo>
                <a:lnTo>
                  <a:pt x="1140619" y="409575"/>
                </a:lnTo>
                <a:lnTo>
                  <a:pt x="1085850" y="507206"/>
                </a:lnTo>
                <a:lnTo>
                  <a:pt x="981075" y="657225"/>
                </a:lnTo>
                <a:lnTo>
                  <a:pt x="842962" y="842962"/>
                </a:lnTo>
                <a:lnTo>
                  <a:pt x="640556" y="1095375"/>
                </a:lnTo>
                <a:lnTo>
                  <a:pt x="492919" y="1273969"/>
                </a:lnTo>
                <a:lnTo>
                  <a:pt x="311944" y="1485900"/>
                </a:lnTo>
                <a:lnTo>
                  <a:pt x="135731" y="1674019"/>
                </a:lnTo>
                <a:lnTo>
                  <a:pt x="23812" y="1795462"/>
                </a:lnTo>
                <a:lnTo>
                  <a:pt x="7144" y="1819275"/>
                </a:lnTo>
                <a:lnTo>
                  <a:pt x="0" y="1840706"/>
                </a:lnTo>
                <a:lnTo>
                  <a:pt x="2381" y="1854994"/>
                </a:lnTo>
                <a:lnTo>
                  <a:pt x="9525" y="1864519"/>
                </a:lnTo>
                <a:lnTo>
                  <a:pt x="16669" y="1869281"/>
                </a:lnTo>
                <a:lnTo>
                  <a:pt x="45244" y="1862137"/>
                </a:lnTo>
                <a:lnTo>
                  <a:pt x="123825" y="1807369"/>
                </a:lnTo>
                <a:lnTo>
                  <a:pt x="290512" y="1674019"/>
                </a:lnTo>
                <a:lnTo>
                  <a:pt x="452437" y="1540669"/>
                </a:lnTo>
                <a:lnTo>
                  <a:pt x="640556" y="1378744"/>
                </a:lnTo>
                <a:lnTo>
                  <a:pt x="892969" y="1128712"/>
                </a:lnTo>
                <a:lnTo>
                  <a:pt x="1085850" y="914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CAB1293-F251-C549-B2AA-01DCF9823579}"/>
              </a:ext>
            </a:extLst>
          </p:cNvPr>
          <p:cNvSpPr/>
          <p:nvPr/>
        </p:nvSpPr>
        <p:spPr>
          <a:xfrm>
            <a:off x="5056188" y="1976438"/>
            <a:ext cx="1809750" cy="452437"/>
          </a:xfrm>
          <a:custGeom>
            <a:avLst/>
            <a:gdLst>
              <a:gd name="connsiteX0" fmla="*/ 619125 w 1809750"/>
              <a:gd name="connsiteY0" fmla="*/ 214312 h 452437"/>
              <a:gd name="connsiteX1" fmla="*/ 859631 w 1809750"/>
              <a:gd name="connsiteY1" fmla="*/ 178593 h 452437"/>
              <a:gd name="connsiteX2" fmla="*/ 1066800 w 1809750"/>
              <a:gd name="connsiteY2" fmla="*/ 140493 h 452437"/>
              <a:gd name="connsiteX3" fmla="*/ 1243012 w 1809750"/>
              <a:gd name="connsiteY3" fmla="*/ 102393 h 452437"/>
              <a:gd name="connsiteX4" fmla="*/ 1290637 w 1809750"/>
              <a:gd name="connsiteY4" fmla="*/ 90487 h 452437"/>
              <a:gd name="connsiteX5" fmla="*/ 1331119 w 1809750"/>
              <a:gd name="connsiteY5" fmla="*/ 71437 h 452437"/>
              <a:gd name="connsiteX6" fmla="*/ 1426369 w 1809750"/>
              <a:gd name="connsiteY6" fmla="*/ 23812 h 452437"/>
              <a:gd name="connsiteX7" fmla="*/ 1488281 w 1809750"/>
              <a:gd name="connsiteY7" fmla="*/ 4762 h 452437"/>
              <a:gd name="connsiteX8" fmla="*/ 1545431 w 1809750"/>
              <a:gd name="connsiteY8" fmla="*/ 0 h 452437"/>
              <a:gd name="connsiteX9" fmla="*/ 1593056 w 1809750"/>
              <a:gd name="connsiteY9" fmla="*/ 4762 h 452437"/>
              <a:gd name="connsiteX10" fmla="*/ 1662112 w 1809750"/>
              <a:gd name="connsiteY10" fmla="*/ 21431 h 452437"/>
              <a:gd name="connsiteX11" fmla="*/ 1721644 w 1809750"/>
              <a:gd name="connsiteY11" fmla="*/ 40481 h 452437"/>
              <a:gd name="connsiteX12" fmla="*/ 1769269 w 1809750"/>
              <a:gd name="connsiteY12" fmla="*/ 61912 h 452437"/>
              <a:gd name="connsiteX13" fmla="*/ 1800225 w 1809750"/>
              <a:gd name="connsiteY13" fmla="*/ 83343 h 452437"/>
              <a:gd name="connsiteX14" fmla="*/ 1807369 w 1809750"/>
              <a:gd name="connsiteY14" fmla="*/ 95250 h 452437"/>
              <a:gd name="connsiteX15" fmla="*/ 1809750 w 1809750"/>
              <a:gd name="connsiteY15" fmla="*/ 111918 h 452437"/>
              <a:gd name="connsiteX16" fmla="*/ 1807369 w 1809750"/>
              <a:gd name="connsiteY16" fmla="*/ 145256 h 452437"/>
              <a:gd name="connsiteX17" fmla="*/ 1790700 w 1809750"/>
              <a:gd name="connsiteY17" fmla="*/ 180975 h 452437"/>
              <a:gd name="connsiteX18" fmla="*/ 1762125 w 1809750"/>
              <a:gd name="connsiteY18" fmla="*/ 207168 h 452437"/>
              <a:gd name="connsiteX19" fmla="*/ 1726406 w 1809750"/>
              <a:gd name="connsiteY19" fmla="*/ 228600 h 452437"/>
              <a:gd name="connsiteX20" fmla="*/ 1671637 w 1809750"/>
              <a:gd name="connsiteY20" fmla="*/ 250031 h 452437"/>
              <a:gd name="connsiteX21" fmla="*/ 1588294 w 1809750"/>
              <a:gd name="connsiteY21" fmla="*/ 271462 h 452437"/>
              <a:gd name="connsiteX22" fmla="*/ 1469231 w 1809750"/>
              <a:gd name="connsiteY22" fmla="*/ 297656 h 452437"/>
              <a:gd name="connsiteX23" fmla="*/ 1331119 w 1809750"/>
              <a:gd name="connsiteY23" fmla="*/ 323850 h 452437"/>
              <a:gd name="connsiteX24" fmla="*/ 1145381 w 1809750"/>
              <a:gd name="connsiteY24" fmla="*/ 354806 h 452437"/>
              <a:gd name="connsiteX25" fmla="*/ 954881 w 1809750"/>
              <a:gd name="connsiteY25" fmla="*/ 378618 h 452437"/>
              <a:gd name="connsiteX26" fmla="*/ 812006 w 1809750"/>
              <a:gd name="connsiteY26" fmla="*/ 392906 h 452437"/>
              <a:gd name="connsiteX27" fmla="*/ 647700 w 1809750"/>
              <a:gd name="connsiteY27" fmla="*/ 411956 h 452437"/>
              <a:gd name="connsiteX28" fmla="*/ 395287 w 1809750"/>
              <a:gd name="connsiteY28" fmla="*/ 431006 h 452437"/>
              <a:gd name="connsiteX29" fmla="*/ 190500 w 1809750"/>
              <a:gd name="connsiteY29" fmla="*/ 445293 h 452437"/>
              <a:gd name="connsiteX30" fmla="*/ 69056 w 1809750"/>
              <a:gd name="connsiteY30" fmla="*/ 452437 h 452437"/>
              <a:gd name="connsiteX31" fmla="*/ 0 w 1809750"/>
              <a:gd name="connsiteY31" fmla="*/ 276225 h 452437"/>
              <a:gd name="connsiteX32" fmla="*/ 135731 w 1809750"/>
              <a:gd name="connsiteY32" fmla="*/ 266700 h 452437"/>
              <a:gd name="connsiteX33" fmla="*/ 333375 w 1809750"/>
              <a:gd name="connsiteY33" fmla="*/ 247650 h 452437"/>
              <a:gd name="connsiteX34" fmla="*/ 528637 w 1809750"/>
              <a:gd name="connsiteY34" fmla="*/ 226218 h 452437"/>
              <a:gd name="connsiteX35" fmla="*/ 619125 w 1809750"/>
              <a:gd name="connsiteY35" fmla="*/ 2143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09750" h="452437">
                <a:moveTo>
                  <a:pt x="619125" y="214312"/>
                </a:moveTo>
                <a:lnTo>
                  <a:pt x="859631" y="178593"/>
                </a:lnTo>
                <a:lnTo>
                  <a:pt x="1066800" y="140493"/>
                </a:lnTo>
                <a:lnTo>
                  <a:pt x="1243012" y="102393"/>
                </a:lnTo>
                <a:lnTo>
                  <a:pt x="1290637" y="90487"/>
                </a:lnTo>
                <a:lnTo>
                  <a:pt x="1331119" y="71437"/>
                </a:lnTo>
                <a:lnTo>
                  <a:pt x="1426369" y="23812"/>
                </a:lnTo>
                <a:lnTo>
                  <a:pt x="1488281" y="4762"/>
                </a:lnTo>
                <a:lnTo>
                  <a:pt x="1545431" y="0"/>
                </a:lnTo>
                <a:lnTo>
                  <a:pt x="1593056" y="4762"/>
                </a:lnTo>
                <a:lnTo>
                  <a:pt x="1662112" y="21431"/>
                </a:lnTo>
                <a:lnTo>
                  <a:pt x="1721644" y="40481"/>
                </a:lnTo>
                <a:lnTo>
                  <a:pt x="1769269" y="61912"/>
                </a:lnTo>
                <a:lnTo>
                  <a:pt x="1800225" y="83343"/>
                </a:lnTo>
                <a:lnTo>
                  <a:pt x="1807369" y="95250"/>
                </a:lnTo>
                <a:lnTo>
                  <a:pt x="1809750" y="111918"/>
                </a:lnTo>
                <a:lnTo>
                  <a:pt x="1807369" y="145256"/>
                </a:lnTo>
                <a:lnTo>
                  <a:pt x="1790700" y="180975"/>
                </a:lnTo>
                <a:lnTo>
                  <a:pt x="1762125" y="207168"/>
                </a:lnTo>
                <a:lnTo>
                  <a:pt x="1726406" y="228600"/>
                </a:lnTo>
                <a:lnTo>
                  <a:pt x="1671637" y="250031"/>
                </a:lnTo>
                <a:lnTo>
                  <a:pt x="1588294" y="271462"/>
                </a:lnTo>
                <a:lnTo>
                  <a:pt x="1469231" y="297656"/>
                </a:lnTo>
                <a:lnTo>
                  <a:pt x="1331119" y="323850"/>
                </a:lnTo>
                <a:lnTo>
                  <a:pt x="1145381" y="354806"/>
                </a:lnTo>
                <a:lnTo>
                  <a:pt x="954881" y="378618"/>
                </a:lnTo>
                <a:lnTo>
                  <a:pt x="812006" y="392906"/>
                </a:lnTo>
                <a:lnTo>
                  <a:pt x="647700" y="411956"/>
                </a:lnTo>
                <a:lnTo>
                  <a:pt x="395287" y="431006"/>
                </a:lnTo>
                <a:lnTo>
                  <a:pt x="190500" y="445293"/>
                </a:lnTo>
                <a:lnTo>
                  <a:pt x="69056" y="452437"/>
                </a:lnTo>
                <a:lnTo>
                  <a:pt x="0" y="276225"/>
                </a:lnTo>
                <a:lnTo>
                  <a:pt x="135731" y="266700"/>
                </a:lnTo>
                <a:lnTo>
                  <a:pt x="333375" y="247650"/>
                </a:lnTo>
                <a:lnTo>
                  <a:pt x="528637" y="226218"/>
                </a:lnTo>
                <a:lnTo>
                  <a:pt x="619125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CA2E35A8-A36B-FE44-AD4B-236B8733E309}"/>
              </a:ext>
            </a:extLst>
          </p:cNvPr>
          <p:cNvSpPr/>
          <p:nvPr/>
        </p:nvSpPr>
        <p:spPr>
          <a:xfrm>
            <a:off x="3862388" y="1878013"/>
            <a:ext cx="881062" cy="612775"/>
          </a:xfrm>
          <a:custGeom>
            <a:avLst/>
            <a:gdLst>
              <a:gd name="connsiteX0" fmla="*/ 338137 w 881062"/>
              <a:gd name="connsiteY0" fmla="*/ 295275 h 611982"/>
              <a:gd name="connsiteX1" fmla="*/ 173831 w 881062"/>
              <a:gd name="connsiteY1" fmla="*/ 171450 h 611982"/>
              <a:gd name="connsiteX2" fmla="*/ 42862 w 881062"/>
              <a:gd name="connsiteY2" fmla="*/ 71438 h 611982"/>
              <a:gd name="connsiteX3" fmla="*/ 11906 w 881062"/>
              <a:gd name="connsiteY3" fmla="*/ 50007 h 611982"/>
              <a:gd name="connsiteX4" fmla="*/ 2381 w 881062"/>
              <a:gd name="connsiteY4" fmla="*/ 35719 h 611982"/>
              <a:gd name="connsiteX5" fmla="*/ 0 w 881062"/>
              <a:gd name="connsiteY5" fmla="*/ 30957 h 611982"/>
              <a:gd name="connsiteX6" fmla="*/ 0 w 881062"/>
              <a:gd name="connsiteY6" fmla="*/ 30957 h 611982"/>
              <a:gd name="connsiteX7" fmla="*/ 7143 w 881062"/>
              <a:gd name="connsiteY7" fmla="*/ 7144 h 611982"/>
              <a:gd name="connsiteX8" fmla="*/ 52387 w 881062"/>
              <a:gd name="connsiteY8" fmla="*/ 0 h 611982"/>
              <a:gd name="connsiteX9" fmla="*/ 107156 w 881062"/>
              <a:gd name="connsiteY9" fmla="*/ 4763 h 611982"/>
              <a:gd name="connsiteX10" fmla="*/ 171450 w 881062"/>
              <a:gd name="connsiteY10" fmla="*/ 16669 h 611982"/>
              <a:gd name="connsiteX11" fmla="*/ 209550 w 881062"/>
              <a:gd name="connsiteY11" fmla="*/ 30957 h 611982"/>
              <a:gd name="connsiteX12" fmla="*/ 304800 w 881062"/>
              <a:gd name="connsiteY12" fmla="*/ 61913 h 611982"/>
              <a:gd name="connsiteX13" fmla="*/ 450056 w 881062"/>
              <a:gd name="connsiteY13" fmla="*/ 114300 h 611982"/>
              <a:gd name="connsiteX14" fmla="*/ 585787 w 881062"/>
              <a:gd name="connsiteY14" fmla="*/ 166688 h 611982"/>
              <a:gd name="connsiteX15" fmla="*/ 669131 w 881062"/>
              <a:gd name="connsiteY15" fmla="*/ 204788 h 611982"/>
              <a:gd name="connsiteX16" fmla="*/ 711993 w 881062"/>
              <a:gd name="connsiteY16" fmla="*/ 228600 h 611982"/>
              <a:gd name="connsiteX17" fmla="*/ 745331 w 881062"/>
              <a:gd name="connsiteY17" fmla="*/ 257175 h 611982"/>
              <a:gd name="connsiteX18" fmla="*/ 776287 w 881062"/>
              <a:gd name="connsiteY18" fmla="*/ 288132 h 611982"/>
              <a:gd name="connsiteX19" fmla="*/ 804862 w 881062"/>
              <a:gd name="connsiteY19" fmla="*/ 323850 h 611982"/>
              <a:gd name="connsiteX20" fmla="*/ 828675 w 881062"/>
              <a:gd name="connsiteY20" fmla="*/ 364332 h 611982"/>
              <a:gd name="connsiteX21" fmla="*/ 842962 w 881062"/>
              <a:gd name="connsiteY21" fmla="*/ 400050 h 611982"/>
              <a:gd name="connsiteX22" fmla="*/ 862012 w 881062"/>
              <a:gd name="connsiteY22" fmla="*/ 433388 h 611982"/>
              <a:gd name="connsiteX23" fmla="*/ 873918 w 881062"/>
              <a:gd name="connsiteY23" fmla="*/ 464344 h 611982"/>
              <a:gd name="connsiteX24" fmla="*/ 878681 w 881062"/>
              <a:gd name="connsiteY24" fmla="*/ 485775 h 611982"/>
              <a:gd name="connsiteX25" fmla="*/ 881062 w 881062"/>
              <a:gd name="connsiteY25" fmla="*/ 514350 h 611982"/>
              <a:gd name="connsiteX26" fmla="*/ 876300 w 881062"/>
              <a:gd name="connsiteY26" fmla="*/ 550069 h 611982"/>
              <a:gd name="connsiteX27" fmla="*/ 862012 w 881062"/>
              <a:gd name="connsiteY27" fmla="*/ 583407 h 611982"/>
              <a:gd name="connsiteX28" fmla="*/ 847725 w 881062"/>
              <a:gd name="connsiteY28" fmla="*/ 600075 h 611982"/>
              <a:gd name="connsiteX29" fmla="*/ 819150 w 881062"/>
              <a:gd name="connsiteY29" fmla="*/ 611982 h 611982"/>
              <a:gd name="connsiteX30" fmla="*/ 797718 w 881062"/>
              <a:gd name="connsiteY30" fmla="*/ 611982 h 611982"/>
              <a:gd name="connsiteX31" fmla="*/ 766762 w 881062"/>
              <a:gd name="connsiteY31" fmla="*/ 604838 h 611982"/>
              <a:gd name="connsiteX32" fmla="*/ 716756 w 881062"/>
              <a:gd name="connsiteY32" fmla="*/ 581025 h 611982"/>
              <a:gd name="connsiteX33" fmla="*/ 645318 w 881062"/>
              <a:gd name="connsiteY33" fmla="*/ 538163 h 611982"/>
              <a:gd name="connsiteX34" fmla="*/ 540543 w 881062"/>
              <a:gd name="connsiteY34" fmla="*/ 452438 h 611982"/>
              <a:gd name="connsiteX35" fmla="*/ 395287 w 881062"/>
              <a:gd name="connsiteY35" fmla="*/ 338138 h 611982"/>
              <a:gd name="connsiteX36" fmla="*/ 338137 w 881062"/>
              <a:gd name="connsiteY36" fmla="*/ 295275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81062" h="611982">
                <a:moveTo>
                  <a:pt x="338137" y="295275"/>
                </a:moveTo>
                <a:lnTo>
                  <a:pt x="173831" y="171450"/>
                </a:lnTo>
                <a:lnTo>
                  <a:pt x="42862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30957"/>
                </a:lnTo>
                <a:lnTo>
                  <a:pt x="0" y="30957"/>
                </a:lnTo>
                <a:lnTo>
                  <a:pt x="7143" y="7144"/>
                </a:lnTo>
                <a:lnTo>
                  <a:pt x="52387" y="0"/>
                </a:lnTo>
                <a:lnTo>
                  <a:pt x="107156" y="4763"/>
                </a:lnTo>
                <a:lnTo>
                  <a:pt x="171450" y="16669"/>
                </a:lnTo>
                <a:lnTo>
                  <a:pt x="209550" y="30957"/>
                </a:lnTo>
                <a:lnTo>
                  <a:pt x="304800" y="61913"/>
                </a:lnTo>
                <a:lnTo>
                  <a:pt x="450056" y="114300"/>
                </a:lnTo>
                <a:lnTo>
                  <a:pt x="585787" y="166688"/>
                </a:lnTo>
                <a:lnTo>
                  <a:pt x="669131" y="204788"/>
                </a:lnTo>
                <a:lnTo>
                  <a:pt x="711993" y="228600"/>
                </a:lnTo>
                <a:lnTo>
                  <a:pt x="745331" y="257175"/>
                </a:lnTo>
                <a:lnTo>
                  <a:pt x="776287" y="288132"/>
                </a:lnTo>
                <a:lnTo>
                  <a:pt x="804862" y="323850"/>
                </a:lnTo>
                <a:lnTo>
                  <a:pt x="828675" y="364332"/>
                </a:lnTo>
                <a:lnTo>
                  <a:pt x="842962" y="400050"/>
                </a:lnTo>
                <a:lnTo>
                  <a:pt x="862012" y="433388"/>
                </a:lnTo>
                <a:lnTo>
                  <a:pt x="873918" y="464344"/>
                </a:lnTo>
                <a:lnTo>
                  <a:pt x="878681" y="485775"/>
                </a:lnTo>
                <a:lnTo>
                  <a:pt x="881062" y="514350"/>
                </a:lnTo>
                <a:lnTo>
                  <a:pt x="876300" y="550069"/>
                </a:lnTo>
                <a:lnTo>
                  <a:pt x="862012" y="583407"/>
                </a:lnTo>
                <a:lnTo>
                  <a:pt x="847725" y="600075"/>
                </a:lnTo>
                <a:lnTo>
                  <a:pt x="819150" y="611982"/>
                </a:lnTo>
                <a:lnTo>
                  <a:pt x="797718" y="611982"/>
                </a:lnTo>
                <a:lnTo>
                  <a:pt x="766762" y="604838"/>
                </a:lnTo>
                <a:lnTo>
                  <a:pt x="716756" y="581025"/>
                </a:lnTo>
                <a:lnTo>
                  <a:pt x="645318" y="538163"/>
                </a:lnTo>
                <a:lnTo>
                  <a:pt x="540543" y="452438"/>
                </a:lnTo>
                <a:lnTo>
                  <a:pt x="395287" y="338138"/>
                </a:lnTo>
                <a:lnTo>
                  <a:pt x="3381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A9D190B-C460-894C-84D4-CD77F2CA8529}"/>
              </a:ext>
            </a:extLst>
          </p:cNvPr>
          <p:cNvSpPr/>
          <p:nvPr/>
        </p:nvSpPr>
        <p:spPr>
          <a:xfrm>
            <a:off x="3484563" y="2414588"/>
            <a:ext cx="433387" cy="682625"/>
          </a:xfrm>
          <a:custGeom>
            <a:avLst/>
            <a:gdLst>
              <a:gd name="connsiteX0" fmla="*/ 414337 w 433387"/>
              <a:gd name="connsiteY0" fmla="*/ 414337 h 683418"/>
              <a:gd name="connsiteX1" fmla="*/ 423862 w 433387"/>
              <a:gd name="connsiteY1" fmla="*/ 285750 h 683418"/>
              <a:gd name="connsiteX2" fmla="*/ 431006 w 433387"/>
              <a:gd name="connsiteY2" fmla="*/ 188118 h 683418"/>
              <a:gd name="connsiteX3" fmla="*/ 433387 w 433387"/>
              <a:gd name="connsiteY3" fmla="*/ 157162 h 683418"/>
              <a:gd name="connsiteX4" fmla="*/ 428625 w 433387"/>
              <a:gd name="connsiteY4" fmla="*/ 130968 h 683418"/>
              <a:gd name="connsiteX5" fmla="*/ 395287 w 433387"/>
              <a:gd name="connsiteY5" fmla="*/ 100012 h 683418"/>
              <a:gd name="connsiteX6" fmla="*/ 323850 w 433387"/>
              <a:gd name="connsiteY6" fmla="*/ 61912 h 683418"/>
              <a:gd name="connsiteX7" fmla="*/ 216694 w 433387"/>
              <a:gd name="connsiteY7" fmla="*/ 19050 h 683418"/>
              <a:gd name="connsiteX8" fmla="*/ 176212 w 433387"/>
              <a:gd name="connsiteY8" fmla="*/ 7143 h 683418"/>
              <a:gd name="connsiteX9" fmla="*/ 114300 w 433387"/>
              <a:gd name="connsiteY9" fmla="*/ 0 h 683418"/>
              <a:gd name="connsiteX10" fmla="*/ 42862 w 433387"/>
              <a:gd name="connsiteY10" fmla="*/ 0 h 683418"/>
              <a:gd name="connsiteX11" fmla="*/ 14287 w 433387"/>
              <a:gd name="connsiteY11" fmla="*/ 7143 h 683418"/>
              <a:gd name="connsiteX12" fmla="*/ 4762 w 433387"/>
              <a:gd name="connsiteY12" fmla="*/ 11906 h 683418"/>
              <a:gd name="connsiteX13" fmla="*/ 0 w 433387"/>
              <a:gd name="connsiteY13" fmla="*/ 23812 h 683418"/>
              <a:gd name="connsiteX14" fmla="*/ 2381 w 433387"/>
              <a:gd name="connsiteY14" fmla="*/ 38100 h 683418"/>
              <a:gd name="connsiteX15" fmla="*/ 14287 w 433387"/>
              <a:gd name="connsiteY15" fmla="*/ 54768 h 683418"/>
              <a:gd name="connsiteX16" fmla="*/ 38100 w 433387"/>
              <a:gd name="connsiteY16" fmla="*/ 76200 h 683418"/>
              <a:gd name="connsiteX17" fmla="*/ 78581 w 433387"/>
              <a:gd name="connsiteY17" fmla="*/ 109537 h 683418"/>
              <a:gd name="connsiteX18" fmla="*/ 109537 w 433387"/>
              <a:gd name="connsiteY18" fmla="*/ 140493 h 683418"/>
              <a:gd name="connsiteX19" fmla="*/ 145256 w 433387"/>
              <a:gd name="connsiteY19" fmla="*/ 183356 h 683418"/>
              <a:gd name="connsiteX20" fmla="*/ 173831 w 433387"/>
              <a:gd name="connsiteY20" fmla="*/ 228600 h 683418"/>
              <a:gd name="connsiteX21" fmla="*/ 183356 w 433387"/>
              <a:gd name="connsiteY21" fmla="*/ 254793 h 683418"/>
              <a:gd name="connsiteX22" fmla="*/ 188119 w 433387"/>
              <a:gd name="connsiteY22" fmla="*/ 295275 h 683418"/>
              <a:gd name="connsiteX23" fmla="*/ 188119 w 433387"/>
              <a:gd name="connsiteY23" fmla="*/ 683418 h 683418"/>
              <a:gd name="connsiteX24" fmla="*/ 385762 w 433387"/>
              <a:gd name="connsiteY24" fmla="*/ 650081 h 683418"/>
              <a:gd name="connsiteX25" fmla="*/ 404812 w 433387"/>
              <a:gd name="connsiteY25" fmla="*/ 485775 h 683418"/>
              <a:gd name="connsiteX26" fmla="*/ 414337 w 433387"/>
              <a:gd name="connsiteY26" fmla="*/ 414337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33387" h="683418">
                <a:moveTo>
                  <a:pt x="414337" y="414337"/>
                </a:moveTo>
                <a:lnTo>
                  <a:pt x="423862" y="285750"/>
                </a:lnTo>
                <a:lnTo>
                  <a:pt x="431006" y="188118"/>
                </a:lnTo>
                <a:lnTo>
                  <a:pt x="433387" y="157162"/>
                </a:lnTo>
                <a:lnTo>
                  <a:pt x="428625" y="130968"/>
                </a:lnTo>
                <a:lnTo>
                  <a:pt x="395287" y="100012"/>
                </a:lnTo>
                <a:lnTo>
                  <a:pt x="323850" y="61912"/>
                </a:lnTo>
                <a:lnTo>
                  <a:pt x="216694" y="19050"/>
                </a:lnTo>
                <a:lnTo>
                  <a:pt x="176212" y="7143"/>
                </a:lnTo>
                <a:lnTo>
                  <a:pt x="114300" y="0"/>
                </a:lnTo>
                <a:lnTo>
                  <a:pt x="42862" y="0"/>
                </a:lnTo>
                <a:lnTo>
                  <a:pt x="14287" y="7143"/>
                </a:lnTo>
                <a:lnTo>
                  <a:pt x="4762" y="11906"/>
                </a:lnTo>
                <a:lnTo>
                  <a:pt x="0" y="23812"/>
                </a:lnTo>
                <a:lnTo>
                  <a:pt x="2381" y="38100"/>
                </a:lnTo>
                <a:lnTo>
                  <a:pt x="14287" y="54768"/>
                </a:lnTo>
                <a:lnTo>
                  <a:pt x="38100" y="76200"/>
                </a:lnTo>
                <a:lnTo>
                  <a:pt x="78581" y="109537"/>
                </a:lnTo>
                <a:lnTo>
                  <a:pt x="109537" y="140493"/>
                </a:lnTo>
                <a:lnTo>
                  <a:pt x="145256" y="183356"/>
                </a:lnTo>
                <a:lnTo>
                  <a:pt x="173831" y="228600"/>
                </a:lnTo>
                <a:lnTo>
                  <a:pt x="183356" y="254793"/>
                </a:lnTo>
                <a:lnTo>
                  <a:pt x="188119" y="295275"/>
                </a:lnTo>
                <a:lnTo>
                  <a:pt x="188119" y="683418"/>
                </a:lnTo>
                <a:lnTo>
                  <a:pt x="385762" y="650081"/>
                </a:lnTo>
                <a:lnTo>
                  <a:pt x="404812" y="485775"/>
                </a:lnTo>
                <a:lnTo>
                  <a:pt x="414337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7CE1FAA-AFF4-BF46-A5C6-9196F87B09AB}"/>
              </a:ext>
            </a:extLst>
          </p:cNvPr>
          <p:cNvSpPr/>
          <p:nvPr/>
        </p:nvSpPr>
        <p:spPr>
          <a:xfrm>
            <a:off x="3151188" y="2871788"/>
            <a:ext cx="1323975" cy="1450975"/>
          </a:xfrm>
          <a:custGeom>
            <a:avLst/>
            <a:gdLst>
              <a:gd name="connsiteX0" fmla="*/ 378619 w 1323975"/>
              <a:gd name="connsiteY0" fmla="*/ 216693 h 1450181"/>
              <a:gd name="connsiteX1" fmla="*/ 152400 w 1323975"/>
              <a:gd name="connsiteY1" fmla="*/ 276225 h 1450181"/>
              <a:gd name="connsiteX2" fmla="*/ 64294 w 1323975"/>
              <a:gd name="connsiteY2" fmla="*/ 300037 h 1450181"/>
              <a:gd name="connsiteX3" fmla="*/ 0 w 1323975"/>
              <a:gd name="connsiteY3" fmla="*/ 314325 h 1450181"/>
              <a:gd name="connsiteX4" fmla="*/ 80962 w 1323975"/>
              <a:gd name="connsiteY4" fmla="*/ 433387 h 1450181"/>
              <a:gd name="connsiteX5" fmla="*/ 288131 w 1323975"/>
              <a:gd name="connsiteY5" fmla="*/ 388143 h 1450181"/>
              <a:gd name="connsiteX6" fmla="*/ 616744 w 1323975"/>
              <a:gd name="connsiteY6" fmla="*/ 314325 h 1450181"/>
              <a:gd name="connsiteX7" fmla="*/ 835819 w 1323975"/>
              <a:gd name="connsiteY7" fmla="*/ 266700 h 1450181"/>
              <a:gd name="connsiteX8" fmla="*/ 883444 w 1323975"/>
              <a:gd name="connsiteY8" fmla="*/ 269081 h 1450181"/>
              <a:gd name="connsiteX9" fmla="*/ 921544 w 1323975"/>
              <a:gd name="connsiteY9" fmla="*/ 278606 h 1450181"/>
              <a:gd name="connsiteX10" fmla="*/ 935831 w 1323975"/>
              <a:gd name="connsiteY10" fmla="*/ 285750 h 1450181"/>
              <a:gd name="connsiteX11" fmla="*/ 942975 w 1323975"/>
              <a:gd name="connsiteY11" fmla="*/ 295275 h 1450181"/>
              <a:gd name="connsiteX12" fmla="*/ 945356 w 1323975"/>
              <a:gd name="connsiteY12" fmla="*/ 311943 h 1450181"/>
              <a:gd name="connsiteX13" fmla="*/ 938212 w 1323975"/>
              <a:gd name="connsiteY13" fmla="*/ 421481 h 1450181"/>
              <a:gd name="connsiteX14" fmla="*/ 921544 w 1323975"/>
              <a:gd name="connsiteY14" fmla="*/ 657225 h 1450181"/>
              <a:gd name="connsiteX15" fmla="*/ 923925 w 1323975"/>
              <a:gd name="connsiteY15" fmla="*/ 781050 h 1450181"/>
              <a:gd name="connsiteX16" fmla="*/ 907256 w 1323975"/>
              <a:gd name="connsiteY16" fmla="*/ 1019175 h 1450181"/>
              <a:gd name="connsiteX17" fmla="*/ 878681 w 1323975"/>
              <a:gd name="connsiteY17" fmla="*/ 1276350 h 1450181"/>
              <a:gd name="connsiteX18" fmla="*/ 883444 w 1323975"/>
              <a:gd name="connsiteY18" fmla="*/ 1409700 h 1450181"/>
              <a:gd name="connsiteX19" fmla="*/ 916781 w 1323975"/>
              <a:gd name="connsiteY19" fmla="*/ 1431131 h 1450181"/>
              <a:gd name="connsiteX20" fmla="*/ 942975 w 1323975"/>
              <a:gd name="connsiteY20" fmla="*/ 1440656 h 1450181"/>
              <a:gd name="connsiteX21" fmla="*/ 959644 w 1323975"/>
              <a:gd name="connsiteY21" fmla="*/ 1447800 h 1450181"/>
              <a:gd name="connsiteX22" fmla="*/ 985837 w 1323975"/>
              <a:gd name="connsiteY22" fmla="*/ 1450181 h 1450181"/>
              <a:gd name="connsiteX23" fmla="*/ 1016794 w 1323975"/>
              <a:gd name="connsiteY23" fmla="*/ 1440656 h 1450181"/>
              <a:gd name="connsiteX24" fmla="*/ 1035844 w 1323975"/>
              <a:gd name="connsiteY24" fmla="*/ 1426368 h 1450181"/>
              <a:gd name="connsiteX25" fmla="*/ 1050131 w 1323975"/>
              <a:gd name="connsiteY25" fmla="*/ 1409700 h 1450181"/>
              <a:gd name="connsiteX26" fmla="*/ 1062037 w 1323975"/>
              <a:gd name="connsiteY26" fmla="*/ 1383506 h 1450181"/>
              <a:gd name="connsiteX27" fmla="*/ 1076325 w 1323975"/>
              <a:gd name="connsiteY27" fmla="*/ 1350168 h 1450181"/>
              <a:gd name="connsiteX28" fmla="*/ 1081087 w 1323975"/>
              <a:gd name="connsiteY28" fmla="*/ 1321593 h 1450181"/>
              <a:gd name="connsiteX29" fmla="*/ 1095375 w 1323975"/>
              <a:gd name="connsiteY29" fmla="*/ 1150143 h 1450181"/>
              <a:gd name="connsiteX30" fmla="*/ 1114425 w 1323975"/>
              <a:gd name="connsiteY30" fmla="*/ 973931 h 1450181"/>
              <a:gd name="connsiteX31" fmla="*/ 1135856 w 1323975"/>
              <a:gd name="connsiteY31" fmla="*/ 795337 h 1450181"/>
              <a:gd name="connsiteX32" fmla="*/ 1150144 w 1323975"/>
              <a:gd name="connsiteY32" fmla="*/ 681037 h 1450181"/>
              <a:gd name="connsiteX33" fmla="*/ 1164431 w 1323975"/>
              <a:gd name="connsiteY33" fmla="*/ 581025 h 1450181"/>
              <a:gd name="connsiteX34" fmla="*/ 1178719 w 1323975"/>
              <a:gd name="connsiteY34" fmla="*/ 502443 h 1450181"/>
              <a:gd name="connsiteX35" fmla="*/ 1193006 w 1323975"/>
              <a:gd name="connsiteY35" fmla="*/ 440531 h 1450181"/>
              <a:gd name="connsiteX36" fmla="*/ 1209675 w 1323975"/>
              <a:gd name="connsiteY36" fmla="*/ 390525 h 1450181"/>
              <a:gd name="connsiteX37" fmla="*/ 1223962 w 1323975"/>
              <a:gd name="connsiteY37" fmla="*/ 347662 h 1450181"/>
              <a:gd name="connsiteX38" fmla="*/ 1245394 w 1323975"/>
              <a:gd name="connsiteY38" fmla="*/ 300037 h 1450181"/>
              <a:gd name="connsiteX39" fmla="*/ 1262062 w 1323975"/>
              <a:gd name="connsiteY39" fmla="*/ 273843 h 1450181"/>
              <a:gd name="connsiteX40" fmla="*/ 1290637 w 1323975"/>
              <a:gd name="connsiteY40" fmla="*/ 238125 h 1450181"/>
              <a:gd name="connsiteX41" fmla="*/ 1316831 w 1323975"/>
              <a:gd name="connsiteY41" fmla="*/ 214312 h 1450181"/>
              <a:gd name="connsiteX42" fmla="*/ 1321594 w 1323975"/>
              <a:gd name="connsiteY42" fmla="*/ 204787 h 1450181"/>
              <a:gd name="connsiteX43" fmla="*/ 1323975 w 1323975"/>
              <a:gd name="connsiteY43" fmla="*/ 190500 h 1450181"/>
              <a:gd name="connsiteX44" fmla="*/ 1309687 w 1323975"/>
              <a:gd name="connsiteY44" fmla="*/ 147637 h 1450181"/>
              <a:gd name="connsiteX45" fmla="*/ 1283494 w 1323975"/>
              <a:gd name="connsiteY45" fmla="*/ 111918 h 1450181"/>
              <a:gd name="connsiteX46" fmla="*/ 1247775 w 1323975"/>
              <a:gd name="connsiteY46" fmla="*/ 73818 h 1450181"/>
              <a:gd name="connsiteX47" fmla="*/ 1219200 w 1323975"/>
              <a:gd name="connsiteY47" fmla="*/ 47625 h 1450181"/>
              <a:gd name="connsiteX48" fmla="*/ 1195387 w 1323975"/>
              <a:gd name="connsiteY48" fmla="*/ 28575 h 1450181"/>
              <a:gd name="connsiteX49" fmla="*/ 1152525 w 1323975"/>
              <a:gd name="connsiteY49" fmla="*/ 7143 h 1450181"/>
              <a:gd name="connsiteX50" fmla="*/ 1114425 w 1323975"/>
              <a:gd name="connsiteY50" fmla="*/ 0 h 1450181"/>
              <a:gd name="connsiteX51" fmla="*/ 1071562 w 1323975"/>
              <a:gd name="connsiteY51" fmla="*/ 11906 h 1450181"/>
              <a:gd name="connsiteX52" fmla="*/ 1019175 w 1323975"/>
              <a:gd name="connsiteY52" fmla="*/ 38100 h 1450181"/>
              <a:gd name="connsiteX53" fmla="*/ 783431 w 1323975"/>
              <a:gd name="connsiteY53" fmla="*/ 116681 h 1450181"/>
              <a:gd name="connsiteX54" fmla="*/ 378619 w 1323975"/>
              <a:gd name="connsiteY54" fmla="*/ 216693 h 145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23975" h="1450181">
                <a:moveTo>
                  <a:pt x="378619" y="216693"/>
                </a:moveTo>
                <a:lnTo>
                  <a:pt x="152400" y="276225"/>
                </a:lnTo>
                <a:lnTo>
                  <a:pt x="64294" y="300037"/>
                </a:lnTo>
                <a:lnTo>
                  <a:pt x="0" y="314325"/>
                </a:lnTo>
                <a:lnTo>
                  <a:pt x="80962" y="433387"/>
                </a:lnTo>
                <a:lnTo>
                  <a:pt x="288131" y="388143"/>
                </a:lnTo>
                <a:lnTo>
                  <a:pt x="616744" y="314325"/>
                </a:lnTo>
                <a:lnTo>
                  <a:pt x="835819" y="266700"/>
                </a:lnTo>
                <a:lnTo>
                  <a:pt x="883444" y="269081"/>
                </a:lnTo>
                <a:lnTo>
                  <a:pt x="921544" y="278606"/>
                </a:lnTo>
                <a:lnTo>
                  <a:pt x="935831" y="285750"/>
                </a:lnTo>
                <a:lnTo>
                  <a:pt x="942975" y="295275"/>
                </a:lnTo>
                <a:lnTo>
                  <a:pt x="945356" y="311943"/>
                </a:lnTo>
                <a:lnTo>
                  <a:pt x="938212" y="421481"/>
                </a:lnTo>
                <a:lnTo>
                  <a:pt x="921544" y="657225"/>
                </a:lnTo>
                <a:cubicBezTo>
                  <a:pt x="922338" y="698500"/>
                  <a:pt x="923131" y="739775"/>
                  <a:pt x="923925" y="781050"/>
                </a:cubicBezTo>
                <a:lnTo>
                  <a:pt x="907256" y="1019175"/>
                </a:lnTo>
                <a:lnTo>
                  <a:pt x="878681" y="1276350"/>
                </a:lnTo>
                <a:lnTo>
                  <a:pt x="883444" y="1409700"/>
                </a:lnTo>
                <a:lnTo>
                  <a:pt x="916781" y="1431131"/>
                </a:lnTo>
                <a:lnTo>
                  <a:pt x="942975" y="1440656"/>
                </a:lnTo>
                <a:lnTo>
                  <a:pt x="959644" y="1447800"/>
                </a:lnTo>
                <a:lnTo>
                  <a:pt x="985837" y="1450181"/>
                </a:lnTo>
                <a:lnTo>
                  <a:pt x="1016794" y="1440656"/>
                </a:lnTo>
                <a:lnTo>
                  <a:pt x="1035844" y="1426368"/>
                </a:lnTo>
                <a:lnTo>
                  <a:pt x="1050131" y="1409700"/>
                </a:lnTo>
                <a:lnTo>
                  <a:pt x="1062037" y="1383506"/>
                </a:lnTo>
                <a:lnTo>
                  <a:pt x="1076325" y="1350168"/>
                </a:lnTo>
                <a:lnTo>
                  <a:pt x="1081087" y="1321593"/>
                </a:lnTo>
                <a:lnTo>
                  <a:pt x="1095375" y="1150143"/>
                </a:lnTo>
                <a:lnTo>
                  <a:pt x="1114425" y="973931"/>
                </a:lnTo>
                <a:lnTo>
                  <a:pt x="1135856" y="795337"/>
                </a:lnTo>
                <a:lnTo>
                  <a:pt x="1150144" y="681037"/>
                </a:lnTo>
                <a:lnTo>
                  <a:pt x="1164431" y="581025"/>
                </a:lnTo>
                <a:lnTo>
                  <a:pt x="1178719" y="502443"/>
                </a:lnTo>
                <a:lnTo>
                  <a:pt x="1193006" y="440531"/>
                </a:lnTo>
                <a:lnTo>
                  <a:pt x="1209675" y="390525"/>
                </a:lnTo>
                <a:lnTo>
                  <a:pt x="1223962" y="347662"/>
                </a:lnTo>
                <a:lnTo>
                  <a:pt x="1245394" y="300037"/>
                </a:lnTo>
                <a:lnTo>
                  <a:pt x="1262062" y="273843"/>
                </a:lnTo>
                <a:lnTo>
                  <a:pt x="1290637" y="238125"/>
                </a:lnTo>
                <a:lnTo>
                  <a:pt x="1316831" y="214312"/>
                </a:lnTo>
                <a:lnTo>
                  <a:pt x="1321594" y="204787"/>
                </a:lnTo>
                <a:lnTo>
                  <a:pt x="1323975" y="190500"/>
                </a:lnTo>
                <a:lnTo>
                  <a:pt x="1309687" y="147637"/>
                </a:lnTo>
                <a:lnTo>
                  <a:pt x="1283494" y="111918"/>
                </a:lnTo>
                <a:lnTo>
                  <a:pt x="1247775" y="73818"/>
                </a:lnTo>
                <a:lnTo>
                  <a:pt x="1219200" y="47625"/>
                </a:lnTo>
                <a:lnTo>
                  <a:pt x="1195387" y="28575"/>
                </a:lnTo>
                <a:lnTo>
                  <a:pt x="1152525" y="7143"/>
                </a:lnTo>
                <a:lnTo>
                  <a:pt x="1114425" y="0"/>
                </a:lnTo>
                <a:lnTo>
                  <a:pt x="1071562" y="11906"/>
                </a:lnTo>
                <a:lnTo>
                  <a:pt x="1019175" y="38100"/>
                </a:lnTo>
                <a:lnTo>
                  <a:pt x="783431" y="116681"/>
                </a:lnTo>
                <a:lnTo>
                  <a:pt x="378619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A96D04A-D8E8-D246-9E63-79924F7694FD}"/>
              </a:ext>
            </a:extLst>
          </p:cNvPr>
          <p:cNvSpPr/>
          <p:nvPr/>
        </p:nvSpPr>
        <p:spPr>
          <a:xfrm>
            <a:off x="3224213" y="3486150"/>
            <a:ext cx="889000" cy="427038"/>
          </a:xfrm>
          <a:custGeom>
            <a:avLst/>
            <a:gdLst>
              <a:gd name="connsiteX0" fmla="*/ 361950 w 888206"/>
              <a:gd name="connsiteY0" fmla="*/ 159544 h 426244"/>
              <a:gd name="connsiteX1" fmla="*/ 888206 w 888206"/>
              <a:gd name="connsiteY1" fmla="*/ 0 h 426244"/>
              <a:gd name="connsiteX2" fmla="*/ 881062 w 888206"/>
              <a:gd name="connsiteY2" fmla="*/ 180975 h 426244"/>
              <a:gd name="connsiteX3" fmla="*/ 528637 w 888206"/>
              <a:gd name="connsiteY3" fmla="*/ 276225 h 426244"/>
              <a:gd name="connsiteX4" fmla="*/ 2381 w 888206"/>
              <a:gd name="connsiteY4" fmla="*/ 426244 h 426244"/>
              <a:gd name="connsiteX5" fmla="*/ 0 w 888206"/>
              <a:gd name="connsiteY5" fmla="*/ 273844 h 426244"/>
              <a:gd name="connsiteX6" fmla="*/ 361950 w 888206"/>
              <a:gd name="connsiteY6" fmla="*/ 1595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8206" h="426244">
                <a:moveTo>
                  <a:pt x="361950" y="159544"/>
                </a:moveTo>
                <a:lnTo>
                  <a:pt x="888206" y="0"/>
                </a:lnTo>
                <a:lnTo>
                  <a:pt x="881062" y="180975"/>
                </a:lnTo>
                <a:lnTo>
                  <a:pt x="528637" y="276225"/>
                </a:lnTo>
                <a:lnTo>
                  <a:pt x="2381" y="426244"/>
                </a:lnTo>
                <a:cubicBezTo>
                  <a:pt x="1587" y="375444"/>
                  <a:pt x="794" y="324644"/>
                  <a:pt x="0" y="273844"/>
                </a:cubicBezTo>
                <a:lnTo>
                  <a:pt x="361950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4BAE0-5545-F24D-A417-4D2AA2B4DD49}"/>
              </a:ext>
            </a:extLst>
          </p:cNvPr>
          <p:cNvSpPr/>
          <p:nvPr/>
        </p:nvSpPr>
        <p:spPr>
          <a:xfrm>
            <a:off x="3198813" y="4113213"/>
            <a:ext cx="873125" cy="387350"/>
          </a:xfrm>
          <a:custGeom>
            <a:avLst/>
            <a:gdLst>
              <a:gd name="connsiteX0" fmla="*/ 361950 w 873919"/>
              <a:gd name="connsiteY0" fmla="*/ 123825 h 388144"/>
              <a:gd name="connsiteX1" fmla="*/ 650081 w 873919"/>
              <a:gd name="connsiteY1" fmla="*/ 52387 h 388144"/>
              <a:gd name="connsiteX2" fmla="*/ 873919 w 873919"/>
              <a:gd name="connsiteY2" fmla="*/ 0 h 388144"/>
              <a:gd name="connsiteX3" fmla="*/ 869156 w 873919"/>
              <a:gd name="connsiteY3" fmla="*/ 164306 h 388144"/>
              <a:gd name="connsiteX4" fmla="*/ 773906 w 873919"/>
              <a:gd name="connsiteY4" fmla="*/ 176212 h 388144"/>
              <a:gd name="connsiteX5" fmla="*/ 538162 w 873919"/>
              <a:gd name="connsiteY5" fmla="*/ 219075 h 388144"/>
              <a:gd name="connsiteX6" fmla="*/ 328612 w 873919"/>
              <a:gd name="connsiteY6" fmla="*/ 273844 h 388144"/>
              <a:gd name="connsiteX7" fmla="*/ 114300 w 873919"/>
              <a:gd name="connsiteY7" fmla="*/ 340519 h 388144"/>
              <a:gd name="connsiteX8" fmla="*/ 0 w 873919"/>
              <a:gd name="connsiteY8" fmla="*/ 388144 h 388144"/>
              <a:gd name="connsiteX9" fmla="*/ 11906 w 873919"/>
              <a:gd name="connsiteY9" fmla="*/ 228600 h 388144"/>
              <a:gd name="connsiteX10" fmla="*/ 135731 w 873919"/>
              <a:gd name="connsiteY10" fmla="*/ 188119 h 388144"/>
              <a:gd name="connsiteX11" fmla="*/ 361950 w 873919"/>
              <a:gd name="connsiteY11" fmla="*/ 1238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919" h="388144">
                <a:moveTo>
                  <a:pt x="361950" y="123825"/>
                </a:moveTo>
                <a:lnTo>
                  <a:pt x="650081" y="52387"/>
                </a:lnTo>
                <a:lnTo>
                  <a:pt x="873919" y="0"/>
                </a:lnTo>
                <a:lnTo>
                  <a:pt x="869156" y="164306"/>
                </a:lnTo>
                <a:lnTo>
                  <a:pt x="773906" y="176212"/>
                </a:lnTo>
                <a:lnTo>
                  <a:pt x="538162" y="219075"/>
                </a:lnTo>
                <a:lnTo>
                  <a:pt x="328612" y="273844"/>
                </a:lnTo>
                <a:lnTo>
                  <a:pt x="114300" y="340519"/>
                </a:lnTo>
                <a:lnTo>
                  <a:pt x="0" y="388144"/>
                </a:lnTo>
                <a:lnTo>
                  <a:pt x="11906" y="228600"/>
                </a:lnTo>
                <a:lnTo>
                  <a:pt x="135731" y="188119"/>
                </a:lnTo>
                <a:lnTo>
                  <a:pt x="3619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60BDA47-6318-9142-956B-52D152F79F61}"/>
              </a:ext>
            </a:extLst>
          </p:cNvPr>
          <p:cNvSpPr/>
          <p:nvPr/>
        </p:nvSpPr>
        <p:spPr>
          <a:xfrm>
            <a:off x="2903538" y="3043238"/>
            <a:ext cx="369887" cy="2838450"/>
          </a:xfrm>
          <a:custGeom>
            <a:avLst/>
            <a:gdLst>
              <a:gd name="connsiteX0" fmla="*/ 365760 w 369418"/>
              <a:gd name="connsiteY0" fmla="*/ 435255 h 2838298"/>
              <a:gd name="connsiteX1" fmla="*/ 365760 w 369418"/>
              <a:gd name="connsiteY1" fmla="*/ 237744 h 2838298"/>
              <a:gd name="connsiteX2" fmla="*/ 336500 w 369418"/>
              <a:gd name="connsiteY2" fmla="*/ 124359 h 2838298"/>
              <a:gd name="connsiteX3" fmla="*/ 274320 w 369418"/>
              <a:gd name="connsiteY3" fmla="*/ 113386 h 2838298"/>
              <a:gd name="connsiteX4" fmla="*/ 223114 w 369418"/>
              <a:gd name="connsiteY4" fmla="*/ 95098 h 2838298"/>
              <a:gd name="connsiteX5" fmla="*/ 168250 w 369418"/>
              <a:gd name="connsiteY5" fmla="*/ 62179 h 2838298"/>
              <a:gd name="connsiteX6" fmla="*/ 120701 w 369418"/>
              <a:gd name="connsiteY6" fmla="*/ 32919 h 2838298"/>
              <a:gd name="connsiteX7" fmla="*/ 84125 w 369418"/>
              <a:gd name="connsiteY7" fmla="*/ 7315 h 2838298"/>
              <a:gd name="connsiteX8" fmla="*/ 47549 w 369418"/>
              <a:gd name="connsiteY8" fmla="*/ 0 h 2838298"/>
              <a:gd name="connsiteX9" fmla="*/ 25604 w 369418"/>
              <a:gd name="connsiteY9" fmla="*/ 0 h 2838298"/>
              <a:gd name="connsiteX10" fmla="*/ 10973 w 369418"/>
              <a:gd name="connsiteY10" fmla="*/ 3658 h 2838298"/>
              <a:gd name="connsiteX11" fmla="*/ 0 w 369418"/>
              <a:gd name="connsiteY11" fmla="*/ 10973 h 2838298"/>
              <a:gd name="connsiteX12" fmla="*/ 3658 w 369418"/>
              <a:gd name="connsiteY12" fmla="*/ 29261 h 2838298"/>
              <a:gd name="connsiteX13" fmla="*/ 25604 w 369418"/>
              <a:gd name="connsiteY13" fmla="*/ 65837 h 2838298"/>
              <a:gd name="connsiteX14" fmla="*/ 62180 w 369418"/>
              <a:gd name="connsiteY14" fmla="*/ 128016 h 2838298"/>
              <a:gd name="connsiteX15" fmla="*/ 95098 w 369418"/>
              <a:gd name="connsiteY15" fmla="*/ 193853 h 2838298"/>
              <a:gd name="connsiteX16" fmla="*/ 117044 w 369418"/>
              <a:gd name="connsiteY16" fmla="*/ 248717 h 2838298"/>
              <a:gd name="connsiteX17" fmla="*/ 135332 w 369418"/>
              <a:gd name="connsiteY17" fmla="*/ 296266 h 2838298"/>
              <a:gd name="connsiteX18" fmla="*/ 142647 w 369418"/>
              <a:gd name="connsiteY18" fmla="*/ 351130 h 2838298"/>
              <a:gd name="connsiteX19" fmla="*/ 142647 w 369418"/>
              <a:gd name="connsiteY19" fmla="*/ 618135 h 2838298"/>
              <a:gd name="connsiteX20" fmla="*/ 142647 w 369418"/>
              <a:gd name="connsiteY20" fmla="*/ 918058 h 2838298"/>
              <a:gd name="connsiteX21" fmla="*/ 135332 w 369418"/>
              <a:gd name="connsiteY21" fmla="*/ 1441095 h 2838298"/>
              <a:gd name="connsiteX22" fmla="*/ 128016 w 369418"/>
              <a:gd name="connsiteY22" fmla="*/ 1700784 h 2838298"/>
              <a:gd name="connsiteX23" fmla="*/ 117044 w 369418"/>
              <a:gd name="connsiteY23" fmla="*/ 1795882 h 2838298"/>
              <a:gd name="connsiteX24" fmla="*/ 80468 w 369418"/>
              <a:gd name="connsiteY24" fmla="*/ 2059229 h 2838298"/>
              <a:gd name="connsiteX25" fmla="*/ 54864 w 369418"/>
              <a:gd name="connsiteY25" fmla="*/ 2304288 h 2838298"/>
              <a:gd name="connsiteX26" fmla="*/ 32919 w 369418"/>
              <a:gd name="connsiteY26" fmla="*/ 2476195 h 2838298"/>
              <a:gd name="connsiteX27" fmla="*/ 32919 w 369418"/>
              <a:gd name="connsiteY27" fmla="*/ 2545690 h 2838298"/>
              <a:gd name="connsiteX28" fmla="*/ 36576 w 369418"/>
              <a:gd name="connsiteY28" fmla="*/ 2604211 h 2838298"/>
              <a:gd name="connsiteX29" fmla="*/ 47549 w 369418"/>
              <a:gd name="connsiteY29" fmla="*/ 2670048 h 2838298"/>
              <a:gd name="connsiteX30" fmla="*/ 62180 w 369418"/>
              <a:gd name="connsiteY30" fmla="*/ 2717597 h 2838298"/>
              <a:gd name="connsiteX31" fmla="*/ 87783 w 369418"/>
              <a:gd name="connsiteY31" fmla="*/ 2768803 h 2838298"/>
              <a:gd name="connsiteX32" fmla="*/ 109728 w 369418"/>
              <a:gd name="connsiteY32" fmla="*/ 2794407 h 2838298"/>
              <a:gd name="connsiteX33" fmla="*/ 149962 w 369418"/>
              <a:gd name="connsiteY33" fmla="*/ 2827325 h 2838298"/>
              <a:gd name="connsiteX34" fmla="*/ 182880 w 369418"/>
              <a:gd name="connsiteY34" fmla="*/ 2838298 h 2838298"/>
              <a:gd name="connsiteX35" fmla="*/ 204826 w 369418"/>
              <a:gd name="connsiteY35" fmla="*/ 2830983 h 2838298"/>
              <a:gd name="connsiteX36" fmla="*/ 281636 w 369418"/>
              <a:gd name="connsiteY36" fmla="*/ 2373783 h 2838298"/>
              <a:gd name="connsiteX37" fmla="*/ 288951 w 369418"/>
              <a:gd name="connsiteY37" fmla="*/ 2194560 h 2838298"/>
              <a:gd name="connsiteX38" fmla="*/ 307239 w 369418"/>
              <a:gd name="connsiteY38" fmla="*/ 1967789 h 2838298"/>
              <a:gd name="connsiteX39" fmla="*/ 332842 w 369418"/>
              <a:gd name="connsiteY39" fmla="*/ 1602029 h 2838298"/>
              <a:gd name="connsiteX40" fmla="*/ 347472 w 369418"/>
              <a:gd name="connsiteY40" fmla="*/ 1430122 h 2838298"/>
              <a:gd name="connsiteX41" fmla="*/ 369418 w 369418"/>
              <a:gd name="connsiteY41" fmla="*/ 1280160 h 2838298"/>
              <a:gd name="connsiteX42" fmla="*/ 365760 w 369418"/>
              <a:gd name="connsiteY42" fmla="*/ 435255 h 283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9418" h="2838298">
                <a:moveTo>
                  <a:pt x="365760" y="435255"/>
                </a:moveTo>
                <a:lnTo>
                  <a:pt x="365760" y="237744"/>
                </a:lnTo>
                <a:lnTo>
                  <a:pt x="336500" y="124359"/>
                </a:lnTo>
                <a:lnTo>
                  <a:pt x="274320" y="113386"/>
                </a:lnTo>
                <a:lnTo>
                  <a:pt x="223114" y="95098"/>
                </a:lnTo>
                <a:lnTo>
                  <a:pt x="168250" y="62179"/>
                </a:lnTo>
                <a:lnTo>
                  <a:pt x="120701" y="32919"/>
                </a:lnTo>
                <a:lnTo>
                  <a:pt x="84125" y="7315"/>
                </a:lnTo>
                <a:lnTo>
                  <a:pt x="47549" y="0"/>
                </a:lnTo>
                <a:lnTo>
                  <a:pt x="25604" y="0"/>
                </a:lnTo>
                <a:lnTo>
                  <a:pt x="10973" y="3658"/>
                </a:lnTo>
                <a:lnTo>
                  <a:pt x="0" y="10973"/>
                </a:lnTo>
                <a:lnTo>
                  <a:pt x="3658" y="29261"/>
                </a:lnTo>
                <a:lnTo>
                  <a:pt x="25604" y="65837"/>
                </a:lnTo>
                <a:lnTo>
                  <a:pt x="62180" y="128016"/>
                </a:lnTo>
                <a:lnTo>
                  <a:pt x="95098" y="193853"/>
                </a:lnTo>
                <a:lnTo>
                  <a:pt x="117044" y="248717"/>
                </a:lnTo>
                <a:lnTo>
                  <a:pt x="135332" y="296266"/>
                </a:lnTo>
                <a:lnTo>
                  <a:pt x="142647" y="351130"/>
                </a:lnTo>
                <a:lnTo>
                  <a:pt x="142647" y="618135"/>
                </a:lnTo>
                <a:lnTo>
                  <a:pt x="142647" y="918058"/>
                </a:lnTo>
                <a:lnTo>
                  <a:pt x="135332" y="1441095"/>
                </a:lnTo>
                <a:lnTo>
                  <a:pt x="128016" y="1700784"/>
                </a:lnTo>
                <a:lnTo>
                  <a:pt x="117044" y="1795882"/>
                </a:lnTo>
                <a:lnTo>
                  <a:pt x="80468" y="2059229"/>
                </a:lnTo>
                <a:lnTo>
                  <a:pt x="54864" y="2304288"/>
                </a:lnTo>
                <a:lnTo>
                  <a:pt x="32919" y="2476195"/>
                </a:lnTo>
                <a:lnTo>
                  <a:pt x="32919" y="2545690"/>
                </a:lnTo>
                <a:lnTo>
                  <a:pt x="36576" y="2604211"/>
                </a:lnTo>
                <a:lnTo>
                  <a:pt x="47549" y="2670048"/>
                </a:lnTo>
                <a:lnTo>
                  <a:pt x="62180" y="2717597"/>
                </a:lnTo>
                <a:lnTo>
                  <a:pt x="87783" y="2768803"/>
                </a:lnTo>
                <a:lnTo>
                  <a:pt x="109728" y="2794407"/>
                </a:lnTo>
                <a:lnTo>
                  <a:pt x="149962" y="2827325"/>
                </a:lnTo>
                <a:lnTo>
                  <a:pt x="182880" y="2838298"/>
                </a:lnTo>
                <a:lnTo>
                  <a:pt x="204826" y="2830983"/>
                </a:lnTo>
                <a:lnTo>
                  <a:pt x="281636" y="2373783"/>
                </a:lnTo>
                <a:lnTo>
                  <a:pt x="288951" y="2194560"/>
                </a:lnTo>
                <a:lnTo>
                  <a:pt x="307239" y="1967789"/>
                </a:lnTo>
                <a:lnTo>
                  <a:pt x="332842" y="1602029"/>
                </a:lnTo>
                <a:lnTo>
                  <a:pt x="347472" y="1430122"/>
                </a:lnTo>
                <a:lnTo>
                  <a:pt x="369418" y="1280160"/>
                </a:lnTo>
                <a:cubicBezTo>
                  <a:pt x="368199" y="1005840"/>
                  <a:pt x="366979" y="731520"/>
                  <a:pt x="365760" y="43525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E0D7342-0E25-7549-A250-43B6DF11EB2B}"/>
              </a:ext>
            </a:extLst>
          </p:cNvPr>
          <p:cNvSpPr/>
          <p:nvPr/>
        </p:nvSpPr>
        <p:spPr>
          <a:xfrm>
            <a:off x="3052763" y="4999038"/>
            <a:ext cx="1160462" cy="877887"/>
          </a:xfrm>
          <a:custGeom>
            <a:avLst/>
            <a:gdLst>
              <a:gd name="connsiteX0" fmla="*/ 604837 w 1159668"/>
              <a:gd name="connsiteY0" fmla="*/ 469106 h 878681"/>
              <a:gd name="connsiteX1" fmla="*/ 433387 w 1159668"/>
              <a:gd name="connsiteY1" fmla="*/ 595312 h 878681"/>
              <a:gd name="connsiteX2" fmla="*/ 235743 w 1159668"/>
              <a:gd name="connsiteY2" fmla="*/ 740569 h 878681"/>
              <a:gd name="connsiteX3" fmla="*/ 73818 w 1159668"/>
              <a:gd name="connsiteY3" fmla="*/ 864394 h 878681"/>
              <a:gd name="connsiteX4" fmla="*/ 52387 w 1159668"/>
              <a:gd name="connsiteY4" fmla="*/ 878681 h 878681"/>
              <a:gd name="connsiteX5" fmla="*/ 26193 w 1159668"/>
              <a:gd name="connsiteY5" fmla="*/ 878681 h 878681"/>
              <a:gd name="connsiteX6" fmla="*/ 0 w 1159668"/>
              <a:gd name="connsiteY6" fmla="*/ 869156 h 878681"/>
              <a:gd name="connsiteX7" fmla="*/ 130968 w 1159668"/>
              <a:gd name="connsiteY7" fmla="*/ 383381 h 878681"/>
              <a:gd name="connsiteX8" fmla="*/ 138112 w 1159668"/>
              <a:gd name="connsiteY8" fmla="*/ 445294 h 878681"/>
              <a:gd name="connsiteX9" fmla="*/ 150018 w 1159668"/>
              <a:gd name="connsiteY9" fmla="*/ 469106 h 878681"/>
              <a:gd name="connsiteX10" fmla="*/ 164306 w 1159668"/>
              <a:gd name="connsiteY10" fmla="*/ 478631 h 878681"/>
              <a:gd name="connsiteX11" fmla="*/ 180975 w 1159668"/>
              <a:gd name="connsiteY11" fmla="*/ 483394 h 878681"/>
              <a:gd name="connsiteX12" fmla="*/ 192881 w 1159668"/>
              <a:gd name="connsiteY12" fmla="*/ 481012 h 878681"/>
              <a:gd name="connsiteX13" fmla="*/ 204787 w 1159668"/>
              <a:gd name="connsiteY13" fmla="*/ 473869 h 878681"/>
              <a:gd name="connsiteX14" fmla="*/ 288131 w 1159668"/>
              <a:gd name="connsiteY14" fmla="*/ 423862 h 878681"/>
              <a:gd name="connsiteX15" fmla="*/ 431006 w 1159668"/>
              <a:gd name="connsiteY15" fmla="*/ 342900 h 878681"/>
              <a:gd name="connsiteX16" fmla="*/ 578643 w 1159668"/>
              <a:gd name="connsiteY16" fmla="*/ 261937 h 878681"/>
              <a:gd name="connsiteX17" fmla="*/ 800100 w 1159668"/>
              <a:gd name="connsiteY17" fmla="*/ 150019 h 878681"/>
              <a:gd name="connsiteX18" fmla="*/ 990600 w 1159668"/>
              <a:gd name="connsiteY18" fmla="*/ 59531 h 878681"/>
              <a:gd name="connsiteX19" fmla="*/ 1123950 w 1159668"/>
              <a:gd name="connsiteY19" fmla="*/ 0 h 878681"/>
              <a:gd name="connsiteX20" fmla="*/ 1159668 w 1159668"/>
              <a:gd name="connsiteY20" fmla="*/ 66675 h 878681"/>
              <a:gd name="connsiteX21" fmla="*/ 1040606 w 1159668"/>
              <a:gd name="connsiteY21" fmla="*/ 150019 h 878681"/>
              <a:gd name="connsiteX22" fmla="*/ 854868 w 1159668"/>
              <a:gd name="connsiteY22" fmla="*/ 285750 h 878681"/>
              <a:gd name="connsiteX23" fmla="*/ 604837 w 1159668"/>
              <a:gd name="connsiteY23" fmla="*/ 469106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59668" h="878681">
                <a:moveTo>
                  <a:pt x="604837" y="469106"/>
                </a:moveTo>
                <a:lnTo>
                  <a:pt x="433387" y="595312"/>
                </a:lnTo>
                <a:lnTo>
                  <a:pt x="235743" y="740569"/>
                </a:lnTo>
                <a:lnTo>
                  <a:pt x="73818" y="864394"/>
                </a:lnTo>
                <a:lnTo>
                  <a:pt x="52387" y="878681"/>
                </a:lnTo>
                <a:lnTo>
                  <a:pt x="26193" y="878681"/>
                </a:lnTo>
                <a:lnTo>
                  <a:pt x="0" y="869156"/>
                </a:lnTo>
                <a:lnTo>
                  <a:pt x="130968" y="383381"/>
                </a:lnTo>
                <a:lnTo>
                  <a:pt x="138112" y="445294"/>
                </a:lnTo>
                <a:lnTo>
                  <a:pt x="150018" y="469106"/>
                </a:lnTo>
                <a:lnTo>
                  <a:pt x="164306" y="478631"/>
                </a:lnTo>
                <a:lnTo>
                  <a:pt x="180975" y="483394"/>
                </a:lnTo>
                <a:lnTo>
                  <a:pt x="192881" y="481012"/>
                </a:lnTo>
                <a:lnTo>
                  <a:pt x="204787" y="473869"/>
                </a:lnTo>
                <a:lnTo>
                  <a:pt x="288131" y="423862"/>
                </a:lnTo>
                <a:lnTo>
                  <a:pt x="431006" y="342900"/>
                </a:lnTo>
                <a:lnTo>
                  <a:pt x="578643" y="261937"/>
                </a:lnTo>
                <a:lnTo>
                  <a:pt x="800100" y="150019"/>
                </a:lnTo>
                <a:lnTo>
                  <a:pt x="990600" y="59531"/>
                </a:lnTo>
                <a:lnTo>
                  <a:pt x="1123950" y="0"/>
                </a:lnTo>
                <a:lnTo>
                  <a:pt x="1159668" y="66675"/>
                </a:lnTo>
                <a:lnTo>
                  <a:pt x="1040606" y="150019"/>
                </a:lnTo>
                <a:lnTo>
                  <a:pt x="854868" y="285750"/>
                </a:lnTo>
                <a:lnTo>
                  <a:pt x="604837" y="469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651FDBA-CC3D-AB42-980D-155E5960AC63}"/>
              </a:ext>
            </a:extLst>
          </p:cNvPr>
          <p:cNvSpPr/>
          <p:nvPr/>
        </p:nvSpPr>
        <p:spPr>
          <a:xfrm>
            <a:off x="3881438" y="4533900"/>
            <a:ext cx="571500" cy="817563"/>
          </a:xfrm>
          <a:custGeom>
            <a:avLst/>
            <a:gdLst>
              <a:gd name="connsiteX0" fmla="*/ 290512 w 571500"/>
              <a:gd name="connsiteY0" fmla="*/ 171450 h 816769"/>
              <a:gd name="connsiteX1" fmla="*/ 230981 w 571500"/>
              <a:gd name="connsiteY1" fmla="*/ 126206 h 816769"/>
              <a:gd name="connsiteX2" fmla="*/ 147637 w 571500"/>
              <a:gd name="connsiteY2" fmla="*/ 66675 h 816769"/>
              <a:gd name="connsiteX3" fmla="*/ 64293 w 571500"/>
              <a:gd name="connsiteY3" fmla="*/ 16669 h 816769"/>
              <a:gd name="connsiteX4" fmla="*/ 42862 w 571500"/>
              <a:gd name="connsiteY4" fmla="*/ 4763 h 816769"/>
              <a:gd name="connsiteX5" fmla="*/ 21431 w 571500"/>
              <a:gd name="connsiteY5" fmla="*/ 0 h 816769"/>
              <a:gd name="connsiteX6" fmla="*/ 4762 w 571500"/>
              <a:gd name="connsiteY6" fmla="*/ 4763 h 816769"/>
              <a:gd name="connsiteX7" fmla="*/ 0 w 571500"/>
              <a:gd name="connsiteY7" fmla="*/ 11906 h 816769"/>
              <a:gd name="connsiteX8" fmla="*/ 7143 w 571500"/>
              <a:gd name="connsiteY8" fmla="*/ 35719 h 816769"/>
              <a:gd name="connsiteX9" fmla="*/ 23812 w 571500"/>
              <a:gd name="connsiteY9" fmla="*/ 69056 h 816769"/>
              <a:gd name="connsiteX10" fmla="*/ 64293 w 571500"/>
              <a:gd name="connsiteY10" fmla="*/ 109538 h 816769"/>
              <a:gd name="connsiteX11" fmla="*/ 111918 w 571500"/>
              <a:gd name="connsiteY11" fmla="*/ 166688 h 816769"/>
              <a:gd name="connsiteX12" fmla="*/ 150018 w 571500"/>
              <a:gd name="connsiteY12" fmla="*/ 221456 h 816769"/>
              <a:gd name="connsiteX13" fmla="*/ 180975 w 571500"/>
              <a:gd name="connsiteY13" fmla="*/ 269081 h 816769"/>
              <a:gd name="connsiteX14" fmla="*/ 209550 w 571500"/>
              <a:gd name="connsiteY14" fmla="*/ 323850 h 816769"/>
              <a:gd name="connsiteX15" fmla="*/ 233362 w 571500"/>
              <a:gd name="connsiteY15" fmla="*/ 383381 h 816769"/>
              <a:gd name="connsiteX16" fmla="*/ 250031 w 571500"/>
              <a:gd name="connsiteY16" fmla="*/ 435769 h 816769"/>
              <a:gd name="connsiteX17" fmla="*/ 264318 w 571500"/>
              <a:gd name="connsiteY17" fmla="*/ 488156 h 816769"/>
              <a:gd name="connsiteX18" fmla="*/ 304800 w 571500"/>
              <a:gd name="connsiteY18" fmla="*/ 538163 h 816769"/>
              <a:gd name="connsiteX19" fmla="*/ 328612 w 571500"/>
              <a:gd name="connsiteY19" fmla="*/ 607219 h 816769"/>
              <a:gd name="connsiteX20" fmla="*/ 357187 w 571500"/>
              <a:gd name="connsiteY20" fmla="*/ 671513 h 816769"/>
              <a:gd name="connsiteX21" fmla="*/ 378618 w 571500"/>
              <a:gd name="connsiteY21" fmla="*/ 711994 h 816769"/>
              <a:gd name="connsiteX22" fmla="*/ 407193 w 571500"/>
              <a:gd name="connsiteY22" fmla="*/ 757238 h 816769"/>
              <a:gd name="connsiteX23" fmla="*/ 431006 w 571500"/>
              <a:gd name="connsiteY23" fmla="*/ 785813 h 816769"/>
              <a:gd name="connsiteX24" fmla="*/ 452437 w 571500"/>
              <a:gd name="connsiteY24" fmla="*/ 804863 h 816769"/>
              <a:gd name="connsiteX25" fmla="*/ 471487 w 571500"/>
              <a:gd name="connsiteY25" fmla="*/ 812006 h 816769"/>
              <a:gd name="connsiteX26" fmla="*/ 490537 w 571500"/>
              <a:gd name="connsiteY26" fmla="*/ 816769 h 816769"/>
              <a:gd name="connsiteX27" fmla="*/ 526256 w 571500"/>
              <a:gd name="connsiteY27" fmla="*/ 807244 h 816769"/>
              <a:gd name="connsiteX28" fmla="*/ 545306 w 571500"/>
              <a:gd name="connsiteY28" fmla="*/ 795338 h 816769"/>
              <a:gd name="connsiteX29" fmla="*/ 552450 w 571500"/>
              <a:gd name="connsiteY29" fmla="*/ 773906 h 816769"/>
              <a:gd name="connsiteX30" fmla="*/ 561975 w 571500"/>
              <a:gd name="connsiteY30" fmla="*/ 719138 h 816769"/>
              <a:gd name="connsiteX31" fmla="*/ 571500 w 571500"/>
              <a:gd name="connsiteY31" fmla="*/ 628650 h 816769"/>
              <a:gd name="connsiteX32" fmla="*/ 571500 w 571500"/>
              <a:gd name="connsiteY32" fmla="*/ 559594 h 816769"/>
              <a:gd name="connsiteX33" fmla="*/ 561975 w 571500"/>
              <a:gd name="connsiteY33" fmla="*/ 485775 h 816769"/>
              <a:gd name="connsiteX34" fmla="*/ 542925 w 571500"/>
              <a:gd name="connsiteY34" fmla="*/ 431006 h 816769"/>
              <a:gd name="connsiteX35" fmla="*/ 519112 w 571500"/>
              <a:gd name="connsiteY35" fmla="*/ 388144 h 816769"/>
              <a:gd name="connsiteX36" fmla="*/ 488156 w 571500"/>
              <a:gd name="connsiteY36" fmla="*/ 350044 h 816769"/>
              <a:gd name="connsiteX37" fmla="*/ 440531 w 571500"/>
              <a:gd name="connsiteY37" fmla="*/ 297656 h 816769"/>
              <a:gd name="connsiteX38" fmla="*/ 345281 w 571500"/>
              <a:gd name="connsiteY38" fmla="*/ 209550 h 816769"/>
              <a:gd name="connsiteX39" fmla="*/ 290512 w 571500"/>
              <a:gd name="connsiteY39" fmla="*/ 171450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500" h="816769">
                <a:moveTo>
                  <a:pt x="290512" y="171450"/>
                </a:moveTo>
                <a:lnTo>
                  <a:pt x="230981" y="126206"/>
                </a:lnTo>
                <a:lnTo>
                  <a:pt x="147637" y="66675"/>
                </a:lnTo>
                <a:lnTo>
                  <a:pt x="64293" y="16669"/>
                </a:lnTo>
                <a:lnTo>
                  <a:pt x="42862" y="4763"/>
                </a:lnTo>
                <a:lnTo>
                  <a:pt x="21431" y="0"/>
                </a:lnTo>
                <a:lnTo>
                  <a:pt x="4762" y="4763"/>
                </a:lnTo>
                <a:lnTo>
                  <a:pt x="0" y="11906"/>
                </a:lnTo>
                <a:lnTo>
                  <a:pt x="7143" y="35719"/>
                </a:lnTo>
                <a:lnTo>
                  <a:pt x="23812" y="69056"/>
                </a:lnTo>
                <a:lnTo>
                  <a:pt x="64293" y="109538"/>
                </a:lnTo>
                <a:lnTo>
                  <a:pt x="111918" y="166688"/>
                </a:lnTo>
                <a:lnTo>
                  <a:pt x="150018" y="221456"/>
                </a:lnTo>
                <a:lnTo>
                  <a:pt x="180975" y="269081"/>
                </a:lnTo>
                <a:lnTo>
                  <a:pt x="209550" y="323850"/>
                </a:lnTo>
                <a:lnTo>
                  <a:pt x="233362" y="383381"/>
                </a:lnTo>
                <a:lnTo>
                  <a:pt x="250031" y="435769"/>
                </a:lnTo>
                <a:lnTo>
                  <a:pt x="264318" y="488156"/>
                </a:lnTo>
                <a:lnTo>
                  <a:pt x="304800" y="538163"/>
                </a:lnTo>
                <a:lnTo>
                  <a:pt x="328612" y="607219"/>
                </a:lnTo>
                <a:lnTo>
                  <a:pt x="357187" y="671513"/>
                </a:lnTo>
                <a:lnTo>
                  <a:pt x="378618" y="711994"/>
                </a:lnTo>
                <a:lnTo>
                  <a:pt x="407193" y="757238"/>
                </a:lnTo>
                <a:lnTo>
                  <a:pt x="431006" y="785813"/>
                </a:lnTo>
                <a:lnTo>
                  <a:pt x="452437" y="804863"/>
                </a:lnTo>
                <a:lnTo>
                  <a:pt x="471487" y="812006"/>
                </a:lnTo>
                <a:lnTo>
                  <a:pt x="490537" y="816769"/>
                </a:lnTo>
                <a:lnTo>
                  <a:pt x="526256" y="807244"/>
                </a:lnTo>
                <a:lnTo>
                  <a:pt x="545306" y="795338"/>
                </a:lnTo>
                <a:lnTo>
                  <a:pt x="552450" y="773906"/>
                </a:lnTo>
                <a:lnTo>
                  <a:pt x="561975" y="719138"/>
                </a:lnTo>
                <a:lnTo>
                  <a:pt x="571500" y="628650"/>
                </a:lnTo>
                <a:lnTo>
                  <a:pt x="571500" y="559594"/>
                </a:lnTo>
                <a:lnTo>
                  <a:pt x="561975" y="485775"/>
                </a:lnTo>
                <a:lnTo>
                  <a:pt x="542925" y="431006"/>
                </a:lnTo>
                <a:lnTo>
                  <a:pt x="519112" y="388144"/>
                </a:lnTo>
                <a:lnTo>
                  <a:pt x="488156" y="350044"/>
                </a:lnTo>
                <a:lnTo>
                  <a:pt x="440531" y="297656"/>
                </a:lnTo>
                <a:lnTo>
                  <a:pt x="345281" y="209550"/>
                </a:lnTo>
                <a:lnTo>
                  <a:pt x="290512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EBC54B0-7528-464C-A373-7BD3AF649DF2}"/>
              </a:ext>
            </a:extLst>
          </p:cNvPr>
          <p:cNvSpPr/>
          <p:nvPr/>
        </p:nvSpPr>
        <p:spPr>
          <a:xfrm rot="16200000">
            <a:off x="2928938" y="3455988"/>
            <a:ext cx="3619500" cy="908050"/>
          </a:xfrm>
          <a:custGeom>
            <a:avLst/>
            <a:gdLst>
              <a:gd name="connsiteX0" fmla="*/ 1984375 w 3619500"/>
              <a:gd name="connsiteY0" fmla="*/ 593725 h 908050"/>
              <a:gd name="connsiteX1" fmla="*/ 2174875 w 3619500"/>
              <a:gd name="connsiteY1" fmla="*/ 612775 h 908050"/>
              <a:gd name="connsiteX2" fmla="*/ 2371725 w 3619500"/>
              <a:gd name="connsiteY2" fmla="*/ 625475 h 908050"/>
              <a:gd name="connsiteX3" fmla="*/ 2657475 w 3619500"/>
              <a:gd name="connsiteY3" fmla="*/ 638175 h 908050"/>
              <a:gd name="connsiteX4" fmla="*/ 2971800 w 3619500"/>
              <a:gd name="connsiteY4" fmla="*/ 638175 h 908050"/>
              <a:gd name="connsiteX5" fmla="*/ 3206750 w 3619500"/>
              <a:gd name="connsiteY5" fmla="*/ 638175 h 908050"/>
              <a:gd name="connsiteX6" fmla="*/ 3276600 w 3619500"/>
              <a:gd name="connsiteY6" fmla="*/ 638175 h 908050"/>
              <a:gd name="connsiteX7" fmla="*/ 3340100 w 3619500"/>
              <a:gd name="connsiteY7" fmla="*/ 635000 h 908050"/>
              <a:gd name="connsiteX8" fmla="*/ 3387725 w 3619500"/>
              <a:gd name="connsiteY8" fmla="*/ 628650 h 908050"/>
              <a:gd name="connsiteX9" fmla="*/ 3438525 w 3619500"/>
              <a:gd name="connsiteY9" fmla="*/ 612775 h 908050"/>
              <a:gd name="connsiteX10" fmla="*/ 3486150 w 3619500"/>
              <a:gd name="connsiteY10" fmla="*/ 584200 h 908050"/>
              <a:gd name="connsiteX11" fmla="*/ 3524250 w 3619500"/>
              <a:gd name="connsiteY11" fmla="*/ 552450 h 908050"/>
              <a:gd name="connsiteX12" fmla="*/ 3556000 w 3619500"/>
              <a:gd name="connsiteY12" fmla="*/ 514350 h 908050"/>
              <a:gd name="connsiteX13" fmla="*/ 3571875 w 3619500"/>
              <a:gd name="connsiteY13" fmla="*/ 498475 h 908050"/>
              <a:gd name="connsiteX14" fmla="*/ 3594100 w 3619500"/>
              <a:gd name="connsiteY14" fmla="*/ 492125 h 908050"/>
              <a:gd name="connsiteX15" fmla="*/ 3606800 w 3619500"/>
              <a:gd name="connsiteY15" fmla="*/ 492125 h 908050"/>
              <a:gd name="connsiteX16" fmla="*/ 3613150 w 3619500"/>
              <a:gd name="connsiteY16" fmla="*/ 498475 h 908050"/>
              <a:gd name="connsiteX17" fmla="*/ 3619500 w 3619500"/>
              <a:gd name="connsiteY17" fmla="*/ 511175 h 908050"/>
              <a:gd name="connsiteX18" fmla="*/ 3606800 w 3619500"/>
              <a:gd name="connsiteY18" fmla="*/ 546100 h 908050"/>
              <a:gd name="connsiteX19" fmla="*/ 3546475 w 3619500"/>
              <a:gd name="connsiteY19" fmla="*/ 673100 h 908050"/>
              <a:gd name="connsiteX20" fmla="*/ 3473450 w 3619500"/>
              <a:gd name="connsiteY20" fmla="*/ 812800 h 908050"/>
              <a:gd name="connsiteX21" fmla="*/ 3302000 w 3619500"/>
              <a:gd name="connsiteY21" fmla="*/ 908050 h 908050"/>
              <a:gd name="connsiteX22" fmla="*/ 3133725 w 3619500"/>
              <a:gd name="connsiteY22" fmla="*/ 904875 h 908050"/>
              <a:gd name="connsiteX23" fmla="*/ 2809875 w 3619500"/>
              <a:gd name="connsiteY23" fmla="*/ 895350 h 908050"/>
              <a:gd name="connsiteX24" fmla="*/ 2454275 w 3619500"/>
              <a:gd name="connsiteY24" fmla="*/ 885825 h 908050"/>
              <a:gd name="connsiteX25" fmla="*/ 2295525 w 3619500"/>
              <a:gd name="connsiteY25" fmla="*/ 885825 h 908050"/>
              <a:gd name="connsiteX26" fmla="*/ 2070100 w 3619500"/>
              <a:gd name="connsiteY26" fmla="*/ 863600 h 908050"/>
              <a:gd name="connsiteX27" fmla="*/ 1806575 w 3619500"/>
              <a:gd name="connsiteY27" fmla="*/ 825500 h 908050"/>
              <a:gd name="connsiteX28" fmla="*/ 1587500 w 3619500"/>
              <a:gd name="connsiteY28" fmla="*/ 784225 h 908050"/>
              <a:gd name="connsiteX29" fmla="*/ 1409700 w 3619500"/>
              <a:gd name="connsiteY29" fmla="*/ 742950 h 908050"/>
              <a:gd name="connsiteX30" fmla="*/ 1225550 w 3619500"/>
              <a:gd name="connsiteY30" fmla="*/ 692150 h 908050"/>
              <a:gd name="connsiteX31" fmla="*/ 1057275 w 3619500"/>
              <a:gd name="connsiteY31" fmla="*/ 635000 h 908050"/>
              <a:gd name="connsiteX32" fmla="*/ 923925 w 3619500"/>
              <a:gd name="connsiteY32" fmla="*/ 574675 h 908050"/>
              <a:gd name="connsiteX33" fmla="*/ 727075 w 3619500"/>
              <a:gd name="connsiteY33" fmla="*/ 485775 h 908050"/>
              <a:gd name="connsiteX34" fmla="*/ 523875 w 3619500"/>
              <a:gd name="connsiteY34" fmla="*/ 377825 h 908050"/>
              <a:gd name="connsiteX35" fmla="*/ 352425 w 3619500"/>
              <a:gd name="connsiteY35" fmla="*/ 276225 h 908050"/>
              <a:gd name="connsiteX36" fmla="*/ 206375 w 3619500"/>
              <a:gd name="connsiteY36" fmla="*/ 184150 h 908050"/>
              <a:gd name="connsiteX37" fmla="*/ 79375 w 3619500"/>
              <a:gd name="connsiteY37" fmla="*/ 101600 h 908050"/>
              <a:gd name="connsiteX38" fmla="*/ 22225 w 3619500"/>
              <a:gd name="connsiteY38" fmla="*/ 66675 h 908050"/>
              <a:gd name="connsiteX39" fmla="*/ 6350 w 3619500"/>
              <a:gd name="connsiteY39" fmla="*/ 47625 h 908050"/>
              <a:gd name="connsiteX40" fmla="*/ 0 w 3619500"/>
              <a:gd name="connsiteY40" fmla="*/ 25400 h 908050"/>
              <a:gd name="connsiteX41" fmla="*/ 3175 w 3619500"/>
              <a:gd name="connsiteY41" fmla="*/ 9525 h 908050"/>
              <a:gd name="connsiteX42" fmla="*/ 19050 w 3619500"/>
              <a:gd name="connsiteY42" fmla="*/ 0 h 908050"/>
              <a:gd name="connsiteX43" fmla="*/ 47625 w 3619500"/>
              <a:gd name="connsiteY43" fmla="*/ 6350 h 908050"/>
              <a:gd name="connsiteX44" fmla="*/ 133350 w 3619500"/>
              <a:gd name="connsiteY44" fmla="*/ 50800 h 908050"/>
              <a:gd name="connsiteX45" fmla="*/ 231775 w 3619500"/>
              <a:gd name="connsiteY45" fmla="*/ 101600 h 908050"/>
              <a:gd name="connsiteX46" fmla="*/ 327025 w 3619500"/>
              <a:gd name="connsiteY46" fmla="*/ 146050 h 908050"/>
              <a:gd name="connsiteX47" fmla="*/ 501650 w 3619500"/>
              <a:gd name="connsiteY47" fmla="*/ 225425 h 908050"/>
              <a:gd name="connsiteX48" fmla="*/ 714375 w 3619500"/>
              <a:gd name="connsiteY48" fmla="*/ 311150 h 908050"/>
              <a:gd name="connsiteX49" fmla="*/ 920750 w 3619500"/>
              <a:gd name="connsiteY49" fmla="*/ 384175 h 908050"/>
              <a:gd name="connsiteX50" fmla="*/ 1187450 w 3619500"/>
              <a:gd name="connsiteY50" fmla="*/ 463550 h 908050"/>
              <a:gd name="connsiteX51" fmla="*/ 1447800 w 3619500"/>
              <a:gd name="connsiteY51" fmla="*/ 520700 h 908050"/>
              <a:gd name="connsiteX52" fmla="*/ 1797050 w 3619500"/>
              <a:gd name="connsiteY52" fmla="*/ 574675 h 908050"/>
              <a:gd name="connsiteX53" fmla="*/ 1984375 w 3619500"/>
              <a:gd name="connsiteY53" fmla="*/ 593725 h 90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19500" h="908050">
                <a:moveTo>
                  <a:pt x="1984375" y="593725"/>
                </a:moveTo>
                <a:lnTo>
                  <a:pt x="2174875" y="612775"/>
                </a:lnTo>
                <a:lnTo>
                  <a:pt x="2371725" y="625475"/>
                </a:lnTo>
                <a:lnTo>
                  <a:pt x="2657475" y="638175"/>
                </a:lnTo>
                <a:lnTo>
                  <a:pt x="2971800" y="638175"/>
                </a:lnTo>
                <a:lnTo>
                  <a:pt x="3206750" y="638175"/>
                </a:lnTo>
                <a:lnTo>
                  <a:pt x="3276600" y="638175"/>
                </a:lnTo>
                <a:lnTo>
                  <a:pt x="3340100" y="635000"/>
                </a:lnTo>
                <a:lnTo>
                  <a:pt x="3387725" y="628650"/>
                </a:lnTo>
                <a:lnTo>
                  <a:pt x="3438525" y="612775"/>
                </a:lnTo>
                <a:lnTo>
                  <a:pt x="3486150" y="584200"/>
                </a:lnTo>
                <a:lnTo>
                  <a:pt x="3524250" y="552450"/>
                </a:lnTo>
                <a:lnTo>
                  <a:pt x="3556000" y="514350"/>
                </a:lnTo>
                <a:lnTo>
                  <a:pt x="3571875" y="498475"/>
                </a:lnTo>
                <a:lnTo>
                  <a:pt x="3594100" y="492125"/>
                </a:lnTo>
                <a:lnTo>
                  <a:pt x="3606800" y="492125"/>
                </a:lnTo>
                <a:lnTo>
                  <a:pt x="3613150" y="498475"/>
                </a:lnTo>
                <a:lnTo>
                  <a:pt x="3619500" y="511175"/>
                </a:lnTo>
                <a:lnTo>
                  <a:pt x="3606800" y="546100"/>
                </a:lnTo>
                <a:lnTo>
                  <a:pt x="3546475" y="673100"/>
                </a:lnTo>
                <a:lnTo>
                  <a:pt x="3473450" y="812800"/>
                </a:lnTo>
                <a:lnTo>
                  <a:pt x="3302000" y="908050"/>
                </a:lnTo>
                <a:lnTo>
                  <a:pt x="3133725" y="904875"/>
                </a:lnTo>
                <a:lnTo>
                  <a:pt x="2809875" y="895350"/>
                </a:lnTo>
                <a:lnTo>
                  <a:pt x="2454275" y="885825"/>
                </a:lnTo>
                <a:lnTo>
                  <a:pt x="2295525" y="885825"/>
                </a:lnTo>
                <a:lnTo>
                  <a:pt x="2070100" y="863600"/>
                </a:lnTo>
                <a:lnTo>
                  <a:pt x="1806575" y="825500"/>
                </a:lnTo>
                <a:lnTo>
                  <a:pt x="1587500" y="784225"/>
                </a:lnTo>
                <a:lnTo>
                  <a:pt x="1409700" y="742950"/>
                </a:lnTo>
                <a:lnTo>
                  <a:pt x="1225550" y="692150"/>
                </a:lnTo>
                <a:lnTo>
                  <a:pt x="1057275" y="635000"/>
                </a:lnTo>
                <a:lnTo>
                  <a:pt x="923925" y="574675"/>
                </a:lnTo>
                <a:lnTo>
                  <a:pt x="727075" y="485775"/>
                </a:lnTo>
                <a:lnTo>
                  <a:pt x="523875" y="377825"/>
                </a:lnTo>
                <a:lnTo>
                  <a:pt x="352425" y="276225"/>
                </a:lnTo>
                <a:lnTo>
                  <a:pt x="206375" y="184150"/>
                </a:lnTo>
                <a:lnTo>
                  <a:pt x="79375" y="101600"/>
                </a:lnTo>
                <a:lnTo>
                  <a:pt x="22225" y="66675"/>
                </a:lnTo>
                <a:lnTo>
                  <a:pt x="6350" y="47625"/>
                </a:lnTo>
                <a:lnTo>
                  <a:pt x="0" y="25400"/>
                </a:lnTo>
                <a:lnTo>
                  <a:pt x="3175" y="9525"/>
                </a:lnTo>
                <a:lnTo>
                  <a:pt x="19050" y="0"/>
                </a:lnTo>
                <a:lnTo>
                  <a:pt x="47625" y="6350"/>
                </a:lnTo>
                <a:lnTo>
                  <a:pt x="133350" y="50800"/>
                </a:lnTo>
                <a:lnTo>
                  <a:pt x="231775" y="101600"/>
                </a:lnTo>
                <a:lnTo>
                  <a:pt x="327025" y="146050"/>
                </a:lnTo>
                <a:lnTo>
                  <a:pt x="501650" y="225425"/>
                </a:lnTo>
                <a:lnTo>
                  <a:pt x="714375" y="311150"/>
                </a:lnTo>
                <a:lnTo>
                  <a:pt x="920750" y="384175"/>
                </a:lnTo>
                <a:lnTo>
                  <a:pt x="1187450" y="463550"/>
                </a:lnTo>
                <a:lnTo>
                  <a:pt x="1447800" y="520700"/>
                </a:lnTo>
                <a:lnTo>
                  <a:pt x="1797050" y="574675"/>
                </a:lnTo>
                <a:lnTo>
                  <a:pt x="1984375" y="593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41E1B48-B81B-FF47-BBD2-279BA3865265}"/>
              </a:ext>
            </a:extLst>
          </p:cNvPr>
          <p:cNvSpPr/>
          <p:nvPr/>
        </p:nvSpPr>
        <p:spPr>
          <a:xfrm>
            <a:off x="5100638" y="3040063"/>
            <a:ext cx="1700212" cy="428625"/>
          </a:xfrm>
          <a:custGeom>
            <a:avLst/>
            <a:gdLst>
              <a:gd name="connsiteX0" fmla="*/ 645318 w 1700212"/>
              <a:gd name="connsiteY0" fmla="*/ 164307 h 428625"/>
              <a:gd name="connsiteX1" fmla="*/ 871537 w 1700212"/>
              <a:gd name="connsiteY1" fmla="*/ 114300 h 428625"/>
              <a:gd name="connsiteX2" fmla="*/ 1073943 w 1700212"/>
              <a:gd name="connsiteY2" fmla="*/ 64294 h 428625"/>
              <a:gd name="connsiteX3" fmla="*/ 1150143 w 1700212"/>
              <a:gd name="connsiteY3" fmla="*/ 42863 h 428625"/>
              <a:gd name="connsiteX4" fmla="*/ 1223962 w 1700212"/>
              <a:gd name="connsiteY4" fmla="*/ 9525 h 428625"/>
              <a:gd name="connsiteX5" fmla="*/ 1245393 w 1700212"/>
              <a:gd name="connsiteY5" fmla="*/ 4763 h 428625"/>
              <a:gd name="connsiteX6" fmla="*/ 1276350 w 1700212"/>
              <a:gd name="connsiteY6" fmla="*/ 0 h 428625"/>
              <a:gd name="connsiteX7" fmla="*/ 1326356 w 1700212"/>
              <a:gd name="connsiteY7" fmla="*/ 2382 h 428625"/>
              <a:gd name="connsiteX8" fmla="*/ 1369218 w 1700212"/>
              <a:gd name="connsiteY8" fmla="*/ 11907 h 428625"/>
              <a:gd name="connsiteX9" fmla="*/ 1445418 w 1700212"/>
              <a:gd name="connsiteY9" fmla="*/ 35719 h 428625"/>
              <a:gd name="connsiteX10" fmla="*/ 1521618 w 1700212"/>
              <a:gd name="connsiteY10" fmla="*/ 69057 h 428625"/>
              <a:gd name="connsiteX11" fmla="*/ 1581150 w 1700212"/>
              <a:gd name="connsiteY11" fmla="*/ 95250 h 428625"/>
              <a:gd name="connsiteX12" fmla="*/ 1626393 w 1700212"/>
              <a:gd name="connsiteY12" fmla="*/ 123825 h 428625"/>
              <a:gd name="connsiteX13" fmla="*/ 1659731 w 1700212"/>
              <a:gd name="connsiteY13" fmla="*/ 147638 h 428625"/>
              <a:gd name="connsiteX14" fmla="*/ 1678781 w 1700212"/>
              <a:gd name="connsiteY14" fmla="*/ 166688 h 428625"/>
              <a:gd name="connsiteX15" fmla="*/ 1693068 w 1700212"/>
              <a:gd name="connsiteY15" fmla="*/ 188119 h 428625"/>
              <a:gd name="connsiteX16" fmla="*/ 1700212 w 1700212"/>
              <a:gd name="connsiteY16" fmla="*/ 211932 h 428625"/>
              <a:gd name="connsiteX17" fmla="*/ 1693068 w 1700212"/>
              <a:gd name="connsiteY17" fmla="*/ 238125 h 428625"/>
              <a:gd name="connsiteX18" fmla="*/ 1671637 w 1700212"/>
              <a:gd name="connsiteY18" fmla="*/ 278607 h 428625"/>
              <a:gd name="connsiteX19" fmla="*/ 1643062 w 1700212"/>
              <a:gd name="connsiteY19" fmla="*/ 309563 h 428625"/>
              <a:gd name="connsiteX20" fmla="*/ 1626393 w 1700212"/>
              <a:gd name="connsiteY20" fmla="*/ 323850 h 428625"/>
              <a:gd name="connsiteX21" fmla="*/ 1288256 w 1700212"/>
              <a:gd name="connsiteY21" fmla="*/ 230982 h 428625"/>
              <a:gd name="connsiteX22" fmla="*/ 1126331 w 1700212"/>
              <a:gd name="connsiteY22" fmla="*/ 254794 h 428625"/>
              <a:gd name="connsiteX23" fmla="*/ 869156 w 1700212"/>
              <a:gd name="connsiteY23" fmla="*/ 297657 h 428625"/>
              <a:gd name="connsiteX24" fmla="*/ 619125 w 1700212"/>
              <a:gd name="connsiteY24" fmla="*/ 345282 h 428625"/>
              <a:gd name="connsiteX25" fmla="*/ 400050 w 1700212"/>
              <a:gd name="connsiteY25" fmla="*/ 392907 h 428625"/>
              <a:gd name="connsiteX26" fmla="*/ 292893 w 1700212"/>
              <a:gd name="connsiteY26" fmla="*/ 416719 h 428625"/>
              <a:gd name="connsiteX27" fmla="*/ 238125 w 1700212"/>
              <a:gd name="connsiteY27" fmla="*/ 426244 h 428625"/>
              <a:gd name="connsiteX28" fmla="*/ 202406 w 1700212"/>
              <a:gd name="connsiteY28" fmla="*/ 428625 h 428625"/>
              <a:gd name="connsiteX29" fmla="*/ 164306 w 1700212"/>
              <a:gd name="connsiteY29" fmla="*/ 426244 h 428625"/>
              <a:gd name="connsiteX30" fmla="*/ 104775 w 1700212"/>
              <a:gd name="connsiteY30" fmla="*/ 411957 h 428625"/>
              <a:gd name="connsiteX31" fmla="*/ 54768 w 1700212"/>
              <a:gd name="connsiteY31" fmla="*/ 388144 h 428625"/>
              <a:gd name="connsiteX32" fmla="*/ 0 w 1700212"/>
              <a:gd name="connsiteY32" fmla="*/ 352425 h 428625"/>
              <a:gd name="connsiteX33" fmla="*/ 16668 w 1700212"/>
              <a:gd name="connsiteY33" fmla="*/ 192882 h 428625"/>
              <a:gd name="connsiteX34" fmla="*/ 116681 w 1700212"/>
              <a:gd name="connsiteY34" fmla="*/ 223838 h 428625"/>
              <a:gd name="connsiteX35" fmla="*/ 171450 w 1700212"/>
              <a:gd name="connsiteY35" fmla="*/ 230982 h 428625"/>
              <a:gd name="connsiteX36" fmla="*/ 238125 w 1700212"/>
              <a:gd name="connsiteY36" fmla="*/ 233363 h 428625"/>
              <a:gd name="connsiteX37" fmla="*/ 300037 w 1700212"/>
              <a:gd name="connsiteY37" fmla="*/ 228600 h 428625"/>
              <a:gd name="connsiteX38" fmla="*/ 645318 w 1700212"/>
              <a:gd name="connsiteY38" fmla="*/ 16430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00212" h="428625">
                <a:moveTo>
                  <a:pt x="645318" y="164307"/>
                </a:moveTo>
                <a:lnTo>
                  <a:pt x="871537" y="114300"/>
                </a:lnTo>
                <a:lnTo>
                  <a:pt x="1073943" y="64294"/>
                </a:lnTo>
                <a:lnTo>
                  <a:pt x="1150143" y="42863"/>
                </a:lnTo>
                <a:lnTo>
                  <a:pt x="1223962" y="9525"/>
                </a:lnTo>
                <a:lnTo>
                  <a:pt x="1245393" y="4763"/>
                </a:lnTo>
                <a:lnTo>
                  <a:pt x="1276350" y="0"/>
                </a:lnTo>
                <a:lnTo>
                  <a:pt x="1326356" y="2382"/>
                </a:lnTo>
                <a:lnTo>
                  <a:pt x="1369218" y="11907"/>
                </a:lnTo>
                <a:lnTo>
                  <a:pt x="1445418" y="35719"/>
                </a:lnTo>
                <a:lnTo>
                  <a:pt x="1521618" y="69057"/>
                </a:lnTo>
                <a:lnTo>
                  <a:pt x="1581150" y="95250"/>
                </a:lnTo>
                <a:lnTo>
                  <a:pt x="1626393" y="123825"/>
                </a:lnTo>
                <a:lnTo>
                  <a:pt x="1659731" y="147638"/>
                </a:lnTo>
                <a:lnTo>
                  <a:pt x="1678781" y="166688"/>
                </a:lnTo>
                <a:lnTo>
                  <a:pt x="1693068" y="188119"/>
                </a:lnTo>
                <a:lnTo>
                  <a:pt x="1700212" y="211932"/>
                </a:lnTo>
                <a:lnTo>
                  <a:pt x="1693068" y="238125"/>
                </a:lnTo>
                <a:lnTo>
                  <a:pt x="1671637" y="278607"/>
                </a:lnTo>
                <a:lnTo>
                  <a:pt x="1643062" y="309563"/>
                </a:lnTo>
                <a:lnTo>
                  <a:pt x="1626393" y="323850"/>
                </a:lnTo>
                <a:lnTo>
                  <a:pt x="1288256" y="230982"/>
                </a:lnTo>
                <a:lnTo>
                  <a:pt x="1126331" y="254794"/>
                </a:lnTo>
                <a:lnTo>
                  <a:pt x="869156" y="297657"/>
                </a:lnTo>
                <a:lnTo>
                  <a:pt x="619125" y="345282"/>
                </a:lnTo>
                <a:lnTo>
                  <a:pt x="400050" y="392907"/>
                </a:lnTo>
                <a:lnTo>
                  <a:pt x="292893" y="416719"/>
                </a:lnTo>
                <a:lnTo>
                  <a:pt x="238125" y="426244"/>
                </a:lnTo>
                <a:lnTo>
                  <a:pt x="202406" y="428625"/>
                </a:lnTo>
                <a:lnTo>
                  <a:pt x="164306" y="426244"/>
                </a:lnTo>
                <a:lnTo>
                  <a:pt x="104775" y="411957"/>
                </a:lnTo>
                <a:lnTo>
                  <a:pt x="54768" y="388144"/>
                </a:lnTo>
                <a:lnTo>
                  <a:pt x="0" y="352425"/>
                </a:lnTo>
                <a:lnTo>
                  <a:pt x="16668" y="192882"/>
                </a:lnTo>
                <a:lnTo>
                  <a:pt x="116681" y="223838"/>
                </a:lnTo>
                <a:lnTo>
                  <a:pt x="171450" y="230982"/>
                </a:lnTo>
                <a:lnTo>
                  <a:pt x="238125" y="233363"/>
                </a:lnTo>
                <a:lnTo>
                  <a:pt x="300037" y="228600"/>
                </a:lnTo>
                <a:lnTo>
                  <a:pt x="645318" y="164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EE977BB-B993-E344-A700-005ECDAC6C8F}"/>
              </a:ext>
            </a:extLst>
          </p:cNvPr>
          <p:cNvSpPr/>
          <p:nvPr/>
        </p:nvSpPr>
        <p:spPr>
          <a:xfrm>
            <a:off x="4694238" y="3243263"/>
            <a:ext cx="2068512" cy="2516187"/>
          </a:xfrm>
          <a:custGeom>
            <a:avLst/>
            <a:gdLst>
              <a:gd name="connsiteX0" fmla="*/ 1628158 w 2068912"/>
              <a:gd name="connsiteY0" fmla="*/ 345367 h 2516244"/>
              <a:gd name="connsiteX1" fmla="*/ 1697231 w 2068912"/>
              <a:gd name="connsiteY1" fmla="*/ 118411 h 2516244"/>
              <a:gd name="connsiteX2" fmla="*/ 1710388 w 2068912"/>
              <a:gd name="connsiteY2" fmla="*/ 62495 h 2516244"/>
              <a:gd name="connsiteX3" fmla="*/ 1710388 w 2068912"/>
              <a:gd name="connsiteY3" fmla="*/ 46049 h 2516244"/>
              <a:gd name="connsiteX4" fmla="*/ 1697231 w 2068912"/>
              <a:gd name="connsiteY4" fmla="*/ 0 h 2516244"/>
              <a:gd name="connsiteX5" fmla="*/ 2068912 w 2068912"/>
              <a:gd name="connsiteY5" fmla="*/ 78941 h 2516244"/>
              <a:gd name="connsiteX6" fmla="*/ 2039309 w 2068912"/>
              <a:gd name="connsiteY6" fmla="*/ 121700 h 2516244"/>
              <a:gd name="connsiteX7" fmla="*/ 2009706 w 2068912"/>
              <a:gd name="connsiteY7" fmla="*/ 184195 h 2516244"/>
              <a:gd name="connsiteX8" fmla="*/ 1911030 w 2068912"/>
              <a:gd name="connsiteY8" fmla="*/ 404572 h 2516244"/>
              <a:gd name="connsiteX9" fmla="*/ 1835378 w 2068912"/>
              <a:gd name="connsiteY9" fmla="*/ 562454 h 2516244"/>
              <a:gd name="connsiteX10" fmla="*/ 1776172 w 2068912"/>
              <a:gd name="connsiteY10" fmla="*/ 687444 h 2516244"/>
              <a:gd name="connsiteX11" fmla="*/ 1697231 w 2068912"/>
              <a:gd name="connsiteY11" fmla="*/ 838748 h 2516244"/>
              <a:gd name="connsiteX12" fmla="*/ 1615001 w 2068912"/>
              <a:gd name="connsiteY12" fmla="*/ 983473 h 2516244"/>
              <a:gd name="connsiteX13" fmla="*/ 1552506 w 2068912"/>
              <a:gd name="connsiteY13" fmla="*/ 1092017 h 2516244"/>
              <a:gd name="connsiteX14" fmla="*/ 1447252 w 2068912"/>
              <a:gd name="connsiteY14" fmla="*/ 1276213 h 2516244"/>
              <a:gd name="connsiteX15" fmla="*/ 1391335 w 2068912"/>
              <a:gd name="connsiteY15" fmla="*/ 1371600 h 2516244"/>
              <a:gd name="connsiteX16" fmla="*/ 1220296 w 2068912"/>
              <a:gd name="connsiteY16" fmla="*/ 1575531 h 2516244"/>
              <a:gd name="connsiteX17" fmla="*/ 1121620 w 2068912"/>
              <a:gd name="connsiteY17" fmla="*/ 1697231 h 2516244"/>
              <a:gd name="connsiteX18" fmla="*/ 1036100 w 2068912"/>
              <a:gd name="connsiteY18" fmla="*/ 1792618 h 2516244"/>
              <a:gd name="connsiteX19" fmla="*/ 894664 w 2068912"/>
              <a:gd name="connsiteY19" fmla="*/ 1943922 h 2516244"/>
              <a:gd name="connsiteX20" fmla="*/ 763096 w 2068912"/>
              <a:gd name="connsiteY20" fmla="*/ 2062334 h 2516244"/>
              <a:gd name="connsiteX21" fmla="*/ 647974 w 2068912"/>
              <a:gd name="connsiteY21" fmla="*/ 2151142 h 2516244"/>
              <a:gd name="connsiteX22" fmla="*/ 513116 w 2068912"/>
              <a:gd name="connsiteY22" fmla="*/ 2249818 h 2516244"/>
              <a:gd name="connsiteX23" fmla="*/ 361813 w 2068912"/>
              <a:gd name="connsiteY23" fmla="*/ 2345205 h 2516244"/>
              <a:gd name="connsiteX24" fmla="*/ 131568 w 2068912"/>
              <a:gd name="connsiteY24" fmla="*/ 2470195 h 2516244"/>
              <a:gd name="connsiteX25" fmla="*/ 49338 w 2068912"/>
              <a:gd name="connsiteY25" fmla="*/ 2509666 h 2516244"/>
              <a:gd name="connsiteX26" fmla="*/ 19735 w 2068912"/>
              <a:gd name="connsiteY26" fmla="*/ 2516244 h 2516244"/>
              <a:gd name="connsiteX27" fmla="*/ 6578 w 2068912"/>
              <a:gd name="connsiteY27" fmla="*/ 2509666 h 2516244"/>
              <a:gd name="connsiteX28" fmla="*/ 0 w 2068912"/>
              <a:gd name="connsiteY28" fmla="*/ 2496509 h 2516244"/>
              <a:gd name="connsiteX29" fmla="*/ 0 w 2068912"/>
              <a:gd name="connsiteY29" fmla="*/ 2486641 h 2516244"/>
              <a:gd name="connsiteX30" fmla="*/ 0 w 2068912"/>
              <a:gd name="connsiteY30" fmla="*/ 2473485 h 2516244"/>
              <a:gd name="connsiteX31" fmla="*/ 13157 w 2068912"/>
              <a:gd name="connsiteY31" fmla="*/ 2457039 h 2516244"/>
              <a:gd name="connsiteX32" fmla="*/ 108544 w 2068912"/>
              <a:gd name="connsiteY32" fmla="*/ 2397833 h 2516244"/>
              <a:gd name="connsiteX33" fmla="*/ 249980 w 2068912"/>
              <a:gd name="connsiteY33" fmla="*/ 2295867 h 2516244"/>
              <a:gd name="connsiteX34" fmla="*/ 384837 w 2068912"/>
              <a:gd name="connsiteY34" fmla="*/ 2190613 h 2516244"/>
              <a:gd name="connsiteX35" fmla="*/ 549298 w 2068912"/>
              <a:gd name="connsiteY35" fmla="*/ 2045887 h 2516244"/>
              <a:gd name="connsiteX36" fmla="*/ 710469 w 2068912"/>
              <a:gd name="connsiteY36" fmla="*/ 1891295 h 2516244"/>
              <a:gd name="connsiteX37" fmla="*/ 838748 w 2068912"/>
              <a:gd name="connsiteY37" fmla="*/ 1749859 h 2516244"/>
              <a:gd name="connsiteX38" fmla="*/ 970316 w 2068912"/>
              <a:gd name="connsiteY38" fmla="*/ 1595266 h 2516244"/>
              <a:gd name="connsiteX39" fmla="*/ 1098595 w 2068912"/>
              <a:gd name="connsiteY39" fmla="*/ 1427516 h 2516244"/>
              <a:gd name="connsiteX40" fmla="*/ 1170958 w 2068912"/>
              <a:gd name="connsiteY40" fmla="*/ 1322262 h 2516244"/>
              <a:gd name="connsiteX41" fmla="*/ 1256477 w 2068912"/>
              <a:gd name="connsiteY41" fmla="*/ 1147934 h 2516244"/>
              <a:gd name="connsiteX42" fmla="*/ 1348575 w 2068912"/>
              <a:gd name="connsiteY42" fmla="*/ 993341 h 2516244"/>
              <a:gd name="connsiteX43" fmla="*/ 1420938 w 2068912"/>
              <a:gd name="connsiteY43" fmla="*/ 855194 h 2516244"/>
              <a:gd name="connsiteX44" fmla="*/ 1486722 w 2068912"/>
              <a:gd name="connsiteY44" fmla="*/ 710469 h 2516244"/>
              <a:gd name="connsiteX45" fmla="*/ 1575531 w 2068912"/>
              <a:gd name="connsiteY45" fmla="*/ 493381 h 2516244"/>
              <a:gd name="connsiteX46" fmla="*/ 1628158 w 2068912"/>
              <a:gd name="connsiteY46" fmla="*/ 345367 h 251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8912" h="2516244">
                <a:moveTo>
                  <a:pt x="1628158" y="345367"/>
                </a:moveTo>
                <a:lnTo>
                  <a:pt x="1697231" y="118411"/>
                </a:lnTo>
                <a:lnTo>
                  <a:pt x="1710388" y="62495"/>
                </a:lnTo>
                <a:lnTo>
                  <a:pt x="1710388" y="46049"/>
                </a:lnTo>
                <a:lnTo>
                  <a:pt x="1697231" y="0"/>
                </a:lnTo>
                <a:lnTo>
                  <a:pt x="2068912" y="78941"/>
                </a:lnTo>
                <a:lnTo>
                  <a:pt x="2039309" y="121700"/>
                </a:lnTo>
                <a:lnTo>
                  <a:pt x="2009706" y="184195"/>
                </a:lnTo>
                <a:lnTo>
                  <a:pt x="1911030" y="404572"/>
                </a:lnTo>
                <a:lnTo>
                  <a:pt x="1835378" y="562454"/>
                </a:lnTo>
                <a:lnTo>
                  <a:pt x="1776172" y="687444"/>
                </a:lnTo>
                <a:lnTo>
                  <a:pt x="1697231" y="838748"/>
                </a:lnTo>
                <a:lnTo>
                  <a:pt x="1615001" y="983473"/>
                </a:lnTo>
                <a:lnTo>
                  <a:pt x="1552506" y="1092017"/>
                </a:lnTo>
                <a:lnTo>
                  <a:pt x="1447252" y="1276213"/>
                </a:lnTo>
                <a:lnTo>
                  <a:pt x="1391335" y="1371600"/>
                </a:lnTo>
                <a:lnTo>
                  <a:pt x="1220296" y="1575531"/>
                </a:lnTo>
                <a:lnTo>
                  <a:pt x="1121620" y="1697231"/>
                </a:lnTo>
                <a:lnTo>
                  <a:pt x="1036100" y="1792618"/>
                </a:lnTo>
                <a:lnTo>
                  <a:pt x="894664" y="1943922"/>
                </a:lnTo>
                <a:lnTo>
                  <a:pt x="763096" y="2062334"/>
                </a:lnTo>
                <a:lnTo>
                  <a:pt x="647974" y="2151142"/>
                </a:lnTo>
                <a:lnTo>
                  <a:pt x="513116" y="2249818"/>
                </a:lnTo>
                <a:lnTo>
                  <a:pt x="361813" y="2345205"/>
                </a:lnTo>
                <a:lnTo>
                  <a:pt x="131568" y="2470195"/>
                </a:lnTo>
                <a:lnTo>
                  <a:pt x="49338" y="2509666"/>
                </a:lnTo>
                <a:lnTo>
                  <a:pt x="19735" y="2516244"/>
                </a:lnTo>
                <a:lnTo>
                  <a:pt x="6578" y="2509666"/>
                </a:lnTo>
                <a:lnTo>
                  <a:pt x="0" y="2496509"/>
                </a:lnTo>
                <a:lnTo>
                  <a:pt x="0" y="2486641"/>
                </a:lnTo>
                <a:lnTo>
                  <a:pt x="0" y="2473485"/>
                </a:lnTo>
                <a:lnTo>
                  <a:pt x="13157" y="2457039"/>
                </a:lnTo>
                <a:lnTo>
                  <a:pt x="108544" y="2397833"/>
                </a:lnTo>
                <a:lnTo>
                  <a:pt x="249980" y="2295867"/>
                </a:lnTo>
                <a:lnTo>
                  <a:pt x="384837" y="2190613"/>
                </a:lnTo>
                <a:lnTo>
                  <a:pt x="549298" y="2045887"/>
                </a:lnTo>
                <a:lnTo>
                  <a:pt x="710469" y="1891295"/>
                </a:lnTo>
                <a:lnTo>
                  <a:pt x="838748" y="1749859"/>
                </a:lnTo>
                <a:lnTo>
                  <a:pt x="970316" y="1595266"/>
                </a:lnTo>
                <a:lnTo>
                  <a:pt x="1098595" y="1427516"/>
                </a:lnTo>
                <a:lnTo>
                  <a:pt x="1170958" y="1322262"/>
                </a:lnTo>
                <a:lnTo>
                  <a:pt x="1256477" y="1147934"/>
                </a:lnTo>
                <a:lnTo>
                  <a:pt x="1348575" y="993341"/>
                </a:lnTo>
                <a:lnTo>
                  <a:pt x="1420938" y="855194"/>
                </a:lnTo>
                <a:lnTo>
                  <a:pt x="1486722" y="710469"/>
                </a:lnTo>
                <a:lnTo>
                  <a:pt x="1575531" y="493381"/>
                </a:lnTo>
                <a:lnTo>
                  <a:pt x="1628158" y="3453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7717FD96-C5C3-D043-AC0E-53A5C2D95C6E}"/>
              </a:ext>
            </a:extLst>
          </p:cNvPr>
          <p:cNvSpPr/>
          <p:nvPr/>
        </p:nvSpPr>
        <p:spPr>
          <a:xfrm>
            <a:off x="5270500" y="3810000"/>
            <a:ext cx="2260600" cy="2008188"/>
          </a:xfrm>
          <a:custGeom>
            <a:avLst/>
            <a:gdLst>
              <a:gd name="connsiteX0" fmla="*/ 857733 w 2261530"/>
              <a:gd name="connsiteY0" fmla="*/ 1135916 h 2009104"/>
              <a:gd name="connsiteX1" fmla="*/ 762429 w 2261530"/>
              <a:gd name="connsiteY1" fmla="*/ 1014855 h 2009104"/>
              <a:gd name="connsiteX2" fmla="*/ 690308 w 2261530"/>
              <a:gd name="connsiteY2" fmla="*/ 919551 h 2009104"/>
              <a:gd name="connsiteX3" fmla="*/ 576973 w 2261530"/>
              <a:gd name="connsiteY3" fmla="*/ 734095 h 2009104"/>
              <a:gd name="connsiteX4" fmla="*/ 476518 w 2261530"/>
              <a:gd name="connsiteY4" fmla="*/ 587276 h 2009104"/>
              <a:gd name="connsiteX5" fmla="*/ 412124 w 2261530"/>
              <a:gd name="connsiteY5" fmla="*/ 497124 h 2009104"/>
              <a:gd name="connsiteX6" fmla="*/ 342578 w 2261530"/>
              <a:gd name="connsiteY6" fmla="*/ 401821 h 2009104"/>
              <a:gd name="connsiteX7" fmla="*/ 283335 w 2261530"/>
              <a:gd name="connsiteY7" fmla="*/ 321972 h 2009104"/>
              <a:gd name="connsiteX8" fmla="*/ 208638 w 2261530"/>
              <a:gd name="connsiteY8" fmla="*/ 239547 h 2009104"/>
              <a:gd name="connsiteX9" fmla="*/ 131364 w 2261530"/>
              <a:gd name="connsiteY9" fmla="*/ 154546 h 2009104"/>
              <a:gd name="connsiteX10" fmla="*/ 64394 w 2261530"/>
              <a:gd name="connsiteY10" fmla="*/ 87576 h 2009104"/>
              <a:gd name="connsiteX11" fmla="*/ 10303 w 2261530"/>
              <a:gd name="connsiteY11" fmla="*/ 43788 h 2009104"/>
              <a:gd name="connsiteX12" fmla="*/ 0 w 2261530"/>
              <a:gd name="connsiteY12" fmla="*/ 25757 h 2009104"/>
              <a:gd name="connsiteX13" fmla="*/ 2576 w 2261530"/>
              <a:gd name="connsiteY13" fmla="*/ 7727 h 2009104"/>
              <a:gd name="connsiteX14" fmla="*/ 18030 w 2261530"/>
              <a:gd name="connsiteY14" fmla="*/ 0 h 2009104"/>
              <a:gd name="connsiteX15" fmla="*/ 48940 w 2261530"/>
              <a:gd name="connsiteY15" fmla="*/ 5151 h 2009104"/>
              <a:gd name="connsiteX16" fmla="*/ 92728 w 2261530"/>
              <a:gd name="connsiteY16" fmla="*/ 18030 h 2009104"/>
              <a:gd name="connsiteX17" fmla="*/ 139092 w 2261530"/>
              <a:gd name="connsiteY17" fmla="*/ 41212 h 2009104"/>
              <a:gd name="connsiteX18" fmla="*/ 175153 w 2261530"/>
              <a:gd name="connsiteY18" fmla="*/ 61818 h 2009104"/>
              <a:gd name="connsiteX19" fmla="*/ 216365 w 2261530"/>
              <a:gd name="connsiteY19" fmla="*/ 92728 h 2009104"/>
              <a:gd name="connsiteX20" fmla="*/ 262729 w 2261530"/>
              <a:gd name="connsiteY20" fmla="*/ 136516 h 2009104"/>
              <a:gd name="connsiteX21" fmla="*/ 327123 w 2261530"/>
              <a:gd name="connsiteY21" fmla="*/ 203486 h 2009104"/>
              <a:gd name="connsiteX22" fmla="*/ 515155 w 2261530"/>
              <a:gd name="connsiteY22" fmla="*/ 404396 h 2009104"/>
              <a:gd name="connsiteX23" fmla="*/ 685156 w 2261530"/>
              <a:gd name="connsiteY23" fmla="*/ 582125 h 2009104"/>
              <a:gd name="connsiteX24" fmla="*/ 801066 w 2261530"/>
              <a:gd name="connsiteY24" fmla="*/ 788187 h 2009104"/>
              <a:gd name="connsiteX25" fmla="*/ 888642 w 2261530"/>
              <a:gd name="connsiteY25" fmla="*/ 880915 h 2009104"/>
              <a:gd name="connsiteX26" fmla="*/ 1027734 w 2261530"/>
              <a:gd name="connsiteY26" fmla="*/ 1022582 h 2009104"/>
              <a:gd name="connsiteX27" fmla="*/ 1166826 w 2261530"/>
              <a:gd name="connsiteY27" fmla="*/ 1161674 h 2009104"/>
              <a:gd name="connsiteX28" fmla="*/ 1275008 w 2261530"/>
              <a:gd name="connsiteY28" fmla="*/ 1269857 h 2009104"/>
              <a:gd name="connsiteX29" fmla="*/ 1360009 w 2261530"/>
              <a:gd name="connsiteY29" fmla="*/ 1352281 h 2009104"/>
              <a:gd name="connsiteX30" fmla="*/ 1452737 w 2261530"/>
              <a:gd name="connsiteY30" fmla="*/ 1439858 h 2009104"/>
              <a:gd name="connsiteX31" fmla="*/ 1530010 w 2261530"/>
              <a:gd name="connsiteY31" fmla="*/ 1509404 h 2009104"/>
              <a:gd name="connsiteX32" fmla="*/ 1586677 w 2261530"/>
              <a:gd name="connsiteY32" fmla="*/ 1558343 h 2009104"/>
              <a:gd name="connsiteX33" fmla="*/ 1622738 w 2261530"/>
              <a:gd name="connsiteY33" fmla="*/ 1589253 h 2009104"/>
              <a:gd name="connsiteX34" fmla="*/ 1712890 w 2261530"/>
              <a:gd name="connsiteY34" fmla="*/ 1651071 h 2009104"/>
              <a:gd name="connsiteX35" fmla="*/ 1857133 w 2261530"/>
              <a:gd name="connsiteY35" fmla="*/ 1736072 h 2009104"/>
              <a:gd name="connsiteX36" fmla="*/ 1980771 w 2261530"/>
              <a:gd name="connsiteY36" fmla="*/ 1805618 h 2009104"/>
              <a:gd name="connsiteX37" fmla="*/ 2099256 w 2261530"/>
              <a:gd name="connsiteY37" fmla="*/ 1864861 h 2009104"/>
              <a:gd name="connsiteX38" fmla="*/ 2207439 w 2261530"/>
              <a:gd name="connsiteY38" fmla="*/ 1913800 h 2009104"/>
              <a:gd name="connsiteX39" fmla="*/ 2243500 w 2261530"/>
              <a:gd name="connsiteY39" fmla="*/ 1929255 h 2009104"/>
              <a:gd name="connsiteX40" fmla="*/ 2253803 w 2261530"/>
              <a:gd name="connsiteY40" fmla="*/ 1939558 h 2009104"/>
              <a:gd name="connsiteX41" fmla="*/ 2261530 w 2261530"/>
              <a:gd name="connsiteY41" fmla="*/ 1949861 h 2009104"/>
              <a:gd name="connsiteX42" fmla="*/ 2261530 w 2261530"/>
              <a:gd name="connsiteY42" fmla="*/ 1962740 h 2009104"/>
              <a:gd name="connsiteX43" fmla="*/ 2243500 w 2261530"/>
              <a:gd name="connsiteY43" fmla="*/ 1985922 h 2009104"/>
              <a:gd name="connsiteX44" fmla="*/ 2212590 w 2261530"/>
              <a:gd name="connsiteY44" fmla="*/ 2003952 h 2009104"/>
              <a:gd name="connsiteX45" fmla="*/ 2179105 w 2261530"/>
              <a:gd name="connsiteY45" fmla="*/ 2009104 h 2009104"/>
              <a:gd name="connsiteX46" fmla="*/ 2088953 w 2261530"/>
              <a:gd name="connsiteY46" fmla="*/ 2003952 h 2009104"/>
              <a:gd name="connsiteX47" fmla="*/ 1900922 w 2261530"/>
              <a:gd name="connsiteY47" fmla="*/ 1996225 h 2009104"/>
              <a:gd name="connsiteX48" fmla="*/ 1725769 w 2261530"/>
              <a:gd name="connsiteY48" fmla="*/ 1988498 h 2009104"/>
              <a:gd name="connsiteX49" fmla="*/ 1689708 w 2261530"/>
              <a:gd name="connsiteY49" fmla="*/ 1985922 h 2009104"/>
              <a:gd name="connsiteX50" fmla="*/ 1653647 w 2261530"/>
              <a:gd name="connsiteY50" fmla="*/ 1980770 h 2009104"/>
              <a:gd name="connsiteX51" fmla="*/ 1622738 w 2261530"/>
              <a:gd name="connsiteY51" fmla="*/ 1970467 h 2009104"/>
              <a:gd name="connsiteX52" fmla="*/ 1581526 w 2261530"/>
              <a:gd name="connsiteY52" fmla="*/ 1947285 h 2009104"/>
              <a:gd name="connsiteX53" fmla="*/ 1535162 w 2261530"/>
              <a:gd name="connsiteY53" fmla="*/ 1916376 h 2009104"/>
              <a:gd name="connsiteX54" fmla="*/ 1475919 w 2261530"/>
              <a:gd name="connsiteY54" fmla="*/ 1872588 h 2009104"/>
              <a:gd name="connsiteX55" fmla="*/ 1403797 w 2261530"/>
              <a:gd name="connsiteY55" fmla="*/ 1805618 h 2009104"/>
              <a:gd name="connsiteX56" fmla="*/ 1298190 w 2261530"/>
              <a:gd name="connsiteY56" fmla="*/ 1689708 h 2009104"/>
              <a:gd name="connsiteX57" fmla="*/ 1171977 w 2261530"/>
              <a:gd name="connsiteY57" fmla="*/ 1530010 h 2009104"/>
              <a:gd name="connsiteX58" fmla="*/ 1040613 w 2261530"/>
              <a:gd name="connsiteY58" fmla="*/ 1365160 h 2009104"/>
              <a:gd name="connsiteX59" fmla="*/ 857733 w 2261530"/>
              <a:gd name="connsiteY59" fmla="*/ 1135916 h 200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61530" h="2009104">
                <a:moveTo>
                  <a:pt x="857733" y="1135916"/>
                </a:moveTo>
                <a:lnTo>
                  <a:pt x="762429" y="1014855"/>
                </a:lnTo>
                <a:lnTo>
                  <a:pt x="690308" y="919551"/>
                </a:lnTo>
                <a:lnTo>
                  <a:pt x="576973" y="734095"/>
                </a:lnTo>
                <a:lnTo>
                  <a:pt x="476518" y="587276"/>
                </a:lnTo>
                <a:lnTo>
                  <a:pt x="412124" y="497124"/>
                </a:lnTo>
                <a:lnTo>
                  <a:pt x="342578" y="401821"/>
                </a:lnTo>
                <a:lnTo>
                  <a:pt x="283335" y="321972"/>
                </a:lnTo>
                <a:lnTo>
                  <a:pt x="208638" y="239547"/>
                </a:lnTo>
                <a:lnTo>
                  <a:pt x="131364" y="154546"/>
                </a:lnTo>
                <a:lnTo>
                  <a:pt x="64394" y="87576"/>
                </a:lnTo>
                <a:lnTo>
                  <a:pt x="10303" y="43788"/>
                </a:lnTo>
                <a:lnTo>
                  <a:pt x="0" y="25757"/>
                </a:lnTo>
                <a:lnTo>
                  <a:pt x="2576" y="7727"/>
                </a:lnTo>
                <a:lnTo>
                  <a:pt x="18030" y="0"/>
                </a:lnTo>
                <a:lnTo>
                  <a:pt x="48940" y="5151"/>
                </a:lnTo>
                <a:lnTo>
                  <a:pt x="92728" y="18030"/>
                </a:lnTo>
                <a:lnTo>
                  <a:pt x="139092" y="41212"/>
                </a:lnTo>
                <a:lnTo>
                  <a:pt x="175153" y="61818"/>
                </a:lnTo>
                <a:lnTo>
                  <a:pt x="216365" y="92728"/>
                </a:lnTo>
                <a:lnTo>
                  <a:pt x="262729" y="136516"/>
                </a:lnTo>
                <a:lnTo>
                  <a:pt x="327123" y="203486"/>
                </a:lnTo>
                <a:lnTo>
                  <a:pt x="515155" y="404396"/>
                </a:lnTo>
                <a:lnTo>
                  <a:pt x="685156" y="582125"/>
                </a:lnTo>
                <a:lnTo>
                  <a:pt x="801066" y="788187"/>
                </a:lnTo>
                <a:lnTo>
                  <a:pt x="888642" y="880915"/>
                </a:lnTo>
                <a:lnTo>
                  <a:pt x="1027734" y="1022582"/>
                </a:lnTo>
                <a:lnTo>
                  <a:pt x="1166826" y="1161674"/>
                </a:lnTo>
                <a:lnTo>
                  <a:pt x="1275008" y="1269857"/>
                </a:lnTo>
                <a:lnTo>
                  <a:pt x="1360009" y="1352281"/>
                </a:lnTo>
                <a:lnTo>
                  <a:pt x="1452737" y="1439858"/>
                </a:lnTo>
                <a:lnTo>
                  <a:pt x="1530010" y="1509404"/>
                </a:lnTo>
                <a:lnTo>
                  <a:pt x="1586677" y="1558343"/>
                </a:lnTo>
                <a:lnTo>
                  <a:pt x="1622738" y="1589253"/>
                </a:lnTo>
                <a:lnTo>
                  <a:pt x="1712890" y="1651071"/>
                </a:lnTo>
                <a:lnTo>
                  <a:pt x="1857133" y="1736072"/>
                </a:lnTo>
                <a:lnTo>
                  <a:pt x="1980771" y="1805618"/>
                </a:lnTo>
                <a:lnTo>
                  <a:pt x="2099256" y="1864861"/>
                </a:lnTo>
                <a:lnTo>
                  <a:pt x="2207439" y="1913800"/>
                </a:lnTo>
                <a:lnTo>
                  <a:pt x="2243500" y="1929255"/>
                </a:lnTo>
                <a:lnTo>
                  <a:pt x="2253803" y="1939558"/>
                </a:lnTo>
                <a:lnTo>
                  <a:pt x="2261530" y="1949861"/>
                </a:lnTo>
                <a:lnTo>
                  <a:pt x="2261530" y="1962740"/>
                </a:lnTo>
                <a:lnTo>
                  <a:pt x="2243500" y="1985922"/>
                </a:lnTo>
                <a:lnTo>
                  <a:pt x="2212590" y="2003952"/>
                </a:lnTo>
                <a:lnTo>
                  <a:pt x="2179105" y="2009104"/>
                </a:lnTo>
                <a:lnTo>
                  <a:pt x="2088953" y="2003952"/>
                </a:lnTo>
                <a:lnTo>
                  <a:pt x="1900922" y="1996225"/>
                </a:lnTo>
                <a:lnTo>
                  <a:pt x="1725769" y="1988498"/>
                </a:lnTo>
                <a:lnTo>
                  <a:pt x="1689708" y="1985922"/>
                </a:lnTo>
                <a:lnTo>
                  <a:pt x="1653647" y="1980770"/>
                </a:lnTo>
                <a:lnTo>
                  <a:pt x="1622738" y="1970467"/>
                </a:lnTo>
                <a:lnTo>
                  <a:pt x="1581526" y="1947285"/>
                </a:lnTo>
                <a:lnTo>
                  <a:pt x="1535162" y="1916376"/>
                </a:lnTo>
                <a:lnTo>
                  <a:pt x="1475919" y="1872588"/>
                </a:lnTo>
                <a:lnTo>
                  <a:pt x="1403797" y="1805618"/>
                </a:lnTo>
                <a:lnTo>
                  <a:pt x="1298190" y="1689708"/>
                </a:lnTo>
                <a:lnTo>
                  <a:pt x="1171977" y="1530010"/>
                </a:lnTo>
                <a:lnTo>
                  <a:pt x="1040613" y="1365160"/>
                </a:lnTo>
                <a:lnTo>
                  <a:pt x="857733" y="11359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0E772CF-56CF-4B16-B935-92D1DF93371D}"/>
              </a:ext>
            </a:extLst>
          </p:cNvPr>
          <p:cNvGrpSpPr/>
          <p:nvPr/>
        </p:nvGrpSpPr>
        <p:grpSpPr>
          <a:xfrm>
            <a:off x="2455863" y="1389063"/>
            <a:ext cx="5075237" cy="4483100"/>
            <a:chOff x="2608263" y="1550988"/>
            <a:chExt cx="5075237" cy="4483100"/>
          </a:xfrm>
        </p:grpSpPr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D3208E59-FDE0-4FA4-ABAC-AF2938C54F9B}"/>
                </a:ext>
              </a:extLst>
            </p:cNvPr>
            <p:cNvSpPr/>
            <p:nvPr/>
          </p:nvSpPr>
          <p:spPr>
            <a:xfrm>
              <a:off x="2608263" y="15509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81D0F7C-E197-4AA9-8A47-86FAB2A6C28D}"/>
                </a:ext>
              </a:extLst>
            </p:cNvPr>
            <p:cNvSpPr/>
            <p:nvPr/>
          </p:nvSpPr>
          <p:spPr>
            <a:xfrm>
              <a:off x="5208588" y="21288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ED3EA124-FD8C-40D0-9ABF-5AD31EE819F6}"/>
                </a:ext>
              </a:extLst>
            </p:cNvPr>
            <p:cNvSpPr/>
            <p:nvPr/>
          </p:nvSpPr>
          <p:spPr>
            <a:xfrm>
              <a:off x="4014788" y="20304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4">
              <a:extLst>
                <a:ext uri="{FF2B5EF4-FFF2-40B4-BE49-F238E27FC236}">
                  <a16:creationId xmlns:a16="http://schemas.microsoft.com/office/drawing/2014/main" id="{7D4AC31E-1406-45B3-A582-7FAEA523ACD7}"/>
                </a:ext>
              </a:extLst>
            </p:cNvPr>
            <p:cNvSpPr/>
            <p:nvPr/>
          </p:nvSpPr>
          <p:spPr>
            <a:xfrm>
              <a:off x="3636963" y="25669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837CFBEA-25F1-4AEF-88C1-00EA6FE49E0A}"/>
                </a:ext>
              </a:extLst>
            </p:cNvPr>
            <p:cNvSpPr/>
            <p:nvPr/>
          </p:nvSpPr>
          <p:spPr>
            <a:xfrm>
              <a:off x="3303588" y="30241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D9C50E84-7CFA-4309-BF62-9D4B6723632E}"/>
                </a:ext>
              </a:extLst>
            </p:cNvPr>
            <p:cNvSpPr/>
            <p:nvPr/>
          </p:nvSpPr>
          <p:spPr>
            <a:xfrm>
              <a:off x="3376613" y="36385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7">
              <a:extLst>
                <a:ext uri="{FF2B5EF4-FFF2-40B4-BE49-F238E27FC236}">
                  <a16:creationId xmlns:a16="http://schemas.microsoft.com/office/drawing/2014/main" id="{7E66512B-E876-4B00-A4A8-9E6357218FBB}"/>
                </a:ext>
              </a:extLst>
            </p:cNvPr>
            <p:cNvSpPr/>
            <p:nvPr/>
          </p:nvSpPr>
          <p:spPr>
            <a:xfrm>
              <a:off x="3351213" y="42656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8">
              <a:extLst>
                <a:ext uri="{FF2B5EF4-FFF2-40B4-BE49-F238E27FC236}">
                  <a16:creationId xmlns:a16="http://schemas.microsoft.com/office/drawing/2014/main" id="{1A1156EA-6E91-4F4E-8D0E-068636C28F45}"/>
                </a:ext>
              </a:extLst>
            </p:cNvPr>
            <p:cNvSpPr/>
            <p:nvPr/>
          </p:nvSpPr>
          <p:spPr>
            <a:xfrm>
              <a:off x="3055938" y="31956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69">
              <a:extLst>
                <a:ext uri="{FF2B5EF4-FFF2-40B4-BE49-F238E27FC236}">
                  <a16:creationId xmlns:a16="http://schemas.microsoft.com/office/drawing/2014/main" id="{DB949408-9BF0-4090-9546-9E379C8BD51A}"/>
                </a:ext>
              </a:extLst>
            </p:cNvPr>
            <p:cNvSpPr/>
            <p:nvPr/>
          </p:nvSpPr>
          <p:spPr>
            <a:xfrm>
              <a:off x="3205163" y="51514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0">
              <a:extLst>
                <a:ext uri="{FF2B5EF4-FFF2-40B4-BE49-F238E27FC236}">
                  <a16:creationId xmlns:a16="http://schemas.microsoft.com/office/drawing/2014/main" id="{D6B790EC-97E3-41BE-B91A-4C595443AE21}"/>
                </a:ext>
              </a:extLst>
            </p:cNvPr>
            <p:cNvSpPr/>
            <p:nvPr/>
          </p:nvSpPr>
          <p:spPr>
            <a:xfrm>
              <a:off x="4033838" y="46863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CB8B6233-101E-4C8E-BEDD-D1BA29E240FA}"/>
                </a:ext>
              </a:extLst>
            </p:cNvPr>
            <p:cNvSpPr/>
            <p:nvPr/>
          </p:nvSpPr>
          <p:spPr>
            <a:xfrm rot="16200000">
              <a:off x="3081338" y="36083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2">
              <a:extLst>
                <a:ext uri="{FF2B5EF4-FFF2-40B4-BE49-F238E27FC236}">
                  <a16:creationId xmlns:a16="http://schemas.microsoft.com/office/drawing/2014/main" id="{A0189FB4-E2E5-4F66-A38A-84C6BF277C60}"/>
                </a:ext>
              </a:extLst>
            </p:cNvPr>
            <p:cNvSpPr/>
            <p:nvPr/>
          </p:nvSpPr>
          <p:spPr>
            <a:xfrm>
              <a:off x="5253038" y="31924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74">
              <a:extLst>
                <a:ext uri="{FF2B5EF4-FFF2-40B4-BE49-F238E27FC236}">
                  <a16:creationId xmlns:a16="http://schemas.microsoft.com/office/drawing/2014/main" id="{2D0E2F2C-F0F5-4751-AB70-C5C8842CBA5A}"/>
                </a:ext>
              </a:extLst>
            </p:cNvPr>
            <p:cNvSpPr/>
            <p:nvPr/>
          </p:nvSpPr>
          <p:spPr>
            <a:xfrm>
              <a:off x="4846638" y="33956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73">
              <a:extLst>
                <a:ext uri="{FF2B5EF4-FFF2-40B4-BE49-F238E27FC236}">
                  <a16:creationId xmlns:a16="http://schemas.microsoft.com/office/drawing/2014/main" id="{B9BF74B5-9763-4574-A646-13F5AD111537}"/>
                </a:ext>
              </a:extLst>
            </p:cNvPr>
            <p:cNvSpPr/>
            <p:nvPr/>
          </p:nvSpPr>
          <p:spPr>
            <a:xfrm>
              <a:off x="5422900" y="39624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A15400EC-1387-4BBD-880C-688E1F51D6AF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1" name="フリーフォーム 62">
              <a:extLst>
                <a:ext uri="{FF2B5EF4-FFF2-40B4-BE49-F238E27FC236}">
                  <a16:creationId xmlns:a16="http://schemas.microsoft.com/office/drawing/2014/main" id="{AD1095FA-FB33-419D-A0B9-5941315FCA82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1">
              <a:extLst>
                <a:ext uri="{FF2B5EF4-FFF2-40B4-BE49-F238E27FC236}">
                  <a16:creationId xmlns:a16="http://schemas.microsoft.com/office/drawing/2014/main" id="{EC202CB4-3788-4F96-9F18-30046D9A9C54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3">
              <a:extLst>
                <a:ext uri="{FF2B5EF4-FFF2-40B4-BE49-F238E27FC236}">
                  <a16:creationId xmlns:a16="http://schemas.microsoft.com/office/drawing/2014/main" id="{2AD207EB-36A1-4395-A14C-E52F92831F27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64">
              <a:extLst>
                <a:ext uri="{FF2B5EF4-FFF2-40B4-BE49-F238E27FC236}">
                  <a16:creationId xmlns:a16="http://schemas.microsoft.com/office/drawing/2014/main" id="{FAEA36A7-D675-4B5C-87B4-F42FC4D9BCD2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5">
              <a:extLst>
                <a:ext uri="{FF2B5EF4-FFF2-40B4-BE49-F238E27FC236}">
                  <a16:creationId xmlns:a16="http://schemas.microsoft.com/office/drawing/2014/main" id="{1E54E541-E59B-4046-8AC5-264F819F7946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66">
              <a:extLst>
                <a:ext uri="{FF2B5EF4-FFF2-40B4-BE49-F238E27FC236}">
                  <a16:creationId xmlns:a16="http://schemas.microsoft.com/office/drawing/2014/main" id="{AF51B7B6-53B9-43C3-BF6C-41FA0E4527D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67">
              <a:extLst>
                <a:ext uri="{FF2B5EF4-FFF2-40B4-BE49-F238E27FC236}">
                  <a16:creationId xmlns:a16="http://schemas.microsoft.com/office/drawing/2014/main" id="{68E24A2C-7911-4CA4-B7EF-AE141F1294D9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68">
              <a:extLst>
                <a:ext uri="{FF2B5EF4-FFF2-40B4-BE49-F238E27FC236}">
                  <a16:creationId xmlns:a16="http://schemas.microsoft.com/office/drawing/2014/main" id="{80281E96-DBA3-436B-956A-19EB26131058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69">
              <a:extLst>
                <a:ext uri="{FF2B5EF4-FFF2-40B4-BE49-F238E27FC236}">
                  <a16:creationId xmlns:a16="http://schemas.microsoft.com/office/drawing/2014/main" id="{0E348A34-EB49-46F4-BFFE-0F027F9A32FF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70">
              <a:extLst>
                <a:ext uri="{FF2B5EF4-FFF2-40B4-BE49-F238E27FC236}">
                  <a16:creationId xmlns:a16="http://schemas.microsoft.com/office/drawing/2014/main" id="{DE750AD3-F87B-470D-9F1D-E67828C8B8B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76">
              <a:extLst>
                <a:ext uri="{FF2B5EF4-FFF2-40B4-BE49-F238E27FC236}">
                  <a16:creationId xmlns:a16="http://schemas.microsoft.com/office/drawing/2014/main" id="{75DDB993-A2B2-48DB-9B29-3C7002813A90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72">
              <a:extLst>
                <a:ext uri="{FF2B5EF4-FFF2-40B4-BE49-F238E27FC236}">
                  <a16:creationId xmlns:a16="http://schemas.microsoft.com/office/drawing/2014/main" id="{5C05E0A8-2A55-49BB-AF54-3E981D6BA911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74">
              <a:extLst>
                <a:ext uri="{FF2B5EF4-FFF2-40B4-BE49-F238E27FC236}">
                  <a16:creationId xmlns:a16="http://schemas.microsoft.com/office/drawing/2014/main" id="{5C9A7473-6E81-4684-8507-AAF11FC4F260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73">
              <a:extLst>
                <a:ext uri="{FF2B5EF4-FFF2-40B4-BE49-F238E27FC236}">
                  <a16:creationId xmlns:a16="http://schemas.microsoft.com/office/drawing/2014/main" id="{842A99C4-B18A-47A9-AD48-CAB33D6BF40D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2213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0E0A4D-29C3-4523-81C3-FCFF6120AFAA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6072491-B700-834D-B43F-ED49B821E476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FD26726-E3E5-4446-B5AB-76D35F958370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565714D-1B47-F94B-A27D-99419360AE2D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F99B3F8E-5FD1-EB48-B0D3-445C9FB7899A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9102707-AE5E-3348-B442-93FF79A55437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CC9F0BE-48E1-A34A-AE9A-CDFF7ABF4A1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EF8D82D-F9F7-3A49-9B55-5126B1A7FB5E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77DFD70E-DC14-F744-8376-9B60C9922410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CF3F312-E79D-E549-B18F-FD4E99CEC42B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FCC084C-F5CF-454A-91A2-08206C7B233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76171BE8-206D-924E-94E2-75026855E89E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9A6022A-4041-E345-9990-F388918B438E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A638F0F-7822-C74E-A284-BBC5B42D4272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298AD0C-23FE-824C-AB97-E195AC033421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69104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9B513C-7555-0F4F-90DE-E4C867F12DE6}"/>
              </a:ext>
            </a:extLst>
          </p:cNvPr>
          <p:cNvSpPr/>
          <p:nvPr/>
        </p:nvSpPr>
        <p:spPr>
          <a:xfrm>
            <a:off x="4565650" y="1335088"/>
            <a:ext cx="558800" cy="625475"/>
          </a:xfrm>
          <a:custGeom>
            <a:avLst/>
            <a:gdLst>
              <a:gd name="connsiteX0" fmla="*/ 200025 w 559594"/>
              <a:gd name="connsiteY0" fmla="*/ 435769 h 623888"/>
              <a:gd name="connsiteX1" fmla="*/ 192882 w 559594"/>
              <a:gd name="connsiteY1" fmla="*/ 283369 h 623888"/>
              <a:gd name="connsiteX2" fmla="*/ 185738 w 559594"/>
              <a:gd name="connsiteY2" fmla="*/ 235744 h 623888"/>
              <a:gd name="connsiteX3" fmla="*/ 180975 w 559594"/>
              <a:gd name="connsiteY3" fmla="*/ 216694 h 623888"/>
              <a:gd name="connsiteX4" fmla="*/ 166688 w 559594"/>
              <a:gd name="connsiteY4" fmla="*/ 195263 h 623888"/>
              <a:gd name="connsiteX5" fmla="*/ 140494 w 559594"/>
              <a:gd name="connsiteY5" fmla="*/ 171450 h 623888"/>
              <a:gd name="connsiteX6" fmla="*/ 104775 w 559594"/>
              <a:gd name="connsiteY6" fmla="*/ 147638 h 623888"/>
              <a:gd name="connsiteX7" fmla="*/ 73819 w 559594"/>
              <a:gd name="connsiteY7" fmla="*/ 130969 h 623888"/>
              <a:gd name="connsiteX8" fmla="*/ 33338 w 559594"/>
              <a:gd name="connsiteY8" fmla="*/ 114300 h 623888"/>
              <a:gd name="connsiteX9" fmla="*/ 16669 w 559594"/>
              <a:gd name="connsiteY9" fmla="*/ 104775 h 623888"/>
              <a:gd name="connsiteX10" fmla="*/ 7144 w 559594"/>
              <a:gd name="connsiteY10" fmla="*/ 95250 h 623888"/>
              <a:gd name="connsiteX11" fmla="*/ 0 w 559594"/>
              <a:gd name="connsiteY11" fmla="*/ 80963 h 623888"/>
              <a:gd name="connsiteX12" fmla="*/ 0 w 559594"/>
              <a:gd name="connsiteY12" fmla="*/ 69057 h 623888"/>
              <a:gd name="connsiteX13" fmla="*/ 4763 w 559594"/>
              <a:gd name="connsiteY13" fmla="*/ 45244 h 623888"/>
              <a:gd name="connsiteX14" fmla="*/ 11907 w 559594"/>
              <a:gd name="connsiteY14" fmla="*/ 26194 h 623888"/>
              <a:gd name="connsiteX15" fmla="*/ 28575 w 559594"/>
              <a:gd name="connsiteY15" fmla="*/ 14288 h 623888"/>
              <a:gd name="connsiteX16" fmla="*/ 50007 w 559594"/>
              <a:gd name="connsiteY16" fmla="*/ 7144 h 623888"/>
              <a:gd name="connsiteX17" fmla="*/ 80963 w 559594"/>
              <a:gd name="connsiteY17" fmla="*/ 0 h 623888"/>
              <a:gd name="connsiteX18" fmla="*/ 116682 w 559594"/>
              <a:gd name="connsiteY18" fmla="*/ 0 h 623888"/>
              <a:gd name="connsiteX19" fmla="*/ 169069 w 559594"/>
              <a:gd name="connsiteY19" fmla="*/ 0 h 623888"/>
              <a:gd name="connsiteX20" fmla="*/ 209550 w 559594"/>
              <a:gd name="connsiteY20" fmla="*/ 4763 h 623888"/>
              <a:gd name="connsiteX21" fmla="*/ 257175 w 559594"/>
              <a:gd name="connsiteY21" fmla="*/ 16669 h 623888"/>
              <a:gd name="connsiteX22" fmla="*/ 307182 w 559594"/>
              <a:gd name="connsiteY22" fmla="*/ 33338 h 623888"/>
              <a:gd name="connsiteX23" fmla="*/ 354807 w 559594"/>
              <a:gd name="connsiteY23" fmla="*/ 54769 h 623888"/>
              <a:gd name="connsiteX24" fmla="*/ 404813 w 559594"/>
              <a:gd name="connsiteY24" fmla="*/ 80963 h 623888"/>
              <a:gd name="connsiteX25" fmla="*/ 457200 w 559594"/>
              <a:gd name="connsiteY25" fmla="*/ 116682 h 623888"/>
              <a:gd name="connsiteX26" fmla="*/ 497682 w 559594"/>
              <a:gd name="connsiteY26" fmla="*/ 147638 h 623888"/>
              <a:gd name="connsiteX27" fmla="*/ 528638 w 559594"/>
              <a:gd name="connsiteY27" fmla="*/ 183357 h 623888"/>
              <a:gd name="connsiteX28" fmla="*/ 547688 w 559594"/>
              <a:gd name="connsiteY28" fmla="*/ 211932 h 623888"/>
              <a:gd name="connsiteX29" fmla="*/ 559594 w 559594"/>
              <a:gd name="connsiteY29" fmla="*/ 242888 h 623888"/>
              <a:gd name="connsiteX30" fmla="*/ 559594 w 559594"/>
              <a:gd name="connsiteY30" fmla="*/ 276225 h 623888"/>
              <a:gd name="connsiteX31" fmla="*/ 552450 w 559594"/>
              <a:gd name="connsiteY31" fmla="*/ 302419 h 623888"/>
              <a:gd name="connsiteX32" fmla="*/ 535782 w 559594"/>
              <a:gd name="connsiteY32" fmla="*/ 340519 h 623888"/>
              <a:gd name="connsiteX33" fmla="*/ 523875 w 559594"/>
              <a:gd name="connsiteY33" fmla="*/ 395288 h 623888"/>
              <a:gd name="connsiteX34" fmla="*/ 516732 w 559594"/>
              <a:gd name="connsiteY34" fmla="*/ 516732 h 623888"/>
              <a:gd name="connsiteX35" fmla="*/ 514350 w 559594"/>
              <a:gd name="connsiteY35" fmla="*/ 576263 h 623888"/>
              <a:gd name="connsiteX36" fmla="*/ 202407 w 559594"/>
              <a:gd name="connsiteY36" fmla="*/ 623888 h 623888"/>
              <a:gd name="connsiteX37" fmla="*/ 200025 w 559594"/>
              <a:gd name="connsiteY37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4" h="623888">
                <a:moveTo>
                  <a:pt x="200025" y="435769"/>
                </a:moveTo>
                <a:lnTo>
                  <a:pt x="192882" y="283369"/>
                </a:lnTo>
                <a:lnTo>
                  <a:pt x="185738" y="235744"/>
                </a:lnTo>
                <a:lnTo>
                  <a:pt x="180975" y="216694"/>
                </a:lnTo>
                <a:lnTo>
                  <a:pt x="166688" y="195263"/>
                </a:lnTo>
                <a:lnTo>
                  <a:pt x="140494" y="171450"/>
                </a:lnTo>
                <a:lnTo>
                  <a:pt x="104775" y="147638"/>
                </a:lnTo>
                <a:lnTo>
                  <a:pt x="73819" y="130969"/>
                </a:lnTo>
                <a:lnTo>
                  <a:pt x="33338" y="114300"/>
                </a:lnTo>
                <a:lnTo>
                  <a:pt x="16669" y="104775"/>
                </a:lnTo>
                <a:lnTo>
                  <a:pt x="7144" y="95250"/>
                </a:lnTo>
                <a:lnTo>
                  <a:pt x="0" y="80963"/>
                </a:lnTo>
                <a:lnTo>
                  <a:pt x="0" y="69057"/>
                </a:lnTo>
                <a:lnTo>
                  <a:pt x="4763" y="45244"/>
                </a:lnTo>
                <a:lnTo>
                  <a:pt x="11907" y="26194"/>
                </a:lnTo>
                <a:lnTo>
                  <a:pt x="28575" y="14288"/>
                </a:lnTo>
                <a:lnTo>
                  <a:pt x="50007" y="7144"/>
                </a:lnTo>
                <a:lnTo>
                  <a:pt x="80963" y="0"/>
                </a:lnTo>
                <a:lnTo>
                  <a:pt x="116682" y="0"/>
                </a:lnTo>
                <a:lnTo>
                  <a:pt x="169069" y="0"/>
                </a:lnTo>
                <a:lnTo>
                  <a:pt x="209550" y="4763"/>
                </a:lnTo>
                <a:lnTo>
                  <a:pt x="257175" y="16669"/>
                </a:lnTo>
                <a:lnTo>
                  <a:pt x="307182" y="33338"/>
                </a:lnTo>
                <a:lnTo>
                  <a:pt x="354807" y="54769"/>
                </a:lnTo>
                <a:lnTo>
                  <a:pt x="404813" y="80963"/>
                </a:lnTo>
                <a:lnTo>
                  <a:pt x="457200" y="116682"/>
                </a:lnTo>
                <a:lnTo>
                  <a:pt x="497682" y="147638"/>
                </a:lnTo>
                <a:lnTo>
                  <a:pt x="528638" y="183357"/>
                </a:lnTo>
                <a:lnTo>
                  <a:pt x="547688" y="211932"/>
                </a:lnTo>
                <a:lnTo>
                  <a:pt x="559594" y="242888"/>
                </a:lnTo>
                <a:lnTo>
                  <a:pt x="559594" y="276225"/>
                </a:lnTo>
                <a:lnTo>
                  <a:pt x="552450" y="302419"/>
                </a:lnTo>
                <a:lnTo>
                  <a:pt x="535782" y="340519"/>
                </a:lnTo>
                <a:lnTo>
                  <a:pt x="523875" y="395288"/>
                </a:lnTo>
                <a:lnTo>
                  <a:pt x="516732" y="516732"/>
                </a:lnTo>
                <a:lnTo>
                  <a:pt x="514350" y="576263"/>
                </a:lnTo>
                <a:lnTo>
                  <a:pt x="202407" y="623888"/>
                </a:lnTo>
                <a:lnTo>
                  <a:pt x="200025" y="435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AAAE491-0BFA-F64E-A83A-21C835FAEBFE}"/>
              </a:ext>
            </a:extLst>
          </p:cNvPr>
          <p:cNvSpPr/>
          <p:nvPr/>
        </p:nvSpPr>
        <p:spPr>
          <a:xfrm>
            <a:off x="3013075" y="1814513"/>
            <a:ext cx="371475" cy="971550"/>
          </a:xfrm>
          <a:custGeom>
            <a:avLst/>
            <a:gdLst>
              <a:gd name="connsiteX0" fmla="*/ 92869 w 371475"/>
              <a:gd name="connsiteY0" fmla="*/ 566737 h 971550"/>
              <a:gd name="connsiteX1" fmla="*/ 126207 w 371475"/>
              <a:gd name="connsiteY1" fmla="*/ 483393 h 971550"/>
              <a:gd name="connsiteX2" fmla="*/ 145257 w 371475"/>
              <a:gd name="connsiteY2" fmla="*/ 423862 h 971550"/>
              <a:gd name="connsiteX3" fmla="*/ 159544 w 371475"/>
              <a:gd name="connsiteY3" fmla="*/ 361950 h 971550"/>
              <a:gd name="connsiteX4" fmla="*/ 173832 w 371475"/>
              <a:gd name="connsiteY4" fmla="*/ 292893 h 971550"/>
              <a:gd name="connsiteX5" fmla="*/ 176213 w 371475"/>
              <a:gd name="connsiteY5" fmla="*/ 238125 h 971550"/>
              <a:gd name="connsiteX6" fmla="*/ 173832 w 371475"/>
              <a:gd name="connsiteY6" fmla="*/ 173831 h 971550"/>
              <a:gd name="connsiteX7" fmla="*/ 159544 w 371475"/>
              <a:gd name="connsiteY7" fmla="*/ 107156 h 971550"/>
              <a:gd name="connsiteX8" fmla="*/ 150019 w 371475"/>
              <a:gd name="connsiteY8" fmla="*/ 69056 h 971550"/>
              <a:gd name="connsiteX9" fmla="*/ 145257 w 371475"/>
              <a:gd name="connsiteY9" fmla="*/ 52387 h 971550"/>
              <a:gd name="connsiteX10" fmla="*/ 145257 w 371475"/>
              <a:gd name="connsiteY10" fmla="*/ 30956 h 971550"/>
              <a:gd name="connsiteX11" fmla="*/ 152400 w 371475"/>
              <a:gd name="connsiteY11" fmla="*/ 9525 h 971550"/>
              <a:gd name="connsiteX12" fmla="*/ 164307 w 371475"/>
              <a:gd name="connsiteY12" fmla="*/ 0 h 971550"/>
              <a:gd name="connsiteX13" fmla="*/ 178594 w 371475"/>
              <a:gd name="connsiteY13" fmla="*/ 0 h 971550"/>
              <a:gd name="connsiteX14" fmla="*/ 200025 w 371475"/>
              <a:gd name="connsiteY14" fmla="*/ 11906 h 971550"/>
              <a:gd name="connsiteX15" fmla="*/ 226219 w 371475"/>
              <a:gd name="connsiteY15" fmla="*/ 33337 h 971550"/>
              <a:gd name="connsiteX16" fmla="*/ 257175 w 371475"/>
              <a:gd name="connsiteY16" fmla="*/ 71437 h 971550"/>
              <a:gd name="connsiteX17" fmla="*/ 285750 w 371475"/>
              <a:gd name="connsiteY17" fmla="*/ 114300 h 971550"/>
              <a:gd name="connsiteX18" fmla="*/ 311944 w 371475"/>
              <a:gd name="connsiteY18" fmla="*/ 169068 h 971550"/>
              <a:gd name="connsiteX19" fmla="*/ 347663 w 371475"/>
              <a:gd name="connsiteY19" fmla="*/ 250031 h 971550"/>
              <a:gd name="connsiteX20" fmla="*/ 371475 w 371475"/>
              <a:gd name="connsiteY20" fmla="*/ 409575 h 971550"/>
              <a:gd name="connsiteX21" fmla="*/ 354807 w 371475"/>
              <a:gd name="connsiteY21" fmla="*/ 540543 h 971550"/>
              <a:gd name="connsiteX22" fmla="*/ 338138 w 371475"/>
              <a:gd name="connsiteY22" fmla="*/ 633412 h 971550"/>
              <a:gd name="connsiteX23" fmla="*/ 304800 w 371475"/>
              <a:gd name="connsiteY23" fmla="*/ 762000 h 971550"/>
              <a:gd name="connsiteX24" fmla="*/ 271463 w 371475"/>
              <a:gd name="connsiteY24" fmla="*/ 842962 h 971550"/>
              <a:gd name="connsiteX25" fmla="*/ 233363 w 371475"/>
              <a:gd name="connsiteY25" fmla="*/ 909637 h 971550"/>
              <a:gd name="connsiteX26" fmla="*/ 190500 w 371475"/>
              <a:gd name="connsiteY26" fmla="*/ 950118 h 971550"/>
              <a:gd name="connsiteX27" fmla="*/ 164307 w 371475"/>
              <a:gd name="connsiteY27" fmla="*/ 966787 h 971550"/>
              <a:gd name="connsiteX28" fmla="*/ 145257 w 371475"/>
              <a:gd name="connsiteY28" fmla="*/ 971550 h 971550"/>
              <a:gd name="connsiteX29" fmla="*/ 116682 w 371475"/>
              <a:gd name="connsiteY29" fmla="*/ 971550 h 971550"/>
              <a:gd name="connsiteX30" fmla="*/ 78582 w 371475"/>
              <a:gd name="connsiteY30" fmla="*/ 959643 h 971550"/>
              <a:gd name="connsiteX31" fmla="*/ 42863 w 371475"/>
              <a:gd name="connsiteY31" fmla="*/ 933450 h 971550"/>
              <a:gd name="connsiteX32" fmla="*/ 21432 w 371475"/>
              <a:gd name="connsiteY32" fmla="*/ 912018 h 971550"/>
              <a:gd name="connsiteX33" fmla="*/ 9525 w 371475"/>
              <a:gd name="connsiteY33" fmla="*/ 883443 h 971550"/>
              <a:gd name="connsiteX34" fmla="*/ 0 w 371475"/>
              <a:gd name="connsiteY34" fmla="*/ 835818 h 971550"/>
              <a:gd name="connsiteX35" fmla="*/ 0 w 371475"/>
              <a:gd name="connsiteY35" fmla="*/ 778668 h 971550"/>
              <a:gd name="connsiteX36" fmla="*/ 11907 w 371475"/>
              <a:gd name="connsiteY36" fmla="*/ 723900 h 971550"/>
              <a:gd name="connsiteX37" fmla="*/ 33338 w 371475"/>
              <a:gd name="connsiteY37" fmla="*/ 683418 h 971550"/>
              <a:gd name="connsiteX38" fmla="*/ 92869 w 371475"/>
              <a:gd name="connsiteY38" fmla="*/ 56673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1475" h="971550">
                <a:moveTo>
                  <a:pt x="92869" y="566737"/>
                </a:moveTo>
                <a:lnTo>
                  <a:pt x="126207" y="483393"/>
                </a:lnTo>
                <a:lnTo>
                  <a:pt x="145257" y="423862"/>
                </a:lnTo>
                <a:lnTo>
                  <a:pt x="159544" y="361950"/>
                </a:lnTo>
                <a:lnTo>
                  <a:pt x="173832" y="292893"/>
                </a:lnTo>
                <a:lnTo>
                  <a:pt x="176213" y="238125"/>
                </a:lnTo>
                <a:cubicBezTo>
                  <a:pt x="175419" y="216694"/>
                  <a:pt x="178198" y="202009"/>
                  <a:pt x="173832" y="173831"/>
                </a:cubicBezTo>
                <a:lnTo>
                  <a:pt x="159544" y="107156"/>
                </a:lnTo>
                <a:lnTo>
                  <a:pt x="150019" y="69056"/>
                </a:lnTo>
                <a:lnTo>
                  <a:pt x="145257" y="52387"/>
                </a:lnTo>
                <a:lnTo>
                  <a:pt x="145257" y="30956"/>
                </a:lnTo>
                <a:lnTo>
                  <a:pt x="152400" y="9525"/>
                </a:lnTo>
                <a:lnTo>
                  <a:pt x="164307" y="0"/>
                </a:lnTo>
                <a:lnTo>
                  <a:pt x="178594" y="0"/>
                </a:lnTo>
                <a:lnTo>
                  <a:pt x="200025" y="11906"/>
                </a:lnTo>
                <a:lnTo>
                  <a:pt x="226219" y="33337"/>
                </a:lnTo>
                <a:lnTo>
                  <a:pt x="257175" y="71437"/>
                </a:lnTo>
                <a:lnTo>
                  <a:pt x="285750" y="114300"/>
                </a:lnTo>
                <a:lnTo>
                  <a:pt x="311944" y="169068"/>
                </a:lnTo>
                <a:lnTo>
                  <a:pt x="347663" y="250031"/>
                </a:lnTo>
                <a:lnTo>
                  <a:pt x="371475" y="409575"/>
                </a:lnTo>
                <a:lnTo>
                  <a:pt x="354807" y="540543"/>
                </a:lnTo>
                <a:lnTo>
                  <a:pt x="338138" y="633412"/>
                </a:lnTo>
                <a:lnTo>
                  <a:pt x="304800" y="762000"/>
                </a:lnTo>
                <a:lnTo>
                  <a:pt x="271463" y="842962"/>
                </a:lnTo>
                <a:lnTo>
                  <a:pt x="233363" y="909637"/>
                </a:lnTo>
                <a:lnTo>
                  <a:pt x="190500" y="950118"/>
                </a:lnTo>
                <a:lnTo>
                  <a:pt x="164307" y="966787"/>
                </a:lnTo>
                <a:lnTo>
                  <a:pt x="145257" y="971550"/>
                </a:lnTo>
                <a:lnTo>
                  <a:pt x="116682" y="971550"/>
                </a:lnTo>
                <a:lnTo>
                  <a:pt x="78582" y="959643"/>
                </a:lnTo>
                <a:lnTo>
                  <a:pt x="42863" y="933450"/>
                </a:lnTo>
                <a:lnTo>
                  <a:pt x="21432" y="912018"/>
                </a:lnTo>
                <a:lnTo>
                  <a:pt x="9525" y="883443"/>
                </a:lnTo>
                <a:lnTo>
                  <a:pt x="0" y="835818"/>
                </a:lnTo>
                <a:lnTo>
                  <a:pt x="0" y="778668"/>
                </a:lnTo>
                <a:lnTo>
                  <a:pt x="11907" y="723900"/>
                </a:lnTo>
                <a:lnTo>
                  <a:pt x="33338" y="683418"/>
                </a:lnTo>
                <a:lnTo>
                  <a:pt x="92869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D960C6-5990-6145-ACA2-30429CF73AC3}"/>
              </a:ext>
            </a:extLst>
          </p:cNvPr>
          <p:cNvSpPr/>
          <p:nvPr/>
        </p:nvSpPr>
        <p:spPr>
          <a:xfrm>
            <a:off x="3248025" y="4251325"/>
            <a:ext cx="3424238" cy="539750"/>
          </a:xfrm>
          <a:custGeom>
            <a:avLst/>
            <a:gdLst>
              <a:gd name="connsiteX0" fmla="*/ 1093451 w 3424161"/>
              <a:gd name="connsiteY0" fmla="*/ 426912 h 539409"/>
              <a:gd name="connsiteX1" fmla="*/ 807881 w 3424161"/>
              <a:gd name="connsiteY1" fmla="*/ 467296 h 539409"/>
              <a:gd name="connsiteX2" fmla="*/ 692499 w 3424161"/>
              <a:gd name="connsiteY2" fmla="*/ 481718 h 539409"/>
              <a:gd name="connsiteX3" fmla="*/ 559810 w 3424161"/>
              <a:gd name="connsiteY3" fmla="*/ 504795 h 539409"/>
              <a:gd name="connsiteX4" fmla="*/ 455967 w 3424161"/>
              <a:gd name="connsiteY4" fmla="*/ 539409 h 539409"/>
              <a:gd name="connsiteX5" fmla="*/ 430006 w 3424161"/>
              <a:gd name="connsiteY5" fmla="*/ 539409 h 539409"/>
              <a:gd name="connsiteX6" fmla="*/ 369430 w 3424161"/>
              <a:gd name="connsiteY6" fmla="*/ 530756 h 539409"/>
              <a:gd name="connsiteX7" fmla="*/ 300201 w 3424161"/>
              <a:gd name="connsiteY7" fmla="*/ 504795 h 539409"/>
              <a:gd name="connsiteX8" fmla="*/ 225203 w 3424161"/>
              <a:gd name="connsiteY8" fmla="*/ 458642 h 539409"/>
              <a:gd name="connsiteX9" fmla="*/ 167512 w 3424161"/>
              <a:gd name="connsiteY9" fmla="*/ 418258 h 539409"/>
              <a:gd name="connsiteX10" fmla="*/ 115591 w 3424161"/>
              <a:gd name="connsiteY10" fmla="*/ 369221 h 539409"/>
              <a:gd name="connsiteX11" fmla="*/ 52131 w 3424161"/>
              <a:gd name="connsiteY11" fmla="*/ 282685 h 539409"/>
              <a:gd name="connsiteX12" fmla="*/ 20401 w 3424161"/>
              <a:gd name="connsiteY12" fmla="*/ 227879 h 539409"/>
              <a:gd name="connsiteX13" fmla="*/ 5978 w 3424161"/>
              <a:gd name="connsiteY13" fmla="*/ 196149 h 539409"/>
              <a:gd name="connsiteX14" fmla="*/ 209 w 3424161"/>
              <a:gd name="connsiteY14" fmla="*/ 167303 h 539409"/>
              <a:gd name="connsiteX15" fmla="*/ 5978 w 3424161"/>
              <a:gd name="connsiteY15" fmla="*/ 147111 h 539409"/>
              <a:gd name="connsiteX16" fmla="*/ 26170 w 3424161"/>
              <a:gd name="connsiteY16" fmla="*/ 135573 h 539409"/>
              <a:gd name="connsiteX17" fmla="*/ 46362 w 3424161"/>
              <a:gd name="connsiteY17" fmla="*/ 129804 h 539409"/>
              <a:gd name="connsiteX18" fmla="*/ 69438 w 3424161"/>
              <a:gd name="connsiteY18" fmla="*/ 132689 h 539409"/>
              <a:gd name="connsiteX19" fmla="*/ 101168 w 3424161"/>
              <a:gd name="connsiteY19" fmla="*/ 167303 h 539409"/>
              <a:gd name="connsiteX20" fmla="*/ 164628 w 3424161"/>
              <a:gd name="connsiteY20" fmla="*/ 224994 h 539409"/>
              <a:gd name="connsiteX21" fmla="*/ 222319 w 3424161"/>
              <a:gd name="connsiteY21" fmla="*/ 259609 h 539409"/>
              <a:gd name="connsiteX22" fmla="*/ 291548 w 3424161"/>
              <a:gd name="connsiteY22" fmla="*/ 285569 h 539409"/>
              <a:gd name="connsiteX23" fmla="*/ 349239 w 3424161"/>
              <a:gd name="connsiteY23" fmla="*/ 297108 h 539409"/>
              <a:gd name="connsiteX24" fmla="*/ 415583 w 3424161"/>
              <a:gd name="connsiteY24" fmla="*/ 302877 h 539409"/>
              <a:gd name="connsiteX25" fmla="*/ 487697 w 3424161"/>
              <a:gd name="connsiteY25" fmla="*/ 305761 h 539409"/>
              <a:gd name="connsiteX26" fmla="*/ 562695 w 3424161"/>
              <a:gd name="connsiteY26" fmla="*/ 305761 h 539409"/>
              <a:gd name="connsiteX27" fmla="*/ 715576 w 3424161"/>
              <a:gd name="connsiteY27" fmla="*/ 288454 h 539409"/>
              <a:gd name="connsiteX28" fmla="*/ 940570 w 3424161"/>
              <a:gd name="connsiteY28" fmla="*/ 259609 h 539409"/>
              <a:gd name="connsiteX29" fmla="*/ 1361713 w 3424161"/>
              <a:gd name="connsiteY29" fmla="*/ 210571 h 539409"/>
              <a:gd name="connsiteX30" fmla="*/ 1624206 w 3424161"/>
              <a:gd name="connsiteY30" fmla="*/ 181726 h 539409"/>
              <a:gd name="connsiteX31" fmla="*/ 1869393 w 3424161"/>
              <a:gd name="connsiteY31" fmla="*/ 155765 h 539409"/>
              <a:gd name="connsiteX32" fmla="*/ 2258806 w 3424161"/>
              <a:gd name="connsiteY32" fmla="*/ 121151 h 539409"/>
              <a:gd name="connsiteX33" fmla="*/ 2720333 w 3424161"/>
              <a:gd name="connsiteY33" fmla="*/ 77882 h 539409"/>
              <a:gd name="connsiteX34" fmla="*/ 2792446 w 3424161"/>
              <a:gd name="connsiteY34" fmla="*/ 69229 h 539409"/>
              <a:gd name="connsiteX35" fmla="*/ 2893405 w 3424161"/>
              <a:gd name="connsiteY35" fmla="*/ 43268 h 539409"/>
              <a:gd name="connsiteX36" fmla="*/ 2979941 w 3424161"/>
              <a:gd name="connsiteY36" fmla="*/ 17307 h 539409"/>
              <a:gd name="connsiteX37" fmla="*/ 3026094 w 3424161"/>
              <a:gd name="connsiteY37" fmla="*/ 0 h 539409"/>
              <a:gd name="connsiteX38" fmla="*/ 3078016 w 3424161"/>
              <a:gd name="connsiteY38" fmla="*/ 2884 h 539409"/>
              <a:gd name="connsiteX39" fmla="*/ 3158783 w 3424161"/>
              <a:gd name="connsiteY39" fmla="*/ 20192 h 539409"/>
              <a:gd name="connsiteX40" fmla="*/ 3262627 w 3424161"/>
              <a:gd name="connsiteY40" fmla="*/ 66344 h 539409"/>
              <a:gd name="connsiteX41" fmla="*/ 3337625 w 3424161"/>
              <a:gd name="connsiteY41" fmla="*/ 112497 h 539409"/>
              <a:gd name="connsiteX42" fmla="*/ 3412623 w 3424161"/>
              <a:gd name="connsiteY42" fmla="*/ 181726 h 539409"/>
              <a:gd name="connsiteX43" fmla="*/ 3424161 w 3424161"/>
              <a:gd name="connsiteY43" fmla="*/ 204802 h 539409"/>
              <a:gd name="connsiteX44" fmla="*/ 3424161 w 3424161"/>
              <a:gd name="connsiteY44" fmla="*/ 236532 h 539409"/>
              <a:gd name="connsiteX45" fmla="*/ 3398200 w 3424161"/>
              <a:gd name="connsiteY45" fmla="*/ 265378 h 539409"/>
              <a:gd name="connsiteX46" fmla="*/ 3346278 w 3424161"/>
              <a:gd name="connsiteY46" fmla="*/ 285569 h 539409"/>
              <a:gd name="connsiteX47" fmla="*/ 3219358 w 3424161"/>
              <a:gd name="connsiteY47" fmla="*/ 291339 h 539409"/>
              <a:gd name="connsiteX48" fmla="*/ 2979941 w 3424161"/>
              <a:gd name="connsiteY48" fmla="*/ 291339 h 539409"/>
              <a:gd name="connsiteX49" fmla="*/ 2584759 w 3424161"/>
              <a:gd name="connsiteY49" fmla="*/ 302877 h 539409"/>
              <a:gd name="connsiteX50" fmla="*/ 2325150 w 3424161"/>
              <a:gd name="connsiteY50" fmla="*/ 311530 h 539409"/>
              <a:gd name="connsiteX51" fmla="*/ 1984774 w 3424161"/>
              <a:gd name="connsiteY51" fmla="*/ 334607 h 539409"/>
              <a:gd name="connsiteX52" fmla="*/ 1278061 w 3424161"/>
              <a:gd name="connsiteY52" fmla="*/ 406720 h 539409"/>
              <a:gd name="connsiteX53" fmla="*/ 1093451 w 3424161"/>
              <a:gd name="connsiteY53" fmla="*/ 426912 h 53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24161" h="539409">
                <a:moveTo>
                  <a:pt x="1093451" y="426912"/>
                </a:moveTo>
                <a:lnTo>
                  <a:pt x="807881" y="467296"/>
                </a:lnTo>
                <a:lnTo>
                  <a:pt x="692499" y="481718"/>
                </a:lnTo>
                <a:lnTo>
                  <a:pt x="559810" y="504795"/>
                </a:lnTo>
                <a:lnTo>
                  <a:pt x="455967" y="539409"/>
                </a:lnTo>
                <a:lnTo>
                  <a:pt x="430006" y="539409"/>
                </a:lnTo>
                <a:lnTo>
                  <a:pt x="369430" y="530756"/>
                </a:lnTo>
                <a:lnTo>
                  <a:pt x="300201" y="504795"/>
                </a:lnTo>
                <a:lnTo>
                  <a:pt x="225203" y="458642"/>
                </a:lnTo>
                <a:lnTo>
                  <a:pt x="167512" y="418258"/>
                </a:lnTo>
                <a:lnTo>
                  <a:pt x="115591" y="369221"/>
                </a:lnTo>
                <a:lnTo>
                  <a:pt x="52131" y="282685"/>
                </a:lnTo>
                <a:lnTo>
                  <a:pt x="20401" y="227879"/>
                </a:lnTo>
                <a:lnTo>
                  <a:pt x="5978" y="196149"/>
                </a:lnTo>
                <a:cubicBezTo>
                  <a:pt x="0" y="169249"/>
                  <a:pt x="209" y="179053"/>
                  <a:pt x="209" y="167303"/>
                </a:cubicBezTo>
                <a:lnTo>
                  <a:pt x="5978" y="147111"/>
                </a:lnTo>
                <a:lnTo>
                  <a:pt x="26170" y="135573"/>
                </a:lnTo>
                <a:lnTo>
                  <a:pt x="46362" y="129804"/>
                </a:lnTo>
                <a:lnTo>
                  <a:pt x="69438" y="132689"/>
                </a:lnTo>
                <a:lnTo>
                  <a:pt x="101168" y="167303"/>
                </a:lnTo>
                <a:lnTo>
                  <a:pt x="164628" y="224994"/>
                </a:lnTo>
                <a:lnTo>
                  <a:pt x="222319" y="259609"/>
                </a:lnTo>
                <a:lnTo>
                  <a:pt x="291548" y="285569"/>
                </a:lnTo>
                <a:lnTo>
                  <a:pt x="349239" y="297108"/>
                </a:lnTo>
                <a:lnTo>
                  <a:pt x="415583" y="302877"/>
                </a:lnTo>
                <a:lnTo>
                  <a:pt x="487697" y="305761"/>
                </a:lnTo>
                <a:lnTo>
                  <a:pt x="562695" y="305761"/>
                </a:lnTo>
                <a:lnTo>
                  <a:pt x="715576" y="288454"/>
                </a:lnTo>
                <a:lnTo>
                  <a:pt x="940570" y="259609"/>
                </a:lnTo>
                <a:lnTo>
                  <a:pt x="1361713" y="210571"/>
                </a:lnTo>
                <a:lnTo>
                  <a:pt x="1624206" y="181726"/>
                </a:lnTo>
                <a:lnTo>
                  <a:pt x="1869393" y="155765"/>
                </a:lnTo>
                <a:lnTo>
                  <a:pt x="2258806" y="121151"/>
                </a:lnTo>
                <a:lnTo>
                  <a:pt x="2720333" y="77882"/>
                </a:lnTo>
                <a:lnTo>
                  <a:pt x="2792446" y="69229"/>
                </a:lnTo>
                <a:lnTo>
                  <a:pt x="2893405" y="43268"/>
                </a:lnTo>
                <a:lnTo>
                  <a:pt x="2979941" y="17307"/>
                </a:lnTo>
                <a:lnTo>
                  <a:pt x="3026094" y="0"/>
                </a:lnTo>
                <a:lnTo>
                  <a:pt x="3078016" y="2884"/>
                </a:lnTo>
                <a:lnTo>
                  <a:pt x="3158783" y="20192"/>
                </a:lnTo>
                <a:lnTo>
                  <a:pt x="3262627" y="66344"/>
                </a:lnTo>
                <a:lnTo>
                  <a:pt x="3337625" y="112497"/>
                </a:lnTo>
                <a:lnTo>
                  <a:pt x="3412623" y="181726"/>
                </a:lnTo>
                <a:lnTo>
                  <a:pt x="3424161" y="204802"/>
                </a:lnTo>
                <a:lnTo>
                  <a:pt x="3424161" y="236532"/>
                </a:lnTo>
                <a:lnTo>
                  <a:pt x="3398200" y="265378"/>
                </a:lnTo>
                <a:lnTo>
                  <a:pt x="3346278" y="285569"/>
                </a:lnTo>
                <a:lnTo>
                  <a:pt x="3219358" y="291339"/>
                </a:lnTo>
                <a:lnTo>
                  <a:pt x="2979941" y="291339"/>
                </a:lnTo>
                <a:lnTo>
                  <a:pt x="2584759" y="302877"/>
                </a:lnTo>
                <a:lnTo>
                  <a:pt x="2325150" y="311530"/>
                </a:lnTo>
                <a:lnTo>
                  <a:pt x="1984774" y="334607"/>
                </a:lnTo>
                <a:lnTo>
                  <a:pt x="1278061" y="406720"/>
                </a:lnTo>
                <a:lnTo>
                  <a:pt x="1093451" y="426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99E10DF-7903-224B-BE95-319C5D4DF067}"/>
              </a:ext>
            </a:extLst>
          </p:cNvPr>
          <p:cNvSpPr/>
          <p:nvPr/>
        </p:nvSpPr>
        <p:spPr>
          <a:xfrm>
            <a:off x="3267075" y="1730375"/>
            <a:ext cx="3762375" cy="504825"/>
          </a:xfrm>
          <a:custGeom>
            <a:avLst/>
            <a:gdLst>
              <a:gd name="connsiteX0" fmla="*/ 1095375 w 3762375"/>
              <a:gd name="connsiteY0" fmla="*/ 358775 h 504825"/>
              <a:gd name="connsiteX1" fmla="*/ 650875 w 3762375"/>
              <a:gd name="connsiteY1" fmla="*/ 419100 h 504825"/>
              <a:gd name="connsiteX2" fmla="*/ 276225 w 3762375"/>
              <a:gd name="connsiteY2" fmla="*/ 469900 h 504825"/>
              <a:gd name="connsiteX3" fmla="*/ 41275 w 3762375"/>
              <a:gd name="connsiteY3" fmla="*/ 504825 h 504825"/>
              <a:gd name="connsiteX4" fmla="*/ 0 w 3762375"/>
              <a:gd name="connsiteY4" fmla="*/ 342900 h 504825"/>
              <a:gd name="connsiteX5" fmla="*/ 295275 w 3762375"/>
              <a:gd name="connsiteY5" fmla="*/ 307975 h 504825"/>
              <a:gd name="connsiteX6" fmla="*/ 685800 w 3762375"/>
              <a:gd name="connsiteY6" fmla="*/ 260350 h 504825"/>
              <a:gd name="connsiteX7" fmla="*/ 1089025 w 3762375"/>
              <a:gd name="connsiteY7" fmla="*/ 206375 h 504825"/>
              <a:gd name="connsiteX8" fmla="*/ 1520825 w 3762375"/>
              <a:gd name="connsiteY8" fmla="*/ 149225 h 504825"/>
              <a:gd name="connsiteX9" fmla="*/ 1803400 w 3762375"/>
              <a:gd name="connsiteY9" fmla="*/ 117475 h 504825"/>
              <a:gd name="connsiteX10" fmla="*/ 2159000 w 3762375"/>
              <a:gd name="connsiteY10" fmla="*/ 88900 h 504825"/>
              <a:gd name="connsiteX11" fmla="*/ 2447925 w 3762375"/>
              <a:gd name="connsiteY11" fmla="*/ 69850 h 504825"/>
              <a:gd name="connsiteX12" fmla="*/ 2835275 w 3762375"/>
              <a:gd name="connsiteY12" fmla="*/ 47625 h 504825"/>
              <a:gd name="connsiteX13" fmla="*/ 3089275 w 3762375"/>
              <a:gd name="connsiteY13" fmla="*/ 44450 h 504825"/>
              <a:gd name="connsiteX14" fmla="*/ 3235325 w 3762375"/>
              <a:gd name="connsiteY14" fmla="*/ 44450 h 504825"/>
              <a:gd name="connsiteX15" fmla="*/ 3257550 w 3762375"/>
              <a:gd name="connsiteY15" fmla="*/ 38100 h 504825"/>
              <a:gd name="connsiteX16" fmla="*/ 3302000 w 3762375"/>
              <a:gd name="connsiteY16" fmla="*/ 22225 h 504825"/>
              <a:gd name="connsiteX17" fmla="*/ 3349625 w 3762375"/>
              <a:gd name="connsiteY17" fmla="*/ 0 h 504825"/>
              <a:gd name="connsiteX18" fmla="*/ 3362325 w 3762375"/>
              <a:gd name="connsiteY18" fmla="*/ 0 h 504825"/>
              <a:gd name="connsiteX19" fmla="*/ 3444875 w 3762375"/>
              <a:gd name="connsiteY19" fmla="*/ 47625 h 504825"/>
              <a:gd name="connsiteX20" fmla="*/ 3536950 w 3762375"/>
              <a:gd name="connsiteY20" fmla="*/ 111125 h 504825"/>
              <a:gd name="connsiteX21" fmla="*/ 3613150 w 3762375"/>
              <a:gd name="connsiteY21" fmla="*/ 174625 h 504825"/>
              <a:gd name="connsiteX22" fmla="*/ 3686175 w 3762375"/>
              <a:gd name="connsiteY22" fmla="*/ 257175 h 504825"/>
              <a:gd name="connsiteX23" fmla="*/ 3740150 w 3762375"/>
              <a:gd name="connsiteY23" fmla="*/ 333375 h 504825"/>
              <a:gd name="connsiteX24" fmla="*/ 3762375 w 3762375"/>
              <a:gd name="connsiteY24" fmla="*/ 387350 h 504825"/>
              <a:gd name="connsiteX25" fmla="*/ 3762375 w 3762375"/>
              <a:gd name="connsiteY25" fmla="*/ 419100 h 504825"/>
              <a:gd name="connsiteX26" fmla="*/ 3746500 w 3762375"/>
              <a:gd name="connsiteY26" fmla="*/ 447675 h 504825"/>
              <a:gd name="connsiteX27" fmla="*/ 3721100 w 3762375"/>
              <a:gd name="connsiteY27" fmla="*/ 463550 h 504825"/>
              <a:gd name="connsiteX28" fmla="*/ 3683000 w 3762375"/>
              <a:gd name="connsiteY28" fmla="*/ 466725 h 504825"/>
              <a:gd name="connsiteX29" fmla="*/ 3549650 w 3762375"/>
              <a:gd name="connsiteY29" fmla="*/ 476250 h 504825"/>
              <a:gd name="connsiteX30" fmla="*/ 3489325 w 3762375"/>
              <a:gd name="connsiteY30" fmla="*/ 482600 h 504825"/>
              <a:gd name="connsiteX31" fmla="*/ 3254375 w 3762375"/>
              <a:gd name="connsiteY31" fmla="*/ 288925 h 504825"/>
              <a:gd name="connsiteX32" fmla="*/ 3244850 w 3762375"/>
              <a:gd name="connsiteY32" fmla="*/ 269875 h 504825"/>
              <a:gd name="connsiteX33" fmla="*/ 3219450 w 3762375"/>
              <a:gd name="connsiteY33" fmla="*/ 254000 h 504825"/>
              <a:gd name="connsiteX34" fmla="*/ 3146425 w 3762375"/>
              <a:gd name="connsiteY34" fmla="*/ 244475 h 504825"/>
              <a:gd name="connsiteX35" fmla="*/ 2879725 w 3762375"/>
              <a:gd name="connsiteY35" fmla="*/ 238125 h 504825"/>
              <a:gd name="connsiteX36" fmla="*/ 2587625 w 3762375"/>
              <a:gd name="connsiteY36" fmla="*/ 234950 h 504825"/>
              <a:gd name="connsiteX37" fmla="*/ 2162175 w 3762375"/>
              <a:gd name="connsiteY37" fmla="*/ 254000 h 504825"/>
              <a:gd name="connsiteX38" fmla="*/ 1711325 w 3762375"/>
              <a:gd name="connsiteY38" fmla="*/ 295275 h 504825"/>
              <a:gd name="connsiteX39" fmla="*/ 1095375 w 3762375"/>
              <a:gd name="connsiteY39" fmla="*/ 35877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75" h="504825">
                <a:moveTo>
                  <a:pt x="1095375" y="358775"/>
                </a:moveTo>
                <a:lnTo>
                  <a:pt x="650875" y="419100"/>
                </a:lnTo>
                <a:lnTo>
                  <a:pt x="276225" y="469900"/>
                </a:lnTo>
                <a:lnTo>
                  <a:pt x="41275" y="504825"/>
                </a:lnTo>
                <a:lnTo>
                  <a:pt x="0" y="342900"/>
                </a:lnTo>
                <a:lnTo>
                  <a:pt x="295275" y="307975"/>
                </a:lnTo>
                <a:lnTo>
                  <a:pt x="685800" y="260350"/>
                </a:lnTo>
                <a:lnTo>
                  <a:pt x="1089025" y="206375"/>
                </a:lnTo>
                <a:lnTo>
                  <a:pt x="1520825" y="149225"/>
                </a:lnTo>
                <a:lnTo>
                  <a:pt x="1803400" y="117475"/>
                </a:lnTo>
                <a:lnTo>
                  <a:pt x="2159000" y="88900"/>
                </a:lnTo>
                <a:lnTo>
                  <a:pt x="2447925" y="69850"/>
                </a:lnTo>
                <a:lnTo>
                  <a:pt x="2835275" y="47625"/>
                </a:lnTo>
                <a:lnTo>
                  <a:pt x="3089275" y="44450"/>
                </a:lnTo>
                <a:lnTo>
                  <a:pt x="3235325" y="44450"/>
                </a:lnTo>
                <a:lnTo>
                  <a:pt x="3257550" y="38100"/>
                </a:lnTo>
                <a:lnTo>
                  <a:pt x="3302000" y="22225"/>
                </a:lnTo>
                <a:lnTo>
                  <a:pt x="3349625" y="0"/>
                </a:lnTo>
                <a:lnTo>
                  <a:pt x="3362325" y="0"/>
                </a:lnTo>
                <a:lnTo>
                  <a:pt x="3444875" y="47625"/>
                </a:lnTo>
                <a:lnTo>
                  <a:pt x="3536950" y="111125"/>
                </a:lnTo>
                <a:lnTo>
                  <a:pt x="3613150" y="174625"/>
                </a:lnTo>
                <a:lnTo>
                  <a:pt x="3686175" y="257175"/>
                </a:lnTo>
                <a:lnTo>
                  <a:pt x="3740150" y="333375"/>
                </a:lnTo>
                <a:lnTo>
                  <a:pt x="3762375" y="387350"/>
                </a:lnTo>
                <a:lnTo>
                  <a:pt x="3762375" y="419100"/>
                </a:lnTo>
                <a:lnTo>
                  <a:pt x="3746500" y="447675"/>
                </a:lnTo>
                <a:lnTo>
                  <a:pt x="3721100" y="463550"/>
                </a:lnTo>
                <a:lnTo>
                  <a:pt x="3683000" y="466725"/>
                </a:lnTo>
                <a:lnTo>
                  <a:pt x="3549650" y="476250"/>
                </a:lnTo>
                <a:lnTo>
                  <a:pt x="3489325" y="482600"/>
                </a:lnTo>
                <a:lnTo>
                  <a:pt x="3254375" y="288925"/>
                </a:lnTo>
                <a:lnTo>
                  <a:pt x="3244850" y="269875"/>
                </a:lnTo>
                <a:lnTo>
                  <a:pt x="3219450" y="254000"/>
                </a:lnTo>
                <a:lnTo>
                  <a:pt x="3146425" y="244475"/>
                </a:lnTo>
                <a:lnTo>
                  <a:pt x="2879725" y="238125"/>
                </a:lnTo>
                <a:lnTo>
                  <a:pt x="2587625" y="234950"/>
                </a:lnTo>
                <a:lnTo>
                  <a:pt x="2162175" y="254000"/>
                </a:lnTo>
                <a:lnTo>
                  <a:pt x="1711325" y="295275"/>
                </a:lnTo>
                <a:lnTo>
                  <a:pt x="1095375" y="3587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FD6C78-6F07-B34B-B841-28FC11C5CBA2}"/>
              </a:ext>
            </a:extLst>
          </p:cNvPr>
          <p:cNvSpPr/>
          <p:nvPr/>
        </p:nvSpPr>
        <p:spPr>
          <a:xfrm>
            <a:off x="6157913" y="1962150"/>
            <a:ext cx="652462" cy="500063"/>
          </a:xfrm>
          <a:custGeom>
            <a:avLst/>
            <a:gdLst>
              <a:gd name="connsiteX0" fmla="*/ 176212 w 652462"/>
              <a:gd name="connsiteY0" fmla="*/ 283369 h 500063"/>
              <a:gd name="connsiteX1" fmla="*/ 278606 w 652462"/>
              <a:gd name="connsiteY1" fmla="*/ 178594 h 500063"/>
              <a:gd name="connsiteX2" fmla="*/ 335756 w 652462"/>
              <a:gd name="connsiteY2" fmla="*/ 123825 h 500063"/>
              <a:gd name="connsiteX3" fmla="*/ 364331 w 652462"/>
              <a:gd name="connsiteY3" fmla="*/ 92869 h 500063"/>
              <a:gd name="connsiteX4" fmla="*/ 366712 w 652462"/>
              <a:gd name="connsiteY4" fmla="*/ 78581 h 500063"/>
              <a:gd name="connsiteX5" fmla="*/ 354806 w 652462"/>
              <a:gd name="connsiteY5" fmla="*/ 0 h 500063"/>
              <a:gd name="connsiteX6" fmla="*/ 652462 w 652462"/>
              <a:gd name="connsiteY6" fmla="*/ 228600 h 500063"/>
              <a:gd name="connsiteX7" fmla="*/ 559593 w 652462"/>
              <a:gd name="connsiteY7" fmla="*/ 266700 h 500063"/>
              <a:gd name="connsiteX8" fmla="*/ 490537 w 652462"/>
              <a:gd name="connsiteY8" fmla="*/ 288131 h 500063"/>
              <a:gd name="connsiteX9" fmla="*/ 383381 w 652462"/>
              <a:gd name="connsiteY9" fmla="*/ 342900 h 500063"/>
              <a:gd name="connsiteX10" fmla="*/ 157162 w 652462"/>
              <a:gd name="connsiteY10" fmla="*/ 447675 h 500063"/>
              <a:gd name="connsiteX11" fmla="*/ 64293 w 652462"/>
              <a:gd name="connsiteY11" fmla="*/ 492919 h 500063"/>
              <a:gd name="connsiteX12" fmla="*/ 33337 w 652462"/>
              <a:gd name="connsiteY12" fmla="*/ 500063 h 500063"/>
              <a:gd name="connsiteX13" fmla="*/ 11906 w 652462"/>
              <a:gd name="connsiteY13" fmla="*/ 497681 h 500063"/>
              <a:gd name="connsiteX14" fmla="*/ 0 w 652462"/>
              <a:gd name="connsiteY14" fmla="*/ 481013 h 500063"/>
              <a:gd name="connsiteX15" fmla="*/ 4762 w 652462"/>
              <a:gd name="connsiteY15" fmla="*/ 454819 h 500063"/>
              <a:gd name="connsiteX16" fmla="*/ 45243 w 652462"/>
              <a:gd name="connsiteY16" fmla="*/ 407194 h 500063"/>
              <a:gd name="connsiteX17" fmla="*/ 176212 w 652462"/>
              <a:gd name="connsiteY17" fmla="*/ 2833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2462" h="500063">
                <a:moveTo>
                  <a:pt x="176212" y="283369"/>
                </a:moveTo>
                <a:lnTo>
                  <a:pt x="278606" y="178594"/>
                </a:lnTo>
                <a:lnTo>
                  <a:pt x="335756" y="123825"/>
                </a:lnTo>
                <a:lnTo>
                  <a:pt x="364331" y="92869"/>
                </a:lnTo>
                <a:lnTo>
                  <a:pt x="366712" y="78581"/>
                </a:lnTo>
                <a:lnTo>
                  <a:pt x="354806" y="0"/>
                </a:lnTo>
                <a:lnTo>
                  <a:pt x="652462" y="228600"/>
                </a:lnTo>
                <a:lnTo>
                  <a:pt x="559593" y="266700"/>
                </a:lnTo>
                <a:lnTo>
                  <a:pt x="490537" y="288131"/>
                </a:lnTo>
                <a:lnTo>
                  <a:pt x="383381" y="342900"/>
                </a:lnTo>
                <a:lnTo>
                  <a:pt x="157162" y="447675"/>
                </a:lnTo>
                <a:lnTo>
                  <a:pt x="64293" y="492919"/>
                </a:lnTo>
                <a:lnTo>
                  <a:pt x="33337" y="500063"/>
                </a:lnTo>
                <a:lnTo>
                  <a:pt x="11906" y="497681"/>
                </a:lnTo>
                <a:lnTo>
                  <a:pt x="0" y="481013"/>
                </a:lnTo>
                <a:lnTo>
                  <a:pt x="4762" y="454819"/>
                </a:lnTo>
                <a:lnTo>
                  <a:pt x="45243" y="407194"/>
                </a:lnTo>
                <a:lnTo>
                  <a:pt x="176212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0208414-DBE7-B048-9736-DD785602726C}"/>
              </a:ext>
            </a:extLst>
          </p:cNvPr>
          <p:cNvSpPr/>
          <p:nvPr/>
        </p:nvSpPr>
        <p:spPr>
          <a:xfrm>
            <a:off x="3938588" y="2132013"/>
            <a:ext cx="966787" cy="1447800"/>
          </a:xfrm>
          <a:custGeom>
            <a:avLst/>
            <a:gdLst>
              <a:gd name="connsiteX0" fmla="*/ 228600 w 966787"/>
              <a:gd name="connsiteY0" fmla="*/ 997744 h 1447872"/>
              <a:gd name="connsiteX1" fmla="*/ 292893 w 966787"/>
              <a:gd name="connsiteY1" fmla="*/ 895350 h 1447872"/>
              <a:gd name="connsiteX2" fmla="*/ 409575 w 966787"/>
              <a:gd name="connsiteY2" fmla="*/ 714375 h 1447872"/>
              <a:gd name="connsiteX3" fmla="*/ 533400 w 966787"/>
              <a:gd name="connsiteY3" fmla="*/ 507206 h 1447872"/>
              <a:gd name="connsiteX4" fmla="*/ 635793 w 966787"/>
              <a:gd name="connsiteY4" fmla="*/ 302419 h 1447872"/>
              <a:gd name="connsiteX5" fmla="*/ 673893 w 966787"/>
              <a:gd name="connsiteY5" fmla="*/ 226219 h 1447872"/>
              <a:gd name="connsiteX6" fmla="*/ 678656 w 966787"/>
              <a:gd name="connsiteY6" fmla="*/ 204787 h 1447872"/>
              <a:gd name="connsiteX7" fmla="*/ 678656 w 966787"/>
              <a:gd name="connsiteY7" fmla="*/ 180975 h 1447872"/>
              <a:gd name="connsiteX8" fmla="*/ 676275 w 966787"/>
              <a:gd name="connsiteY8" fmla="*/ 161925 h 1447872"/>
              <a:gd name="connsiteX9" fmla="*/ 661987 w 966787"/>
              <a:gd name="connsiteY9" fmla="*/ 140494 h 1447872"/>
              <a:gd name="connsiteX10" fmla="*/ 638175 w 966787"/>
              <a:gd name="connsiteY10" fmla="*/ 123825 h 1447872"/>
              <a:gd name="connsiteX11" fmla="*/ 609600 w 966787"/>
              <a:gd name="connsiteY11" fmla="*/ 100012 h 1447872"/>
              <a:gd name="connsiteX12" fmla="*/ 564356 w 966787"/>
              <a:gd name="connsiteY12" fmla="*/ 57150 h 1447872"/>
              <a:gd name="connsiteX13" fmla="*/ 554831 w 966787"/>
              <a:gd name="connsiteY13" fmla="*/ 40481 h 1447872"/>
              <a:gd name="connsiteX14" fmla="*/ 554831 w 966787"/>
              <a:gd name="connsiteY14" fmla="*/ 23812 h 1447872"/>
              <a:gd name="connsiteX15" fmla="*/ 566737 w 966787"/>
              <a:gd name="connsiteY15" fmla="*/ 7144 h 1447872"/>
              <a:gd name="connsiteX16" fmla="*/ 592931 w 966787"/>
              <a:gd name="connsiteY16" fmla="*/ 0 h 1447872"/>
              <a:gd name="connsiteX17" fmla="*/ 635793 w 966787"/>
              <a:gd name="connsiteY17" fmla="*/ 7144 h 1447872"/>
              <a:gd name="connsiteX18" fmla="*/ 733425 w 966787"/>
              <a:gd name="connsiteY18" fmla="*/ 40481 h 1447872"/>
              <a:gd name="connsiteX19" fmla="*/ 807243 w 966787"/>
              <a:gd name="connsiteY19" fmla="*/ 78581 h 1447872"/>
              <a:gd name="connsiteX20" fmla="*/ 888206 w 966787"/>
              <a:gd name="connsiteY20" fmla="*/ 126206 h 1447872"/>
              <a:gd name="connsiteX21" fmla="*/ 933450 w 966787"/>
              <a:gd name="connsiteY21" fmla="*/ 164306 h 1447872"/>
              <a:gd name="connsiteX22" fmla="*/ 959643 w 966787"/>
              <a:gd name="connsiteY22" fmla="*/ 195262 h 1447872"/>
              <a:gd name="connsiteX23" fmla="*/ 966787 w 966787"/>
              <a:gd name="connsiteY23" fmla="*/ 214312 h 1447872"/>
              <a:gd name="connsiteX24" fmla="*/ 962025 w 966787"/>
              <a:gd name="connsiteY24" fmla="*/ 245269 h 1447872"/>
              <a:gd name="connsiteX25" fmla="*/ 950118 w 966787"/>
              <a:gd name="connsiteY25" fmla="*/ 280987 h 1447872"/>
              <a:gd name="connsiteX26" fmla="*/ 916781 w 966787"/>
              <a:gd name="connsiteY26" fmla="*/ 323850 h 1447872"/>
              <a:gd name="connsiteX27" fmla="*/ 873918 w 966787"/>
              <a:gd name="connsiteY27" fmla="*/ 357187 h 1447872"/>
              <a:gd name="connsiteX28" fmla="*/ 659606 w 966787"/>
              <a:gd name="connsiteY28" fmla="*/ 685800 h 1447872"/>
              <a:gd name="connsiteX29" fmla="*/ 533400 w 966787"/>
              <a:gd name="connsiteY29" fmla="*/ 881062 h 1447872"/>
              <a:gd name="connsiteX30" fmla="*/ 369093 w 966787"/>
              <a:gd name="connsiteY30" fmla="*/ 1126331 h 1447872"/>
              <a:gd name="connsiteX31" fmla="*/ 288131 w 966787"/>
              <a:gd name="connsiteY31" fmla="*/ 1266825 h 1447872"/>
              <a:gd name="connsiteX32" fmla="*/ 214312 w 966787"/>
              <a:gd name="connsiteY32" fmla="*/ 1400175 h 1447872"/>
              <a:gd name="connsiteX33" fmla="*/ 171450 w 966787"/>
              <a:gd name="connsiteY33" fmla="*/ 1428750 h 1447872"/>
              <a:gd name="connsiteX34" fmla="*/ 140493 w 966787"/>
              <a:gd name="connsiteY34" fmla="*/ 1445419 h 1447872"/>
              <a:gd name="connsiteX35" fmla="*/ 111918 w 966787"/>
              <a:gd name="connsiteY35" fmla="*/ 1447800 h 1447872"/>
              <a:gd name="connsiteX36" fmla="*/ 69056 w 966787"/>
              <a:gd name="connsiteY36" fmla="*/ 1438275 h 1447872"/>
              <a:gd name="connsiteX37" fmla="*/ 33337 w 966787"/>
              <a:gd name="connsiteY37" fmla="*/ 1407319 h 1447872"/>
              <a:gd name="connsiteX38" fmla="*/ 14287 w 966787"/>
              <a:gd name="connsiteY38" fmla="*/ 1376362 h 1447872"/>
              <a:gd name="connsiteX39" fmla="*/ 0 w 966787"/>
              <a:gd name="connsiteY39" fmla="*/ 1331119 h 1447872"/>
              <a:gd name="connsiteX40" fmla="*/ 0 w 966787"/>
              <a:gd name="connsiteY40" fmla="*/ 1283494 h 1447872"/>
              <a:gd name="connsiteX41" fmla="*/ 2381 w 966787"/>
              <a:gd name="connsiteY41" fmla="*/ 1238250 h 1447872"/>
              <a:gd name="connsiteX42" fmla="*/ 11906 w 966787"/>
              <a:gd name="connsiteY42" fmla="*/ 1223962 h 1447872"/>
              <a:gd name="connsiteX43" fmla="*/ 38100 w 966787"/>
              <a:gd name="connsiteY43" fmla="*/ 1212056 h 1447872"/>
              <a:gd name="connsiteX44" fmla="*/ 69056 w 966787"/>
              <a:gd name="connsiteY44" fmla="*/ 1190625 h 1447872"/>
              <a:gd name="connsiteX45" fmla="*/ 97631 w 966787"/>
              <a:gd name="connsiteY45" fmla="*/ 1162050 h 1447872"/>
              <a:gd name="connsiteX46" fmla="*/ 140493 w 966787"/>
              <a:gd name="connsiteY46" fmla="*/ 1114425 h 1447872"/>
              <a:gd name="connsiteX47" fmla="*/ 228600 w 966787"/>
              <a:gd name="connsiteY47" fmla="*/ 997744 h 144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6787" h="1447872">
                <a:moveTo>
                  <a:pt x="228600" y="997744"/>
                </a:moveTo>
                <a:lnTo>
                  <a:pt x="292893" y="895350"/>
                </a:lnTo>
                <a:lnTo>
                  <a:pt x="409575" y="714375"/>
                </a:lnTo>
                <a:lnTo>
                  <a:pt x="533400" y="507206"/>
                </a:lnTo>
                <a:lnTo>
                  <a:pt x="635793" y="302419"/>
                </a:lnTo>
                <a:lnTo>
                  <a:pt x="673893" y="226219"/>
                </a:lnTo>
                <a:lnTo>
                  <a:pt x="678656" y="204787"/>
                </a:lnTo>
                <a:lnTo>
                  <a:pt x="678656" y="180975"/>
                </a:lnTo>
                <a:lnTo>
                  <a:pt x="676275" y="161925"/>
                </a:lnTo>
                <a:lnTo>
                  <a:pt x="661987" y="140494"/>
                </a:lnTo>
                <a:lnTo>
                  <a:pt x="638175" y="123825"/>
                </a:lnTo>
                <a:lnTo>
                  <a:pt x="609600" y="100012"/>
                </a:lnTo>
                <a:lnTo>
                  <a:pt x="564356" y="57150"/>
                </a:lnTo>
                <a:lnTo>
                  <a:pt x="554831" y="40481"/>
                </a:lnTo>
                <a:lnTo>
                  <a:pt x="554831" y="23812"/>
                </a:lnTo>
                <a:lnTo>
                  <a:pt x="566737" y="7144"/>
                </a:lnTo>
                <a:lnTo>
                  <a:pt x="592931" y="0"/>
                </a:lnTo>
                <a:lnTo>
                  <a:pt x="635793" y="7144"/>
                </a:lnTo>
                <a:lnTo>
                  <a:pt x="733425" y="40481"/>
                </a:lnTo>
                <a:lnTo>
                  <a:pt x="807243" y="78581"/>
                </a:lnTo>
                <a:lnTo>
                  <a:pt x="888206" y="126206"/>
                </a:lnTo>
                <a:lnTo>
                  <a:pt x="933450" y="164306"/>
                </a:lnTo>
                <a:lnTo>
                  <a:pt x="959643" y="195262"/>
                </a:lnTo>
                <a:lnTo>
                  <a:pt x="966787" y="214312"/>
                </a:lnTo>
                <a:lnTo>
                  <a:pt x="962025" y="245269"/>
                </a:lnTo>
                <a:lnTo>
                  <a:pt x="950118" y="280987"/>
                </a:lnTo>
                <a:lnTo>
                  <a:pt x="916781" y="323850"/>
                </a:lnTo>
                <a:lnTo>
                  <a:pt x="873918" y="357187"/>
                </a:lnTo>
                <a:lnTo>
                  <a:pt x="659606" y="685800"/>
                </a:lnTo>
                <a:lnTo>
                  <a:pt x="533400" y="881062"/>
                </a:lnTo>
                <a:lnTo>
                  <a:pt x="369093" y="1126331"/>
                </a:lnTo>
                <a:lnTo>
                  <a:pt x="288131" y="1266825"/>
                </a:lnTo>
                <a:lnTo>
                  <a:pt x="214312" y="1400175"/>
                </a:lnTo>
                <a:lnTo>
                  <a:pt x="171450" y="1428750"/>
                </a:lnTo>
                <a:lnTo>
                  <a:pt x="140493" y="1445419"/>
                </a:lnTo>
                <a:cubicBezTo>
                  <a:pt x="113509" y="1447872"/>
                  <a:pt x="123067" y="1447800"/>
                  <a:pt x="111918" y="1447800"/>
                </a:cubicBezTo>
                <a:lnTo>
                  <a:pt x="69056" y="1438275"/>
                </a:lnTo>
                <a:lnTo>
                  <a:pt x="33337" y="1407319"/>
                </a:lnTo>
                <a:lnTo>
                  <a:pt x="14287" y="1376362"/>
                </a:lnTo>
                <a:lnTo>
                  <a:pt x="0" y="1331119"/>
                </a:lnTo>
                <a:lnTo>
                  <a:pt x="0" y="1283494"/>
                </a:lnTo>
                <a:lnTo>
                  <a:pt x="2381" y="1238250"/>
                </a:lnTo>
                <a:lnTo>
                  <a:pt x="11906" y="1223962"/>
                </a:lnTo>
                <a:lnTo>
                  <a:pt x="38100" y="1212056"/>
                </a:lnTo>
                <a:lnTo>
                  <a:pt x="69056" y="1190625"/>
                </a:lnTo>
                <a:lnTo>
                  <a:pt x="97631" y="1162050"/>
                </a:lnTo>
                <a:lnTo>
                  <a:pt x="140493" y="1114425"/>
                </a:lnTo>
                <a:lnTo>
                  <a:pt x="228600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DCE24C-E34F-C241-969F-FF8DFF126838}"/>
              </a:ext>
            </a:extLst>
          </p:cNvPr>
          <p:cNvSpPr/>
          <p:nvPr/>
        </p:nvSpPr>
        <p:spPr>
          <a:xfrm>
            <a:off x="4076700" y="3376613"/>
            <a:ext cx="2260600" cy="766762"/>
          </a:xfrm>
          <a:custGeom>
            <a:avLst/>
            <a:gdLst>
              <a:gd name="connsiteX0" fmla="*/ 1193006 w 2259806"/>
              <a:gd name="connsiteY0" fmla="*/ 319087 h 766762"/>
              <a:gd name="connsiteX1" fmla="*/ 947738 w 2259806"/>
              <a:gd name="connsiteY1" fmla="*/ 252412 h 766762"/>
              <a:gd name="connsiteX2" fmla="*/ 721519 w 2259806"/>
              <a:gd name="connsiteY2" fmla="*/ 209550 h 766762"/>
              <a:gd name="connsiteX3" fmla="*/ 507206 w 2259806"/>
              <a:gd name="connsiteY3" fmla="*/ 173831 h 766762"/>
              <a:gd name="connsiteX4" fmla="*/ 319088 w 2259806"/>
              <a:gd name="connsiteY4" fmla="*/ 138112 h 766762"/>
              <a:gd name="connsiteX5" fmla="*/ 254794 w 2259806"/>
              <a:gd name="connsiteY5" fmla="*/ 123825 h 766762"/>
              <a:gd name="connsiteX6" fmla="*/ 216694 w 2259806"/>
              <a:gd name="connsiteY6" fmla="*/ 119062 h 766762"/>
              <a:gd name="connsiteX7" fmla="*/ 171450 w 2259806"/>
              <a:gd name="connsiteY7" fmla="*/ 123825 h 766762"/>
              <a:gd name="connsiteX8" fmla="*/ 50006 w 2259806"/>
              <a:gd name="connsiteY8" fmla="*/ 161925 h 766762"/>
              <a:gd name="connsiteX9" fmla="*/ 0 w 2259806"/>
              <a:gd name="connsiteY9" fmla="*/ 0 h 766762"/>
              <a:gd name="connsiteX10" fmla="*/ 180975 w 2259806"/>
              <a:gd name="connsiteY10" fmla="*/ 11906 h 766762"/>
              <a:gd name="connsiteX11" fmla="*/ 442913 w 2259806"/>
              <a:gd name="connsiteY11" fmla="*/ 33337 h 766762"/>
              <a:gd name="connsiteX12" fmla="*/ 890588 w 2259806"/>
              <a:gd name="connsiteY12" fmla="*/ 76200 h 766762"/>
              <a:gd name="connsiteX13" fmla="*/ 1147763 w 2259806"/>
              <a:gd name="connsiteY13" fmla="*/ 121443 h 766762"/>
              <a:gd name="connsiteX14" fmla="*/ 1364456 w 2259806"/>
              <a:gd name="connsiteY14" fmla="*/ 159543 h 766762"/>
              <a:gd name="connsiteX15" fmla="*/ 1626394 w 2259806"/>
              <a:gd name="connsiteY15" fmla="*/ 216693 h 766762"/>
              <a:gd name="connsiteX16" fmla="*/ 1843088 w 2259806"/>
              <a:gd name="connsiteY16" fmla="*/ 266700 h 766762"/>
              <a:gd name="connsiteX17" fmla="*/ 1878806 w 2259806"/>
              <a:gd name="connsiteY17" fmla="*/ 276225 h 766762"/>
              <a:gd name="connsiteX18" fmla="*/ 1909763 w 2259806"/>
              <a:gd name="connsiteY18" fmla="*/ 290512 h 766762"/>
              <a:gd name="connsiteX19" fmla="*/ 1974056 w 2259806"/>
              <a:gd name="connsiteY19" fmla="*/ 323850 h 766762"/>
              <a:gd name="connsiteX20" fmla="*/ 2028825 w 2259806"/>
              <a:gd name="connsiteY20" fmla="*/ 361950 h 766762"/>
              <a:gd name="connsiteX21" fmla="*/ 2066925 w 2259806"/>
              <a:gd name="connsiteY21" fmla="*/ 392906 h 766762"/>
              <a:gd name="connsiteX22" fmla="*/ 2102644 w 2259806"/>
              <a:gd name="connsiteY22" fmla="*/ 435768 h 766762"/>
              <a:gd name="connsiteX23" fmla="*/ 2143125 w 2259806"/>
              <a:gd name="connsiteY23" fmla="*/ 469106 h 766762"/>
              <a:gd name="connsiteX24" fmla="*/ 2185988 w 2259806"/>
              <a:gd name="connsiteY24" fmla="*/ 509587 h 766762"/>
              <a:gd name="connsiteX25" fmla="*/ 2219325 w 2259806"/>
              <a:gd name="connsiteY25" fmla="*/ 547687 h 766762"/>
              <a:gd name="connsiteX26" fmla="*/ 2240756 w 2259806"/>
              <a:gd name="connsiteY26" fmla="*/ 581025 h 766762"/>
              <a:gd name="connsiteX27" fmla="*/ 2252663 w 2259806"/>
              <a:gd name="connsiteY27" fmla="*/ 611981 h 766762"/>
              <a:gd name="connsiteX28" fmla="*/ 2259806 w 2259806"/>
              <a:gd name="connsiteY28" fmla="*/ 645318 h 766762"/>
              <a:gd name="connsiteX29" fmla="*/ 2259806 w 2259806"/>
              <a:gd name="connsiteY29" fmla="*/ 678656 h 766762"/>
              <a:gd name="connsiteX30" fmla="*/ 2250281 w 2259806"/>
              <a:gd name="connsiteY30" fmla="*/ 709612 h 766762"/>
              <a:gd name="connsiteX31" fmla="*/ 2228850 w 2259806"/>
              <a:gd name="connsiteY31" fmla="*/ 740568 h 766762"/>
              <a:gd name="connsiteX32" fmla="*/ 2200275 w 2259806"/>
              <a:gd name="connsiteY32" fmla="*/ 764381 h 766762"/>
              <a:gd name="connsiteX33" fmla="*/ 2176463 w 2259806"/>
              <a:gd name="connsiteY33" fmla="*/ 766762 h 766762"/>
              <a:gd name="connsiteX34" fmla="*/ 2124075 w 2259806"/>
              <a:gd name="connsiteY34" fmla="*/ 757237 h 766762"/>
              <a:gd name="connsiteX35" fmla="*/ 2047875 w 2259806"/>
              <a:gd name="connsiteY35" fmla="*/ 721518 h 766762"/>
              <a:gd name="connsiteX36" fmla="*/ 1928813 w 2259806"/>
              <a:gd name="connsiteY36" fmla="*/ 652462 h 766762"/>
              <a:gd name="connsiteX37" fmla="*/ 1757363 w 2259806"/>
              <a:gd name="connsiteY37" fmla="*/ 561975 h 766762"/>
              <a:gd name="connsiteX38" fmla="*/ 1619250 w 2259806"/>
              <a:gd name="connsiteY38" fmla="*/ 492918 h 766762"/>
              <a:gd name="connsiteX39" fmla="*/ 1438275 w 2259806"/>
              <a:gd name="connsiteY39" fmla="*/ 409575 h 766762"/>
              <a:gd name="connsiteX40" fmla="*/ 1193006 w 2259806"/>
              <a:gd name="connsiteY40" fmla="*/ 319087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59806" h="766762">
                <a:moveTo>
                  <a:pt x="1193006" y="319087"/>
                </a:moveTo>
                <a:lnTo>
                  <a:pt x="947738" y="252412"/>
                </a:lnTo>
                <a:lnTo>
                  <a:pt x="721519" y="209550"/>
                </a:lnTo>
                <a:lnTo>
                  <a:pt x="507206" y="173831"/>
                </a:lnTo>
                <a:lnTo>
                  <a:pt x="319088" y="138112"/>
                </a:lnTo>
                <a:lnTo>
                  <a:pt x="254794" y="123825"/>
                </a:lnTo>
                <a:lnTo>
                  <a:pt x="216694" y="119062"/>
                </a:lnTo>
                <a:lnTo>
                  <a:pt x="171450" y="123825"/>
                </a:lnTo>
                <a:lnTo>
                  <a:pt x="50006" y="161925"/>
                </a:lnTo>
                <a:lnTo>
                  <a:pt x="0" y="0"/>
                </a:lnTo>
                <a:lnTo>
                  <a:pt x="180975" y="11906"/>
                </a:lnTo>
                <a:lnTo>
                  <a:pt x="442913" y="33337"/>
                </a:lnTo>
                <a:lnTo>
                  <a:pt x="890588" y="76200"/>
                </a:lnTo>
                <a:lnTo>
                  <a:pt x="1147763" y="121443"/>
                </a:lnTo>
                <a:lnTo>
                  <a:pt x="1364456" y="159543"/>
                </a:lnTo>
                <a:lnTo>
                  <a:pt x="1626394" y="216693"/>
                </a:lnTo>
                <a:lnTo>
                  <a:pt x="1843088" y="266700"/>
                </a:lnTo>
                <a:lnTo>
                  <a:pt x="1878806" y="276225"/>
                </a:lnTo>
                <a:lnTo>
                  <a:pt x="1909763" y="290512"/>
                </a:lnTo>
                <a:lnTo>
                  <a:pt x="1974056" y="323850"/>
                </a:lnTo>
                <a:lnTo>
                  <a:pt x="2028825" y="361950"/>
                </a:lnTo>
                <a:lnTo>
                  <a:pt x="2066925" y="392906"/>
                </a:lnTo>
                <a:lnTo>
                  <a:pt x="2102644" y="435768"/>
                </a:lnTo>
                <a:lnTo>
                  <a:pt x="2143125" y="469106"/>
                </a:lnTo>
                <a:lnTo>
                  <a:pt x="2185988" y="509587"/>
                </a:lnTo>
                <a:lnTo>
                  <a:pt x="2219325" y="547687"/>
                </a:lnTo>
                <a:lnTo>
                  <a:pt x="2240756" y="581025"/>
                </a:lnTo>
                <a:lnTo>
                  <a:pt x="2252663" y="611981"/>
                </a:lnTo>
                <a:lnTo>
                  <a:pt x="2259806" y="645318"/>
                </a:lnTo>
                <a:lnTo>
                  <a:pt x="2259806" y="678656"/>
                </a:lnTo>
                <a:lnTo>
                  <a:pt x="2250281" y="709612"/>
                </a:lnTo>
                <a:lnTo>
                  <a:pt x="2228850" y="740568"/>
                </a:lnTo>
                <a:lnTo>
                  <a:pt x="2200275" y="764381"/>
                </a:lnTo>
                <a:lnTo>
                  <a:pt x="2176463" y="766762"/>
                </a:lnTo>
                <a:lnTo>
                  <a:pt x="2124075" y="757237"/>
                </a:lnTo>
                <a:lnTo>
                  <a:pt x="2047875" y="721518"/>
                </a:lnTo>
                <a:lnTo>
                  <a:pt x="1928813" y="652462"/>
                </a:lnTo>
                <a:lnTo>
                  <a:pt x="1757363" y="561975"/>
                </a:lnTo>
                <a:lnTo>
                  <a:pt x="1619250" y="492918"/>
                </a:lnTo>
                <a:lnTo>
                  <a:pt x="1438275" y="409575"/>
                </a:lnTo>
                <a:lnTo>
                  <a:pt x="1193006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AE4EF72-F0CD-BB4D-AF14-4F4BD18585F9}"/>
              </a:ext>
            </a:extLst>
          </p:cNvPr>
          <p:cNvSpPr/>
          <p:nvPr/>
        </p:nvSpPr>
        <p:spPr>
          <a:xfrm>
            <a:off x="3492500" y="2392363"/>
            <a:ext cx="2254250" cy="1841500"/>
          </a:xfrm>
          <a:custGeom>
            <a:avLst/>
            <a:gdLst>
              <a:gd name="connsiteX0" fmla="*/ 877071 w 2253433"/>
              <a:gd name="connsiteY0" fmla="*/ 1438275 h 1840707"/>
              <a:gd name="connsiteX1" fmla="*/ 1024708 w 2253433"/>
              <a:gd name="connsiteY1" fmla="*/ 1364457 h 1840707"/>
              <a:gd name="connsiteX2" fmla="*/ 1158058 w 2253433"/>
              <a:gd name="connsiteY2" fmla="*/ 1290638 h 1840707"/>
              <a:gd name="connsiteX3" fmla="*/ 1312840 w 2253433"/>
              <a:gd name="connsiteY3" fmla="*/ 1190625 h 1840707"/>
              <a:gd name="connsiteX4" fmla="*/ 1477146 w 2253433"/>
              <a:gd name="connsiteY4" fmla="*/ 1059657 h 1840707"/>
              <a:gd name="connsiteX5" fmla="*/ 1579540 w 2253433"/>
              <a:gd name="connsiteY5" fmla="*/ 954882 h 1840707"/>
              <a:gd name="connsiteX6" fmla="*/ 1722415 w 2253433"/>
              <a:gd name="connsiteY6" fmla="*/ 788194 h 1840707"/>
              <a:gd name="connsiteX7" fmla="*/ 1822427 w 2253433"/>
              <a:gd name="connsiteY7" fmla="*/ 659607 h 1840707"/>
              <a:gd name="connsiteX8" fmla="*/ 1898627 w 2253433"/>
              <a:gd name="connsiteY8" fmla="*/ 545307 h 1840707"/>
              <a:gd name="connsiteX9" fmla="*/ 1967683 w 2253433"/>
              <a:gd name="connsiteY9" fmla="*/ 342900 h 1840707"/>
              <a:gd name="connsiteX10" fmla="*/ 1967683 w 2253433"/>
              <a:gd name="connsiteY10" fmla="*/ 269082 h 1840707"/>
              <a:gd name="connsiteX11" fmla="*/ 1958158 w 2253433"/>
              <a:gd name="connsiteY11" fmla="*/ 230982 h 1840707"/>
              <a:gd name="connsiteX12" fmla="*/ 1931965 w 2253433"/>
              <a:gd name="connsiteY12" fmla="*/ 183357 h 1840707"/>
              <a:gd name="connsiteX13" fmla="*/ 1862908 w 2253433"/>
              <a:gd name="connsiteY13" fmla="*/ 95250 h 1840707"/>
              <a:gd name="connsiteX14" fmla="*/ 1829571 w 2253433"/>
              <a:gd name="connsiteY14" fmla="*/ 54769 h 1840707"/>
              <a:gd name="connsiteX15" fmla="*/ 1817665 w 2253433"/>
              <a:gd name="connsiteY15" fmla="*/ 35719 h 1840707"/>
              <a:gd name="connsiteX16" fmla="*/ 1820046 w 2253433"/>
              <a:gd name="connsiteY16" fmla="*/ 19050 h 1840707"/>
              <a:gd name="connsiteX17" fmla="*/ 1829571 w 2253433"/>
              <a:gd name="connsiteY17" fmla="*/ 9525 h 1840707"/>
              <a:gd name="connsiteX18" fmla="*/ 1851002 w 2253433"/>
              <a:gd name="connsiteY18" fmla="*/ 0 h 1840707"/>
              <a:gd name="connsiteX19" fmla="*/ 1889102 w 2253433"/>
              <a:gd name="connsiteY19" fmla="*/ 4763 h 1840707"/>
              <a:gd name="connsiteX20" fmla="*/ 1960540 w 2253433"/>
              <a:gd name="connsiteY20" fmla="*/ 26194 h 1840707"/>
              <a:gd name="connsiteX21" fmla="*/ 2024833 w 2253433"/>
              <a:gd name="connsiteY21" fmla="*/ 52388 h 1840707"/>
              <a:gd name="connsiteX22" fmla="*/ 2098652 w 2253433"/>
              <a:gd name="connsiteY22" fmla="*/ 88107 h 1840707"/>
              <a:gd name="connsiteX23" fmla="*/ 2146277 w 2253433"/>
              <a:gd name="connsiteY23" fmla="*/ 119063 h 1840707"/>
              <a:gd name="connsiteX24" fmla="*/ 2181996 w 2253433"/>
              <a:gd name="connsiteY24" fmla="*/ 152400 h 1840707"/>
              <a:gd name="connsiteX25" fmla="*/ 2210571 w 2253433"/>
              <a:gd name="connsiteY25" fmla="*/ 188119 h 1840707"/>
              <a:gd name="connsiteX26" fmla="*/ 2229621 w 2253433"/>
              <a:gd name="connsiteY26" fmla="*/ 216694 h 1840707"/>
              <a:gd name="connsiteX27" fmla="*/ 2246290 w 2253433"/>
              <a:gd name="connsiteY27" fmla="*/ 250032 h 1840707"/>
              <a:gd name="connsiteX28" fmla="*/ 2253433 w 2253433"/>
              <a:gd name="connsiteY28" fmla="*/ 283369 h 1840707"/>
              <a:gd name="connsiteX29" fmla="*/ 2253433 w 2253433"/>
              <a:gd name="connsiteY29" fmla="*/ 321469 h 1840707"/>
              <a:gd name="connsiteX30" fmla="*/ 2189140 w 2253433"/>
              <a:gd name="connsiteY30" fmla="*/ 521494 h 1840707"/>
              <a:gd name="connsiteX31" fmla="*/ 2108177 w 2253433"/>
              <a:gd name="connsiteY31" fmla="*/ 633413 h 1840707"/>
              <a:gd name="connsiteX32" fmla="*/ 2017690 w 2253433"/>
              <a:gd name="connsiteY32" fmla="*/ 754857 h 1840707"/>
              <a:gd name="connsiteX33" fmla="*/ 1910533 w 2253433"/>
              <a:gd name="connsiteY33" fmla="*/ 883444 h 1840707"/>
              <a:gd name="connsiteX34" fmla="*/ 1715271 w 2253433"/>
              <a:gd name="connsiteY34" fmla="*/ 1114425 h 1840707"/>
              <a:gd name="connsiteX35" fmla="*/ 1541440 w 2253433"/>
              <a:gd name="connsiteY35" fmla="*/ 1235869 h 1840707"/>
              <a:gd name="connsiteX36" fmla="*/ 1436665 w 2253433"/>
              <a:gd name="connsiteY36" fmla="*/ 1312069 h 1840707"/>
              <a:gd name="connsiteX37" fmla="*/ 1279502 w 2253433"/>
              <a:gd name="connsiteY37" fmla="*/ 1409700 h 1840707"/>
              <a:gd name="connsiteX38" fmla="*/ 1081858 w 2253433"/>
              <a:gd name="connsiteY38" fmla="*/ 1512094 h 1840707"/>
              <a:gd name="connsiteX39" fmla="*/ 924696 w 2253433"/>
              <a:gd name="connsiteY39" fmla="*/ 1583532 h 1840707"/>
              <a:gd name="connsiteX40" fmla="*/ 788965 w 2253433"/>
              <a:gd name="connsiteY40" fmla="*/ 1638300 h 1840707"/>
              <a:gd name="connsiteX41" fmla="*/ 541315 w 2253433"/>
              <a:gd name="connsiteY41" fmla="*/ 1721644 h 1840707"/>
              <a:gd name="connsiteX42" fmla="*/ 367483 w 2253433"/>
              <a:gd name="connsiteY42" fmla="*/ 1769269 h 1840707"/>
              <a:gd name="connsiteX43" fmla="*/ 205558 w 2253433"/>
              <a:gd name="connsiteY43" fmla="*/ 1807369 h 1840707"/>
              <a:gd name="connsiteX44" fmla="*/ 55540 w 2253433"/>
              <a:gd name="connsiteY44" fmla="*/ 1835944 h 1840707"/>
              <a:gd name="connsiteX45" fmla="*/ 26965 w 2253433"/>
              <a:gd name="connsiteY45" fmla="*/ 1840707 h 1840707"/>
              <a:gd name="connsiteX46" fmla="*/ 12677 w 2253433"/>
              <a:gd name="connsiteY46" fmla="*/ 1833563 h 1840707"/>
              <a:gd name="connsiteX47" fmla="*/ 771 w 2253433"/>
              <a:gd name="connsiteY47" fmla="*/ 1807369 h 1840707"/>
              <a:gd name="connsiteX48" fmla="*/ 771 w 2253433"/>
              <a:gd name="connsiteY48" fmla="*/ 1783557 h 1840707"/>
              <a:gd name="connsiteX49" fmla="*/ 12677 w 2253433"/>
              <a:gd name="connsiteY49" fmla="*/ 1759744 h 1840707"/>
              <a:gd name="connsiteX50" fmla="*/ 29346 w 2253433"/>
              <a:gd name="connsiteY50" fmla="*/ 1747838 h 1840707"/>
              <a:gd name="connsiteX51" fmla="*/ 131740 w 2253433"/>
              <a:gd name="connsiteY51" fmla="*/ 1724025 h 1840707"/>
              <a:gd name="connsiteX52" fmla="*/ 265090 w 2253433"/>
              <a:gd name="connsiteY52" fmla="*/ 1688307 h 1840707"/>
              <a:gd name="connsiteX53" fmla="*/ 379390 w 2253433"/>
              <a:gd name="connsiteY53" fmla="*/ 1647825 h 1840707"/>
              <a:gd name="connsiteX54" fmla="*/ 519883 w 2253433"/>
              <a:gd name="connsiteY54" fmla="*/ 1597819 h 1840707"/>
              <a:gd name="connsiteX55" fmla="*/ 672283 w 2253433"/>
              <a:gd name="connsiteY55" fmla="*/ 1535907 h 1840707"/>
              <a:gd name="connsiteX56" fmla="*/ 877071 w 2253433"/>
              <a:gd name="connsiteY56" fmla="*/ 1438275 h 1840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3433" h="1840707">
                <a:moveTo>
                  <a:pt x="877071" y="1438275"/>
                </a:moveTo>
                <a:lnTo>
                  <a:pt x="1024708" y="1364457"/>
                </a:lnTo>
                <a:lnTo>
                  <a:pt x="1158058" y="1290638"/>
                </a:lnTo>
                <a:lnTo>
                  <a:pt x="1312840" y="1190625"/>
                </a:lnTo>
                <a:lnTo>
                  <a:pt x="1477146" y="1059657"/>
                </a:lnTo>
                <a:lnTo>
                  <a:pt x="1579540" y="954882"/>
                </a:lnTo>
                <a:lnTo>
                  <a:pt x="1722415" y="788194"/>
                </a:lnTo>
                <a:lnTo>
                  <a:pt x="1822427" y="659607"/>
                </a:lnTo>
                <a:lnTo>
                  <a:pt x="1898627" y="545307"/>
                </a:lnTo>
                <a:lnTo>
                  <a:pt x="1967683" y="342900"/>
                </a:lnTo>
                <a:lnTo>
                  <a:pt x="1967683" y="269082"/>
                </a:lnTo>
                <a:lnTo>
                  <a:pt x="1958158" y="230982"/>
                </a:lnTo>
                <a:lnTo>
                  <a:pt x="1931965" y="183357"/>
                </a:lnTo>
                <a:lnTo>
                  <a:pt x="1862908" y="95250"/>
                </a:lnTo>
                <a:lnTo>
                  <a:pt x="1829571" y="54769"/>
                </a:lnTo>
                <a:lnTo>
                  <a:pt x="1817665" y="35719"/>
                </a:lnTo>
                <a:lnTo>
                  <a:pt x="1820046" y="19050"/>
                </a:lnTo>
                <a:lnTo>
                  <a:pt x="1829571" y="9525"/>
                </a:lnTo>
                <a:lnTo>
                  <a:pt x="1851002" y="0"/>
                </a:lnTo>
                <a:lnTo>
                  <a:pt x="1889102" y="4763"/>
                </a:lnTo>
                <a:lnTo>
                  <a:pt x="1960540" y="26194"/>
                </a:lnTo>
                <a:lnTo>
                  <a:pt x="2024833" y="52388"/>
                </a:lnTo>
                <a:lnTo>
                  <a:pt x="2098652" y="88107"/>
                </a:lnTo>
                <a:lnTo>
                  <a:pt x="2146277" y="119063"/>
                </a:lnTo>
                <a:lnTo>
                  <a:pt x="2181996" y="152400"/>
                </a:lnTo>
                <a:lnTo>
                  <a:pt x="2210571" y="188119"/>
                </a:lnTo>
                <a:lnTo>
                  <a:pt x="2229621" y="216694"/>
                </a:lnTo>
                <a:lnTo>
                  <a:pt x="2246290" y="250032"/>
                </a:lnTo>
                <a:lnTo>
                  <a:pt x="2253433" y="283369"/>
                </a:lnTo>
                <a:lnTo>
                  <a:pt x="2253433" y="321469"/>
                </a:lnTo>
                <a:lnTo>
                  <a:pt x="2189140" y="521494"/>
                </a:lnTo>
                <a:lnTo>
                  <a:pt x="2108177" y="633413"/>
                </a:lnTo>
                <a:lnTo>
                  <a:pt x="2017690" y="754857"/>
                </a:lnTo>
                <a:lnTo>
                  <a:pt x="1910533" y="883444"/>
                </a:lnTo>
                <a:lnTo>
                  <a:pt x="1715271" y="1114425"/>
                </a:lnTo>
                <a:lnTo>
                  <a:pt x="1541440" y="1235869"/>
                </a:lnTo>
                <a:lnTo>
                  <a:pt x="1436665" y="1312069"/>
                </a:lnTo>
                <a:lnTo>
                  <a:pt x="1279502" y="1409700"/>
                </a:lnTo>
                <a:lnTo>
                  <a:pt x="1081858" y="1512094"/>
                </a:lnTo>
                <a:lnTo>
                  <a:pt x="924696" y="1583532"/>
                </a:lnTo>
                <a:lnTo>
                  <a:pt x="788965" y="1638300"/>
                </a:lnTo>
                <a:lnTo>
                  <a:pt x="541315" y="1721644"/>
                </a:lnTo>
                <a:lnTo>
                  <a:pt x="367483" y="1769269"/>
                </a:lnTo>
                <a:lnTo>
                  <a:pt x="205558" y="1807369"/>
                </a:lnTo>
                <a:lnTo>
                  <a:pt x="55540" y="1835944"/>
                </a:lnTo>
                <a:lnTo>
                  <a:pt x="26965" y="1840707"/>
                </a:lnTo>
                <a:lnTo>
                  <a:pt x="12677" y="1833563"/>
                </a:lnTo>
                <a:cubicBezTo>
                  <a:pt x="0" y="1810744"/>
                  <a:pt x="771" y="1820304"/>
                  <a:pt x="771" y="1807369"/>
                </a:cubicBezTo>
                <a:lnTo>
                  <a:pt x="771" y="1783557"/>
                </a:lnTo>
                <a:lnTo>
                  <a:pt x="12677" y="1759744"/>
                </a:lnTo>
                <a:lnTo>
                  <a:pt x="29346" y="1747838"/>
                </a:lnTo>
                <a:lnTo>
                  <a:pt x="131740" y="1724025"/>
                </a:lnTo>
                <a:lnTo>
                  <a:pt x="265090" y="1688307"/>
                </a:lnTo>
                <a:lnTo>
                  <a:pt x="379390" y="1647825"/>
                </a:lnTo>
                <a:lnTo>
                  <a:pt x="519883" y="1597819"/>
                </a:lnTo>
                <a:lnTo>
                  <a:pt x="672283" y="1535907"/>
                </a:lnTo>
                <a:lnTo>
                  <a:pt x="877071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F69DF68-A38D-A142-87D0-059624CD423A}"/>
              </a:ext>
            </a:extLst>
          </p:cNvPr>
          <p:cNvSpPr/>
          <p:nvPr/>
        </p:nvSpPr>
        <p:spPr>
          <a:xfrm>
            <a:off x="2838450" y="2627313"/>
            <a:ext cx="4173538" cy="625475"/>
          </a:xfrm>
          <a:custGeom>
            <a:avLst/>
            <a:gdLst>
              <a:gd name="connsiteX0" fmla="*/ 2073547 w 4174287"/>
              <a:gd name="connsiteY0" fmla="*/ 333127 h 625463"/>
              <a:gd name="connsiteX1" fmla="*/ 1618046 w 4174287"/>
              <a:gd name="connsiteY1" fmla="*/ 380717 h 625463"/>
              <a:gd name="connsiteX2" fmla="*/ 1400494 w 4174287"/>
              <a:gd name="connsiteY2" fmla="*/ 404512 h 625463"/>
              <a:gd name="connsiteX3" fmla="*/ 1074165 w 4174287"/>
              <a:gd name="connsiteY3" fmla="*/ 452101 h 625463"/>
              <a:gd name="connsiteX4" fmla="*/ 809023 w 4174287"/>
              <a:gd name="connsiteY4" fmla="*/ 506489 h 625463"/>
              <a:gd name="connsiteX5" fmla="*/ 594870 w 4174287"/>
              <a:gd name="connsiteY5" fmla="*/ 554079 h 625463"/>
              <a:gd name="connsiteX6" fmla="*/ 438504 w 4174287"/>
              <a:gd name="connsiteY6" fmla="*/ 598269 h 625463"/>
              <a:gd name="connsiteX7" fmla="*/ 377318 w 4174287"/>
              <a:gd name="connsiteY7" fmla="*/ 618665 h 625463"/>
              <a:gd name="connsiteX8" fmla="*/ 353523 w 4174287"/>
              <a:gd name="connsiteY8" fmla="*/ 625463 h 625463"/>
              <a:gd name="connsiteX9" fmla="*/ 295735 w 4174287"/>
              <a:gd name="connsiteY9" fmla="*/ 608467 h 625463"/>
              <a:gd name="connsiteX10" fmla="*/ 200556 w 4174287"/>
              <a:gd name="connsiteY10" fmla="*/ 560878 h 625463"/>
              <a:gd name="connsiteX11" fmla="*/ 118974 w 4174287"/>
              <a:gd name="connsiteY11" fmla="*/ 509889 h 625463"/>
              <a:gd name="connsiteX12" fmla="*/ 84982 w 4174287"/>
              <a:gd name="connsiteY12" fmla="*/ 475896 h 625463"/>
              <a:gd name="connsiteX13" fmla="*/ 40791 w 4174287"/>
              <a:gd name="connsiteY13" fmla="*/ 414710 h 625463"/>
              <a:gd name="connsiteX14" fmla="*/ 10198 w 4174287"/>
              <a:gd name="connsiteY14" fmla="*/ 356922 h 625463"/>
              <a:gd name="connsiteX15" fmla="*/ 0 w 4174287"/>
              <a:gd name="connsiteY15" fmla="*/ 319530 h 625463"/>
              <a:gd name="connsiteX16" fmla="*/ 0 w 4174287"/>
              <a:gd name="connsiteY16" fmla="*/ 288937 h 625463"/>
              <a:gd name="connsiteX17" fmla="*/ 10198 w 4174287"/>
              <a:gd name="connsiteY17" fmla="*/ 278739 h 625463"/>
              <a:gd name="connsiteX18" fmla="*/ 30593 w 4174287"/>
              <a:gd name="connsiteY18" fmla="*/ 275340 h 625463"/>
              <a:gd name="connsiteX19" fmla="*/ 61187 w 4174287"/>
              <a:gd name="connsiteY19" fmla="*/ 282139 h 625463"/>
              <a:gd name="connsiteX20" fmla="*/ 115575 w 4174287"/>
              <a:gd name="connsiteY20" fmla="*/ 319530 h 625463"/>
              <a:gd name="connsiteX21" fmla="*/ 169963 w 4174287"/>
              <a:gd name="connsiteY21" fmla="*/ 350124 h 625463"/>
              <a:gd name="connsiteX22" fmla="*/ 241347 w 4174287"/>
              <a:gd name="connsiteY22" fmla="*/ 373918 h 625463"/>
              <a:gd name="connsiteX23" fmla="*/ 299135 w 4174287"/>
              <a:gd name="connsiteY23" fmla="*/ 380717 h 625463"/>
              <a:gd name="connsiteX24" fmla="*/ 346724 w 4174287"/>
              <a:gd name="connsiteY24" fmla="*/ 380717 h 625463"/>
              <a:gd name="connsiteX25" fmla="*/ 411310 w 4174287"/>
              <a:gd name="connsiteY25" fmla="*/ 377318 h 625463"/>
              <a:gd name="connsiteX26" fmla="*/ 523486 w 4174287"/>
              <a:gd name="connsiteY26" fmla="*/ 363721 h 625463"/>
              <a:gd name="connsiteX27" fmla="*/ 673053 w 4174287"/>
              <a:gd name="connsiteY27" fmla="*/ 336527 h 625463"/>
              <a:gd name="connsiteX28" fmla="*/ 907602 w 4174287"/>
              <a:gd name="connsiteY28" fmla="*/ 302534 h 625463"/>
              <a:gd name="connsiteX29" fmla="*/ 1206736 w 4174287"/>
              <a:gd name="connsiteY29" fmla="*/ 261743 h 625463"/>
              <a:gd name="connsiteX30" fmla="*/ 1512669 w 4174287"/>
              <a:gd name="connsiteY30" fmla="*/ 220952 h 625463"/>
              <a:gd name="connsiteX31" fmla="*/ 1754017 w 4174287"/>
              <a:gd name="connsiteY31" fmla="*/ 163165 h 625463"/>
              <a:gd name="connsiteX32" fmla="*/ 1791408 w 4174287"/>
              <a:gd name="connsiteY32" fmla="*/ 169963 h 625463"/>
              <a:gd name="connsiteX33" fmla="*/ 1978367 w 4174287"/>
              <a:gd name="connsiteY33" fmla="*/ 156366 h 625463"/>
              <a:gd name="connsiteX34" fmla="*/ 2253707 w 4174287"/>
              <a:gd name="connsiteY34" fmla="*/ 135971 h 625463"/>
              <a:gd name="connsiteX35" fmla="*/ 2627625 w 4174287"/>
              <a:gd name="connsiteY35" fmla="*/ 112176 h 625463"/>
              <a:gd name="connsiteX36" fmla="*/ 2899566 w 4174287"/>
              <a:gd name="connsiteY36" fmla="*/ 91780 h 625463"/>
              <a:gd name="connsiteX37" fmla="*/ 3198701 w 4174287"/>
              <a:gd name="connsiteY37" fmla="*/ 91780 h 625463"/>
              <a:gd name="connsiteX38" fmla="*/ 3368663 w 4174287"/>
              <a:gd name="connsiteY38" fmla="*/ 88381 h 625463"/>
              <a:gd name="connsiteX39" fmla="*/ 3487637 w 4174287"/>
              <a:gd name="connsiteY39" fmla="*/ 78183 h 625463"/>
              <a:gd name="connsiteX40" fmla="*/ 3548824 w 4174287"/>
              <a:gd name="connsiteY40" fmla="*/ 64586 h 625463"/>
              <a:gd name="connsiteX41" fmla="*/ 3694992 w 4174287"/>
              <a:gd name="connsiteY41" fmla="*/ 3400 h 625463"/>
              <a:gd name="connsiteX42" fmla="*/ 3715388 w 4174287"/>
              <a:gd name="connsiteY42" fmla="*/ 0 h 625463"/>
              <a:gd name="connsiteX43" fmla="*/ 3766376 w 4174287"/>
              <a:gd name="connsiteY43" fmla="*/ 0 h 625463"/>
              <a:gd name="connsiteX44" fmla="*/ 3847959 w 4174287"/>
              <a:gd name="connsiteY44" fmla="*/ 20396 h 625463"/>
              <a:gd name="connsiteX45" fmla="*/ 3960134 w 4174287"/>
              <a:gd name="connsiteY45" fmla="*/ 67985 h 625463"/>
              <a:gd name="connsiteX46" fmla="*/ 4062112 w 4174287"/>
              <a:gd name="connsiteY46" fmla="*/ 118974 h 625463"/>
              <a:gd name="connsiteX47" fmla="*/ 4130097 w 4174287"/>
              <a:gd name="connsiteY47" fmla="*/ 166564 h 625463"/>
              <a:gd name="connsiteX48" fmla="*/ 4147093 w 4174287"/>
              <a:gd name="connsiteY48" fmla="*/ 193758 h 625463"/>
              <a:gd name="connsiteX49" fmla="*/ 4167489 w 4174287"/>
              <a:gd name="connsiteY49" fmla="*/ 237948 h 625463"/>
              <a:gd name="connsiteX50" fmla="*/ 4174287 w 4174287"/>
              <a:gd name="connsiteY50" fmla="*/ 285538 h 625463"/>
              <a:gd name="connsiteX51" fmla="*/ 4160690 w 4174287"/>
              <a:gd name="connsiteY51" fmla="*/ 312732 h 625463"/>
              <a:gd name="connsiteX52" fmla="*/ 4133496 w 4174287"/>
              <a:gd name="connsiteY52" fmla="*/ 329728 h 625463"/>
              <a:gd name="connsiteX53" fmla="*/ 4085907 w 4174287"/>
              <a:gd name="connsiteY53" fmla="*/ 336527 h 625463"/>
              <a:gd name="connsiteX54" fmla="*/ 3977130 w 4174287"/>
              <a:gd name="connsiteY54" fmla="*/ 326329 h 625463"/>
              <a:gd name="connsiteX55" fmla="*/ 3786772 w 4174287"/>
              <a:gd name="connsiteY55" fmla="*/ 305933 h 625463"/>
              <a:gd name="connsiteX56" fmla="*/ 3508033 w 4174287"/>
              <a:gd name="connsiteY56" fmla="*/ 288937 h 625463"/>
              <a:gd name="connsiteX57" fmla="*/ 3127316 w 4174287"/>
              <a:gd name="connsiteY57" fmla="*/ 288937 h 625463"/>
              <a:gd name="connsiteX58" fmla="*/ 2807786 w 4174287"/>
              <a:gd name="connsiteY58" fmla="*/ 292336 h 625463"/>
              <a:gd name="connsiteX59" fmla="*/ 2552842 w 4174287"/>
              <a:gd name="connsiteY59" fmla="*/ 312732 h 625463"/>
              <a:gd name="connsiteX60" fmla="*/ 2410073 w 4174287"/>
              <a:gd name="connsiteY60" fmla="*/ 309333 h 625463"/>
              <a:gd name="connsiteX61" fmla="*/ 2073547 w 4174287"/>
              <a:gd name="connsiteY61" fmla="*/ 333127 h 62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74287" h="625463">
                <a:moveTo>
                  <a:pt x="2073547" y="333127"/>
                </a:moveTo>
                <a:lnTo>
                  <a:pt x="1618046" y="380717"/>
                </a:lnTo>
                <a:lnTo>
                  <a:pt x="1400494" y="404512"/>
                </a:lnTo>
                <a:lnTo>
                  <a:pt x="1074165" y="452101"/>
                </a:lnTo>
                <a:lnTo>
                  <a:pt x="809023" y="506489"/>
                </a:lnTo>
                <a:lnTo>
                  <a:pt x="594870" y="554079"/>
                </a:lnTo>
                <a:lnTo>
                  <a:pt x="438504" y="598269"/>
                </a:lnTo>
                <a:lnTo>
                  <a:pt x="377318" y="618665"/>
                </a:lnTo>
                <a:lnTo>
                  <a:pt x="353523" y="625463"/>
                </a:lnTo>
                <a:lnTo>
                  <a:pt x="295735" y="608467"/>
                </a:lnTo>
                <a:lnTo>
                  <a:pt x="200556" y="560878"/>
                </a:lnTo>
                <a:lnTo>
                  <a:pt x="118974" y="509889"/>
                </a:lnTo>
                <a:lnTo>
                  <a:pt x="84982" y="475896"/>
                </a:lnTo>
                <a:lnTo>
                  <a:pt x="40791" y="414710"/>
                </a:lnTo>
                <a:lnTo>
                  <a:pt x="10198" y="356922"/>
                </a:lnTo>
                <a:lnTo>
                  <a:pt x="0" y="319530"/>
                </a:lnTo>
                <a:lnTo>
                  <a:pt x="0" y="288937"/>
                </a:lnTo>
                <a:lnTo>
                  <a:pt x="10198" y="278739"/>
                </a:lnTo>
                <a:lnTo>
                  <a:pt x="30593" y="275340"/>
                </a:lnTo>
                <a:lnTo>
                  <a:pt x="61187" y="282139"/>
                </a:lnTo>
                <a:lnTo>
                  <a:pt x="115575" y="319530"/>
                </a:lnTo>
                <a:lnTo>
                  <a:pt x="169963" y="350124"/>
                </a:lnTo>
                <a:lnTo>
                  <a:pt x="241347" y="373918"/>
                </a:lnTo>
                <a:lnTo>
                  <a:pt x="299135" y="380717"/>
                </a:lnTo>
                <a:lnTo>
                  <a:pt x="346724" y="380717"/>
                </a:lnTo>
                <a:lnTo>
                  <a:pt x="411310" y="377318"/>
                </a:lnTo>
                <a:lnTo>
                  <a:pt x="523486" y="363721"/>
                </a:lnTo>
                <a:lnTo>
                  <a:pt x="673053" y="336527"/>
                </a:lnTo>
                <a:lnTo>
                  <a:pt x="907602" y="302534"/>
                </a:lnTo>
                <a:lnTo>
                  <a:pt x="1206736" y="261743"/>
                </a:lnTo>
                <a:lnTo>
                  <a:pt x="1512669" y="220952"/>
                </a:lnTo>
                <a:lnTo>
                  <a:pt x="1754017" y="163165"/>
                </a:lnTo>
                <a:lnTo>
                  <a:pt x="1791408" y="169963"/>
                </a:lnTo>
                <a:lnTo>
                  <a:pt x="1978367" y="156366"/>
                </a:lnTo>
                <a:lnTo>
                  <a:pt x="2253707" y="135971"/>
                </a:lnTo>
                <a:lnTo>
                  <a:pt x="2627625" y="112176"/>
                </a:lnTo>
                <a:lnTo>
                  <a:pt x="2899566" y="91780"/>
                </a:lnTo>
                <a:lnTo>
                  <a:pt x="3198701" y="91780"/>
                </a:lnTo>
                <a:lnTo>
                  <a:pt x="3368663" y="88381"/>
                </a:lnTo>
                <a:lnTo>
                  <a:pt x="3487637" y="78183"/>
                </a:lnTo>
                <a:lnTo>
                  <a:pt x="3548824" y="64586"/>
                </a:lnTo>
                <a:lnTo>
                  <a:pt x="3694992" y="3400"/>
                </a:lnTo>
                <a:lnTo>
                  <a:pt x="3715388" y="0"/>
                </a:lnTo>
                <a:lnTo>
                  <a:pt x="3766376" y="0"/>
                </a:lnTo>
                <a:lnTo>
                  <a:pt x="3847959" y="20396"/>
                </a:lnTo>
                <a:lnTo>
                  <a:pt x="3960134" y="67985"/>
                </a:lnTo>
                <a:lnTo>
                  <a:pt x="4062112" y="118974"/>
                </a:lnTo>
                <a:lnTo>
                  <a:pt x="4130097" y="166564"/>
                </a:lnTo>
                <a:lnTo>
                  <a:pt x="4147093" y="193758"/>
                </a:lnTo>
                <a:lnTo>
                  <a:pt x="4167489" y="237948"/>
                </a:lnTo>
                <a:lnTo>
                  <a:pt x="4174287" y="285538"/>
                </a:lnTo>
                <a:lnTo>
                  <a:pt x="4160690" y="312732"/>
                </a:lnTo>
                <a:lnTo>
                  <a:pt x="4133496" y="329728"/>
                </a:lnTo>
                <a:lnTo>
                  <a:pt x="4085907" y="336527"/>
                </a:lnTo>
                <a:lnTo>
                  <a:pt x="3977130" y="326329"/>
                </a:lnTo>
                <a:lnTo>
                  <a:pt x="3786772" y="305933"/>
                </a:lnTo>
                <a:lnTo>
                  <a:pt x="3508033" y="288937"/>
                </a:lnTo>
                <a:lnTo>
                  <a:pt x="3127316" y="288937"/>
                </a:lnTo>
                <a:lnTo>
                  <a:pt x="2807786" y="292336"/>
                </a:lnTo>
                <a:lnTo>
                  <a:pt x="2552842" y="312732"/>
                </a:lnTo>
                <a:lnTo>
                  <a:pt x="2410073" y="309333"/>
                </a:lnTo>
                <a:lnTo>
                  <a:pt x="2073547" y="3331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CF63343-4AE0-774A-B30C-907B8E7E5AE9}"/>
              </a:ext>
            </a:extLst>
          </p:cNvPr>
          <p:cNvSpPr/>
          <p:nvPr/>
        </p:nvSpPr>
        <p:spPr>
          <a:xfrm rot="16200000">
            <a:off x="3858418" y="4790282"/>
            <a:ext cx="2125663" cy="419100"/>
          </a:xfrm>
          <a:custGeom>
            <a:avLst/>
            <a:gdLst>
              <a:gd name="connsiteX0" fmla="*/ 890588 w 2126456"/>
              <a:gd name="connsiteY0" fmla="*/ 388144 h 419100"/>
              <a:gd name="connsiteX1" fmla="*/ 678656 w 2126456"/>
              <a:gd name="connsiteY1" fmla="*/ 390525 h 419100"/>
              <a:gd name="connsiteX2" fmla="*/ 433388 w 2126456"/>
              <a:gd name="connsiteY2" fmla="*/ 390525 h 419100"/>
              <a:gd name="connsiteX3" fmla="*/ 230981 w 2126456"/>
              <a:gd name="connsiteY3" fmla="*/ 390525 h 419100"/>
              <a:gd name="connsiteX4" fmla="*/ 150019 w 2126456"/>
              <a:gd name="connsiteY4" fmla="*/ 388144 h 419100"/>
              <a:gd name="connsiteX5" fmla="*/ 107156 w 2126456"/>
              <a:gd name="connsiteY5" fmla="*/ 383381 h 419100"/>
              <a:gd name="connsiteX6" fmla="*/ 64294 w 2126456"/>
              <a:gd name="connsiteY6" fmla="*/ 373856 h 419100"/>
              <a:gd name="connsiteX7" fmla="*/ 38100 w 2126456"/>
              <a:gd name="connsiteY7" fmla="*/ 364331 h 419100"/>
              <a:gd name="connsiteX8" fmla="*/ 21431 w 2126456"/>
              <a:gd name="connsiteY8" fmla="*/ 352425 h 419100"/>
              <a:gd name="connsiteX9" fmla="*/ 7144 w 2126456"/>
              <a:gd name="connsiteY9" fmla="*/ 326231 h 419100"/>
              <a:gd name="connsiteX10" fmla="*/ 0 w 2126456"/>
              <a:gd name="connsiteY10" fmla="*/ 297656 h 419100"/>
              <a:gd name="connsiteX11" fmla="*/ 2381 w 2126456"/>
              <a:gd name="connsiteY11" fmla="*/ 273844 h 419100"/>
              <a:gd name="connsiteX12" fmla="*/ 30956 w 2126456"/>
              <a:gd name="connsiteY12" fmla="*/ 242887 h 419100"/>
              <a:gd name="connsiteX13" fmla="*/ 76200 w 2126456"/>
              <a:gd name="connsiteY13" fmla="*/ 204787 h 419100"/>
              <a:gd name="connsiteX14" fmla="*/ 128588 w 2126456"/>
              <a:gd name="connsiteY14" fmla="*/ 171450 h 419100"/>
              <a:gd name="connsiteX15" fmla="*/ 190500 w 2126456"/>
              <a:gd name="connsiteY15" fmla="*/ 147637 h 419100"/>
              <a:gd name="connsiteX16" fmla="*/ 257175 w 2126456"/>
              <a:gd name="connsiteY16" fmla="*/ 130969 h 419100"/>
              <a:gd name="connsiteX17" fmla="*/ 342900 w 2126456"/>
              <a:gd name="connsiteY17" fmla="*/ 123825 h 419100"/>
              <a:gd name="connsiteX18" fmla="*/ 366713 w 2126456"/>
              <a:gd name="connsiteY18" fmla="*/ 126206 h 419100"/>
              <a:gd name="connsiteX19" fmla="*/ 414338 w 2126456"/>
              <a:gd name="connsiteY19" fmla="*/ 140494 h 419100"/>
              <a:gd name="connsiteX20" fmla="*/ 488156 w 2126456"/>
              <a:gd name="connsiteY20" fmla="*/ 154781 h 419100"/>
              <a:gd name="connsiteX21" fmla="*/ 552450 w 2126456"/>
              <a:gd name="connsiteY21" fmla="*/ 161925 h 419100"/>
              <a:gd name="connsiteX22" fmla="*/ 659606 w 2126456"/>
              <a:gd name="connsiteY22" fmla="*/ 169069 h 419100"/>
              <a:gd name="connsiteX23" fmla="*/ 1002506 w 2126456"/>
              <a:gd name="connsiteY23" fmla="*/ 166687 h 419100"/>
              <a:gd name="connsiteX24" fmla="*/ 1452563 w 2126456"/>
              <a:gd name="connsiteY24" fmla="*/ 166687 h 419100"/>
              <a:gd name="connsiteX25" fmla="*/ 1614488 w 2126456"/>
              <a:gd name="connsiteY25" fmla="*/ 171450 h 419100"/>
              <a:gd name="connsiteX26" fmla="*/ 1726406 w 2126456"/>
              <a:gd name="connsiteY26" fmla="*/ 159544 h 419100"/>
              <a:gd name="connsiteX27" fmla="*/ 1883569 w 2126456"/>
              <a:gd name="connsiteY27" fmla="*/ 135731 h 419100"/>
              <a:gd name="connsiteX28" fmla="*/ 1959769 w 2126456"/>
              <a:gd name="connsiteY28" fmla="*/ 119062 h 419100"/>
              <a:gd name="connsiteX29" fmla="*/ 1993106 w 2126456"/>
              <a:gd name="connsiteY29" fmla="*/ 107156 h 419100"/>
              <a:gd name="connsiteX30" fmla="*/ 2024063 w 2126456"/>
              <a:gd name="connsiteY30" fmla="*/ 80962 h 419100"/>
              <a:gd name="connsiteX31" fmla="*/ 2043113 w 2126456"/>
              <a:gd name="connsiteY31" fmla="*/ 57150 h 419100"/>
              <a:gd name="connsiteX32" fmla="*/ 2057400 w 2126456"/>
              <a:gd name="connsiteY32" fmla="*/ 26194 h 419100"/>
              <a:gd name="connsiteX33" fmla="*/ 2076450 w 2126456"/>
              <a:gd name="connsiteY33" fmla="*/ 4762 h 419100"/>
              <a:gd name="connsiteX34" fmla="*/ 2095500 w 2126456"/>
              <a:gd name="connsiteY34" fmla="*/ 0 h 419100"/>
              <a:gd name="connsiteX35" fmla="*/ 2114550 w 2126456"/>
              <a:gd name="connsiteY35" fmla="*/ 11906 h 419100"/>
              <a:gd name="connsiteX36" fmla="*/ 2124075 w 2126456"/>
              <a:gd name="connsiteY36" fmla="*/ 40481 h 419100"/>
              <a:gd name="connsiteX37" fmla="*/ 2126456 w 2126456"/>
              <a:gd name="connsiteY37" fmla="*/ 83344 h 419100"/>
              <a:gd name="connsiteX38" fmla="*/ 2121694 w 2126456"/>
              <a:gd name="connsiteY38" fmla="*/ 133350 h 419100"/>
              <a:gd name="connsiteX39" fmla="*/ 2116931 w 2126456"/>
              <a:gd name="connsiteY39" fmla="*/ 173831 h 419100"/>
              <a:gd name="connsiteX40" fmla="*/ 2102644 w 2126456"/>
              <a:gd name="connsiteY40" fmla="*/ 240506 h 419100"/>
              <a:gd name="connsiteX41" fmla="*/ 2069306 w 2126456"/>
              <a:gd name="connsiteY41" fmla="*/ 319087 h 419100"/>
              <a:gd name="connsiteX42" fmla="*/ 2028825 w 2126456"/>
              <a:gd name="connsiteY42" fmla="*/ 378619 h 419100"/>
              <a:gd name="connsiteX43" fmla="*/ 1993106 w 2126456"/>
              <a:gd name="connsiteY43" fmla="*/ 409575 h 419100"/>
              <a:gd name="connsiteX44" fmla="*/ 1964531 w 2126456"/>
              <a:gd name="connsiteY44" fmla="*/ 419100 h 419100"/>
              <a:gd name="connsiteX45" fmla="*/ 1928813 w 2126456"/>
              <a:gd name="connsiteY45" fmla="*/ 409575 h 419100"/>
              <a:gd name="connsiteX46" fmla="*/ 1876425 w 2126456"/>
              <a:gd name="connsiteY46" fmla="*/ 397669 h 419100"/>
              <a:gd name="connsiteX47" fmla="*/ 1735931 w 2126456"/>
              <a:gd name="connsiteY47" fmla="*/ 390525 h 419100"/>
              <a:gd name="connsiteX48" fmla="*/ 1633538 w 2126456"/>
              <a:gd name="connsiteY48" fmla="*/ 388144 h 419100"/>
              <a:gd name="connsiteX49" fmla="*/ 1428750 w 2126456"/>
              <a:gd name="connsiteY49" fmla="*/ 388144 h 419100"/>
              <a:gd name="connsiteX50" fmla="*/ 890588 w 2126456"/>
              <a:gd name="connsiteY50" fmla="*/ 388144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26456" h="419100">
                <a:moveTo>
                  <a:pt x="890588" y="388144"/>
                </a:moveTo>
                <a:lnTo>
                  <a:pt x="678656" y="390525"/>
                </a:lnTo>
                <a:lnTo>
                  <a:pt x="433388" y="390525"/>
                </a:lnTo>
                <a:lnTo>
                  <a:pt x="230981" y="390525"/>
                </a:lnTo>
                <a:lnTo>
                  <a:pt x="150019" y="388144"/>
                </a:lnTo>
                <a:lnTo>
                  <a:pt x="107156" y="383381"/>
                </a:lnTo>
                <a:lnTo>
                  <a:pt x="64294" y="373856"/>
                </a:lnTo>
                <a:lnTo>
                  <a:pt x="38100" y="364331"/>
                </a:lnTo>
                <a:lnTo>
                  <a:pt x="21431" y="352425"/>
                </a:lnTo>
                <a:lnTo>
                  <a:pt x="7144" y="326231"/>
                </a:lnTo>
                <a:lnTo>
                  <a:pt x="0" y="297656"/>
                </a:lnTo>
                <a:lnTo>
                  <a:pt x="2381" y="273844"/>
                </a:lnTo>
                <a:lnTo>
                  <a:pt x="30956" y="242887"/>
                </a:lnTo>
                <a:lnTo>
                  <a:pt x="76200" y="204787"/>
                </a:lnTo>
                <a:lnTo>
                  <a:pt x="128588" y="171450"/>
                </a:lnTo>
                <a:lnTo>
                  <a:pt x="190500" y="147637"/>
                </a:lnTo>
                <a:lnTo>
                  <a:pt x="257175" y="130969"/>
                </a:lnTo>
                <a:lnTo>
                  <a:pt x="342900" y="123825"/>
                </a:lnTo>
                <a:lnTo>
                  <a:pt x="366713" y="126206"/>
                </a:lnTo>
                <a:lnTo>
                  <a:pt x="414338" y="140494"/>
                </a:lnTo>
                <a:lnTo>
                  <a:pt x="488156" y="154781"/>
                </a:lnTo>
                <a:cubicBezTo>
                  <a:pt x="550857" y="162016"/>
                  <a:pt x="529294" y="161925"/>
                  <a:pt x="552450" y="161925"/>
                </a:cubicBezTo>
                <a:lnTo>
                  <a:pt x="659606" y="169069"/>
                </a:lnTo>
                <a:lnTo>
                  <a:pt x="1002506" y="166687"/>
                </a:lnTo>
                <a:lnTo>
                  <a:pt x="1452563" y="166687"/>
                </a:lnTo>
                <a:lnTo>
                  <a:pt x="1614488" y="171450"/>
                </a:lnTo>
                <a:lnTo>
                  <a:pt x="1726406" y="159544"/>
                </a:lnTo>
                <a:lnTo>
                  <a:pt x="1883569" y="135731"/>
                </a:lnTo>
                <a:lnTo>
                  <a:pt x="1959769" y="119062"/>
                </a:lnTo>
                <a:lnTo>
                  <a:pt x="1993106" y="107156"/>
                </a:lnTo>
                <a:lnTo>
                  <a:pt x="2024063" y="80962"/>
                </a:lnTo>
                <a:lnTo>
                  <a:pt x="2043113" y="57150"/>
                </a:lnTo>
                <a:lnTo>
                  <a:pt x="2057400" y="26194"/>
                </a:lnTo>
                <a:lnTo>
                  <a:pt x="2076450" y="4762"/>
                </a:lnTo>
                <a:lnTo>
                  <a:pt x="2095500" y="0"/>
                </a:lnTo>
                <a:lnTo>
                  <a:pt x="2114550" y="11906"/>
                </a:lnTo>
                <a:lnTo>
                  <a:pt x="2124075" y="40481"/>
                </a:lnTo>
                <a:lnTo>
                  <a:pt x="2126456" y="83344"/>
                </a:lnTo>
                <a:lnTo>
                  <a:pt x="2121694" y="133350"/>
                </a:lnTo>
                <a:lnTo>
                  <a:pt x="2116931" y="173831"/>
                </a:lnTo>
                <a:lnTo>
                  <a:pt x="2102644" y="240506"/>
                </a:lnTo>
                <a:lnTo>
                  <a:pt x="2069306" y="319087"/>
                </a:lnTo>
                <a:lnTo>
                  <a:pt x="2028825" y="378619"/>
                </a:lnTo>
                <a:lnTo>
                  <a:pt x="1993106" y="409575"/>
                </a:lnTo>
                <a:lnTo>
                  <a:pt x="1964531" y="419100"/>
                </a:lnTo>
                <a:lnTo>
                  <a:pt x="1928813" y="409575"/>
                </a:lnTo>
                <a:lnTo>
                  <a:pt x="1876425" y="397669"/>
                </a:lnTo>
                <a:lnTo>
                  <a:pt x="1735931" y="390525"/>
                </a:lnTo>
                <a:lnTo>
                  <a:pt x="1633538" y="388144"/>
                </a:lnTo>
                <a:lnTo>
                  <a:pt x="1428750" y="388144"/>
                </a:lnTo>
                <a:lnTo>
                  <a:pt x="890588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D499FE7-82A8-A348-83A5-1D9D6B96BD42}"/>
              </a:ext>
            </a:extLst>
          </p:cNvPr>
          <p:cNvSpPr/>
          <p:nvPr/>
        </p:nvSpPr>
        <p:spPr>
          <a:xfrm>
            <a:off x="2906713" y="4554538"/>
            <a:ext cx="2036762" cy="1311275"/>
          </a:xfrm>
          <a:custGeom>
            <a:avLst/>
            <a:gdLst>
              <a:gd name="connsiteX0" fmla="*/ 897983 w 2036220"/>
              <a:gd name="connsiteY0" fmla="*/ 735807 h 1309688"/>
              <a:gd name="connsiteX1" fmla="*/ 1121820 w 2036220"/>
              <a:gd name="connsiteY1" fmla="*/ 573882 h 1309688"/>
              <a:gd name="connsiteX2" fmla="*/ 1319464 w 2036220"/>
              <a:gd name="connsiteY2" fmla="*/ 407194 h 1309688"/>
              <a:gd name="connsiteX3" fmla="*/ 1476626 w 2036220"/>
              <a:gd name="connsiteY3" fmla="*/ 266700 h 1309688"/>
              <a:gd name="connsiteX4" fmla="*/ 1674270 w 2036220"/>
              <a:gd name="connsiteY4" fmla="*/ 54769 h 1309688"/>
              <a:gd name="connsiteX5" fmla="*/ 2036220 w 2036220"/>
              <a:gd name="connsiteY5" fmla="*/ 0 h 1309688"/>
              <a:gd name="connsiteX6" fmla="*/ 1888583 w 2036220"/>
              <a:gd name="connsiteY6" fmla="*/ 166688 h 1309688"/>
              <a:gd name="connsiteX7" fmla="*/ 1807620 w 2036220"/>
              <a:gd name="connsiteY7" fmla="*/ 271463 h 1309688"/>
              <a:gd name="connsiteX8" fmla="*/ 1636170 w 2036220"/>
              <a:gd name="connsiteY8" fmla="*/ 447675 h 1309688"/>
              <a:gd name="connsiteX9" fmla="*/ 1402808 w 2036220"/>
              <a:gd name="connsiteY9" fmla="*/ 635794 h 1309688"/>
              <a:gd name="connsiteX10" fmla="*/ 1162301 w 2036220"/>
              <a:gd name="connsiteY10" fmla="*/ 792957 h 1309688"/>
              <a:gd name="connsiteX11" fmla="*/ 1002758 w 2036220"/>
              <a:gd name="connsiteY11" fmla="*/ 885825 h 1309688"/>
              <a:gd name="connsiteX12" fmla="*/ 802733 w 2036220"/>
              <a:gd name="connsiteY12" fmla="*/ 990600 h 1309688"/>
              <a:gd name="connsiteX13" fmla="*/ 600326 w 2036220"/>
              <a:gd name="connsiteY13" fmla="*/ 1090613 h 1309688"/>
              <a:gd name="connsiteX14" fmla="*/ 400301 w 2036220"/>
              <a:gd name="connsiteY14" fmla="*/ 1176338 h 1309688"/>
              <a:gd name="connsiteX15" fmla="*/ 178845 w 2036220"/>
              <a:gd name="connsiteY15" fmla="*/ 1262063 h 1309688"/>
              <a:gd name="connsiteX16" fmla="*/ 57401 w 2036220"/>
              <a:gd name="connsiteY16" fmla="*/ 1304925 h 1309688"/>
              <a:gd name="connsiteX17" fmla="*/ 24064 w 2036220"/>
              <a:gd name="connsiteY17" fmla="*/ 1309688 h 1309688"/>
              <a:gd name="connsiteX18" fmla="*/ 5014 w 2036220"/>
              <a:gd name="connsiteY18" fmla="*/ 1302544 h 1309688"/>
              <a:gd name="connsiteX19" fmla="*/ 251 w 2036220"/>
              <a:gd name="connsiteY19" fmla="*/ 1285875 h 1309688"/>
              <a:gd name="connsiteX20" fmla="*/ 14539 w 2036220"/>
              <a:gd name="connsiteY20" fmla="*/ 1252538 h 1309688"/>
              <a:gd name="connsiteX21" fmla="*/ 52639 w 2036220"/>
              <a:gd name="connsiteY21" fmla="*/ 1228725 h 1309688"/>
              <a:gd name="connsiteX22" fmla="*/ 245520 w 2036220"/>
              <a:gd name="connsiteY22" fmla="*/ 1126332 h 1309688"/>
              <a:gd name="connsiteX23" fmla="*/ 450308 w 2036220"/>
              <a:gd name="connsiteY23" fmla="*/ 1016794 h 1309688"/>
              <a:gd name="connsiteX24" fmla="*/ 607470 w 2036220"/>
              <a:gd name="connsiteY24" fmla="*/ 928688 h 1309688"/>
              <a:gd name="connsiteX25" fmla="*/ 750345 w 2036220"/>
              <a:gd name="connsiteY25" fmla="*/ 838200 h 1309688"/>
              <a:gd name="connsiteX26" fmla="*/ 897983 w 2036220"/>
              <a:gd name="connsiteY26" fmla="*/ 735807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6220" h="1309688">
                <a:moveTo>
                  <a:pt x="897983" y="735807"/>
                </a:moveTo>
                <a:lnTo>
                  <a:pt x="1121820" y="573882"/>
                </a:lnTo>
                <a:lnTo>
                  <a:pt x="1319464" y="407194"/>
                </a:lnTo>
                <a:lnTo>
                  <a:pt x="1476626" y="266700"/>
                </a:lnTo>
                <a:lnTo>
                  <a:pt x="1674270" y="54769"/>
                </a:lnTo>
                <a:lnTo>
                  <a:pt x="2036220" y="0"/>
                </a:lnTo>
                <a:lnTo>
                  <a:pt x="1888583" y="166688"/>
                </a:lnTo>
                <a:lnTo>
                  <a:pt x="1807620" y="271463"/>
                </a:lnTo>
                <a:lnTo>
                  <a:pt x="1636170" y="447675"/>
                </a:lnTo>
                <a:lnTo>
                  <a:pt x="1402808" y="635794"/>
                </a:lnTo>
                <a:lnTo>
                  <a:pt x="1162301" y="792957"/>
                </a:lnTo>
                <a:lnTo>
                  <a:pt x="1002758" y="885825"/>
                </a:lnTo>
                <a:lnTo>
                  <a:pt x="802733" y="990600"/>
                </a:lnTo>
                <a:lnTo>
                  <a:pt x="600326" y="1090613"/>
                </a:lnTo>
                <a:lnTo>
                  <a:pt x="400301" y="1176338"/>
                </a:lnTo>
                <a:lnTo>
                  <a:pt x="178845" y="1262063"/>
                </a:lnTo>
                <a:lnTo>
                  <a:pt x="57401" y="1304925"/>
                </a:lnTo>
                <a:lnTo>
                  <a:pt x="24064" y="1309688"/>
                </a:lnTo>
                <a:lnTo>
                  <a:pt x="5014" y="1302544"/>
                </a:lnTo>
                <a:cubicBezTo>
                  <a:pt x="0" y="1287504"/>
                  <a:pt x="251" y="1293277"/>
                  <a:pt x="251" y="1285875"/>
                </a:cubicBezTo>
                <a:lnTo>
                  <a:pt x="14539" y="1252538"/>
                </a:lnTo>
                <a:lnTo>
                  <a:pt x="52639" y="1228725"/>
                </a:lnTo>
                <a:lnTo>
                  <a:pt x="245520" y="1126332"/>
                </a:lnTo>
                <a:lnTo>
                  <a:pt x="450308" y="1016794"/>
                </a:lnTo>
                <a:lnTo>
                  <a:pt x="607470" y="928688"/>
                </a:lnTo>
                <a:lnTo>
                  <a:pt x="750345" y="838200"/>
                </a:lnTo>
                <a:lnTo>
                  <a:pt x="897983" y="735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1785D2A-DC85-194A-9A84-D96CF2F2FB5B}"/>
              </a:ext>
            </a:extLst>
          </p:cNvPr>
          <p:cNvSpPr/>
          <p:nvPr/>
        </p:nvSpPr>
        <p:spPr>
          <a:xfrm>
            <a:off x="5013325" y="4484688"/>
            <a:ext cx="2154238" cy="1384300"/>
          </a:xfrm>
          <a:custGeom>
            <a:avLst/>
            <a:gdLst>
              <a:gd name="connsiteX0" fmla="*/ 697707 w 2155032"/>
              <a:gd name="connsiteY0" fmla="*/ 821531 h 1385887"/>
              <a:gd name="connsiteX1" fmla="*/ 554832 w 2155032"/>
              <a:gd name="connsiteY1" fmla="*/ 661987 h 1385887"/>
              <a:gd name="connsiteX2" fmla="*/ 366713 w 2155032"/>
              <a:gd name="connsiteY2" fmla="*/ 447675 h 1385887"/>
              <a:gd name="connsiteX3" fmla="*/ 221457 w 2155032"/>
              <a:gd name="connsiteY3" fmla="*/ 285750 h 1385887"/>
              <a:gd name="connsiteX4" fmla="*/ 0 w 2155032"/>
              <a:gd name="connsiteY4" fmla="*/ 57150 h 1385887"/>
              <a:gd name="connsiteX5" fmla="*/ 109538 w 2155032"/>
              <a:gd name="connsiteY5" fmla="*/ 0 h 1385887"/>
              <a:gd name="connsiteX6" fmla="*/ 350044 w 2155032"/>
              <a:gd name="connsiteY6" fmla="*/ 207169 h 1385887"/>
              <a:gd name="connsiteX7" fmla="*/ 557213 w 2155032"/>
              <a:gd name="connsiteY7" fmla="*/ 381000 h 1385887"/>
              <a:gd name="connsiteX8" fmla="*/ 757238 w 2155032"/>
              <a:gd name="connsiteY8" fmla="*/ 545306 h 1385887"/>
              <a:gd name="connsiteX9" fmla="*/ 919163 w 2155032"/>
              <a:gd name="connsiteY9" fmla="*/ 673894 h 1385887"/>
              <a:gd name="connsiteX10" fmla="*/ 1059657 w 2155032"/>
              <a:gd name="connsiteY10" fmla="*/ 778669 h 1385887"/>
              <a:gd name="connsiteX11" fmla="*/ 1243013 w 2155032"/>
              <a:gd name="connsiteY11" fmla="*/ 914400 h 1385887"/>
              <a:gd name="connsiteX12" fmla="*/ 1335882 w 2155032"/>
              <a:gd name="connsiteY12" fmla="*/ 973931 h 1385887"/>
              <a:gd name="connsiteX13" fmla="*/ 1450182 w 2155032"/>
              <a:gd name="connsiteY13" fmla="*/ 1040606 h 1385887"/>
              <a:gd name="connsiteX14" fmla="*/ 1574007 w 2155032"/>
              <a:gd name="connsiteY14" fmla="*/ 1104900 h 1385887"/>
              <a:gd name="connsiteX15" fmla="*/ 1733550 w 2155032"/>
              <a:gd name="connsiteY15" fmla="*/ 1181100 h 1385887"/>
              <a:gd name="connsiteX16" fmla="*/ 1845469 w 2155032"/>
              <a:gd name="connsiteY16" fmla="*/ 1223962 h 1385887"/>
              <a:gd name="connsiteX17" fmla="*/ 1974057 w 2155032"/>
              <a:gd name="connsiteY17" fmla="*/ 1271587 h 1385887"/>
              <a:gd name="connsiteX18" fmla="*/ 2100263 w 2155032"/>
              <a:gd name="connsiteY18" fmla="*/ 1312069 h 1385887"/>
              <a:gd name="connsiteX19" fmla="*/ 2126457 w 2155032"/>
              <a:gd name="connsiteY19" fmla="*/ 1326356 h 1385887"/>
              <a:gd name="connsiteX20" fmla="*/ 2150269 w 2155032"/>
              <a:gd name="connsiteY20" fmla="*/ 1345406 h 1385887"/>
              <a:gd name="connsiteX21" fmla="*/ 2155032 w 2155032"/>
              <a:gd name="connsiteY21" fmla="*/ 1362075 h 1385887"/>
              <a:gd name="connsiteX22" fmla="*/ 2138363 w 2155032"/>
              <a:gd name="connsiteY22" fmla="*/ 1378744 h 1385887"/>
              <a:gd name="connsiteX23" fmla="*/ 2102644 w 2155032"/>
              <a:gd name="connsiteY23" fmla="*/ 1385887 h 1385887"/>
              <a:gd name="connsiteX24" fmla="*/ 1921669 w 2155032"/>
              <a:gd name="connsiteY24" fmla="*/ 1383506 h 1385887"/>
              <a:gd name="connsiteX25" fmla="*/ 1752600 w 2155032"/>
              <a:gd name="connsiteY25" fmla="*/ 1378744 h 1385887"/>
              <a:gd name="connsiteX26" fmla="*/ 1535907 w 2155032"/>
              <a:gd name="connsiteY26" fmla="*/ 1371600 h 1385887"/>
              <a:gd name="connsiteX27" fmla="*/ 1373982 w 2155032"/>
              <a:gd name="connsiteY27" fmla="*/ 1364456 h 1385887"/>
              <a:gd name="connsiteX28" fmla="*/ 1269207 w 2155032"/>
              <a:gd name="connsiteY28" fmla="*/ 1357312 h 1385887"/>
              <a:gd name="connsiteX29" fmla="*/ 1207294 w 2155032"/>
              <a:gd name="connsiteY29" fmla="*/ 1338262 h 1385887"/>
              <a:gd name="connsiteX30" fmla="*/ 1140619 w 2155032"/>
              <a:gd name="connsiteY30" fmla="*/ 1300162 h 1385887"/>
              <a:gd name="connsiteX31" fmla="*/ 1076325 w 2155032"/>
              <a:gd name="connsiteY31" fmla="*/ 1245394 h 1385887"/>
              <a:gd name="connsiteX32" fmla="*/ 1007269 w 2155032"/>
              <a:gd name="connsiteY32" fmla="*/ 1178719 h 1385887"/>
              <a:gd name="connsiteX33" fmla="*/ 923925 w 2155032"/>
              <a:gd name="connsiteY33" fmla="*/ 1083469 h 1385887"/>
              <a:gd name="connsiteX34" fmla="*/ 697707 w 2155032"/>
              <a:gd name="connsiteY34" fmla="*/ 821531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5032" h="1385887">
                <a:moveTo>
                  <a:pt x="697707" y="821531"/>
                </a:moveTo>
                <a:lnTo>
                  <a:pt x="554832" y="661987"/>
                </a:lnTo>
                <a:lnTo>
                  <a:pt x="366713" y="447675"/>
                </a:lnTo>
                <a:lnTo>
                  <a:pt x="221457" y="285750"/>
                </a:lnTo>
                <a:lnTo>
                  <a:pt x="0" y="57150"/>
                </a:lnTo>
                <a:lnTo>
                  <a:pt x="109538" y="0"/>
                </a:lnTo>
                <a:lnTo>
                  <a:pt x="350044" y="207169"/>
                </a:lnTo>
                <a:lnTo>
                  <a:pt x="557213" y="381000"/>
                </a:lnTo>
                <a:lnTo>
                  <a:pt x="757238" y="545306"/>
                </a:lnTo>
                <a:lnTo>
                  <a:pt x="919163" y="673894"/>
                </a:lnTo>
                <a:lnTo>
                  <a:pt x="1059657" y="778669"/>
                </a:lnTo>
                <a:lnTo>
                  <a:pt x="1243013" y="914400"/>
                </a:lnTo>
                <a:lnTo>
                  <a:pt x="1335882" y="973931"/>
                </a:lnTo>
                <a:lnTo>
                  <a:pt x="1450182" y="1040606"/>
                </a:lnTo>
                <a:lnTo>
                  <a:pt x="1574007" y="1104900"/>
                </a:lnTo>
                <a:lnTo>
                  <a:pt x="1733550" y="1181100"/>
                </a:lnTo>
                <a:lnTo>
                  <a:pt x="1845469" y="1223962"/>
                </a:lnTo>
                <a:lnTo>
                  <a:pt x="1974057" y="1271587"/>
                </a:lnTo>
                <a:lnTo>
                  <a:pt x="2100263" y="1312069"/>
                </a:lnTo>
                <a:lnTo>
                  <a:pt x="2126457" y="1326356"/>
                </a:lnTo>
                <a:lnTo>
                  <a:pt x="2150269" y="1345406"/>
                </a:lnTo>
                <a:lnTo>
                  <a:pt x="2155032" y="1362075"/>
                </a:lnTo>
                <a:lnTo>
                  <a:pt x="2138363" y="1378744"/>
                </a:lnTo>
                <a:lnTo>
                  <a:pt x="2102644" y="1385887"/>
                </a:lnTo>
                <a:lnTo>
                  <a:pt x="1921669" y="1383506"/>
                </a:lnTo>
                <a:lnTo>
                  <a:pt x="1752600" y="1378744"/>
                </a:lnTo>
                <a:lnTo>
                  <a:pt x="1535907" y="1371600"/>
                </a:lnTo>
                <a:lnTo>
                  <a:pt x="1373982" y="1364456"/>
                </a:lnTo>
                <a:lnTo>
                  <a:pt x="1269207" y="1357312"/>
                </a:lnTo>
                <a:lnTo>
                  <a:pt x="1207294" y="1338262"/>
                </a:lnTo>
                <a:lnTo>
                  <a:pt x="1140619" y="1300162"/>
                </a:lnTo>
                <a:lnTo>
                  <a:pt x="1076325" y="1245394"/>
                </a:lnTo>
                <a:lnTo>
                  <a:pt x="1007269" y="1178719"/>
                </a:lnTo>
                <a:lnTo>
                  <a:pt x="923925" y="1083469"/>
                </a:lnTo>
                <a:lnTo>
                  <a:pt x="697707" y="821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491EA2-2DB6-4222-B194-F9F603D877BA}"/>
              </a:ext>
            </a:extLst>
          </p:cNvPr>
          <p:cNvGrpSpPr/>
          <p:nvPr/>
        </p:nvGrpSpPr>
        <p:grpSpPr>
          <a:xfrm>
            <a:off x="2835275" y="1335088"/>
            <a:ext cx="4329113" cy="4727575"/>
            <a:chOff x="2990850" y="1487488"/>
            <a:chExt cx="4329113" cy="4727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CC8F320-E0CE-4821-A7B0-DE2EA0C01352}"/>
                </a:ext>
              </a:extLst>
            </p:cNvPr>
            <p:cNvSpPr/>
            <p:nvPr/>
          </p:nvSpPr>
          <p:spPr>
            <a:xfrm>
              <a:off x="4718050" y="14874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CDC19CC-F21E-45BC-B451-DE1F65AEA708}"/>
                </a:ext>
              </a:extLst>
            </p:cNvPr>
            <p:cNvSpPr/>
            <p:nvPr/>
          </p:nvSpPr>
          <p:spPr>
            <a:xfrm>
              <a:off x="3165475" y="19669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473FF98-C83D-4D9B-8D2C-3F33122C7D2A}"/>
                </a:ext>
              </a:extLst>
            </p:cNvPr>
            <p:cNvSpPr/>
            <p:nvPr/>
          </p:nvSpPr>
          <p:spPr>
            <a:xfrm>
              <a:off x="3400425" y="44037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08B7073-65E2-4BCF-90E4-D87D12EB0E6D}"/>
                </a:ext>
              </a:extLst>
            </p:cNvPr>
            <p:cNvSpPr/>
            <p:nvPr/>
          </p:nvSpPr>
          <p:spPr>
            <a:xfrm>
              <a:off x="3419475" y="18827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7D2CBEC-2D26-4B21-A0CC-794E1589A0A9}"/>
                </a:ext>
              </a:extLst>
            </p:cNvPr>
            <p:cNvSpPr/>
            <p:nvPr/>
          </p:nvSpPr>
          <p:spPr>
            <a:xfrm>
              <a:off x="6310313" y="21145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64219D6-6368-4CDB-9E7A-3241C56FE4EE}"/>
                </a:ext>
              </a:extLst>
            </p:cNvPr>
            <p:cNvSpPr/>
            <p:nvPr/>
          </p:nvSpPr>
          <p:spPr>
            <a:xfrm>
              <a:off x="4090988" y="22844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1D9C043-FD1C-42D5-A502-E1080B0BFAFD}"/>
                </a:ext>
              </a:extLst>
            </p:cNvPr>
            <p:cNvSpPr/>
            <p:nvPr/>
          </p:nvSpPr>
          <p:spPr>
            <a:xfrm>
              <a:off x="4229100" y="35290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98CED9B8-B69C-43A1-A6D0-B0CC478C07D2}"/>
                </a:ext>
              </a:extLst>
            </p:cNvPr>
            <p:cNvSpPr/>
            <p:nvPr/>
          </p:nvSpPr>
          <p:spPr>
            <a:xfrm>
              <a:off x="3644900" y="25447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4DC2C49-BC5C-45C3-BF43-F74D8A48BBB9}"/>
                </a:ext>
              </a:extLst>
            </p:cNvPr>
            <p:cNvSpPr/>
            <p:nvPr/>
          </p:nvSpPr>
          <p:spPr>
            <a:xfrm>
              <a:off x="2990850" y="27797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FE17C401-1CA2-4846-AF92-036D96BD8208}"/>
                </a:ext>
              </a:extLst>
            </p:cNvPr>
            <p:cNvSpPr/>
            <p:nvPr/>
          </p:nvSpPr>
          <p:spPr>
            <a:xfrm rot="16200000">
              <a:off x="4010818" y="49426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1EF87369-2ABE-495E-A648-9FF882DC2279}"/>
                </a:ext>
              </a:extLst>
            </p:cNvPr>
            <p:cNvSpPr/>
            <p:nvPr/>
          </p:nvSpPr>
          <p:spPr>
            <a:xfrm>
              <a:off x="3059113" y="47069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FA11911C-07C4-40BE-A759-498DDD3C1972}"/>
                </a:ext>
              </a:extLst>
            </p:cNvPr>
            <p:cNvSpPr/>
            <p:nvPr/>
          </p:nvSpPr>
          <p:spPr>
            <a:xfrm>
              <a:off x="5165725" y="46370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DE27218-8ED8-40D3-B31E-2FBA498B5AAB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AAD6CD28-FD3D-4882-AC55-D5F30B351404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B79D985F-AE03-4961-94FB-A6B9FE64DB19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A92BA3D9-509F-4B50-B2DD-62FFDEAE0CE2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0193E15-9D7A-4182-8192-A27E2F76C7BB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023E356-542F-4C49-9319-28AF5CED3476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3B7627-F269-49D4-BCB3-8EEB8887AF0C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E6669187-EECE-4198-A593-BA4962AB213C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FA4FAF12-2C97-427A-87D8-9ECCD509A166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88D0A87D-F415-4E77-A42B-E9F62D7ACDFD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9B5F4D77-5E66-495B-910D-9A73949C636A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22709E02-AF3D-4CBA-A994-0E94903C3C7E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AD3DB0D1-E43D-409D-A123-5B2CC7C634C1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0485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35ACF7-A724-485E-84E4-AA3381415AB7}"/>
              </a:ext>
            </a:extLst>
          </p:cNvPr>
          <p:cNvGrpSpPr/>
          <p:nvPr/>
        </p:nvGrpSpPr>
        <p:grpSpPr>
          <a:xfrm>
            <a:off x="2838450" y="1335088"/>
            <a:ext cx="4329113" cy="4727575"/>
            <a:chOff x="2838450" y="1335088"/>
            <a:chExt cx="4329113" cy="4727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345FD5-EBF1-9F4D-B205-B4571C4C1931}"/>
                </a:ext>
              </a:extLst>
            </p:cNvPr>
            <p:cNvSpPr/>
            <p:nvPr/>
          </p:nvSpPr>
          <p:spPr>
            <a:xfrm>
              <a:off x="4565650" y="1335088"/>
              <a:ext cx="558800" cy="625475"/>
            </a:xfrm>
            <a:custGeom>
              <a:avLst/>
              <a:gdLst>
                <a:gd name="connsiteX0" fmla="*/ 200025 w 559594"/>
                <a:gd name="connsiteY0" fmla="*/ 435769 h 623888"/>
                <a:gd name="connsiteX1" fmla="*/ 192882 w 559594"/>
                <a:gd name="connsiteY1" fmla="*/ 283369 h 623888"/>
                <a:gd name="connsiteX2" fmla="*/ 185738 w 559594"/>
                <a:gd name="connsiteY2" fmla="*/ 235744 h 623888"/>
                <a:gd name="connsiteX3" fmla="*/ 180975 w 559594"/>
                <a:gd name="connsiteY3" fmla="*/ 216694 h 623888"/>
                <a:gd name="connsiteX4" fmla="*/ 166688 w 559594"/>
                <a:gd name="connsiteY4" fmla="*/ 195263 h 623888"/>
                <a:gd name="connsiteX5" fmla="*/ 140494 w 559594"/>
                <a:gd name="connsiteY5" fmla="*/ 171450 h 623888"/>
                <a:gd name="connsiteX6" fmla="*/ 104775 w 559594"/>
                <a:gd name="connsiteY6" fmla="*/ 147638 h 623888"/>
                <a:gd name="connsiteX7" fmla="*/ 73819 w 559594"/>
                <a:gd name="connsiteY7" fmla="*/ 130969 h 623888"/>
                <a:gd name="connsiteX8" fmla="*/ 33338 w 559594"/>
                <a:gd name="connsiteY8" fmla="*/ 114300 h 623888"/>
                <a:gd name="connsiteX9" fmla="*/ 16669 w 559594"/>
                <a:gd name="connsiteY9" fmla="*/ 104775 h 623888"/>
                <a:gd name="connsiteX10" fmla="*/ 7144 w 559594"/>
                <a:gd name="connsiteY10" fmla="*/ 95250 h 623888"/>
                <a:gd name="connsiteX11" fmla="*/ 0 w 559594"/>
                <a:gd name="connsiteY11" fmla="*/ 80963 h 623888"/>
                <a:gd name="connsiteX12" fmla="*/ 0 w 559594"/>
                <a:gd name="connsiteY12" fmla="*/ 69057 h 623888"/>
                <a:gd name="connsiteX13" fmla="*/ 4763 w 559594"/>
                <a:gd name="connsiteY13" fmla="*/ 45244 h 623888"/>
                <a:gd name="connsiteX14" fmla="*/ 11907 w 559594"/>
                <a:gd name="connsiteY14" fmla="*/ 26194 h 623888"/>
                <a:gd name="connsiteX15" fmla="*/ 28575 w 559594"/>
                <a:gd name="connsiteY15" fmla="*/ 14288 h 623888"/>
                <a:gd name="connsiteX16" fmla="*/ 50007 w 559594"/>
                <a:gd name="connsiteY16" fmla="*/ 7144 h 623888"/>
                <a:gd name="connsiteX17" fmla="*/ 80963 w 559594"/>
                <a:gd name="connsiteY17" fmla="*/ 0 h 623888"/>
                <a:gd name="connsiteX18" fmla="*/ 116682 w 559594"/>
                <a:gd name="connsiteY18" fmla="*/ 0 h 623888"/>
                <a:gd name="connsiteX19" fmla="*/ 169069 w 559594"/>
                <a:gd name="connsiteY19" fmla="*/ 0 h 623888"/>
                <a:gd name="connsiteX20" fmla="*/ 209550 w 559594"/>
                <a:gd name="connsiteY20" fmla="*/ 4763 h 623888"/>
                <a:gd name="connsiteX21" fmla="*/ 257175 w 559594"/>
                <a:gd name="connsiteY21" fmla="*/ 16669 h 623888"/>
                <a:gd name="connsiteX22" fmla="*/ 307182 w 559594"/>
                <a:gd name="connsiteY22" fmla="*/ 33338 h 623888"/>
                <a:gd name="connsiteX23" fmla="*/ 354807 w 559594"/>
                <a:gd name="connsiteY23" fmla="*/ 54769 h 623888"/>
                <a:gd name="connsiteX24" fmla="*/ 404813 w 559594"/>
                <a:gd name="connsiteY24" fmla="*/ 80963 h 623888"/>
                <a:gd name="connsiteX25" fmla="*/ 457200 w 559594"/>
                <a:gd name="connsiteY25" fmla="*/ 116682 h 623888"/>
                <a:gd name="connsiteX26" fmla="*/ 497682 w 559594"/>
                <a:gd name="connsiteY26" fmla="*/ 147638 h 623888"/>
                <a:gd name="connsiteX27" fmla="*/ 528638 w 559594"/>
                <a:gd name="connsiteY27" fmla="*/ 183357 h 623888"/>
                <a:gd name="connsiteX28" fmla="*/ 547688 w 559594"/>
                <a:gd name="connsiteY28" fmla="*/ 211932 h 623888"/>
                <a:gd name="connsiteX29" fmla="*/ 559594 w 559594"/>
                <a:gd name="connsiteY29" fmla="*/ 242888 h 623888"/>
                <a:gd name="connsiteX30" fmla="*/ 559594 w 559594"/>
                <a:gd name="connsiteY30" fmla="*/ 276225 h 623888"/>
                <a:gd name="connsiteX31" fmla="*/ 552450 w 559594"/>
                <a:gd name="connsiteY31" fmla="*/ 302419 h 623888"/>
                <a:gd name="connsiteX32" fmla="*/ 535782 w 559594"/>
                <a:gd name="connsiteY32" fmla="*/ 340519 h 623888"/>
                <a:gd name="connsiteX33" fmla="*/ 523875 w 559594"/>
                <a:gd name="connsiteY33" fmla="*/ 395288 h 623888"/>
                <a:gd name="connsiteX34" fmla="*/ 516732 w 559594"/>
                <a:gd name="connsiteY34" fmla="*/ 516732 h 623888"/>
                <a:gd name="connsiteX35" fmla="*/ 514350 w 559594"/>
                <a:gd name="connsiteY35" fmla="*/ 576263 h 623888"/>
                <a:gd name="connsiteX36" fmla="*/ 202407 w 559594"/>
                <a:gd name="connsiteY36" fmla="*/ 623888 h 623888"/>
                <a:gd name="connsiteX37" fmla="*/ 200025 w 559594"/>
                <a:gd name="connsiteY37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4" h="623888">
                  <a:moveTo>
                    <a:pt x="200025" y="435769"/>
                  </a:moveTo>
                  <a:lnTo>
                    <a:pt x="192882" y="283369"/>
                  </a:lnTo>
                  <a:lnTo>
                    <a:pt x="185738" y="235744"/>
                  </a:lnTo>
                  <a:lnTo>
                    <a:pt x="180975" y="216694"/>
                  </a:lnTo>
                  <a:lnTo>
                    <a:pt x="166688" y="195263"/>
                  </a:lnTo>
                  <a:lnTo>
                    <a:pt x="140494" y="171450"/>
                  </a:lnTo>
                  <a:lnTo>
                    <a:pt x="104775" y="147638"/>
                  </a:lnTo>
                  <a:lnTo>
                    <a:pt x="73819" y="130969"/>
                  </a:lnTo>
                  <a:lnTo>
                    <a:pt x="33338" y="114300"/>
                  </a:lnTo>
                  <a:lnTo>
                    <a:pt x="16669" y="104775"/>
                  </a:lnTo>
                  <a:lnTo>
                    <a:pt x="7144" y="95250"/>
                  </a:lnTo>
                  <a:lnTo>
                    <a:pt x="0" y="80963"/>
                  </a:lnTo>
                  <a:lnTo>
                    <a:pt x="0" y="69057"/>
                  </a:lnTo>
                  <a:lnTo>
                    <a:pt x="4763" y="45244"/>
                  </a:lnTo>
                  <a:lnTo>
                    <a:pt x="11907" y="26194"/>
                  </a:lnTo>
                  <a:lnTo>
                    <a:pt x="28575" y="14288"/>
                  </a:lnTo>
                  <a:lnTo>
                    <a:pt x="50007" y="7144"/>
                  </a:lnTo>
                  <a:lnTo>
                    <a:pt x="80963" y="0"/>
                  </a:lnTo>
                  <a:lnTo>
                    <a:pt x="116682" y="0"/>
                  </a:lnTo>
                  <a:lnTo>
                    <a:pt x="169069" y="0"/>
                  </a:lnTo>
                  <a:lnTo>
                    <a:pt x="209550" y="4763"/>
                  </a:lnTo>
                  <a:lnTo>
                    <a:pt x="257175" y="16669"/>
                  </a:lnTo>
                  <a:lnTo>
                    <a:pt x="307182" y="33338"/>
                  </a:lnTo>
                  <a:lnTo>
                    <a:pt x="354807" y="54769"/>
                  </a:lnTo>
                  <a:lnTo>
                    <a:pt x="404813" y="80963"/>
                  </a:lnTo>
                  <a:lnTo>
                    <a:pt x="457200" y="116682"/>
                  </a:lnTo>
                  <a:lnTo>
                    <a:pt x="497682" y="147638"/>
                  </a:lnTo>
                  <a:lnTo>
                    <a:pt x="528638" y="183357"/>
                  </a:lnTo>
                  <a:lnTo>
                    <a:pt x="547688" y="211932"/>
                  </a:lnTo>
                  <a:lnTo>
                    <a:pt x="559594" y="242888"/>
                  </a:lnTo>
                  <a:lnTo>
                    <a:pt x="559594" y="276225"/>
                  </a:lnTo>
                  <a:lnTo>
                    <a:pt x="552450" y="302419"/>
                  </a:lnTo>
                  <a:lnTo>
                    <a:pt x="535782" y="340519"/>
                  </a:lnTo>
                  <a:lnTo>
                    <a:pt x="523875" y="395288"/>
                  </a:lnTo>
                  <a:lnTo>
                    <a:pt x="516732" y="516732"/>
                  </a:lnTo>
                  <a:lnTo>
                    <a:pt x="514350" y="576263"/>
                  </a:lnTo>
                  <a:lnTo>
                    <a:pt x="202407" y="623888"/>
                  </a:lnTo>
                  <a:lnTo>
                    <a:pt x="200025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2B6C65B-0655-1F4C-A8EB-2C8888DF649F}"/>
                </a:ext>
              </a:extLst>
            </p:cNvPr>
            <p:cNvSpPr/>
            <p:nvPr/>
          </p:nvSpPr>
          <p:spPr>
            <a:xfrm>
              <a:off x="3013075" y="1814513"/>
              <a:ext cx="371475" cy="971550"/>
            </a:xfrm>
            <a:custGeom>
              <a:avLst/>
              <a:gdLst>
                <a:gd name="connsiteX0" fmla="*/ 92869 w 371475"/>
                <a:gd name="connsiteY0" fmla="*/ 566737 h 971550"/>
                <a:gd name="connsiteX1" fmla="*/ 126207 w 371475"/>
                <a:gd name="connsiteY1" fmla="*/ 483393 h 971550"/>
                <a:gd name="connsiteX2" fmla="*/ 145257 w 371475"/>
                <a:gd name="connsiteY2" fmla="*/ 423862 h 971550"/>
                <a:gd name="connsiteX3" fmla="*/ 159544 w 371475"/>
                <a:gd name="connsiteY3" fmla="*/ 361950 h 971550"/>
                <a:gd name="connsiteX4" fmla="*/ 173832 w 371475"/>
                <a:gd name="connsiteY4" fmla="*/ 292893 h 971550"/>
                <a:gd name="connsiteX5" fmla="*/ 176213 w 371475"/>
                <a:gd name="connsiteY5" fmla="*/ 238125 h 971550"/>
                <a:gd name="connsiteX6" fmla="*/ 173832 w 371475"/>
                <a:gd name="connsiteY6" fmla="*/ 173831 h 971550"/>
                <a:gd name="connsiteX7" fmla="*/ 159544 w 371475"/>
                <a:gd name="connsiteY7" fmla="*/ 107156 h 971550"/>
                <a:gd name="connsiteX8" fmla="*/ 150019 w 371475"/>
                <a:gd name="connsiteY8" fmla="*/ 69056 h 971550"/>
                <a:gd name="connsiteX9" fmla="*/ 145257 w 371475"/>
                <a:gd name="connsiteY9" fmla="*/ 52387 h 971550"/>
                <a:gd name="connsiteX10" fmla="*/ 145257 w 371475"/>
                <a:gd name="connsiteY10" fmla="*/ 30956 h 971550"/>
                <a:gd name="connsiteX11" fmla="*/ 152400 w 371475"/>
                <a:gd name="connsiteY11" fmla="*/ 9525 h 971550"/>
                <a:gd name="connsiteX12" fmla="*/ 164307 w 371475"/>
                <a:gd name="connsiteY12" fmla="*/ 0 h 971550"/>
                <a:gd name="connsiteX13" fmla="*/ 178594 w 371475"/>
                <a:gd name="connsiteY13" fmla="*/ 0 h 971550"/>
                <a:gd name="connsiteX14" fmla="*/ 200025 w 371475"/>
                <a:gd name="connsiteY14" fmla="*/ 11906 h 971550"/>
                <a:gd name="connsiteX15" fmla="*/ 226219 w 371475"/>
                <a:gd name="connsiteY15" fmla="*/ 33337 h 971550"/>
                <a:gd name="connsiteX16" fmla="*/ 257175 w 371475"/>
                <a:gd name="connsiteY16" fmla="*/ 71437 h 971550"/>
                <a:gd name="connsiteX17" fmla="*/ 285750 w 371475"/>
                <a:gd name="connsiteY17" fmla="*/ 114300 h 971550"/>
                <a:gd name="connsiteX18" fmla="*/ 311944 w 371475"/>
                <a:gd name="connsiteY18" fmla="*/ 169068 h 971550"/>
                <a:gd name="connsiteX19" fmla="*/ 347663 w 371475"/>
                <a:gd name="connsiteY19" fmla="*/ 250031 h 971550"/>
                <a:gd name="connsiteX20" fmla="*/ 371475 w 371475"/>
                <a:gd name="connsiteY20" fmla="*/ 409575 h 971550"/>
                <a:gd name="connsiteX21" fmla="*/ 354807 w 371475"/>
                <a:gd name="connsiteY21" fmla="*/ 540543 h 971550"/>
                <a:gd name="connsiteX22" fmla="*/ 338138 w 371475"/>
                <a:gd name="connsiteY22" fmla="*/ 633412 h 971550"/>
                <a:gd name="connsiteX23" fmla="*/ 304800 w 371475"/>
                <a:gd name="connsiteY23" fmla="*/ 762000 h 971550"/>
                <a:gd name="connsiteX24" fmla="*/ 271463 w 371475"/>
                <a:gd name="connsiteY24" fmla="*/ 842962 h 971550"/>
                <a:gd name="connsiteX25" fmla="*/ 233363 w 371475"/>
                <a:gd name="connsiteY25" fmla="*/ 909637 h 971550"/>
                <a:gd name="connsiteX26" fmla="*/ 190500 w 371475"/>
                <a:gd name="connsiteY26" fmla="*/ 950118 h 971550"/>
                <a:gd name="connsiteX27" fmla="*/ 164307 w 371475"/>
                <a:gd name="connsiteY27" fmla="*/ 966787 h 971550"/>
                <a:gd name="connsiteX28" fmla="*/ 145257 w 371475"/>
                <a:gd name="connsiteY28" fmla="*/ 971550 h 971550"/>
                <a:gd name="connsiteX29" fmla="*/ 116682 w 371475"/>
                <a:gd name="connsiteY29" fmla="*/ 971550 h 971550"/>
                <a:gd name="connsiteX30" fmla="*/ 78582 w 371475"/>
                <a:gd name="connsiteY30" fmla="*/ 959643 h 971550"/>
                <a:gd name="connsiteX31" fmla="*/ 42863 w 371475"/>
                <a:gd name="connsiteY31" fmla="*/ 933450 h 971550"/>
                <a:gd name="connsiteX32" fmla="*/ 21432 w 371475"/>
                <a:gd name="connsiteY32" fmla="*/ 912018 h 971550"/>
                <a:gd name="connsiteX33" fmla="*/ 9525 w 371475"/>
                <a:gd name="connsiteY33" fmla="*/ 883443 h 971550"/>
                <a:gd name="connsiteX34" fmla="*/ 0 w 371475"/>
                <a:gd name="connsiteY34" fmla="*/ 835818 h 971550"/>
                <a:gd name="connsiteX35" fmla="*/ 0 w 371475"/>
                <a:gd name="connsiteY35" fmla="*/ 778668 h 971550"/>
                <a:gd name="connsiteX36" fmla="*/ 11907 w 371475"/>
                <a:gd name="connsiteY36" fmla="*/ 723900 h 971550"/>
                <a:gd name="connsiteX37" fmla="*/ 33338 w 371475"/>
                <a:gd name="connsiteY37" fmla="*/ 683418 h 971550"/>
                <a:gd name="connsiteX38" fmla="*/ 92869 w 371475"/>
                <a:gd name="connsiteY38" fmla="*/ 56673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1475" h="971550">
                  <a:moveTo>
                    <a:pt x="92869" y="566737"/>
                  </a:moveTo>
                  <a:lnTo>
                    <a:pt x="126207" y="483393"/>
                  </a:lnTo>
                  <a:lnTo>
                    <a:pt x="145257" y="423862"/>
                  </a:lnTo>
                  <a:lnTo>
                    <a:pt x="159544" y="361950"/>
                  </a:lnTo>
                  <a:lnTo>
                    <a:pt x="173832" y="292893"/>
                  </a:lnTo>
                  <a:lnTo>
                    <a:pt x="176213" y="238125"/>
                  </a:lnTo>
                  <a:cubicBezTo>
                    <a:pt x="175419" y="216694"/>
                    <a:pt x="178198" y="202009"/>
                    <a:pt x="173832" y="173831"/>
                  </a:cubicBezTo>
                  <a:lnTo>
                    <a:pt x="159544" y="107156"/>
                  </a:lnTo>
                  <a:lnTo>
                    <a:pt x="150019" y="69056"/>
                  </a:lnTo>
                  <a:lnTo>
                    <a:pt x="145257" y="52387"/>
                  </a:lnTo>
                  <a:lnTo>
                    <a:pt x="145257" y="30956"/>
                  </a:lnTo>
                  <a:lnTo>
                    <a:pt x="152400" y="9525"/>
                  </a:lnTo>
                  <a:lnTo>
                    <a:pt x="164307" y="0"/>
                  </a:lnTo>
                  <a:lnTo>
                    <a:pt x="178594" y="0"/>
                  </a:lnTo>
                  <a:lnTo>
                    <a:pt x="200025" y="11906"/>
                  </a:lnTo>
                  <a:lnTo>
                    <a:pt x="226219" y="33337"/>
                  </a:lnTo>
                  <a:lnTo>
                    <a:pt x="257175" y="71437"/>
                  </a:lnTo>
                  <a:lnTo>
                    <a:pt x="285750" y="114300"/>
                  </a:lnTo>
                  <a:lnTo>
                    <a:pt x="311944" y="169068"/>
                  </a:lnTo>
                  <a:lnTo>
                    <a:pt x="347663" y="250031"/>
                  </a:lnTo>
                  <a:lnTo>
                    <a:pt x="371475" y="409575"/>
                  </a:lnTo>
                  <a:lnTo>
                    <a:pt x="354807" y="540543"/>
                  </a:lnTo>
                  <a:lnTo>
                    <a:pt x="338138" y="633412"/>
                  </a:lnTo>
                  <a:lnTo>
                    <a:pt x="304800" y="762000"/>
                  </a:lnTo>
                  <a:lnTo>
                    <a:pt x="271463" y="842962"/>
                  </a:lnTo>
                  <a:lnTo>
                    <a:pt x="233363" y="909637"/>
                  </a:lnTo>
                  <a:lnTo>
                    <a:pt x="190500" y="950118"/>
                  </a:lnTo>
                  <a:lnTo>
                    <a:pt x="164307" y="966787"/>
                  </a:lnTo>
                  <a:lnTo>
                    <a:pt x="145257" y="971550"/>
                  </a:lnTo>
                  <a:lnTo>
                    <a:pt x="116682" y="971550"/>
                  </a:lnTo>
                  <a:lnTo>
                    <a:pt x="78582" y="959643"/>
                  </a:lnTo>
                  <a:lnTo>
                    <a:pt x="42863" y="933450"/>
                  </a:lnTo>
                  <a:lnTo>
                    <a:pt x="21432" y="912018"/>
                  </a:lnTo>
                  <a:lnTo>
                    <a:pt x="9525" y="883443"/>
                  </a:lnTo>
                  <a:lnTo>
                    <a:pt x="0" y="835818"/>
                  </a:lnTo>
                  <a:lnTo>
                    <a:pt x="0" y="778668"/>
                  </a:lnTo>
                  <a:lnTo>
                    <a:pt x="11907" y="723900"/>
                  </a:lnTo>
                  <a:lnTo>
                    <a:pt x="33338" y="683418"/>
                  </a:lnTo>
                  <a:lnTo>
                    <a:pt x="92869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1D8A580-0807-4742-8386-A7D61E9A358A}"/>
                </a:ext>
              </a:extLst>
            </p:cNvPr>
            <p:cNvSpPr/>
            <p:nvPr/>
          </p:nvSpPr>
          <p:spPr>
            <a:xfrm>
              <a:off x="3248025" y="4251325"/>
              <a:ext cx="3424238" cy="539750"/>
            </a:xfrm>
            <a:custGeom>
              <a:avLst/>
              <a:gdLst>
                <a:gd name="connsiteX0" fmla="*/ 1093451 w 3424161"/>
                <a:gd name="connsiteY0" fmla="*/ 426912 h 539409"/>
                <a:gd name="connsiteX1" fmla="*/ 807881 w 3424161"/>
                <a:gd name="connsiteY1" fmla="*/ 467296 h 539409"/>
                <a:gd name="connsiteX2" fmla="*/ 692499 w 3424161"/>
                <a:gd name="connsiteY2" fmla="*/ 481718 h 539409"/>
                <a:gd name="connsiteX3" fmla="*/ 559810 w 3424161"/>
                <a:gd name="connsiteY3" fmla="*/ 504795 h 539409"/>
                <a:gd name="connsiteX4" fmla="*/ 455967 w 3424161"/>
                <a:gd name="connsiteY4" fmla="*/ 539409 h 539409"/>
                <a:gd name="connsiteX5" fmla="*/ 430006 w 3424161"/>
                <a:gd name="connsiteY5" fmla="*/ 539409 h 539409"/>
                <a:gd name="connsiteX6" fmla="*/ 369430 w 3424161"/>
                <a:gd name="connsiteY6" fmla="*/ 530756 h 539409"/>
                <a:gd name="connsiteX7" fmla="*/ 300201 w 3424161"/>
                <a:gd name="connsiteY7" fmla="*/ 504795 h 539409"/>
                <a:gd name="connsiteX8" fmla="*/ 225203 w 3424161"/>
                <a:gd name="connsiteY8" fmla="*/ 458642 h 539409"/>
                <a:gd name="connsiteX9" fmla="*/ 167512 w 3424161"/>
                <a:gd name="connsiteY9" fmla="*/ 418258 h 539409"/>
                <a:gd name="connsiteX10" fmla="*/ 115591 w 3424161"/>
                <a:gd name="connsiteY10" fmla="*/ 369221 h 539409"/>
                <a:gd name="connsiteX11" fmla="*/ 52131 w 3424161"/>
                <a:gd name="connsiteY11" fmla="*/ 282685 h 539409"/>
                <a:gd name="connsiteX12" fmla="*/ 20401 w 3424161"/>
                <a:gd name="connsiteY12" fmla="*/ 227879 h 539409"/>
                <a:gd name="connsiteX13" fmla="*/ 5978 w 3424161"/>
                <a:gd name="connsiteY13" fmla="*/ 196149 h 539409"/>
                <a:gd name="connsiteX14" fmla="*/ 209 w 3424161"/>
                <a:gd name="connsiteY14" fmla="*/ 167303 h 539409"/>
                <a:gd name="connsiteX15" fmla="*/ 5978 w 3424161"/>
                <a:gd name="connsiteY15" fmla="*/ 147111 h 539409"/>
                <a:gd name="connsiteX16" fmla="*/ 26170 w 3424161"/>
                <a:gd name="connsiteY16" fmla="*/ 135573 h 539409"/>
                <a:gd name="connsiteX17" fmla="*/ 46362 w 3424161"/>
                <a:gd name="connsiteY17" fmla="*/ 129804 h 539409"/>
                <a:gd name="connsiteX18" fmla="*/ 69438 w 3424161"/>
                <a:gd name="connsiteY18" fmla="*/ 132689 h 539409"/>
                <a:gd name="connsiteX19" fmla="*/ 101168 w 3424161"/>
                <a:gd name="connsiteY19" fmla="*/ 167303 h 539409"/>
                <a:gd name="connsiteX20" fmla="*/ 164628 w 3424161"/>
                <a:gd name="connsiteY20" fmla="*/ 224994 h 539409"/>
                <a:gd name="connsiteX21" fmla="*/ 222319 w 3424161"/>
                <a:gd name="connsiteY21" fmla="*/ 259609 h 539409"/>
                <a:gd name="connsiteX22" fmla="*/ 291548 w 3424161"/>
                <a:gd name="connsiteY22" fmla="*/ 285569 h 539409"/>
                <a:gd name="connsiteX23" fmla="*/ 349239 w 3424161"/>
                <a:gd name="connsiteY23" fmla="*/ 297108 h 539409"/>
                <a:gd name="connsiteX24" fmla="*/ 415583 w 3424161"/>
                <a:gd name="connsiteY24" fmla="*/ 302877 h 539409"/>
                <a:gd name="connsiteX25" fmla="*/ 487697 w 3424161"/>
                <a:gd name="connsiteY25" fmla="*/ 305761 h 539409"/>
                <a:gd name="connsiteX26" fmla="*/ 562695 w 3424161"/>
                <a:gd name="connsiteY26" fmla="*/ 305761 h 539409"/>
                <a:gd name="connsiteX27" fmla="*/ 715576 w 3424161"/>
                <a:gd name="connsiteY27" fmla="*/ 288454 h 539409"/>
                <a:gd name="connsiteX28" fmla="*/ 940570 w 3424161"/>
                <a:gd name="connsiteY28" fmla="*/ 259609 h 539409"/>
                <a:gd name="connsiteX29" fmla="*/ 1361713 w 3424161"/>
                <a:gd name="connsiteY29" fmla="*/ 210571 h 539409"/>
                <a:gd name="connsiteX30" fmla="*/ 1624206 w 3424161"/>
                <a:gd name="connsiteY30" fmla="*/ 181726 h 539409"/>
                <a:gd name="connsiteX31" fmla="*/ 1869393 w 3424161"/>
                <a:gd name="connsiteY31" fmla="*/ 155765 h 539409"/>
                <a:gd name="connsiteX32" fmla="*/ 2258806 w 3424161"/>
                <a:gd name="connsiteY32" fmla="*/ 121151 h 539409"/>
                <a:gd name="connsiteX33" fmla="*/ 2720333 w 3424161"/>
                <a:gd name="connsiteY33" fmla="*/ 77882 h 539409"/>
                <a:gd name="connsiteX34" fmla="*/ 2792446 w 3424161"/>
                <a:gd name="connsiteY34" fmla="*/ 69229 h 539409"/>
                <a:gd name="connsiteX35" fmla="*/ 2893405 w 3424161"/>
                <a:gd name="connsiteY35" fmla="*/ 43268 h 539409"/>
                <a:gd name="connsiteX36" fmla="*/ 2979941 w 3424161"/>
                <a:gd name="connsiteY36" fmla="*/ 17307 h 539409"/>
                <a:gd name="connsiteX37" fmla="*/ 3026094 w 3424161"/>
                <a:gd name="connsiteY37" fmla="*/ 0 h 539409"/>
                <a:gd name="connsiteX38" fmla="*/ 3078016 w 3424161"/>
                <a:gd name="connsiteY38" fmla="*/ 2884 h 539409"/>
                <a:gd name="connsiteX39" fmla="*/ 3158783 w 3424161"/>
                <a:gd name="connsiteY39" fmla="*/ 20192 h 539409"/>
                <a:gd name="connsiteX40" fmla="*/ 3262627 w 3424161"/>
                <a:gd name="connsiteY40" fmla="*/ 66344 h 539409"/>
                <a:gd name="connsiteX41" fmla="*/ 3337625 w 3424161"/>
                <a:gd name="connsiteY41" fmla="*/ 112497 h 539409"/>
                <a:gd name="connsiteX42" fmla="*/ 3412623 w 3424161"/>
                <a:gd name="connsiteY42" fmla="*/ 181726 h 539409"/>
                <a:gd name="connsiteX43" fmla="*/ 3424161 w 3424161"/>
                <a:gd name="connsiteY43" fmla="*/ 204802 h 539409"/>
                <a:gd name="connsiteX44" fmla="*/ 3424161 w 3424161"/>
                <a:gd name="connsiteY44" fmla="*/ 236532 h 539409"/>
                <a:gd name="connsiteX45" fmla="*/ 3398200 w 3424161"/>
                <a:gd name="connsiteY45" fmla="*/ 265378 h 539409"/>
                <a:gd name="connsiteX46" fmla="*/ 3346278 w 3424161"/>
                <a:gd name="connsiteY46" fmla="*/ 285569 h 539409"/>
                <a:gd name="connsiteX47" fmla="*/ 3219358 w 3424161"/>
                <a:gd name="connsiteY47" fmla="*/ 291339 h 539409"/>
                <a:gd name="connsiteX48" fmla="*/ 2979941 w 3424161"/>
                <a:gd name="connsiteY48" fmla="*/ 291339 h 539409"/>
                <a:gd name="connsiteX49" fmla="*/ 2584759 w 3424161"/>
                <a:gd name="connsiteY49" fmla="*/ 302877 h 539409"/>
                <a:gd name="connsiteX50" fmla="*/ 2325150 w 3424161"/>
                <a:gd name="connsiteY50" fmla="*/ 311530 h 539409"/>
                <a:gd name="connsiteX51" fmla="*/ 1984774 w 3424161"/>
                <a:gd name="connsiteY51" fmla="*/ 334607 h 539409"/>
                <a:gd name="connsiteX52" fmla="*/ 1278061 w 3424161"/>
                <a:gd name="connsiteY52" fmla="*/ 406720 h 539409"/>
                <a:gd name="connsiteX53" fmla="*/ 1093451 w 3424161"/>
                <a:gd name="connsiteY53" fmla="*/ 426912 h 53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24161" h="539409">
                  <a:moveTo>
                    <a:pt x="1093451" y="426912"/>
                  </a:moveTo>
                  <a:lnTo>
                    <a:pt x="807881" y="467296"/>
                  </a:lnTo>
                  <a:lnTo>
                    <a:pt x="692499" y="481718"/>
                  </a:lnTo>
                  <a:lnTo>
                    <a:pt x="559810" y="504795"/>
                  </a:lnTo>
                  <a:lnTo>
                    <a:pt x="455967" y="539409"/>
                  </a:lnTo>
                  <a:lnTo>
                    <a:pt x="430006" y="539409"/>
                  </a:lnTo>
                  <a:lnTo>
                    <a:pt x="369430" y="530756"/>
                  </a:lnTo>
                  <a:lnTo>
                    <a:pt x="300201" y="504795"/>
                  </a:lnTo>
                  <a:lnTo>
                    <a:pt x="225203" y="458642"/>
                  </a:lnTo>
                  <a:lnTo>
                    <a:pt x="167512" y="418258"/>
                  </a:lnTo>
                  <a:lnTo>
                    <a:pt x="115591" y="369221"/>
                  </a:lnTo>
                  <a:lnTo>
                    <a:pt x="52131" y="282685"/>
                  </a:lnTo>
                  <a:lnTo>
                    <a:pt x="20401" y="227879"/>
                  </a:lnTo>
                  <a:lnTo>
                    <a:pt x="5978" y="196149"/>
                  </a:lnTo>
                  <a:cubicBezTo>
                    <a:pt x="0" y="169249"/>
                    <a:pt x="209" y="179053"/>
                    <a:pt x="209" y="167303"/>
                  </a:cubicBezTo>
                  <a:lnTo>
                    <a:pt x="5978" y="147111"/>
                  </a:lnTo>
                  <a:lnTo>
                    <a:pt x="26170" y="135573"/>
                  </a:lnTo>
                  <a:lnTo>
                    <a:pt x="46362" y="129804"/>
                  </a:lnTo>
                  <a:lnTo>
                    <a:pt x="69438" y="132689"/>
                  </a:lnTo>
                  <a:lnTo>
                    <a:pt x="101168" y="167303"/>
                  </a:lnTo>
                  <a:lnTo>
                    <a:pt x="164628" y="224994"/>
                  </a:lnTo>
                  <a:lnTo>
                    <a:pt x="222319" y="259609"/>
                  </a:lnTo>
                  <a:lnTo>
                    <a:pt x="291548" y="285569"/>
                  </a:lnTo>
                  <a:lnTo>
                    <a:pt x="349239" y="297108"/>
                  </a:lnTo>
                  <a:lnTo>
                    <a:pt x="415583" y="302877"/>
                  </a:lnTo>
                  <a:lnTo>
                    <a:pt x="487697" y="305761"/>
                  </a:lnTo>
                  <a:lnTo>
                    <a:pt x="562695" y="305761"/>
                  </a:lnTo>
                  <a:lnTo>
                    <a:pt x="715576" y="288454"/>
                  </a:lnTo>
                  <a:lnTo>
                    <a:pt x="940570" y="259609"/>
                  </a:lnTo>
                  <a:lnTo>
                    <a:pt x="1361713" y="210571"/>
                  </a:lnTo>
                  <a:lnTo>
                    <a:pt x="1624206" y="181726"/>
                  </a:lnTo>
                  <a:lnTo>
                    <a:pt x="1869393" y="155765"/>
                  </a:lnTo>
                  <a:lnTo>
                    <a:pt x="2258806" y="121151"/>
                  </a:lnTo>
                  <a:lnTo>
                    <a:pt x="2720333" y="77882"/>
                  </a:lnTo>
                  <a:lnTo>
                    <a:pt x="2792446" y="69229"/>
                  </a:lnTo>
                  <a:lnTo>
                    <a:pt x="2893405" y="43268"/>
                  </a:lnTo>
                  <a:lnTo>
                    <a:pt x="2979941" y="17307"/>
                  </a:lnTo>
                  <a:lnTo>
                    <a:pt x="3026094" y="0"/>
                  </a:lnTo>
                  <a:lnTo>
                    <a:pt x="3078016" y="2884"/>
                  </a:lnTo>
                  <a:lnTo>
                    <a:pt x="3158783" y="20192"/>
                  </a:lnTo>
                  <a:lnTo>
                    <a:pt x="3262627" y="66344"/>
                  </a:lnTo>
                  <a:lnTo>
                    <a:pt x="3337625" y="112497"/>
                  </a:lnTo>
                  <a:lnTo>
                    <a:pt x="3412623" y="181726"/>
                  </a:lnTo>
                  <a:lnTo>
                    <a:pt x="3424161" y="204802"/>
                  </a:lnTo>
                  <a:lnTo>
                    <a:pt x="3424161" y="236532"/>
                  </a:lnTo>
                  <a:lnTo>
                    <a:pt x="3398200" y="265378"/>
                  </a:lnTo>
                  <a:lnTo>
                    <a:pt x="3346278" y="285569"/>
                  </a:lnTo>
                  <a:lnTo>
                    <a:pt x="3219358" y="291339"/>
                  </a:lnTo>
                  <a:lnTo>
                    <a:pt x="2979941" y="291339"/>
                  </a:lnTo>
                  <a:lnTo>
                    <a:pt x="2584759" y="302877"/>
                  </a:lnTo>
                  <a:lnTo>
                    <a:pt x="2325150" y="311530"/>
                  </a:lnTo>
                  <a:lnTo>
                    <a:pt x="1984774" y="334607"/>
                  </a:lnTo>
                  <a:lnTo>
                    <a:pt x="1278061" y="406720"/>
                  </a:lnTo>
                  <a:lnTo>
                    <a:pt x="1093451" y="426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245DB28-2BD1-C848-8DC9-77295388DF95}"/>
                </a:ext>
              </a:extLst>
            </p:cNvPr>
            <p:cNvSpPr/>
            <p:nvPr/>
          </p:nvSpPr>
          <p:spPr>
            <a:xfrm>
              <a:off x="3267075" y="1730375"/>
              <a:ext cx="3762375" cy="504825"/>
            </a:xfrm>
            <a:custGeom>
              <a:avLst/>
              <a:gdLst>
                <a:gd name="connsiteX0" fmla="*/ 1095375 w 3762375"/>
                <a:gd name="connsiteY0" fmla="*/ 358775 h 504825"/>
                <a:gd name="connsiteX1" fmla="*/ 650875 w 3762375"/>
                <a:gd name="connsiteY1" fmla="*/ 419100 h 504825"/>
                <a:gd name="connsiteX2" fmla="*/ 276225 w 3762375"/>
                <a:gd name="connsiteY2" fmla="*/ 469900 h 504825"/>
                <a:gd name="connsiteX3" fmla="*/ 41275 w 3762375"/>
                <a:gd name="connsiteY3" fmla="*/ 504825 h 504825"/>
                <a:gd name="connsiteX4" fmla="*/ 0 w 3762375"/>
                <a:gd name="connsiteY4" fmla="*/ 342900 h 504825"/>
                <a:gd name="connsiteX5" fmla="*/ 295275 w 3762375"/>
                <a:gd name="connsiteY5" fmla="*/ 307975 h 504825"/>
                <a:gd name="connsiteX6" fmla="*/ 685800 w 3762375"/>
                <a:gd name="connsiteY6" fmla="*/ 260350 h 504825"/>
                <a:gd name="connsiteX7" fmla="*/ 1089025 w 3762375"/>
                <a:gd name="connsiteY7" fmla="*/ 206375 h 504825"/>
                <a:gd name="connsiteX8" fmla="*/ 1520825 w 3762375"/>
                <a:gd name="connsiteY8" fmla="*/ 149225 h 504825"/>
                <a:gd name="connsiteX9" fmla="*/ 1803400 w 3762375"/>
                <a:gd name="connsiteY9" fmla="*/ 117475 h 504825"/>
                <a:gd name="connsiteX10" fmla="*/ 2159000 w 3762375"/>
                <a:gd name="connsiteY10" fmla="*/ 88900 h 504825"/>
                <a:gd name="connsiteX11" fmla="*/ 2447925 w 3762375"/>
                <a:gd name="connsiteY11" fmla="*/ 69850 h 504825"/>
                <a:gd name="connsiteX12" fmla="*/ 2835275 w 3762375"/>
                <a:gd name="connsiteY12" fmla="*/ 47625 h 504825"/>
                <a:gd name="connsiteX13" fmla="*/ 3089275 w 3762375"/>
                <a:gd name="connsiteY13" fmla="*/ 44450 h 504825"/>
                <a:gd name="connsiteX14" fmla="*/ 3235325 w 3762375"/>
                <a:gd name="connsiteY14" fmla="*/ 44450 h 504825"/>
                <a:gd name="connsiteX15" fmla="*/ 3257550 w 3762375"/>
                <a:gd name="connsiteY15" fmla="*/ 38100 h 504825"/>
                <a:gd name="connsiteX16" fmla="*/ 3302000 w 3762375"/>
                <a:gd name="connsiteY16" fmla="*/ 22225 h 504825"/>
                <a:gd name="connsiteX17" fmla="*/ 3349625 w 3762375"/>
                <a:gd name="connsiteY17" fmla="*/ 0 h 504825"/>
                <a:gd name="connsiteX18" fmla="*/ 3362325 w 3762375"/>
                <a:gd name="connsiteY18" fmla="*/ 0 h 504825"/>
                <a:gd name="connsiteX19" fmla="*/ 3444875 w 3762375"/>
                <a:gd name="connsiteY19" fmla="*/ 47625 h 504825"/>
                <a:gd name="connsiteX20" fmla="*/ 3536950 w 3762375"/>
                <a:gd name="connsiteY20" fmla="*/ 111125 h 504825"/>
                <a:gd name="connsiteX21" fmla="*/ 3613150 w 3762375"/>
                <a:gd name="connsiteY21" fmla="*/ 174625 h 504825"/>
                <a:gd name="connsiteX22" fmla="*/ 3686175 w 3762375"/>
                <a:gd name="connsiteY22" fmla="*/ 257175 h 504825"/>
                <a:gd name="connsiteX23" fmla="*/ 3740150 w 3762375"/>
                <a:gd name="connsiteY23" fmla="*/ 333375 h 504825"/>
                <a:gd name="connsiteX24" fmla="*/ 3762375 w 3762375"/>
                <a:gd name="connsiteY24" fmla="*/ 387350 h 504825"/>
                <a:gd name="connsiteX25" fmla="*/ 3762375 w 3762375"/>
                <a:gd name="connsiteY25" fmla="*/ 419100 h 504825"/>
                <a:gd name="connsiteX26" fmla="*/ 3746500 w 3762375"/>
                <a:gd name="connsiteY26" fmla="*/ 447675 h 504825"/>
                <a:gd name="connsiteX27" fmla="*/ 3721100 w 3762375"/>
                <a:gd name="connsiteY27" fmla="*/ 463550 h 504825"/>
                <a:gd name="connsiteX28" fmla="*/ 3683000 w 3762375"/>
                <a:gd name="connsiteY28" fmla="*/ 466725 h 504825"/>
                <a:gd name="connsiteX29" fmla="*/ 3549650 w 3762375"/>
                <a:gd name="connsiteY29" fmla="*/ 476250 h 504825"/>
                <a:gd name="connsiteX30" fmla="*/ 3489325 w 3762375"/>
                <a:gd name="connsiteY30" fmla="*/ 482600 h 504825"/>
                <a:gd name="connsiteX31" fmla="*/ 3254375 w 3762375"/>
                <a:gd name="connsiteY31" fmla="*/ 288925 h 504825"/>
                <a:gd name="connsiteX32" fmla="*/ 3244850 w 3762375"/>
                <a:gd name="connsiteY32" fmla="*/ 269875 h 504825"/>
                <a:gd name="connsiteX33" fmla="*/ 3219450 w 3762375"/>
                <a:gd name="connsiteY33" fmla="*/ 254000 h 504825"/>
                <a:gd name="connsiteX34" fmla="*/ 3146425 w 3762375"/>
                <a:gd name="connsiteY34" fmla="*/ 244475 h 504825"/>
                <a:gd name="connsiteX35" fmla="*/ 2879725 w 3762375"/>
                <a:gd name="connsiteY35" fmla="*/ 238125 h 504825"/>
                <a:gd name="connsiteX36" fmla="*/ 2587625 w 3762375"/>
                <a:gd name="connsiteY36" fmla="*/ 234950 h 504825"/>
                <a:gd name="connsiteX37" fmla="*/ 2162175 w 3762375"/>
                <a:gd name="connsiteY37" fmla="*/ 254000 h 504825"/>
                <a:gd name="connsiteX38" fmla="*/ 1711325 w 3762375"/>
                <a:gd name="connsiteY38" fmla="*/ 295275 h 504825"/>
                <a:gd name="connsiteX39" fmla="*/ 1095375 w 3762375"/>
                <a:gd name="connsiteY39" fmla="*/ 35877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75" h="504825">
                  <a:moveTo>
                    <a:pt x="1095375" y="358775"/>
                  </a:moveTo>
                  <a:lnTo>
                    <a:pt x="650875" y="419100"/>
                  </a:lnTo>
                  <a:lnTo>
                    <a:pt x="276225" y="469900"/>
                  </a:lnTo>
                  <a:lnTo>
                    <a:pt x="41275" y="504825"/>
                  </a:lnTo>
                  <a:lnTo>
                    <a:pt x="0" y="342900"/>
                  </a:lnTo>
                  <a:lnTo>
                    <a:pt x="295275" y="307975"/>
                  </a:lnTo>
                  <a:lnTo>
                    <a:pt x="685800" y="260350"/>
                  </a:lnTo>
                  <a:lnTo>
                    <a:pt x="1089025" y="206375"/>
                  </a:lnTo>
                  <a:lnTo>
                    <a:pt x="1520825" y="149225"/>
                  </a:lnTo>
                  <a:lnTo>
                    <a:pt x="1803400" y="117475"/>
                  </a:lnTo>
                  <a:lnTo>
                    <a:pt x="2159000" y="88900"/>
                  </a:lnTo>
                  <a:lnTo>
                    <a:pt x="2447925" y="69850"/>
                  </a:lnTo>
                  <a:lnTo>
                    <a:pt x="2835275" y="47625"/>
                  </a:lnTo>
                  <a:lnTo>
                    <a:pt x="3089275" y="44450"/>
                  </a:lnTo>
                  <a:lnTo>
                    <a:pt x="3235325" y="44450"/>
                  </a:lnTo>
                  <a:lnTo>
                    <a:pt x="3257550" y="38100"/>
                  </a:lnTo>
                  <a:lnTo>
                    <a:pt x="3302000" y="22225"/>
                  </a:lnTo>
                  <a:lnTo>
                    <a:pt x="3349625" y="0"/>
                  </a:lnTo>
                  <a:lnTo>
                    <a:pt x="3362325" y="0"/>
                  </a:lnTo>
                  <a:lnTo>
                    <a:pt x="3444875" y="47625"/>
                  </a:lnTo>
                  <a:lnTo>
                    <a:pt x="3536950" y="111125"/>
                  </a:lnTo>
                  <a:lnTo>
                    <a:pt x="3613150" y="174625"/>
                  </a:lnTo>
                  <a:lnTo>
                    <a:pt x="3686175" y="257175"/>
                  </a:lnTo>
                  <a:lnTo>
                    <a:pt x="3740150" y="333375"/>
                  </a:lnTo>
                  <a:lnTo>
                    <a:pt x="3762375" y="387350"/>
                  </a:lnTo>
                  <a:lnTo>
                    <a:pt x="3762375" y="419100"/>
                  </a:lnTo>
                  <a:lnTo>
                    <a:pt x="3746500" y="447675"/>
                  </a:lnTo>
                  <a:lnTo>
                    <a:pt x="3721100" y="463550"/>
                  </a:lnTo>
                  <a:lnTo>
                    <a:pt x="3683000" y="466725"/>
                  </a:lnTo>
                  <a:lnTo>
                    <a:pt x="3549650" y="476250"/>
                  </a:lnTo>
                  <a:lnTo>
                    <a:pt x="3489325" y="482600"/>
                  </a:lnTo>
                  <a:lnTo>
                    <a:pt x="3254375" y="288925"/>
                  </a:lnTo>
                  <a:lnTo>
                    <a:pt x="3244850" y="269875"/>
                  </a:lnTo>
                  <a:lnTo>
                    <a:pt x="3219450" y="254000"/>
                  </a:lnTo>
                  <a:lnTo>
                    <a:pt x="3146425" y="244475"/>
                  </a:lnTo>
                  <a:lnTo>
                    <a:pt x="2879725" y="238125"/>
                  </a:lnTo>
                  <a:lnTo>
                    <a:pt x="2587625" y="234950"/>
                  </a:lnTo>
                  <a:lnTo>
                    <a:pt x="2162175" y="254000"/>
                  </a:lnTo>
                  <a:lnTo>
                    <a:pt x="1711325" y="295275"/>
                  </a:lnTo>
                  <a:lnTo>
                    <a:pt x="1095375" y="358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3AC4494-2534-5D4F-AD86-22BCEC3E2617}"/>
                </a:ext>
              </a:extLst>
            </p:cNvPr>
            <p:cNvSpPr/>
            <p:nvPr/>
          </p:nvSpPr>
          <p:spPr>
            <a:xfrm>
              <a:off x="6157913" y="1962150"/>
              <a:ext cx="652462" cy="500063"/>
            </a:xfrm>
            <a:custGeom>
              <a:avLst/>
              <a:gdLst>
                <a:gd name="connsiteX0" fmla="*/ 176212 w 652462"/>
                <a:gd name="connsiteY0" fmla="*/ 283369 h 500063"/>
                <a:gd name="connsiteX1" fmla="*/ 278606 w 652462"/>
                <a:gd name="connsiteY1" fmla="*/ 178594 h 500063"/>
                <a:gd name="connsiteX2" fmla="*/ 335756 w 652462"/>
                <a:gd name="connsiteY2" fmla="*/ 123825 h 500063"/>
                <a:gd name="connsiteX3" fmla="*/ 364331 w 652462"/>
                <a:gd name="connsiteY3" fmla="*/ 92869 h 500063"/>
                <a:gd name="connsiteX4" fmla="*/ 366712 w 652462"/>
                <a:gd name="connsiteY4" fmla="*/ 78581 h 500063"/>
                <a:gd name="connsiteX5" fmla="*/ 354806 w 652462"/>
                <a:gd name="connsiteY5" fmla="*/ 0 h 500063"/>
                <a:gd name="connsiteX6" fmla="*/ 652462 w 652462"/>
                <a:gd name="connsiteY6" fmla="*/ 228600 h 500063"/>
                <a:gd name="connsiteX7" fmla="*/ 559593 w 652462"/>
                <a:gd name="connsiteY7" fmla="*/ 266700 h 500063"/>
                <a:gd name="connsiteX8" fmla="*/ 490537 w 652462"/>
                <a:gd name="connsiteY8" fmla="*/ 288131 h 500063"/>
                <a:gd name="connsiteX9" fmla="*/ 383381 w 652462"/>
                <a:gd name="connsiteY9" fmla="*/ 342900 h 500063"/>
                <a:gd name="connsiteX10" fmla="*/ 157162 w 652462"/>
                <a:gd name="connsiteY10" fmla="*/ 447675 h 500063"/>
                <a:gd name="connsiteX11" fmla="*/ 64293 w 652462"/>
                <a:gd name="connsiteY11" fmla="*/ 492919 h 500063"/>
                <a:gd name="connsiteX12" fmla="*/ 33337 w 652462"/>
                <a:gd name="connsiteY12" fmla="*/ 500063 h 500063"/>
                <a:gd name="connsiteX13" fmla="*/ 11906 w 652462"/>
                <a:gd name="connsiteY13" fmla="*/ 497681 h 500063"/>
                <a:gd name="connsiteX14" fmla="*/ 0 w 652462"/>
                <a:gd name="connsiteY14" fmla="*/ 481013 h 500063"/>
                <a:gd name="connsiteX15" fmla="*/ 4762 w 652462"/>
                <a:gd name="connsiteY15" fmla="*/ 454819 h 500063"/>
                <a:gd name="connsiteX16" fmla="*/ 45243 w 652462"/>
                <a:gd name="connsiteY16" fmla="*/ 407194 h 500063"/>
                <a:gd name="connsiteX17" fmla="*/ 176212 w 652462"/>
                <a:gd name="connsiteY17" fmla="*/ 2833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2462" h="500063">
                  <a:moveTo>
                    <a:pt x="176212" y="283369"/>
                  </a:moveTo>
                  <a:lnTo>
                    <a:pt x="278606" y="178594"/>
                  </a:lnTo>
                  <a:lnTo>
                    <a:pt x="335756" y="123825"/>
                  </a:lnTo>
                  <a:lnTo>
                    <a:pt x="364331" y="92869"/>
                  </a:lnTo>
                  <a:lnTo>
                    <a:pt x="366712" y="78581"/>
                  </a:lnTo>
                  <a:lnTo>
                    <a:pt x="354806" y="0"/>
                  </a:lnTo>
                  <a:lnTo>
                    <a:pt x="652462" y="228600"/>
                  </a:lnTo>
                  <a:lnTo>
                    <a:pt x="559593" y="266700"/>
                  </a:lnTo>
                  <a:lnTo>
                    <a:pt x="490537" y="288131"/>
                  </a:lnTo>
                  <a:lnTo>
                    <a:pt x="383381" y="342900"/>
                  </a:lnTo>
                  <a:lnTo>
                    <a:pt x="157162" y="447675"/>
                  </a:lnTo>
                  <a:lnTo>
                    <a:pt x="64293" y="492919"/>
                  </a:lnTo>
                  <a:lnTo>
                    <a:pt x="33337" y="500063"/>
                  </a:lnTo>
                  <a:lnTo>
                    <a:pt x="11906" y="497681"/>
                  </a:lnTo>
                  <a:lnTo>
                    <a:pt x="0" y="481013"/>
                  </a:lnTo>
                  <a:lnTo>
                    <a:pt x="4762" y="454819"/>
                  </a:lnTo>
                  <a:lnTo>
                    <a:pt x="45243" y="407194"/>
                  </a:lnTo>
                  <a:lnTo>
                    <a:pt x="176212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5277570-4832-BE47-B2A4-C9B43D558715}"/>
                </a:ext>
              </a:extLst>
            </p:cNvPr>
            <p:cNvSpPr/>
            <p:nvPr/>
          </p:nvSpPr>
          <p:spPr>
            <a:xfrm>
              <a:off x="3938588" y="2132013"/>
              <a:ext cx="966787" cy="1447800"/>
            </a:xfrm>
            <a:custGeom>
              <a:avLst/>
              <a:gdLst>
                <a:gd name="connsiteX0" fmla="*/ 228600 w 966787"/>
                <a:gd name="connsiteY0" fmla="*/ 997744 h 1447872"/>
                <a:gd name="connsiteX1" fmla="*/ 292893 w 966787"/>
                <a:gd name="connsiteY1" fmla="*/ 895350 h 1447872"/>
                <a:gd name="connsiteX2" fmla="*/ 409575 w 966787"/>
                <a:gd name="connsiteY2" fmla="*/ 714375 h 1447872"/>
                <a:gd name="connsiteX3" fmla="*/ 533400 w 966787"/>
                <a:gd name="connsiteY3" fmla="*/ 507206 h 1447872"/>
                <a:gd name="connsiteX4" fmla="*/ 635793 w 966787"/>
                <a:gd name="connsiteY4" fmla="*/ 302419 h 1447872"/>
                <a:gd name="connsiteX5" fmla="*/ 673893 w 966787"/>
                <a:gd name="connsiteY5" fmla="*/ 226219 h 1447872"/>
                <a:gd name="connsiteX6" fmla="*/ 678656 w 966787"/>
                <a:gd name="connsiteY6" fmla="*/ 204787 h 1447872"/>
                <a:gd name="connsiteX7" fmla="*/ 678656 w 966787"/>
                <a:gd name="connsiteY7" fmla="*/ 180975 h 1447872"/>
                <a:gd name="connsiteX8" fmla="*/ 676275 w 966787"/>
                <a:gd name="connsiteY8" fmla="*/ 161925 h 1447872"/>
                <a:gd name="connsiteX9" fmla="*/ 661987 w 966787"/>
                <a:gd name="connsiteY9" fmla="*/ 140494 h 1447872"/>
                <a:gd name="connsiteX10" fmla="*/ 638175 w 966787"/>
                <a:gd name="connsiteY10" fmla="*/ 123825 h 1447872"/>
                <a:gd name="connsiteX11" fmla="*/ 609600 w 966787"/>
                <a:gd name="connsiteY11" fmla="*/ 100012 h 1447872"/>
                <a:gd name="connsiteX12" fmla="*/ 564356 w 966787"/>
                <a:gd name="connsiteY12" fmla="*/ 57150 h 1447872"/>
                <a:gd name="connsiteX13" fmla="*/ 554831 w 966787"/>
                <a:gd name="connsiteY13" fmla="*/ 40481 h 1447872"/>
                <a:gd name="connsiteX14" fmla="*/ 554831 w 966787"/>
                <a:gd name="connsiteY14" fmla="*/ 23812 h 1447872"/>
                <a:gd name="connsiteX15" fmla="*/ 566737 w 966787"/>
                <a:gd name="connsiteY15" fmla="*/ 7144 h 1447872"/>
                <a:gd name="connsiteX16" fmla="*/ 592931 w 966787"/>
                <a:gd name="connsiteY16" fmla="*/ 0 h 1447872"/>
                <a:gd name="connsiteX17" fmla="*/ 635793 w 966787"/>
                <a:gd name="connsiteY17" fmla="*/ 7144 h 1447872"/>
                <a:gd name="connsiteX18" fmla="*/ 733425 w 966787"/>
                <a:gd name="connsiteY18" fmla="*/ 40481 h 1447872"/>
                <a:gd name="connsiteX19" fmla="*/ 807243 w 966787"/>
                <a:gd name="connsiteY19" fmla="*/ 78581 h 1447872"/>
                <a:gd name="connsiteX20" fmla="*/ 888206 w 966787"/>
                <a:gd name="connsiteY20" fmla="*/ 126206 h 1447872"/>
                <a:gd name="connsiteX21" fmla="*/ 933450 w 966787"/>
                <a:gd name="connsiteY21" fmla="*/ 164306 h 1447872"/>
                <a:gd name="connsiteX22" fmla="*/ 959643 w 966787"/>
                <a:gd name="connsiteY22" fmla="*/ 195262 h 1447872"/>
                <a:gd name="connsiteX23" fmla="*/ 966787 w 966787"/>
                <a:gd name="connsiteY23" fmla="*/ 214312 h 1447872"/>
                <a:gd name="connsiteX24" fmla="*/ 962025 w 966787"/>
                <a:gd name="connsiteY24" fmla="*/ 245269 h 1447872"/>
                <a:gd name="connsiteX25" fmla="*/ 950118 w 966787"/>
                <a:gd name="connsiteY25" fmla="*/ 280987 h 1447872"/>
                <a:gd name="connsiteX26" fmla="*/ 916781 w 966787"/>
                <a:gd name="connsiteY26" fmla="*/ 323850 h 1447872"/>
                <a:gd name="connsiteX27" fmla="*/ 873918 w 966787"/>
                <a:gd name="connsiteY27" fmla="*/ 357187 h 1447872"/>
                <a:gd name="connsiteX28" fmla="*/ 659606 w 966787"/>
                <a:gd name="connsiteY28" fmla="*/ 685800 h 1447872"/>
                <a:gd name="connsiteX29" fmla="*/ 533400 w 966787"/>
                <a:gd name="connsiteY29" fmla="*/ 881062 h 1447872"/>
                <a:gd name="connsiteX30" fmla="*/ 369093 w 966787"/>
                <a:gd name="connsiteY30" fmla="*/ 1126331 h 1447872"/>
                <a:gd name="connsiteX31" fmla="*/ 288131 w 966787"/>
                <a:gd name="connsiteY31" fmla="*/ 1266825 h 1447872"/>
                <a:gd name="connsiteX32" fmla="*/ 214312 w 966787"/>
                <a:gd name="connsiteY32" fmla="*/ 1400175 h 1447872"/>
                <a:gd name="connsiteX33" fmla="*/ 171450 w 966787"/>
                <a:gd name="connsiteY33" fmla="*/ 1428750 h 1447872"/>
                <a:gd name="connsiteX34" fmla="*/ 140493 w 966787"/>
                <a:gd name="connsiteY34" fmla="*/ 1445419 h 1447872"/>
                <a:gd name="connsiteX35" fmla="*/ 111918 w 966787"/>
                <a:gd name="connsiteY35" fmla="*/ 1447800 h 1447872"/>
                <a:gd name="connsiteX36" fmla="*/ 69056 w 966787"/>
                <a:gd name="connsiteY36" fmla="*/ 1438275 h 1447872"/>
                <a:gd name="connsiteX37" fmla="*/ 33337 w 966787"/>
                <a:gd name="connsiteY37" fmla="*/ 1407319 h 1447872"/>
                <a:gd name="connsiteX38" fmla="*/ 14287 w 966787"/>
                <a:gd name="connsiteY38" fmla="*/ 1376362 h 1447872"/>
                <a:gd name="connsiteX39" fmla="*/ 0 w 966787"/>
                <a:gd name="connsiteY39" fmla="*/ 1331119 h 1447872"/>
                <a:gd name="connsiteX40" fmla="*/ 0 w 966787"/>
                <a:gd name="connsiteY40" fmla="*/ 1283494 h 1447872"/>
                <a:gd name="connsiteX41" fmla="*/ 2381 w 966787"/>
                <a:gd name="connsiteY41" fmla="*/ 1238250 h 1447872"/>
                <a:gd name="connsiteX42" fmla="*/ 11906 w 966787"/>
                <a:gd name="connsiteY42" fmla="*/ 1223962 h 1447872"/>
                <a:gd name="connsiteX43" fmla="*/ 38100 w 966787"/>
                <a:gd name="connsiteY43" fmla="*/ 1212056 h 1447872"/>
                <a:gd name="connsiteX44" fmla="*/ 69056 w 966787"/>
                <a:gd name="connsiteY44" fmla="*/ 1190625 h 1447872"/>
                <a:gd name="connsiteX45" fmla="*/ 97631 w 966787"/>
                <a:gd name="connsiteY45" fmla="*/ 1162050 h 1447872"/>
                <a:gd name="connsiteX46" fmla="*/ 140493 w 966787"/>
                <a:gd name="connsiteY46" fmla="*/ 1114425 h 1447872"/>
                <a:gd name="connsiteX47" fmla="*/ 228600 w 966787"/>
                <a:gd name="connsiteY47" fmla="*/ 997744 h 14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6787" h="1447872">
                  <a:moveTo>
                    <a:pt x="228600" y="997744"/>
                  </a:moveTo>
                  <a:lnTo>
                    <a:pt x="292893" y="895350"/>
                  </a:lnTo>
                  <a:lnTo>
                    <a:pt x="409575" y="714375"/>
                  </a:lnTo>
                  <a:lnTo>
                    <a:pt x="533400" y="507206"/>
                  </a:lnTo>
                  <a:lnTo>
                    <a:pt x="635793" y="302419"/>
                  </a:lnTo>
                  <a:lnTo>
                    <a:pt x="673893" y="226219"/>
                  </a:lnTo>
                  <a:lnTo>
                    <a:pt x="678656" y="204787"/>
                  </a:lnTo>
                  <a:lnTo>
                    <a:pt x="678656" y="180975"/>
                  </a:lnTo>
                  <a:lnTo>
                    <a:pt x="676275" y="161925"/>
                  </a:lnTo>
                  <a:lnTo>
                    <a:pt x="661987" y="140494"/>
                  </a:lnTo>
                  <a:lnTo>
                    <a:pt x="638175" y="123825"/>
                  </a:lnTo>
                  <a:lnTo>
                    <a:pt x="609600" y="100012"/>
                  </a:lnTo>
                  <a:lnTo>
                    <a:pt x="564356" y="57150"/>
                  </a:lnTo>
                  <a:lnTo>
                    <a:pt x="554831" y="40481"/>
                  </a:lnTo>
                  <a:lnTo>
                    <a:pt x="554831" y="23812"/>
                  </a:lnTo>
                  <a:lnTo>
                    <a:pt x="566737" y="7144"/>
                  </a:lnTo>
                  <a:lnTo>
                    <a:pt x="592931" y="0"/>
                  </a:lnTo>
                  <a:lnTo>
                    <a:pt x="635793" y="7144"/>
                  </a:lnTo>
                  <a:lnTo>
                    <a:pt x="733425" y="40481"/>
                  </a:lnTo>
                  <a:lnTo>
                    <a:pt x="807243" y="78581"/>
                  </a:lnTo>
                  <a:lnTo>
                    <a:pt x="888206" y="126206"/>
                  </a:lnTo>
                  <a:lnTo>
                    <a:pt x="933450" y="164306"/>
                  </a:lnTo>
                  <a:lnTo>
                    <a:pt x="959643" y="195262"/>
                  </a:lnTo>
                  <a:lnTo>
                    <a:pt x="966787" y="214312"/>
                  </a:lnTo>
                  <a:lnTo>
                    <a:pt x="962025" y="245269"/>
                  </a:lnTo>
                  <a:lnTo>
                    <a:pt x="950118" y="280987"/>
                  </a:lnTo>
                  <a:lnTo>
                    <a:pt x="916781" y="323850"/>
                  </a:lnTo>
                  <a:lnTo>
                    <a:pt x="873918" y="357187"/>
                  </a:lnTo>
                  <a:lnTo>
                    <a:pt x="659606" y="685800"/>
                  </a:lnTo>
                  <a:lnTo>
                    <a:pt x="533400" y="881062"/>
                  </a:lnTo>
                  <a:lnTo>
                    <a:pt x="369093" y="1126331"/>
                  </a:lnTo>
                  <a:lnTo>
                    <a:pt x="288131" y="1266825"/>
                  </a:lnTo>
                  <a:lnTo>
                    <a:pt x="214312" y="1400175"/>
                  </a:lnTo>
                  <a:lnTo>
                    <a:pt x="171450" y="1428750"/>
                  </a:lnTo>
                  <a:lnTo>
                    <a:pt x="140493" y="1445419"/>
                  </a:lnTo>
                  <a:cubicBezTo>
                    <a:pt x="113509" y="1447872"/>
                    <a:pt x="123067" y="1447800"/>
                    <a:pt x="111918" y="1447800"/>
                  </a:cubicBezTo>
                  <a:lnTo>
                    <a:pt x="69056" y="1438275"/>
                  </a:lnTo>
                  <a:lnTo>
                    <a:pt x="33337" y="1407319"/>
                  </a:lnTo>
                  <a:lnTo>
                    <a:pt x="14287" y="1376362"/>
                  </a:lnTo>
                  <a:lnTo>
                    <a:pt x="0" y="1331119"/>
                  </a:lnTo>
                  <a:lnTo>
                    <a:pt x="0" y="1283494"/>
                  </a:lnTo>
                  <a:lnTo>
                    <a:pt x="2381" y="1238250"/>
                  </a:lnTo>
                  <a:lnTo>
                    <a:pt x="11906" y="1223962"/>
                  </a:lnTo>
                  <a:lnTo>
                    <a:pt x="38100" y="1212056"/>
                  </a:lnTo>
                  <a:lnTo>
                    <a:pt x="69056" y="1190625"/>
                  </a:lnTo>
                  <a:lnTo>
                    <a:pt x="97631" y="1162050"/>
                  </a:lnTo>
                  <a:lnTo>
                    <a:pt x="140493" y="1114425"/>
                  </a:lnTo>
                  <a:lnTo>
                    <a:pt x="228600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97D6F57-D596-D74D-B9B1-81F1B82FA729}"/>
                </a:ext>
              </a:extLst>
            </p:cNvPr>
            <p:cNvSpPr/>
            <p:nvPr/>
          </p:nvSpPr>
          <p:spPr>
            <a:xfrm>
              <a:off x="4076700" y="3376613"/>
              <a:ext cx="2260600" cy="766762"/>
            </a:xfrm>
            <a:custGeom>
              <a:avLst/>
              <a:gdLst>
                <a:gd name="connsiteX0" fmla="*/ 1193006 w 2259806"/>
                <a:gd name="connsiteY0" fmla="*/ 319087 h 766762"/>
                <a:gd name="connsiteX1" fmla="*/ 947738 w 2259806"/>
                <a:gd name="connsiteY1" fmla="*/ 252412 h 766762"/>
                <a:gd name="connsiteX2" fmla="*/ 721519 w 2259806"/>
                <a:gd name="connsiteY2" fmla="*/ 209550 h 766762"/>
                <a:gd name="connsiteX3" fmla="*/ 507206 w 2259806"/>
                <a:gd name="connsiteY3" fmla="*/ 173831 h 766762"/>
                <a:gd name="connsiteX4" fmla="*/ 319088 w 2259806"/>
                <a:gd name="connsiteY4" fmla="*/ 138112 h 766762"/>
                <a:gd name="connsiteX5" fmla="*/ 254794 w 2259806"/>
                <a:gd name="connsiteY5" fmla="*/ 123825 h 766762"/>
                <a:gd name="connsiteX6" fmla="*/ 216694 w 2259806"/>
                <a:gd name="connsiteY6" fmla="*/ 119062 h 766762"/>
                <a:gd name="connsiteX7" fmla="*/ 171450 w 2259806"/>
                <a:gd name="connsiteY7" fmla="*/ 123825 h 766762"/>
                <a:gd name="connsiteX8" fmla="*/ 50006 w 2259806"/>
                <a:gd name="connsiteY8" fmla="*/ 161925 h 766762"/>
                <a:gd name="connsiteX9" fmla="*/ 0 w 2259806"/>
                <a:gd name="connsiteY9" fmla="*/ 0 h 766762"/>
                <a:gd name="connsiteX10" fmla="*/ 180975 w 2259806"/>
                <a:gd name="connsiteY10" fmla="*/ 11906 h 766762"/>
                <a:gd name="connsiteX11" fmla="*/ 442913 w 2259806"/>
                <a:gd name="connsiteY11" fmla="*/ 33337 h 766762"/>
                <a:gd name="connsiteX12" fmla="*/ 890588 w 2259806"/>
                <a:gd name="connsiteY12" fmla="*/ 76200 h 766762"/>
                <a:gd name="connsiteX13" fmla="*/ 1147763 w 2259806"/>
                <a:gd name="connsiteY13" fmla="*/ 121443 h 766762"/>
                <a:gd name="connsiteX14" fmla="*/ 1364456 w 2259806"/>
                <a:gd name="connsiteY14" fmla="*/ 159543 h 766762"/>
                <a:gd name="connsiteX15" fmla="*/ 1626394 w 2259806"/>
                <a:gd name="connsiteY15" fmla="*/ 216693 h 766762"/>
                <a:gd name="connsiteX16" fmla="*/ 1843088 w 2259806"/>
                <a:gd name="connsiteY16" fmla="*/ 266700 h 766762"/>
                <a:gd name="connsiteX17" fmla="*/ 1878806 w 2259806"/>
                <a:gd name="connsiteY17" fmla="*/ 276225 h 766762"/>
                <a:gd name="connsiteX18" fmla="*/ 1909763 w 2259806"/>
                <a:gd name="connsiteY18" fmla="*/ 290512 h 766762"/>
                <a:gd name="connsiteX19" fmla="*/ 1974056 w 2259806"/>
                <a:gd name="connsiteY19" fmla="*/ 323850 h 766762"/>
                <a:gd name="connsiteX20" fmla="*/ 2028825 w 2259806"/>
                <a:gd name="connsiteY20" fmla="*/ 361950 h 766762"/>
                <a:gd name="connsiteX21" fmla="*/ 2066925 w 2259806"/>
                <a:gd name="connsiteY21" fmla="*/ 392906 h 766762"/>
                <a:gd name="connsiteX22" fmla="*/ 2102644 w 2259806"/>
                <a:gd name="connsiteY22" fmla="*/ 435768 h 766762"/>
                <a:gd name="connsiteX23" fmla="*/ 2143125 w 2259806"/>
                <a:gd name="connsiteY23" fmla="*/ 469106 h 766762"/>
                <a:gd name="connsiteX24" fmla="*/ 2185988 w 2259806"/>
                <a:gd name="connsiteY24" fmla="*/ 509587 h 766762"/>
                <a:gd name="connsiteX25" fmla="*/ 2219325 w 2259806"/>
                <a:gd name="connsiteY25" fmla="*/ 547687 h 766762"/>
                <a:gd name="connsiteX26" fmla="*/ 2240756 w 2259806"/>
                <a:gd name="connsiteY26" fmla="*/ 581025 h 766762"/>
                <a:gd name="connsiteX27" fmla="*/ 2252663 w 2259806"/>
                <a:gd name="connsiteY27" fmla="*/ 611981 h 766762"/>
                <a:gd name="connsiteX28" fmla="*/ 2259806 w 2259806"/>
                <a:gd name="connsiteY28" fmla="*/ 645318 h 766762"/>
                <a:gd name="connsiteX29" fmla="*/ 2259806 w 2259806"/>
                <a:gd name="connsiteY29" fmla="*/ 678656 h 766762"/>
                <a:gd name="connsiteX30" fmla="*/ 2250281 w 2259806"/>
                <a:gd name="connsiteY30" fmla="*/ 709612 h 766762"/>
                <a:gd name="connsiteX31" fmla="*/ 2228850 w 2259806"/>
                <a:gd name="connsiteY31" fmla="*/ 740568 h 766762"/>
                <a:gd name="connsiteX32" fmla="*/ 2200275 w 2259806"/>
                <a:gd name="connsiteY32" fmla="*/ 764381 h 766762"/>
                <a:gd name="connsiteX33" fmla="*/ 2176463 w 2259806"/>
                <a:gd name="connsiteY33" fmla="*/ 766762 h 766762"/>
                <a:gd name="connsiteX34" fmla="*/ 2124075 w 2259806"/>
                <a:gd name="connsiteY34" fmla="*/ 757237 h 766762"/>
                <a:gd name="connsiteX35" fmla="*/ 2047875 w 2259806"/>
                <a:gd name="connsiteY35" fmla="*/ 721518 h 766762"/>
                <a:gd name="connsiteX36" fmla="*/ 1928813 w 2259806"/>
                <a:gd name="connsiteY36" fmla="*/ 652462 h 766762"/>
                <a:gd name="connsiteX37" fmla="*/ 1757363 w 2259806"/>
                <a:gd name="connsiteY37" fmla="*/ 561975 h 766762"/>
                <a:gd name="connsiteX38" fmla="*/ 1619250 w 2259806"/>
                <a:gd name="connsiteY38" fmla="*/ 492918 h 766762"/>
                <a:gd name="connsiteX39" fmla="*/ 1438275 w 2259806"/>
                <a:gd name="connsiteY39" fmla="*/ 409575 h 766762"/>
                <a:gd name="connsiteX40" fmla="*/ 1193006 w 2259806"/>
                <a:gd name="connsiteY40" fmla="*/ 319087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59806" h="766762">
                  <a:moveTo>
                    <a:pt x="1193006" y="319087"/>
                  </a:moveTo>
                  <a:lnTo>
                    <a:pt x="947738" y="252412"/>
                  </a:lnTo>
                  <a:lnTo>
                    <a:pt x="721519" y="209550"/>
                  </a:lnTo>
                  <a:lnTo>
                    <a:pt x="507206" y="173831"/>
                  </a:lnTo>
                  <a:lnTo>
                    <a:pt x="319088" y="138112"/>
                  </a:lnTo>
                  <a:lnTo>
                    <a:pt x="254794" y="123825"/>
                  </a:lnTo>
                  <a:lnTo>
                    <a:pt x="216694" y="119062"/>
                  </a:lnTo>
                  <a:lnTo>
                    <a:pt x="171450" y="123825"/>
                  </a:lnTo>
                  <a:lnTo>
                    <a:pt x="50006" y="161925"/>
                  </a:lnTo>
                  <a:lnTo>
                    <a:pt x="0" y="0"/>
                  </a:lnTo>
                  <a:lnTo>
                    <a:pt x="180975" y="11906"/>
                  </a:lnTo>
                  <a:lnTo>
                    <a:pt x="442913" y="33337"/>
                  </a:lnTo>
                  <a:lnTo>
                    <a:pt x="890588" y="76200"/>
                  </a:lnTo>
                  <a:lnTo>
                    <a:pt x="1147763" y="121443"/>
                  </a:lnTo>
                  <a:lnTo>
                    <a:pt x="1364456" y="159543"/>
                  </a:lnTo>
                  <a:lnTo>
                    <a:pt x="1626394" y="216693"/>
                  </a:lnTo>
                  <a:lnTo>
                    <a:pt x="1843088" y="266700"/>
                  </a:lnTo>
                  <a:lnTo>
                    <a:pt x="1878806" y="276225"/>
                  </a:lnTo>
                  <a:lnTo>
                    <a:pt x="1909763" y="290512"/>
                  </a:lnTo>
                  <a:lnTo>
                    <a:pt x="1974056" y="323850"/>
                  </a:lnTo>
                  <a:lnTo>
                    <a:pt x="2028825" y="361950"/>
                  </a:lnTo>
                  <a:lnTo>
                    <a:pt x="2066925" y="392906"/>
                  </a:lnTo>
                  <a:lnTo>
                    <a:pt x="2102644" y="435768"/>
                  </a:lnTo>
                  <a:lnTo>
                    <a:pt x="2143125" y="469106"/>
                  </a:lnTo>
                  <a:lnTo>
                    <a:pt x="2185988" y="509587"/>
                  </a:lnTo>
                  <a:lnTo>
                    <a:pt x="2219325" y="547687"/>
                  </a:lnTo>
                  <a:lnTo>
                    <a:pt x="2240756" y="581025"/>
                  </a:lnTo>
                  <a:lnTo>
                    <a:pt x="2252663" y="611981"/>
                  </a:lnTo>
                  <a:lnTo>
                    <a:pt x="2259806" y="645318"/>
                  </a:lnTo>
                  <a:lnTo>
                    <a:pt x="2259806" y="678656"/>
                  </a:lnTo>
                  <a:lnTo>
                    <a:pt x="2250281" y="709612"/>
                  </a:lnTo>
                  <a:lnTo>
                    <a:pt x="2228850" y="740568"/>
                  </a:lnTo>
                  <a:lnTo>
                    <a:pt x="2200275" y="764381"/>
                  </a:lnTo>
                  <a:lnTo>
                    <a:pt x="2176463" y="766762"/>
                  </a:lnTo>
                  <a:lnTo>
                    <a:pt x="2124075" y="757237"/>
                  </a:lnTo>
                  <a:lnTo>
                    <a:pt x="2047875" y="721518"/>
                  </a:lnTo>
                  <a:lnTo>
                    <a:pt x="1928813" y="652462"/>
                  </a:lnTo>
                  <a:lnTo>
                    <a:pt x="1757363" y="561975"/>
                  </a:lnTo>
                  <a:lnTo>
                    <a:pt x="1619250" y="492918"/>
                  </a:lnTo>
                  <a:lnTo>
                    <a:pt x="1438275" y="409575"/>
                  </a:lnTo>
                  <a:lnTo>
                    <a:pt x="119300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61B69F-9334-6C47-86DD-3DFFE8EF95C0}"/>
                </a:ext>
              </a:extLst>
            </p:cNvPr>
            <p:cNvSpPr/>
            <p:nvPr/>
          </p:nvSpPr>
          <p:spPr>
            <a:xfrm>
              <a:off x="3492500" y="2392363"/>
              <a:ext cx="2254250" cy="1841500"/>
            </a:xfrm>
            <a:custGeom>
              <a:avLst/>
              <a:gdLst>
                <a:gd name="connsiteX0" fmla="*/ 877071 w 2253433"/>
                <a:gd name="connsiteY0" fmla="*/ 1438275 h 1840707"/>
                <a:gd name="connsiteX1" fmla="*/ 1024708 w 2253433"/>
                <a:gd name="connsiteY1" fmla="*/ 1364457 h 1840707"/>
                <a:gd name="connsiteX2" fmla="*/ 1158058 w 2253433"/>
                <a:gd name="connsiteY2" fmla="*/ 1290638 h 1840707"/>
                <a:gd name="connsiteX3" fmla="*/ 1312840 w 2253433"/>
                <a:gd name="connsiteY3" fmla="*/ 1190625 h 1840707"/>
                <a:gd name="connsiteX4" fmla="*/ 1477146 w 2253433"/>
                <a:gd name="connsiteY4" fmla="*/ 1059657 h 1840707"/>
                <a:gd name="connsiteX5" fmla="*/ 1579540 w 2253433"/>
                <a:gd name="connsiteY5" fmla="*/ 954882 h 1840707"/>
                <a:gd name="connsiteX6" fmla="*/ 1722415 w 2253433"/>
                <a:gd name="connsiteY6" fmla="*/ 788194 h 1840707"/>
                <a:gd name="connsiteX7" fmla="*/ 1822427 w 2253433"/>
                <a:gd name="connsiteY7" fmla="*/ 659607 h 1840707"/>
                <a:gd name="connsiteX8" fmla="*/ 1898627 w 2253433"/>
                <a:gd name="connsiteY8" fmla="*/ 545307 h 1840707"/>
                <a:gd name="connsiteX9" fmla="*/ 1967683 w 2253433"/>
                <a:gd name="connsiteY9" fmla="*/ 342900 h 1840707"/>
                <a:gd name="connsiteX10" fmla="*/ 1967683 w 2253433"/>
                <a:gd name="connsiteY10" fmla="*/ 269082 h 1840707"/>
                <a:gd name="connsiteX11" fmla="*/ 1958158 w 2253433"/>
                <a:gd name="connsiteY11" fmla="*/ 230982 h 1840707"/>
                <a:gd name="connsiteX12" fmla="*/ 1931965 w 2253433"/>
                <a:gd name="connsiteY12" fmla="*/ 183357 h 1840707"/>
                <a:gd name="connsiteX13" fmla="*/ 1862908 w 2253433"/>
                <a:gd name="connsiteY13" fmla="*/ 95250 h 1840707"/>
                <a:gd name="connsiteX14" fmla="*/ 1829571 w 2253433"/>
                <a:gd name="connsiteY14" fmla="*/ 54769 h 1840707"/>
                <a:gd name="connsiteX15" fmla="*/ 1817665 w 2253433"/>
                <a:gd name="connsiteY15" fmla="*/ 35719 h 1840707"/>
                <a:gd name="connsiteX16" fmla="*/ 1820046 w 2253433"/>
                <a:gd name="connsiteY16" fmla="*/ 19050 h 1840707"/>
                <a:gd name="connsiteX17" fmla="*/ 1829571 w 2253433"/>
                <a:gd name="connsiteY17" fmla="*/ 9525 h 1840707"/>
                <a:gd name="connsiteX18" fmla="*/ 1851002 w 2253433"/>
                <a:gd name="connsiteY18" fmla="*/ 0 h 1840707"/>
                <a:gd name="connsiteX19" fmla="*/ 1889102 w 2253433"/>
                <a:gd name="connsiteY19" fmla="*/ 4763 h 1840707"/>
                <a:gd name="connsiteX20" fmla="*/ 1960540 w 2253433"/>
                <a:gd name="connsiteY20" fmla="*/ 26194 h 1840707"/>
                <a:gd name="connsiteX21" fmla="*/ 2024833 w 2253433"/>
                <a:gd name="connsiteY21" fmla="*/ 52388 h 1840707"/>
                <a:gd name="connsiteX22" fmla="*/ 2098652 w 2253433"/>
                <a:gd name="connsiteY22" fmla="*/ 88107 h 1840707"/>
                <a:gd name="connsiteX23" fmla="*/ 2146277 w 2253433"/>
                <a:gd name="connsiteY23" fmla="*/ 119063 h 1840707"/>
                <a:gd name="connsiteX24" fmla="*/ 2181996 w 2253433"/>
                <a:gd name="connsiteY24" fmla="*/ 152400 h 1840707"/>
                <a:gd name="connsiteX25" fmla="*/ 2210571 w 2253433"/>
                <a:gd name="connsiteY25" fmla="*/ 188119 h 1840707"/>
                <a:gd name="connsiteX26" fmla="*/ 2229621 w 2253433"/>
                <a:gd name="connsiteY26" fmla="*/ 216694 h 1840707"/>
                <a:gd name="connsiteX27" fmla="*/ 2246290 w 2253433"/>
                <a:gd name="connsiteY27" fmla="*/ 250032 h 1840707"/>
                <a:gd name="connsiteX28" fmla="*/ 2253433 w 2253433"/>
                <a:gd name="connsiteY28" fmla="*/ 283369 h 1840707"/>
                <a:gd name="connsiteX29" fmla="*/ 2253433 w 2253433"/>
                <a:gd name="connsiteY29" fmla="*/ 321469 h 1840707"/>
                <a:gd name="connsiteX30" fmla="*/ 2189140 w 2253433"/>
                <a:gd name="connsiteY30" fmla="*/ 521494 h 1840707"/>
                <a:gd name="connsiteX31" fmla="*/ 2108177 w 2253433"/>
                <a:gd name="connsiteY31" fmla="*/ 633413 h 1840707"/>
                <a:gd name="connsiteX32" fmla="*/ 2017690 w 2253433"/>
                <a:gd name="connsiteY32" fmla="*/ 754857 h 1840707"/>
                <a:gd name="connsiteX33" fmla="*/ 1910533 w 2253433"/>
                <a:gd name="connsiteY33" fmla="*/ 883444 h 1840707"/>
                <a:gd name="connsiteX34" fmla="*/ 1715271 w 2253433"/>
                <a:gd name="connsiteY34" fmla="*/ 1114425 h 1840707"/>
                <a:gd name="connsiteX35" fmla="*/ 1541440 w 2253433"/>
                <a:gd name="connsiteY35" fmla="*/ 1235869 h 1840707"/>
                <a:gd name="connsiteX36" fmla="*/ 1436665 w 2253433"/>
                <a:gd name="connsiteY36" fmla="*/ 1312069 h 1840707"/>
                <a:gd name="connsiteX37" fmla="*/ 1279502 w 2253433"/>
                <a:gd name="connsiteY37" fmla="*/ 1409700 h 1840707"/>
                <a:gd name="connsiteX38" fmla="*/ 1081858 w 2253433"/>
                <a:gd name="connsiteY38" fmla="*/ 1512094 h 1840707"/>
                <a:gd name="connsiteX39" fmla="*/ 924696 w 2253433"/>
                <a:gd name="connsiteY39" fmla="*/ 1583532 h 1840707"/>
                <a:gd name="connsiteX40" fmla="*/ 788965 w 2253433"/>
                <a:gd name="connsiteY40" fmla="*/ 1638300 h 1840707"/>
                <a:gd name="connsiteX41" fmla="*/ 541315 w 2253433"/>
                <a:gd name="connsiteY41" fmla="*/ 1721644 h 1840707"/>
                <a:gd name="connsiteX42" fmla="*/ 367483 w 2253433"/>
                <a:gd name="connsiteY42" fmla="*/ 1769269 h 1840707"/>
                <a:gd name="connsiteX43" fmla="*/ 205558 w 2253433"/>
                <a:gd name="connsiteY43" fmla="*/ 1807369 h 1840707"/>
                <a:gd name="connsiteX44" fmla="*/ 55540 w 2253433"/>
                <a:gd name="connsiteY44" fmla="*/ 1835944 h 1840707"/>
                <a:gd name="connsiteX45" fmla="*/ 26965 w 2253433"/>
                <a:gd name="connsiteY45" fmla="*/ 1840707 h 1840707"/>
                <a:gd name="connsiteX46" fmla="*/ 12677 w 2253433"/>
                <a:gd name="connsiteY46" fmla="*/ 1833563 h 1840707"/>
                <a:gd name="connsiteX47" fmla="*/ 771 w 2253433"/>
                <a:gd name="connsiteY47" fmla="*/ 1807369 h 1840707"/>
                <a:gd name="connsiteX48" fmla="*/ 771 w 2253433"/>
                <a:gd name="connsiteY48" fmla="*/ 1783557 h 1840707"/>
                <a:gd name="connsiteX49" fmla="*/ 12677 w 2253433"/>
                <a:gd name="connsiteY49" fmla="*/ 1759744 h 1840707"/>
                <a:gd name="connsiteX50" fmla="*/ 29346 w 2253433"/>
                <a:gd name="connsiteY50" fmla="*/ 1747838 h 1840707"/>
                <a:gd name="connsiteX51" fmla="*/ 131740 w 2253433"/>
                <a:gd name="connsiteY51" fmla="*/ 1724025 h 1840707"/>
                <a:gd name="connsiteX52" fmla="*/ 265090 w 2253433"/>
                <a:gd name="connsiteY52" fmla="*/ 1688307 h 1840707"/>
                <a:gd name="connsiteX53" fmla="*/ 379390 w 2253433"/>
                <a:gd name="connsiteY53" fmla="*/ 1647825 h 1840707"/>
                <a:gd name="connsiteX54" fmla="*/ 519883 w 2253433"/>
                <a:gd name="connsiteY54" fmla="*/ 1597819 h 1840707"/>
                <a:gd name="connsiteX55" fmla="*/ 672283 w 2253433"/>
                <a:gd name="connsiteY55" fmla="*/ 1535907 h 1840707"/>
                <a:gd name="connsiteX56" fmla="*/ 877071 w 2253433"/>
                <a:gd name="connsiteY56" fmla="*/ 1438275 h 184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3433" h="1840707">
                  <a:moveTo>
                    <a:pt x="877071" y="1438275"/>
                  </a:moveTo>
                  <a:lnTo>
                    <a:pt x="1024708" y="1364457"/>
                  </a:lnTo>
                  <a:lnTo>
                    <a:pt x="1158058" y="1290638"/>
                  </a:lnTo>
                  <a:lnTo>
                    <a:pt x="1312840" y="1190625"/>
                  </a:lnTo>
                  <a:lnTo>
                    <a:pt x="1477146" y="1059657"/>
                  </a:lnTo>
                  <a:lnTo>
                    <a:pt x="1579540" y="954882"/>
                  </a:lnTo>
                  <a:lnTo>
                    <a:pt x="1722415" y="788194"/>
                  </a:lnTo>
                  <a:lnTo>
                    <a:pt x="1822427" y="659607"/>
                  </a:lnTo>
                  <a:lnTo>
                    <a:pt x="1898627" y="545307"/>
                  </a:lnTo>
                  <a:lnTo>
                    <a:pt x="1967683" y="342900"/>
                  </a:lnTo>
                  <a:lnTo>
                    <a:pt x="1967683" y="269082"/>
                  </a:lnTo>
                  <a:lnTo>
                    <a:pt x="1958158" y="230982"/>
                  </a:lnTo>
                  <a:lnTo>
                    <a:pt x="1931965" y="183357"/>
                  </a:lnTo>
                  <a:lnTo>
                    <a:pt x="1862908" y="95250"/>
                  </a:lnTo>
                  <a:lnTo>
                    <a:pt x="1829571" y="54769"/>
                  </a:lnTo>
                  <a:lnTo>
                    <a:pt x="1817665" y="35719"/>
                  </a:lnTo>
                  <a:lnTo>
                    <a:pt x="1820046" y="19050"/>
                  </a:lnTo>
                  <a:lnTo>
                    <a:pt x="1829571" y="9525"/>
                  </a:lnTo>
                  <a:lnTo>
                    <a:pt x="1851002" y="0"/>
                  </a:lnTo>
                  <a:lnTo>
                    <a:pt x="1889102" y="4763"/>
                  </a:lnTo>
                  <a:lnTo>
                    <a:pt x="1960540" y="26194"/>
                  </a:lnTo>
                  <a:lnTo>
                    <a:pt x="2024833" y="52388"/>
                  </a:lnTo>
                  <a:lnTo>
                    <a:pt x="2098652" y="88107"/>
                  </a:lnTo>
                  <a:lnTo>
                    <a:pt x="2146277" y="119063"/>
                  </a:lnTo>
                  <a:lnTo>
                    <a:pt x="2181996" y="152400"/>
                  </a:lnTo>
                  <a:lnTo>
                    <a:pt x="2210571" y="188119"/>
                  </a:lnTo>
                  <a:lnTo>
                    <a:pt x="2229621" y="216694"/>
                  </a:lnTo>
                  <a:lnTo>
                    <a:pt x="2246290" y="250032"/>
                  </a:lnTo>
                  <a:lnTo>
                    <a:pt x="2253433" y="283369"/>
                  </a:lnTo>
                  <a:lnTo>
                    <a:pt x="2253433" y="321469"/>
                  </a:lnTo>
                  <a:lnTo>
                    <a:pt x="2189140" y="521494"/>
                  </a:lnTo>
                  <a:lnTo>
                    <a:pt x="2108177" y="633413"/>
                  </a:lnTo>
                  <a:lnTo>
                    <a:pt x="2017690" y="754857"/>
                  </a:lnTo>
                  <a:lnTo>
                    <a:pt x="1910533" y="883444"/>
                  </a:lnTo>
                  <a:lnTo>
                    <a:pt x="1715271" y="1114425"/>
                  </a:lnTo>
                  <a:lnTo>
                    <a:pt x="1541440" y="1235869"/>
                  </a:lnTo>
                  <a:lnTo>
                    <a:pt x="1436665" y="1312069"/>
                  </a:lnTo>
                  <a:lnTo>
                    <a:pt x="1279502" y="1409700"/>
                  </a:lnTo>
                  <a:lnTo>
                    <a:pt x="1081858" y="1512094"/>
                  </a:lnTo>
                  <a:lnTo>
                    <a:pt x="924696" y="1583532"/>
                  </a:lnTo>
                  <a:lnTo>
                    <a:pt x="788965" y="1638300"/>
                  </a:lnTo>
                  <a:lnTo>
                    <a:pt x="541315" y="1721644"/>
                  </a:lnTo>
                  <a:lnTo>
                    <a:pt x="367483" y="1769269"/>
                  </a:lnTo>
                  <a:lnTo>
                    <a:pt x="205558" y="1807369"/>
                  </a:lnTo>
                  <a:lnTo>
                    <a:pt x="55540" y="1835944"/>
                  </a:lnTo>
                  <a:lnTo>
                    <a:pt x="26965" y="1840707"/>
                  </a:lnTo>
                  <a:lnTo>
                    <a:pt x="12677" y="1833563"/>
                  </a:lnTo>
                  <a:cubicBezTo>
                    <a:pt x="0" y="1810744"/>
                    <a:pt x="771" y="1820304"/>
                    <a:pt x="771" y="1807369"/>
                  </a:cubicBezTo>
                  <a:lnTo>
                    <a:pt x="771" y="1783557"/>
                  </a:lnTo>
                  <a:lnTo>
                    <a:pt x="12677" y="1759744"/>
                  </a:lnTo>
                  <a:lnTo>
                    <a:pt x="29346" y="1747838"/>
                  </a:lnTo>
                  <a:lnTo>
                    <a:pt x="131740" y="1724025"/>
                  </a:lnTo>
                  <a:lnTo>
                    <a:pt x="265090" y="1688307"/>
                  </a:lnTo>
                  <a:lnTo>
                    <a:pt x="379390" y="1647825"/>
                  </a:lnTo>
                  <a:lnTo>
                    <a:pt x="519883" y="1597819"/>
                  </a:lnTo>
                  <a:lnTo>
                    <a:pt x="672283" y="1535907"/>
                  </a:lnTo>
                  <a:lnTo>
                    <a:pt x="877071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EA3F82F-07F8-ED4E-A301-18F977E415B9}"/>
                </a:ext>
              </a:extLst>
            </p:cNvPr>
            <p:cNvSpPr/>
            <p:nvPr/>
          </p:nvSpPr>
          <p:spPr>
            <a:xfrm>
              <a:off x="2838450" y="2627313"/>
              <a:ext cx="4173538" cy="625475"/>
            </a:xfrm>
            <a:custGeom>
              <a:avLst/>
              <a:gdLst>
                <a:gd name="connsiteX0" fmla="*/ 2073547 w 4174287"/>
                <a:gd name="connsiteY0" fmla="*/ 333127 h 625463"/>
                <a:gd name="connsiteX1" fmla="*/ 1618046 w 4174287"/>
                <a:gd name="connsiteY1" fmla="*/ 380717 h 625463"/>
                <a:gd name="connsiteX2" fmla="*/ 1400494 w 4174287"/>
                <a:gd name="connsiteY2" fmla="*/ 404512 h 625463"/>
                <a:gd name="connsiteX3" fmla="*/ 1074165 w 4174287"/>
                <a:gd name="connsiteY3" fmla="*/ 452101 h 625463"/>
                <a:gd name="connsiteX4" fmla="*/ 809023 w 4174287"/>
                <a:gd name="connsiteY4" fmla="*/ 506489 h 625463"/>
                <a:gd name="connsiteX5" fmla="*/ 594870 w 4174287"/>
                <a:gd name="connsiteY5" fmla="*/ 554079 h 625463"/>
                <a:gd name="connsiteX6" fmla="*/ 438504 w 4174287"/>
                <a:gd name="connsiteY6" fmla="*/ 598269 h 625463"/>
                <a:gd name="connsiteX7" fmla="*/ 377318 w 4174287"/>
                <a:gd name="connsiteY7" fmla="*/ 618665 h 625463"/>
                <a:gd name="connsiteX8" fmla="*/ 353523 w 4174287"/>
                <a:gd name="connsiteY8" fmla="*/ 625463 h 625463"/>
                <a:gd name="connsiteX9" fmla="*/ 295735 w 4174287"/>
                <a:gd name="connsiteY9" fmla="*/ 608467 h 625463"/>
                <a:gd name="connsiteX10" fmla="*/ 200556 w 4174287"/>
                <a:gd name="connsiteY10" fmla="*/ 560878 h 625463"/>
                <a:gd name="connsiteX11" fmla="*/ 118974 w 4174287"/>
                <a:gd name="connsiteY11" fmla="*/ 509889 h 625463"/>
                <a:gd name="connsiteX12" fmla="*/ 84982 w 4174287"/>
                <a:gd name="connsiteY12" fmla="*/ 475896 h 625463"/>
                <a:gd name="connsiteX13" fmla="*/ 40791 w 4174287"/>
                <a:gd name="connsiteY13" fmla="*/ 414710 h 625463"/>
                <a:gd name="connsiteX14" fmla="*/ 10198 w 4174287"/>
                <a:gd name="connsiteY14" fmla="*/ 356922 h 625463"/>
                <a:gd name="connsiteX15" fmla="*/ 0 w 4174287"/>
                <a:gd name="connsiteY15" fmla="*/ 319530 h 625463"/>
                <a:gd name="connsiteX16" fmla="*/ 0 w 4174287"/>
                <a:gd name="connsiteY16" fmla="*/ 288937 h 625463"/>
                <a:gd name="connsiteX17" fmla="*/ 10198 w 4174287"/>
                <a:gd name="connsiteY17" fmla="*/ 278739 h 625463"/>
                <a:gd name="connsiteX18" fmla="*/ 30593 w 4174287"/>
                <a:gd name="connsiteY18" fmla="*/ 275340 h 625463"/>
                <a:gd name="connsiteX19" fmla="*/ 61187 w 4174287"/>
                <a:gd name="connsiteY19" fmla="*/ 282139 h 625463"/>
                <a:gd name="connsiteX20" fmla="*/ 115575 w 4174287"/>
                <a:gd name="connsiteY20" fmla="*/ 319530 h 625463"/>
                <a:gd name="connsiteX21" fmla="*/ 169963 w 4174287"/>
                <a:gd name="connsiteY21" fmla="*/ 350124 h 625463"/>
                <a:gd name="connsiteX22" fmla="*/ 241347 w 4174287"/>
                <a:gd name="connsiteY22" fmla="*/ 373918 h 625463"/>
                <a:gd name="connsiteX23" fmla="*/ 299135 w 4174287"/>
                <a:gd name="connsiteY23" fmla="*/ 380717 h 625463"/>
                <a:gd name="connsiteX24" fmla="*/ 346724 w 4174287"/>
                <a:gd name="connsiteY24" fmla="*/ 380717 h 625463"/>
                <a:gd name="connsiteX25" fmla="*/ 411310 w 4174287"/>
                <a:gd name="connsiteY25" fmla="*/ 377318 h 625463"/>
                <a:gd name="connsiteX26" fmla="*/ 523486 w 4174287"/>
                <a:gd name="connsiteY26" fmla="*/ 363721 h 625463"/>
                <a:gd name="connsiteX27" fmla="*/ 673053 w 4174287"/>
                <a:gd name="connsiteY27" fmla="*/ 336527 h 625463"/>
                <a:gd name="connsiteX28" fmla="*/ 907602 w 4174287"/>
                <a:gd name="connsiteY28" fmla="*/ 302534 h 625463"/>
                <a:gd name="connsiteX29" fmla="*/ 1206736 w 4174287"/>
                <a:gd name="connsiteY29" fmla="*/ 261743 h 625463"/>
                <a:gd name="connsiteX30" fmla="*/ 1512669 w 4174287"/>
                <a:gd name="connsiteY30" fmla="*/ 220952 h 625463"/>
                <a:gd name="connsiteX31" fmla="*/ 1754017 w 4174287"/>
                <a:gd name="connsiteY31" fmla="*/ 163165 h 625463"/>
                <a:gd name="connsiteX32" fmla="*/ 1791408 w 4174287"/>
                <a:gd name="connsiteY32" fmla="*/ 169963 h 625463"/>
                <a:gd name="connsiteX33" fmla="*/ 1978367 w 4174287"/>
                <a:gd name="connsiteY33" fmla="*/ 156366 h 625463"/>
                <a:gd name="connsiteX34" fmla="*/ 2253707 w 4174287"/>
                <a:gd name="connsiteY34" fmla="*/ 135971 h 625463"/>
                <a:gd name="connsiteX35" fmla="*/ 2627625 w 4174287"/>
                <a:gd name="connsiteY35" fmla="*/ 112176 h 625463"/>
                <a:gd name="connsiteX36" fmla="*/ 2899566 w 4174287"/>
                <a:gd name="connsiteY36" fmla="*/ 91780 h 625463"/>
                <a:gd name="connsiteX37" fmla="*/ 3198701 w 4174287"/>
                <a:gd name="connsiteY37" fmla="*/ 91780 h 625463"/>
                <a:gd name="connsiteX38" fmla="*/ 3368663 w 4174287"/>
                <a:gd name="connsiteY38" fmla="*/ 88381 h 625463"/>
                <a:gd name="connsiteX39" fmla="*/ 3487637 w 4174287"/>
                <a:gd name="connsiteY39" fmla="*/ 78183 h 625463"/>
                <a:gd name="connsiteX40" fmla="*/ 3548824 w 4174287"/>
                <a:gd name="connsiteY40" fmla="*/ 64586 h 625463"/>
                <a:gd name="connsiteX41" fmla="*/ 3694992 w 4174287"/>
                <a:gd name="connsiteY41" fmla="*/ 3400 h 625463"/>
                <a:gd name="connsiteX42" fmla="*/ 3715388 w 4174287"/>
                <a:gd name="connsiteY42" fmla="*/ 0 h 625463"/>
                <a:gd name="connsiteX43" fmla="*/ 3766376 w 4174287"/>
                <a:gd name="connsiteY43" fmla="*/ 0 h 625463"/>
                <a:gd name="connsiteX44" fmla="*/ 3847959 w 4174287"/>
                <a:gd name="connsiteY44" fmla="*/ 20396 h 625463"/>
                <a:gd name="connsiteX45" fmla="*/ 3960134 w 4174287"/>
                <a:gd name="connsiteY45" fmla="*/ 67985 h 625463"/>
                <a:gd name="connsiteX46" fmla="*/ 4062112 w 4174287"/>
                <a:gd name="connsiteY46" fmla="*/ 118974 h 625463"/>
                <a:gd name="connsiteX47" fmla="*/ 4130097 w 4174287"/>
                <a:gd name="connsiteY47" fmla="*/ 166564 h 625463"/>
                <a:gd name="connsiteX48" fmla="*/ 4147093 w 4174287"/>
                <a:gd name="connsiteY48" fmla="*/ 193758 h 625463"/>
                <a:gd name="connsiteX49" fmla="*/ 4167489 w 4174287"/>
                <a:gd name="connsiteY49" fmla="*/ 237948 h 625463"/>
                <a:gd name="connsiteX50" fmla="*/ 4174287 w 4174287"/>
                <a:gd name="connsiteY50" fmla="*/ 285538 h 625463"/>
                <a:gd name="connsiteX51" fmla="*/ 4160690 w 4174287"/>
                <a:gd name="connsiteY51" fmla="*/ 312732 h 625463"/>
                <a:gd name="connsiteX52" fmla="*/ 4133496 w 4174287"/>
                <a:gd name="connsiteY52" fmla="*/ 329728 h 625463"/>
                <a:gd name="connsiteX53" fmla="*/ 4085907 w 4174287"/>
                <a:gd name="connsiteY53" fmla="*/ 336527 h 625463"/>
                <a:gd name="connsiteX54" fmla="*/ 3977130 w 4174287"/>
                <a:gd name="connsiteY54" fmla="*/ 326329 h 625463"/>
                <a:gd name="connsiteX55" fmla="*/ 3786772 w 4174287"/>
                <a:gd name="connsiteY55" fmla="*/ 305933 h 625463"/>
                <a:gd name="connsiteX56" fmla="*/ 3508033 w 4174287"/>
                <a:gd name="connsiteY56" fmla="*/ 288937 h 625463"/>
                <a:gd name="connsiteX57" fmla="*/ 3127316 w 4174287"/>
                <a:gd name="connsiteY57" fmla="*/ 288937 h 625463"/>
                <a:gd name="connsiteX58" fmla="*/ 2807786 w 4174287"/>
                <a:gd name="connsiteY58" fmla="*/ 292336 h 625463"/>
                <a:gd name="connsiteX59" fmla="*/ 2552842 w 4174287"/>
                <a:gd name="connsiteY59" fmla="*/ 312732 h 625463"/>
                <a:gd name="connsiteX60" fmla="*/ 2410073 w 4174287"/>
                <a:gd name="connsiteY60" fmla="*/ 309333 h 625463"/>
                <a:gd name="connsiteX61" fmla="*/ 2073547 w 4174287"/>
                <a:gd name="connsiteY61" fmla="*/ 333127 h 62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74287" h="625463">
                  <a:moveTo>
                    <a:pt x="2073547" y="333127"/>
                  </a:moveTo>
                  <a:lnTo>
                    <a:pt x="1618046" y="380717"/>
                  </a:lnTo>
                  <a:lnTo>
                    <a:pt x="1400494" y="404512"/>
                  </a:lnTo>
                  <a:lnTo>
                    <a:pt x="1074165" y="452101"/>
                  </a:lnTo>
                  <a:lnTo>
                    <a:pt x="809023" y="506489"/>
                  </a:lnTo>
                  <a:lnTo>
                    <a:pt x="594870" y="554079"/>
                  </a:lnTo>
                  <a:lnTo>
                    <a:pt x="438504" y="598269"/>
                  </a:lnTo>
                  <a:lnTo>
                    <a:pt x="377318" y="618665"/>
                  </a:lnTo>
                  <a:lnTo>
                    <a:pt x="353523" y="625463"/>
                  </a:lnTo>
                  <a:lnTo>
                    <a:pt x="295735" y="608467"/>
                  </a:lnTo>
                  <a:lnTo>
                    <a:pt x="200556" y="560878"/>
                  </a:lnTo>
                  <a:lnTo>
                    <a:pt x="118974" y="509889"/>
                  </a:lnTo>
                  <a:lnTo>
                    <a:pt x="84982" y="475896"/>
                  </a:lnTo>
                  <a:lnTo>
                    <a:pt x="40791" y="414710"/>
                  </a:lnTo>
                  <a:lnTo>
                    <a:pt x="10198" y="356922"/>
                  </a:lnTo>
                  <a:lnTo>
                    <a:pt x="0" y="319530"/>
                  </a:lnTo>
                  <a:lnTo>
                    <a:pt x="0" y="288937"/>
                  </a:lnTo>
                  <a:lnTo>
                    <a:pt x="10198" y="278739"/>
                  </a:lnTo>
                  <a:lnTo>
                    <a:pt x="30593" y="275340"/>
                  </a:lnTo>
                  <a:lnTo>
                    <a:pt x="61187" y="282139"/>
                  </a:lnTo>
                  <a:lnTo>
                    <a:pt x="115575" y="319530"/>
                  </a:lnTo>
                  <a:lnTo>
                    <a:pt x="169963" y="350124"/>
                  </a:lnTo>
                  <a:lnTo>
                    <a:pt x="241347" y="373918"/>
                  </a:lnTo>
                  <a:lnTo>
                    <a:pt x="299135" y="380717"/>
                  </a:lnTo>
                  <a:lnTo>
                    <a:pt x="346724" y="380717"/>
                  </a:lnTo>
                  <a:lnTo>
                    <a:pt x="411310" y="377318"/>
                  </a:lnTo>
                  <a:lnTo>
                    <a:pt x="523486" y="363721"/>
                  </a:lnTo>
                  <a:lnTo>
                    <a:pt x="673053" y="336527"/>
                  </a:lnTo>
                  <a:lnTo>
                    <a:pt x="907602" y="302534"/>
                  </a:lnTo>
                  <a:lnTo>
                    <a:pt x="1206736" y="261743"/>
                  </a:lnTo>
                  <a:lnTo>
                    <a:pt x="1512669" y="220952"/>
                  </a:lnTo>
                  <a:lnTo>
                    <a:pt x="1754017" y="163165"/>
                  </a:lnTo>
                  <a:lnTo>
                    <a:pt x="1791408" y="169963"/>
                  </a:lnTo>
                  <a:lnTo>
                    <a:pt x="1978367" y="156366"/>
                  </a:lnTo>
                  <a:lnTo>
                    <a:pt x="2253707" y="135971"/>
                  </a:lnTo>
                  <a:lnTo>
                    <a:pt x="2627625" y="112176"/>
                  </a:lnTo>
                  <a:lnTo>
                    <a:pt x="2899566" y="91780"/>
                  </a:lnTo>
                  <a:lnTo>
                    <a:pt x="3198701" y="91780"/>
                  </a:lnTo>
                  <a:lnTo>
                    <a:pt x="3368663" y="88381"/>
                  </a:lnTo>
                  <a:lnTo>
                    <a:pt x="3487637" y="78183"/>
                  </a:lnTo>
                  <a:lnTo>
                    <a:pt x="3548824" y="64586"/>
                  </a:lnTo>
                  <a:lnTo>
                    <a:pt x="3694992" y="3400"/>
                  </a:lnTo>
                  <a:lnTo>
                    <a:pt x="3715388" y="0"/>
                  </a:lnTo>
                  <a:lnTo>
                    <a:pt x="3766376" y="0"/>
                  </a:lnTo>
                  <a:lnTo>
                    <a:pt x="3847959" y="20396"/>
                  </a:lnTo>
                  <a:lnTo>
                    <a:pt x="3960134" y="67985"/>
                  </a:lnTo>
                  <a:lnTo>
                    <a:pt x="4062112" y="118974"/>
                  </a:lnTo>
                  <a:lnTo>
                    <a:pt x="4130097" y="166564"/>
                  </a:lnTo>
                  <a:lnTo>
                    <a:pt x="4147093" y="193758"/>
                  </a:lnTo>
                  <a:lnTo>
                    <a:pt x="4167489" y="237948"/>
                  </a:lnTo>
                  <a:lnTo>
                    <a:pt x="4174287" y="285538"/>
                  </a:lnTo>
                  <a:lnTo>
                    <a:pt x="4160690" y="312732"/>
                  </a:lnTo>
                  <a:lnTo>
                    <a:pt x="4133496" y="329728"/>
                  </a:lnTo>
                  <a:lnTo>
                    <a:pt x="4085907" y="336527"/>
                  </a:lnTo>
                  <a:lnTo>
                    <a:pt x="3977130" y="326329"/>
                  </a:lnTo>
                  <a:lnTo>
                    <a:pt x="3786772" y="305933"/>
                  </a:lnTo>
                  <a:lnTo>
                    <a:pt x="3508033" y="288937"/>
                  </a:lnTo>
                  <a:lnTo>
                    <a:pt x="3127316" y="288937"/>
                  </a:lnTo>
                  <a:lnTo>
                    <a:pt x="2807786" y="292336"/>
                  </a:lnTo>
                  <a:lnTo>
                    <a:pt x="2552842" y="312732"/>
                  </a:lnTo>
                  <a:lnTo>
                    <a:pt x="2410073" y="309333"/>
                  </a:lnTo>
                  <a:lnTo>
                    <a:pt x="2073547" y="3331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5A1C1AF-591D-274B-B6DD-FE32B4B07DC3}"/>
                </a:ext>
              </a:extLst>
            </p:cNvPr>
            <p:cNvSpPr/>
            <p:nvPr/>
          </p:nvSpPr>
          <p:spPr>
            <a:xfrm rot="16200000">
              <a:off x="3858418" y="4790282"/>
              <a:ext cx="2125663" cy="419100"/>
            </a:xfrm>
            <a:custGeom>
              <a:avLst/>
              <a:gdLst>
                <a:gd name="connsiteX0" fmla="*/ 890588 w 2126456"/>
                <a:gd name="connsiteY0" fmla="*/ 388144 h 419100"/>
                <a:gd name="connsiteX1" fmla="*/ 678656 w 2126456"/>
                <a:gd name="connsiteY1" fmla="*/ 390525 h 419100"/>
                <a:gd name="connsiteX2" fmla="*/ 433388 w 2126456"/>
                <a:gd name="connsiteY2" fmla="*/ 390525 h 419100"/>
                <a:gd name="connsiteX3" fmla="*/ 230981 w 2126456"/>
                <a:gd name="connsiteY3" fmla="*/ 390525 h 419100"/>
                <a:gd name="connsiteX4" fmla="*/ 150019 w 2126456"/>
                <a:gd name="connsiteY4" fmla="*/ 388144 h 419100"/>
                <a:gd name="connsiteX5" fmla="*/ 107156 w 2126456"/>
                <a:gd name="connsiteY5" fmla="*/ 383381 h 419100"/>
                <a:gd name="connsiteX6" fmla="*/ 64294 w 2126456"/>
                <a:gd name="connsiteY6" fmla="*/ 373856 h 419100"/>
                <a:gd name="connsiteX7" fmla="*/ 38100 w 2126456"/>
                <a:gd name="connsiteY7" fmla="*/ 364331 h 419100"/>
                <a:gd name="connsiteX8" fmla="*/ 21431 w 2126456"/>
                <a:gd name="connsiteY8" fmla="*/ 352425 h 419100"/>
                <a:gd name="connsiteX9" fmla="*/ 7144 w 2126456"/>
                <a:gd name="connsiteY9" fmla="*/ 326231 h 419100"/>
                <a:gd name="connsiteX10" fmla="*/ 0 w 2126456"/>
                <a:gd name="connsiteY10" fmla="*/ 297656 h 419100"/>
                <a:gd name="connsiteX11" fmla="*/ 2381 w 2126456"/>
                <a:gd name="connsiteY11" fmla="*/ 273844 h 419100"/>
                <a:gd name="connsiteX12" fmla="*/ 30956 w 2126456"/>
                <a:gd name="connsiteY12" fmla="*/ 242887 h 419100"/>
                <a:gd name="connsiteX13" fmla="*/ 76200 w 2126456"/>
                <a:gd name="connsiteY13" fmla="*/ 204787 h 419100"/>
                <a:gd name="connsiteX14" fmla="*/ 128588 w 2126456"/>
                <a:gd name="connsiteY14" fmla="*/ 171450 h 419100"/>
                <a:gd name="connsiteX15" fmla="*/ 190500 w 2126456"/>
                <a:gd name="connsiteY15" fmla="*/ 147637 h 419100"/>
                <a:gd name="connsiteX16" fmla="*/ 257175 w 2126456"/>
                <a:gd name="connsiteY16" fmla="*/ 130969 h 419100"/>
                <a:gd name="connsiteX17" fmla="*/ 342900 w 2126456"/>
                <a:gd name="connsiteY17" fmla="*/ 123825 h 419100"/>
                <a:gd name="connsiteX18" fmla="*/ 366713 w 2126456"/>
                <a:gd name="connsiteY18" fmla="*/ 126206 h 419100"/>
                <a:gd name="connsiteX19" fmla="*/ 414338 w 2126456"/>
                <a:gd name="connsiteY19" fmla="*/ 140494 h 419100"/>
                <a:gd name="connsiteX20" fmla="*/ 488156 w 2126456"/>
                <a:gd name="connsiteY20" fmla="*/ 154781 h 419100"/>
                <a:gd name="connsiteX21" fmla="*/ 552450 w 2126456"/>
                <a:gd name="connsiteY21" fmla="*/ 161925 h 419100"/>
                <a:gd name="connsiteX22" fmla="*/ 659606 w 2126456"/>
                <a:gd name="connsiteY22" fmla="*/ 169069 h 419100"/>
                <a:gd name="connsiteX23" fmla="*/ 1002506 w 2126456"/>
                <a:gd name="connsiteY23" fmla="*/ 166687 h 419100"/>
                <a:gd name="connsiteX24" fmla="*/ 1452563 w 2126456"/>
                <a:gd name="connsiteY24" fmla="*/ 166687 h 419100"/>
                <a:gd name="connsiteX25" fmla="*/ 1614488 w 2126456"/>
                <a:gd name="connsiteY25" fmla="*/ 171450 h 419100"/>
                <a:gd name="connsiteX26" fmla="*/ 1726406 w 2126456"/>
                <a:gd name="connsiteY26" fmla="*/ 159544 h 419100"/>
                <a:gd name="connsiteX27" fmla="*/ 1883569 w 2126456"/>
                <a:gd name="connsiteY27" fmla="*/ 135731 h 419100"/>
                <a:gd name="connsiteX28" fmla="*/ 1959769 w 2126456"/>
                <a:gd name="connsiteY28" fmla="*/ 119062 h 419100"/>
                <a:gd name="connsiteX29" fmla="*/ 1993106 w 2126456"/>
                <a:gd name="connsiteY29" fmla="*/ 107156 h 419100"/>
                <a:gd name="connsiteX30" fmla="*/ 2024063 w 2126456"/>
                <a:gd name="connsiteY30" fmla="*/ 80962 h 419100"/>
                <a:gd name="connsiteX31" fmla="*/ 2043113 w 2126456"/>
                <a:gd name="connsiteY31" fmla="*/ 57150 h 419100"/>
                <a:gd name="connsiteX32" fmla="*/ 2057400 w 2126456"/>
                <a:gd name="connsiteY32" fmla="*/ 26194 h 419100"/>
                <a:gd name="connsiteX33" fmla="*/ 2076450 w 2126456"/>
                <a:gd name="connsiteY33" fmla="*/ 4762 h 419100"/>
                <a:gd name="connsiteX34" fmla="*/ 2095500 w 2126456"/>
                <a:gd name="connsiteY34" fmla="*/ 0 h 419100"/>
                <a:gd name="connsiteX35" fmla="*/ 2114550 w 2126456"/>
                <a:gd name="connsiteY35" fmla="*/ 11906 h 419100"/>
                <a:gd name="connsiteX36" fmla="*/ 2124075 w 2126456"/>
                <a:gd name="connsiteY36" fmla="*/ 40481 h 419100"/>
                <a:gd name="connsiteX37" fmla="*/ 2126456 w 2126456"/>
                <a:gd name="connsiteY37" fmla="*/ 83344 h 419100"/>
                <a:gd name="connsiteX38" fmla="*/ 2121694 w 2126456"/>
                <a:gd name="connsiteY38" fmla="*/ 133350 h 419100"/>
                <a:gd name="connsiteX39" fmla="*/ 2116931 w 2126456"/>
                <a:gd name="connsiteY39" fmla="*/ 173831 h 419100"/>
                <a:gd name="connsiteX40" fmla="*/ 2102644 w 2126456"/>
                <a:gd name="connsiteY40" fmla="*/ 240506 h 419100"/>
                <a:gd name="connsiteX41" fmla="*/ 2069306 w 2126456"/>
                <a:gd name="connsiteY41" fmla="*/ 319087 h 419100"/>
                <a:gd name="connsiteX42" fmla="*/ 2028825 w 2126456"/>
                <a:gd name="connsiteY42" fmla="*/ 378619 h 419100"/>
                <a:gd name="connsiteX43" fmla="*/ 1993106 w 2126456"/>
                <a:gd name="connsiteY43" fmla="*/ 409575 h 419100"/>
                <a:gd name="connsiteX44" fmla="*/ 1964531 w 2126456"/>
                <a:gd name="connsiteY44" fmla="*/ 419100 h 419100"/>
                <a:gd name="connsiteX45" fmla="*/ 1928813 w 2126456"/>
                <a:gd name="connsiteY45" fmla="*/ 409575 h 419100"/>
                <a:gd name="connsiteX46" fmla="*/ 1876425 w 2126456"/>
                <a:gd name="connsiteY46" fmla="*/ 397669 h 419100"/>
                <a:gd name="connsiteX47" fmla="*/ 1735931 w 2126456"/>
                <a:gd name="connsiteY47" fmla="*/ 390525 h 419100"/>
                <a:gd name="connsiteX48" fmla="*/ 1633538 w 2126456"/>
                <a:gd name="connsiteY48" fmla="*/ 388144 h 419100"/>
                <a:gd name="connsiteX49" fmla="*/ 1428750 w 2126456"/>
                <a:gd name="connsiteY49" fmla="*/ 388144 h 419100"/>
                <a:gd name="connsiteX50" fmla="*/ 890588 w 2126456"/>
                <a:gd name="connsiteY50" fmla="*/ 38814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26456" h="419100">
                  <a:moveTo>
                    <a:pt x="890588" y="388144"/>
                  </a:moveTo>
                  <a:lnTo>
                    <a:pt x="678656" y="390525"/>
                  </a:lnTo>
                  <a:lnTo>
                    <a:pt x="433388" y="390525"/>
                  </a:lnTo>
                  <a:lnTo>
                    <a:pt x="230981" y="390525"/>
                  </a:lnTo>
                  <a:lnTo>
                    <a:pt x="150019" y="388144"/>
                  </a:lnTo>
                  <a:lnTo>
                    <a:pt x="107156" y="383381"/>
                  </a:lnTo>
                  <a:lnTo>
                    <a:pt x="64294" y="373856"/>
                  </a:lnTo>
                  <a:lnTo>
                    <a:pt x="38100" y="364331"/>
                  </a:lnTo>
                  <a:lnTo>
                    <a:pt x="21431" y="352425"/>
                  </a:lnTo>
                  <a:lnTo>
                    <a:pt x="7144" y="326231"/>
                  </a:lnTo>
                  <a:lnTo>
                    <a:pt x="0" y="297656"/>
                  </a:lnTo>
                  <a:lnTo>
                    <a:pt x="2381" y="273844"/>
                  </a:lnTo>
                  <a:lnTo>
                    <a:pt x="30956" y="242887"/>
                  </a:lnTo>
                  <a:lnTo>
                    <a:pt x="76200" y="204787"/>
                  </a:lnTo>
                  <a:lnTo>
                    <a:pt x="128588" y="171450"/>
                  </a:lnTo>
                  <a:lnTo>
                    <a:pt x="190500" y="147637"/>
                  </a:lnTo>
                  <a:lnTo>
                    <a:pt x="257175" y="130969"/>
                  </a:lnTo>
                  <a:lnTo>
                    <a:pt x="342900" y="123825"/>
                  </a:lnTo>
                  <a:lnTo>
                    <a:pt x="366713" y="126206"/>
                  </a:lnTo>
                  <a:lnTo>
                    <a:pt x="414338" y="140494"/>
                  </a:lnTo>
                  <a:lnTo>
                    <a:pt x="488156" y="154781"/>
                  </a:lnTo>
                  <a:cubicBezTo>
                    <a:pt x="550857" y="162016"/>
                    <a:pt x="529294" y="161925"/>
                    <a:pt x="552450" y="161925"/>
                  </a:cubicBezTo>
                  <a:lnTo>
                    <a:pt x="659606" y="169069"/>
                  </a:lnTo>
                  <a:lnTo>
                    <a:pt x="1002506" y="166687"/>
                  </a:lnTo>
                  <a:lnTo>
                    <a:pt x="1452563" y="166687"/>
                  </a:lnTo>
                  <a:lnTo>
                    <a:pt x="1614488" y="171450"/>
                  </a:lnTo>
                  <a:lnTo>
                    <a:pt x="1726406" y="159544"/>
                  </a:lnTo>
                  <a:lnTo>
                    <a:pt x="1883569" y="135731"/>
                  </a:lnTo>
                  <a:lnTo>
                    <a:pt x="1959769" y="119062"/>
                  </a:lnTo>
                  <a:lnTo>
                    <a:pt x="1993106" y="107156"/>
                  </a:lnTo>
                  <a:lnTo>
                    <a:pt x="2024063" y="80962"/>
                  </a:lnTo>
                  <a:lnTo>
                    <a:pt x="2043113" y="57150"/>
                  </a:lnTo>
                  <a:lnTo>
                    <a:pt x="2057400" y="26194"/>
                  </a:lnTo>
                  <a:lnTo>
                    <a:pt x="2076450" y="4762"/>
                  </a:lnTo>
                  <a:lnTo>
                    <a:pt x="2095500" y="0"/>
                  </a:lnTo>
                  <a:lnTo>
                    <a:pt x="2114550" y="11906"/>
                  </a:lnTo>
                  <a:lnTo>
                    <a:pt x="2124075" y="40481"/>
                  </a:lnTo>
                  <a:lnTo>
                    <a:pt x="2126456" y="83344"/>
                  </a:lnTo>
                  <a:lnTo>
                    <a:pt x="2121694" y="133350"/>
                  </a:lnTo>
                  <a:lnTo>
                    <a:pt x="2116931" y="173831"/>
                  </a:lnTo>
                  <a:lnTo>
                    <a:pt x="2102644" y="240506"/>
                  </a:lnTo>
                  <a:lnTo>
                    <a:pt x="2069306" y="319087"/>
                  </a:lnTo>
                  <a:lnTo>
                    <a:pt x="2028825" y="378619"/>
                  </a:lnTo>
                  <a:lnTo>
                    <a:pt x="1993106" y="409575"/>
                  </a:lnTo>
                  <a:lnTo>
                    <a:pt x="1964531" y="419100"/>
                  </a:lnTo>
                  <a:lnTo>
                    <a:pt x="1928813" y="409575"/>
                  </a:lnTo>
                  <a:lnTo>
                    <a:pt x="1876425" y="397669"/>
                  </a:lnTo>
                  <a:lnTo>
                    <a:pt x="1735931" y="390525"/>
                  </a:lnTo>
                  <a:lnTo>
                    <a:pt x="1633538" y="388144"/>
                  </a:lnTo>
                  <a:lnTo>
                    <a:pt x="1428750" y="388144"/>
                  </a:lnTo>
                  <a:lnTo>
                    <a:pt x="89058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DB54892-F299-7247-AE98-B86C61C6BCF9}"/>
                </a:ext>
              </a:extLst>
            </p:cNvPr>
            <p:cNvSpPr/>
            <p:nvPr/>
          </p:nvSpPr>
          <p:spPr>
            <a:xfrm>
              <a:off x="2906713" y="4554538"/>
              <a:ext cx="2036762" cy="1311275"/>
            </a:xfrm>
            <a:custGeom>
              <a:avLst/>
              <a:gdLst>
                <a:gd name="connsiteX0" fmla="*/ 897983 w 2036220"/>
                <a:gd name="connsiteY0" fmla="*/ 735807 h 1309688"/>
                <a:gd name="connsiteX1" fmla="*/ 1121820 w 2036220"/>
                <a:gd name="connsiteY1" fmla="*/ 573882 h 1309688"/>
                <a:gd name="connsiteX2" fmla="*/ 1319464 w 2036220"/>
                <a:gd name="connsiteY2" fmla="*/ 407194 h 1309688"/>
                <a:gd name="connsiteX3" fmla="*/ 1476626 w 2036220"/>
                <a:gd name="connsiteY3" fmla="*/ 266700 h 1309688"/>
                <a:gd name="connsiteX4" fmla="*/ 1674270 w 2036220"/>
                <a:gd name="connsiteY4" fmla="*/ 54769 h 1309688"/>
                <a:gd name="connsiteX5" fmla="*/ 2036220 w 2036220"/>
                <a:gd name="connsiteY5" fmla="*/ 0 h 1309688"/>
                <a:gd name="connsiteX6" fmla="*/ 1888583 w 2036220"/>
                <a:gd name="connsiteY6" fmla="*/ 166688 h 1309688"/>
                <a:gd name="connsiteX7" fmla="*/ 1807620 w 2036220"/>
                <a:gd name="connsiteY7" fmla="*/ 271463 h 1309688"/>
                <a:gd name="connsiteX8" fmla="*/ 1636170 w 2036220"/>
                <a:gd name="connsiteY8" fmla="*/ 447675 h 1309688"/>
                <a:gd name="connsiteX9" fmla="*/ 1402808 w 2036220"/>
                <a:gd name="connsiteY9" fmla="*/ 635794 h 1309688"/>
                <a:gd name="connsiteX10" fmla="*/ 1162301 w 2036220"/>
                <a:gd name="connsiteY10" fmla="*/ 792957 h 1309688"/>
                <a:gd name="connsiteX11" fmla="*/ 1002758 w 2036220"/>
                <a:gd name="connsiteY11" fmla="*/ 885825 h 1309688"/>
                <a:gd name="connsiteX12" fmla="*/ 802733 w 2036220"/>
                <a:gd name="connsiteY12" fmla="*/ 990600 h 1309688"/>
                <a:gd name="connsiteX13" fmla="*/ 600326 w 2036220"/>
                <a:gd name="connsiteY13" fmla="*/ 1090613 h 1309688"/>
                <a:gd name="connsiteX14" fmla="*/ 400301 w 2036220"/>
                <a:gd name="connsiteY14" fmla="*/ 1176338 h 1309688"/>
                <a:gd name="connsiteX15" fmla="*/ 178845 w 2036220"/>
                <a:gd name="connsiteY15" fmla="*/ 1262063 h 1309688"/>
                <a:gd name="connsiteX16" fmla="*/ 57401 w 2036220"/>
                <a:gd name="connsiteY16" fmla="*/ 1304925 h 1309688"/>
                <a:gd name="connsiteX17" fmla="*/ 24064 w 2036220"/>
                <a:gd name="connsiteY17" fmla="*/ 1309688 h 1309688"/>
                <a:gd name="connsiteX18" fmla="*/ 5014 w 2036220"/>
                <a:gd name="connsiteY18" fmla="*/ 1302544 h 1309688"/>
                <a:gd name="connsiteX19" fmla="*/ 251 w 2036220"/>
                <a:gd name="connsiteY19" fmla="*/ 1285875 h 1309688"/>
                <a:gd name="connsiteX20" fmla="*/ 14539 w 2036220"/>
                <a:gd name="connsiteY20" fmla="*/ 1252538 h 1309688"/>
                <a:gd name="connsiteX21" fmla="*/ 52639 w 2036220"/>
                <a:gd name="connsiteY21" fmla="*/ 1228725 h 1309688"/>
                <a:gd name="connsiteX22" fmla="*/ 245520 w 2036220"/>
                <a:gd name="connsiteY22" fmla="*/ 1126332 h 1309688"/>
                <a:gd name="connsiteX23" fmla="*/ 450308 w 2036220"/>
                <a:gd name="connsiteY23" fmla="*/ 1016794 h 1309688"/>
                <a:gd name="connsiteX24" fmla="*/ 607470 w 2036220"/>
                <a:gd name="connsiteY24" fmla="*/ 928688 h 1309688"/>
                <a:gd name="connsiteX25" fmla="*/ 750345 w 2036220"/>
                <a:gd name="connsiteY25" fmla="*/ 838200 h 1309688"/>
                <a:gd name="connsiteX26" fmla="*/ 897983 w 2036220"/>
                <a:gd name="connsiteY26" fmla="*/ 735807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6220" h="1309688">
                  <a:moveTo>
                    <a:pt x="897983" y="735807"/>
                  </a:moveTo>
                  <a:lnTo>
                    <a:pt x="1121820" y="573882"/>
                  </a:lnTo>
                  <a:lnTo>
                    <a:pt x="1319464" y="407194"/>
                  </a:lnTo>
                  <a:lnTo>
                    <a:pt x="1476626" y="266700"/>
                  </a:lnTo>
                  <a:lnTo>
                    <a:pt x="1674270" y="54769"/>
                  </a:lnTo>
                  <a:lnTo>
                    <a:pt x="2036220" y="0"/>
                  </a:lnTo>
                  <a:lnTo>
                    <a:pt x="1888583" y="166688"/>
                  </a:lnTo>
                  <a:lnTo>
                    <a:pt x="1807620" y="271463"/>
                  </a:lnTo>
                  <a:lnTo>
                    <a:pt x="1636170" y="447675"/>
                  </a:lnTo>
                  <a:lnTo>
                    <a:pt x="1402808" y="635794"/>
                  </a:lnTo>
                  <a:lnTo>
                    <a:pt x="1162301" y="792957"/>
                  </a:lnTo>
                  <a:lnTo>
                    <a:pt x="1002758" y="885825"/>
                  </a:lnTo>
                  <a:lnTo>
                    <a:pt x="802733" y="990600"/>
                  </a:lnTo>
                  <a:lnTo>
                    <a:pt x="600326" y="1090613"/>
                  </a:lnTo>
                  <a:lnTo>
                    <a:pt x="400301" y="1176338"/>
                  </a:lnTo>
                  <a:lnTo>
                    <a:pt x="178845" y="1262063"/>
                  </a:lnTo>
                  <a:lnTo>
                    <a:pt x="57401" y="1304925"/>
                  </a:lnTo>
                  <a:lnTo>
                    <a:pt x="24064" y="1309688"/>
                  </a:lnTo>
                  <a:lnTo>
                    <a:pt x="5014" y="1302544"/>
                  </a:lnTo>
                  <a:cubicBezTo>
                    <a:pt x="0" y="1287504"/>
                    <a:pt x="251" y="1293277"/>
                    <a:pt x="251" y="1285875"/>
                  </a:cubicBezTo>
                  <a:lnTo>
                    <a:pt x="14539" y="1252538"/>
                  </a:lnTo>
                  <a:lnTo>
                    <a:pt x="52639" y="1228725"/>
                  </a:lnTo>
                  <a:lnTo>
                    <a:pt x="245520" y="1126332"/>
                  </a:lnTo>
                  <a:lnTo>
                    <a:pt x="450308" y="1016794"/>
                  </a:lnTo>
                  <a:lnTo>
                    <a:pt x="607470" y="928688"/>
                  </a:lnTo>
                  <a:lnTo>
                    <a:pt x="750345" y="838200"/>
                  </a:lnTo>
                  <a:lnTo>
                    <a:pt x="897983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52914C-3401-744C-93DA-8E4587A485CC}"/>
                </a:ext>
              </a:extLst>
            </p:cNvPr>
            <p:cNvSpPr/>
            <p:nvPr/>
          </p:nvSpPr>
          <p:spPr>
            <a:xfrm>
              <a:off x="5013325" y="4484688"/>
              <a:ext cx="2154238" cy="1384300"/>
            </a:xfrm>
            <a:custGeom>
              <a:avLst/>
              <a:gdLst>
                <a:gd name="connsiteX0" fmla="*/ 697707 w 2155032"/>
                <a:gd name="connsiteY0" fmla="*/ 821531 h 1385887"/>
                <a:gd name="connsiteX1" fmla="*/ 554832 w 2155032"/>
                <a:gd name="connsiteY1" fmla="*/ 661987 h 1385887"/>
                <a:gd name="connsiteX2" fmla="*/ 366713 w 2155032"/>
                <a:gd name="connsiteY2" fmla="*/ 447675 h 1385887"/>
                <a:gd name="connsiteX3" fmla="*/ 221457 w 2155032"/>
                <a:gd name="connsiteY3" fmla="*/ 285750 h 1385887"/>
                <a:gd name="connsiteX4" fmla="*/ 0 w 2155032"/>
                <a:gd name="connsiteY4" fmla="*/ 57150 h 1385887"/>
                <a:gd name="connsiteX5" fmla="*/ 109538 w 2155032"/>
                <a:gd name="connsiteY5" fmla="*/ 0 h 1385887"/>
                <a:gd name="connsiteX6" fmla="*/ 350044 w 2155032"/>
                <a:gd name="connsiteY6" fmla="*/ 207169 h 1385887"/>
                <a:gd name="connsiteX7" fmla="*/ 557213 w 2155032"/>
                <a:gd name="connsiteY7" fmla="*/ 381000 h 1385887"/>
                <a:gd name="connsiteX8" fmla="*/ 757238 w 2155032"/>
                <a:gd name="connsiteY8" fmla="*/ 545306 h 1385887"/>
                <a:gd name="connsiteX9" fmla="*/ 919163 w 2155032"/>
                <a:gd name="connsiteY9" fmla="*/ 673894 h 1385887"/>
                <a:gd name="connsiteX10" fmla="*/ 1059657 w 2155032"/>
                <a:gd name="connsiteY10" fmla="*/ 778669 h 1385887"/>
                <a:gd name="connsiteX11" fmla="*/ 1243013 w 2155032"/>
                <a:gd name="connsiteY11" fmla="*/ 914400 h 1385887"/>
                <a:gd name="connsiteX12" fmla="*/ 1335882 w 2155032"/>
                <a:gd name="connsiteY12" fmla="*/ 973931 h 1385887"/>
                <a:gd name="connsiteX13" fmla="*/ 1450182 w 2155032"/>
                <a:gd name="connsiteY13" fmla="*/ 1040606 h 1385887"/>
                <a:gd name="connsiteX14" fmla="*/ 1574007 w 2155032"/>
                <a:gd name="connsiteY14" fmla="*/ 1104900 h 1385887"/>
                <a:gd name="connsiteX15" fmla="*/ 1733550 w 2155032"/>
                <a:gd name="connsiteY15" fmla="*/ 1181100 h 1385887"/>
                <a:gd name="connsiteX16" fmla="*/ 1845469 w 2155032"/>
                <a:gd name="connsiteY16" fmla="*/ 1223962 h 1385887"/>
                <a:gd name="connsiteX17" fmla="*/ 1974057 w 2155032"/>
                <a:gd name="connsiteY17" fmla="*/ 1271587 h 1385887"/>
                <a:gd name="connsiteX18" fmla="*/ 2100263 w 2155032"/>
                <a:gd name="connsiteY18" fmla="*/ 1312069 h 1385887"/>
                <a:gd name="connsiteX19" fmla="*/ 2126457 w 2155032"/>
                <a:gd name="connsiteY19" fmla="*/ 1326356 h 1385887"/>
                <a:gd name="connsiteX20" fmla="*/ 2150269 w 2155032"/>
                <a:gd name="connsiteY20" fmla="*/ 1345406 h 1385887"/>
                <a:gd name="connsiteX21" fmla="*/ 2155032 w 2155032"/>
                <a:gd name="connsiteY21" fmla="*/ 1362075 h 1385887"/>
                <a:gd name="connsiteX22" fmla="*/ 2138363 w 2155032"/>
                <a:gd name="connsiteY22" fmla="*/ 1378744 h 1385887"/>
                <a:gd name="connsiteX23" fmla="*/ 2102644 w 2155032"/>
                <a:gd name="connsiteY23" fmla="*/ 1385887 h 1385887"/>
                <a:gd name="connsiteX24" fmla="*/ 1921669 w 2155032"/>
                <a:gd name="connsiteY24" fmla="*/ 1383506 h 1385887"/>
                <a:gd name="connsiteX25" fmla="*/ 1752600 w 2155032"/>
                <a:gd name="connsiteY25" fmla="*/ 1378744 h 1385887"/>
                <a:gd name="connsiteX26" fmla="*/ 1535907 w 2155032"/>
                <a:gd name="connsiteY26" fmla="*/ 1371600 h 1385887"/>
                <a:gd name="connsiteX27" fmla="*/ 1373982 w 2155032"/>
                <a:gd name="connsiteY27" fmla="*/ 1364456 h 1385887"/>
                <a:gd name="connsiteX28" fmla="*/ 1269207 w 2155032"/>
                <a:gd name="connsiteY28" fmla="*/ 1357312 h 1385887"/>
                <a:gd name="connsiteX29" fmla="*/ 1207294 w 2155032"/>
                <a:gd name="connsiteY29" fmla="*/ 1338262 h 1385887"/>
                <a:gd name="connsiteX30" fmla="*/ 1140619 w 2155032"/>
                <a:gd name="connsiteY30" fmla="*/ 1300162 h 1385887"/>
                <a:gd name="connsiteX31" fmla="*/ 1076325 w 2155032"/>
                <a:gd name="connsiteY31" fmla="*/ 1245394 h 1385887"/>
                <a:gd name="connsiteX32" fmla="*/ 1007269 w 2155032"/>
                <a:gd name="connsiteY32" fmla="*/ 1178719 h 1385887"/>
                <a:gd name="connsiteX33" fmla="*/ 923925 w 2155032"/>
                <a:gd name="connsiteY33" fmla="*/ 1083469 h 1385887"/>
                <a:gd name="connsiteX34" fmla="*/ 697707 w 2155032"/>
                <a:gd name="connsiteY34" fmla="*/ 821531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5032" h="1385887">
                  <a:moveTo>
                    <a:pt x="697707" y="821531"/>
                  </a:moveTo>
                  <a:lnTo>
                    <a:pt x="554832" y="661987"/>
                  </a:lnTo>
                  <a:lnTo>
                    <a:pt x="366713" y="447675"/>
                  </a:lnTo>
                  <a:lnTo>
                    <a:pt x="221457" y="285750"/>
                  </a:lnTo>
                  <a:lnTo>
                    <a:pt x="0" y="57150"/>
                  </a:lnTo>
                  <a:lnTo>
                    <a:pt x="109538" y="0"/>
                  </a:lnTo>
                  <a:lnTo>
                    <a:pt x="350044" y="207169"/>
                  </a:lnTo>
                  <a:lnTo>
                    <a:pt x="557213" y="381000"/>
                  </a:lnTo>
                  <a:lnTo>
                    <a:pt x="757238" y="545306"/>
                  </a:lnTo>
                  <a:lnTo>
                    <a:pt x="919163" y="673894"/>
                  </a:lnTo>
                  <a:lnTo>
                    <a:pt x="1059657" y="778669"/>
                  </a:lnTo>
                  <a:lnTo>
                    <a:pt x="1243013" y="914400"/>
                  </a:lnTo>
                  <a:lnTo>
                    <a:pt x="1335882" y="973931"/>
                  </a:lnTo>
                  <a:lnTo>
                    <a:pt x="1450182" y="1040606"/>
                  </a:lnTo>
                  <a:lnTo>
                    <a:pt x="1574007" y="1104900"/>
                  </a:lnTo>
                  <a:lnTo>
                    <a:pt x="1733550" y="1181100"/>
                  </a:lnTo>
                  <a:lnTo>
                    <a:pt x="1845469" y="1223962"/>
                  </a:lnTo>
                  <a:lnTo>
                    <a:pt x="1974057" y="1271587"/>
                  </a:lnTo>
                  <a:lnTo>
                    <a:pt x="2100263" y="1312069"/>
                  </a:lnTo>
                  <a:lnTo>
                    <a:pt x="2126457" y="1326356"/>
                  </a:lnTo>
                  <a:lnTo>
                    <a:pt x="2150269" y="1345406"/>
                  </a:lnTo>
                  <a:lnTo>
                    <a:pt x="2155032" y="1362075"/>
                  </a:lnTo>
                  <a:lnTo>
                    <a:pt x="2138363" y="1378744"/>
                  </a:lnTo>
                  <a:lnTo>
                    <a:pt x="2102644" y="1385887"/>
                  </a:lnTo>
                  <a:lnTo>
                    <a:pt x="1921669" y="1383506"/>
                  </a:lnTo>
                  <a:lnTo>
                    <a:pt x="1752600" y="1378744"/>
                  </a:lnTo>
                  <a:lnTo>
                    <a:pt x="1535907" y="1371600"/>
                  </a:lnTo>
                  <a:lnTo>
                    <a:pt x="1373982" y="1364456"/>
                  </a:lnTo>
                  <a:lnTo>
                    <a:pt x="1269207" y="1357312"/>
                  </a:lnTo>
                  <a:lnTo>
                    <a:pt x="1207294" y="1338262"/>
                  </a:lnTo>
                  <a:lnTo>
                    <a:pt x="1140619" y="1300162"/>
                  </a:lnTo>
                  <a:lnTo>
                    <a:pt x="1076325" y="1245394"/>
                  </a:lnTo>
                  <a:lnTo>
                    <a:pt x="1007269" y="1178719"/>
                  </a:lnTo>
                  <a:lnTo>
                    <a:pt x="923925" y="1083469"/>
                  </a:lnTo>
                  <a:lnTo>
                    <a:pt x="697707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29333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AB6634D-42D5-9C45-B1D8-E49732F67954}"/>
              </a:ext>
            </a:extLst>
          </p:cNvPr>
          <p:cNvSpPr/>
          <p:nvPr/>
        </p:nvSpPr>
        <p:spPr>
          <a:xfrm rot="16200000">
            <a:off x="2374900" y="2511426"/>
            <a:ext cx="2097087" cy="500062"/>
          </a:xfrm>
          <a:custGeom>
            <a:avLst/>
            <a:gdLst>
              <a:gd name="connsiteX0" fmla="*/ 1050131 w 2097881"/>
              <a:gd name="connsiteY0" fmla="*/ 466725 h 500063"/>
              <a:gd name="connsiteX1" fmla="*/ 523875 w 2097881"/>
              <a:gd name="connsiteY1" fmla="*/ 476250 h 500063"/>
              <a:gd name="connsiteX2" fmla="*/ 307181 w 2097881"/>
              <a:gd name="connsiteY2" fmla="*/ 478632 h 500063"/>
              <a:gd name="connsiteX3" fmla="*/ 197643 w 2097881"/>
              <a:gd name="connsiteY3" fmla="*/ 478632 h 500063"/>
              <a:gd name="connsiteX4" fmla="*/ 145256 w 2097881"/>
              <a:gd name="connsiteY4" fmla="*/ 469107 h 500063"/>
              <a:gd name="connsiteX5" fmla="*/ 114300 w 2097881"/>
              <a:gd name="connsiteY5" fmla="*/ 459582 h 500063"/>
              <a:gd name="connsiteX6" fmla="*/ 76200 w 2097881"/>
              <a:gd name="connsiteY6" fmla="*/ 440532 h 500063"/>
              <a:gd name="connsiteX7" fmla="*/ 42862 w 2097881"/>
              <a:gd name="connsiteY7" fmla="*/ 414338 h 500063"/>
              <a:gd name="connsiteX8" fmla="*/ 14287 w 2097881"/>
              <a:gd name="connsiteY8" fmla="*/ 392907 h 500063"/>
              <a:gd name="connsiteX9" fmla="*/ 0 w 2097881"/>
              <a:gd name="connsiteY9" fmla="*/ 371475 h 500063"/>
              <a:gd name="connsiteX10" fmla="*/ 0 w 2097881"/>
              <a:gd name="connsiteY10" fmla="*/ 345282 h 500063"/>
              <a:gd name="connsiteX11" fmla="*/ 4762 w 2097881"/>
              <a:gd name="connsiteY11" fmla="*/ 330994 h 500063"/>
              <a:gd name="connsiteX12" fmla="*/ 35718 w 2097881"/>
              <a:gd name="connsiteY12" fmla="*/ 302419 h 500063"/>
              <a:gd name="connsiteX13" fmla="*/ 71437 w 2097881"/>
              <a:gd name="connsiteY13" fmla="*/ 283369 h 500063"/>
              <a:gd name="connsiteX14" fmla="*/ 126206 w 2097881"/>
              <a:gd name="connsiteY14" fmla="*/ 257175 h 500063"/>
              <a:gd name="connsiteX15" fmla="*/ 185737 w 2097881"/>
              <a:gd name="connsiteY15" fmla="*/ 238125 h 500063"/>
              <a:gd name="connsiteX16" fmla="*/ 271462 w 2097881"/>
              <a:gd name="connsiteY16" fmla="*/ 221457 h 500063"/>
              <a:gd name="connsiteX17" fmla="*/ 388143 w 2097881"/>
              <a:gd name="connsiteY17" fmla="*/ 209550 h 500063"/>
              <a:gd name="connsiteX18" fmla="*/ 426243 w 2097881"/>
              <a:gd name="connsiteY18" fmla="*/ 219075 h 500063"/>
              <a:gd name="connsiteX19" fmla="*/ 483393 w 2097881"/>
              <a:gd name="connsiteY19" fmla="*/ 226219 h 500063"/>
              <a:gd name="connsiteX20" fmla="*/ 626268 w 2097881"/>
              <a:gd name="connsiteY20" fmla="*/ 233363 h 500063"/>
              <a:gd name="connsiteX21" fmla="*/ 862012 w 2097881"/>
              <a:gd name="connsiteY21" fmla="*/ 226219 h 500063"/>
              <a:gd name="connsiteX22" fmla="*/ 1321593 w 2097881"/>
              <a:gd name="connsiteY22" fmla="*/ 216694 h 500063"/>
              <a:gd name="connsiteX23" fmla="*/ 1700212 w 2097881"/>
              <a:gd name="connsiteY23" fmla="*/ 211932 h 500063"/>
              <a:gd name="connsiteX24" fmla="*/ 1778793 w 2097881"/>
              <a:gd name="connsiteY24" fmla="*/ 209550 h 500063"/>
              <a:gd name="connsiteX25" fmla="*/ 1831181 w 2097881"/>
              <a:gd name="connsiteY25" fmla="*/ 200025 h 500063"/>
              <a:gd name="connsiteX26" fmla="*/ 1881187 w 2097881"/>
              <a:gd name="connsiteY26" fmla="*/ 180975 h 500063"/>
              <a:gd name="connsiteX27" fmla="*/ 1928812 w 2097881"/>
              <a:gd name="connsiteY27" fmla="*/ 154782 h 500063"/>
              <a:gd name="connsiteX28" fmla="*/ 1988343 w 2097881"/>
              <a:gd name="connsiteY28" fmla="*/ 97632 h 500063"/>
              <a:gd name="connsiteX29" fmla="*/ 2026443 w 2097881"/>
              <a:gd name="connsiteY29" fmla="*/ 40482 h 500063"/>
              <a:gd name="connsiteX30" fmla="*/ 2033587 w 2097881"/>
              <a:gd name="connsiteY30" fmla="*/ 14288 h 500063"/>
              <a:gd name="connsiteX31" fmla="*/ 2047875 w 2097881"/>
              <a:gd name="connsiteY31" fmla="*/ 0 h 500063"/>
              <a:gd name="connsiteX32" fmla="*/ 2064543 w 2097881"/>
              <a:gd name="connsiteY32" fmla="*/ 0 h 500063"/>
              <a:gd name="connsiteX33" fmla="*/ 2078831 w 2097881"/>
              <a:gd name="connsiteY33" fmla="*/ 4763 h 500063"/>
              <a:gd name="connsiteX34" fmla="*/ 2093118 w 2097881"/>
              <a:gd name="connsiteY34" fmla="*/ 19050 h 500063"/>
              <a:gd name="connsiteX35" fmla="*/ 2097881 w 2097881"/>
              <a:gd name="connsiteY35" fmla="*/ 40482 h 500063"/>
              <a:gd name="connsiteX36" fmla="*/ 2064543 w 2097881"/>
              <a:gd name="connsiteY36" fmla="*/ 157163 h 500063"/>
              <a:gd name="connsiteX37" fmla="*/ 2014537 w 2097881"/>
              <a:gd name="connsiteY37" fmla="*/ 292894 h 500063"/>
              <a:gd name="connsiteX38" fmla="*/ 1976437 w 2097881"/>
              <a:gd name="connsiteY38" fmla="*/ 359569 h 500063"/>
              <a:gd name="connsiteX39" fmla="*/ 1928812 w 2097881"/>
              <a:gd name="connsiteY39" fmla="*/ 419100 h 500063"/>
              <a:gd name="connsiteX40" fmla="*/ 1878806 w 2097881"/>
              <a:gd name="connsiteY40" fmla="*/ 473869 h 500063"/>
              <a:gd name="connsiteX41" fmla="*/ 1864518 w 2097881"/>
              <a:gd name="connsiteY41" fmla="*/ 492919 h 500063"/>
              <a:gd name="connsiteX42" fmla="*/ 1845468 w 2097881"/>
              <a:gd name="connsiteY42" fmla="*/ 500063 h 500063"/>
              <a:gd name="connsiteX43" fmla="*/ 1807368 w 2097881"/>
              <a:gd name="connsiteY43" fmla="*/ 497682 h 500063"/>
              <a:gd name="connsiteX44" fmla="*/ 1752600 w 2097881"/>
              <a:gd name="connsiteY44" fmla="*/ 481013 h 500063"/>
              <a:gd name="connsiteX45" fmla="*/ 1700212 w 2097881"/>
              <a:gd name="connsiteY45" fmla="*/ 459582 h 500063"/>
              <a:gd name="connsiteX46" fmla="*/ 1662112 w 2097881"/>
              <a:gd name="connsiteY46" fmla="*/ 450057 h 500063"/>
              <a:gd name="connsiteX47" fmla="*/ 1621631 w 2097881"/>
              <a:gd name="connsiteY47" fmla="*/ 447675 h 500063"/>
              <a:gd name="connsiteX48" fmla="*/ 1581150 w 2097881"/>
              <a:gd name="connsiteY48" fmla="*/ 452438 h 500063"/>
              <a:gd name="connsiteX49" fmla="*/ 1050131 w 2097881"/>
              <a:gd name="connsiteY49" fmla="*/ 466725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500063">
                <a:moveTo>
                  <a:pt x="1050131" y="466725"/>
                </a:moveTo>
                <a:lnTo>
                  <a:pt x="523875" y="476250"/>
                </a:lnTo>
                <a:lnTo>
                  <a:pt x="307181" y="478632"/>
                </a:lnTo>
                <a:lnTo>
                  <a:pt x="197643" y="478632"/>
                </a:lnTo>
                <a:lnTo>
                  <a:pt x="145256" y="469107"/>
                </a:lnTo>
                <a:lnTo>
                  <a:pt x="114300" y="459582"/>
                </a:lnTo>
                <a:lnTo>
                  <a:pt x="76200" y="440532"/>
                </a:lnTo>
                <a:lnTo>
                  <a:pt x="42862" y="414338"/>
                </a:lnTo>
                <a:lnTo>
                  <a:pt x="14287" y="392907"/>
                </a:lnTo>
                <a:lnTo>
                  <a:pt x="0" y="371475"/>
                </a:lnTo>
                <a:lnTo>
                  <a:pt x="0" y="345282"/>
                </a:lnTo>
                <a:lnTo>
                  <a:pt x="4762" y="330994"/>
                </a:lnTo>
                <a:lnTo>
                  <a:pt x="35718" y="302419"/>
                </a:lnTo>
                <a:lnTo>
                  <a:pt x="71437" y="283369"/>
                </a:lnTo>
                <a:lnTo>
                  <a:pt x="126206" y="257175"/>
                </a:lnTo>
                <a:lnTo>
                  <a:pt x="185737" y="238125"/>
                </a:lnTo>
                <a:lnTo>
                  <a:pt x="271462" y="221457"/>
                </a:lnTo>
                <a:lnTo>
                  <a:pt x="388143" y="209550"/>
                </a:lnTo>
                <a:lnTo>
                  <a:pt x="426243" y="219075"/>
                </a:lnTo>
                <a:lnTo>
                  <a:pt x="483393" y="226219"/>
                </a:lnTo>
                <a:lnTo>
                  <a:pt x="626268" y="233363"/>
                </a:lnTo>
                <a:lnTo>
                  <a:pt x="862012" y="226219"/>
                </a:lnTo>
                <a:lnTo>
                  <a:pt x="1321593" y="216694"/>
                </a:lnTo>
                <a:lnTo>
                  <a:pt x="1700212" y="211932"/>
                </a:lnTo>
                <a:lnTo>
                  <a:pt x="1778793" y="209550"/>
                </a:lnTo>
                <a:lnTo>
                  <a:pt x="1831181" y="200025"/>
                </a:lnTo>
                <a:lnTo>
                  <a:pt x="1881187" y="180975"/>
                </a:lnTo>
                <a:lnTo>
                  <a:pt x="1928812" y="154782"/>
                </a:lnTo>
                <a:lnTo>
                  <a:pt x="1988343" y="97632"/>
                </a:lnTo>
                <a:lnTo>
                  <a:pt x="2026443" y="40482"/>
                </a:lnTo>
                <a:lnTo>
                  <a:pt x="2033587" y="14288"/>
                </a:lnTo>
                <a:lnTo>
                  <a:pt x="2047875" y="0"/>
                </a:lnTo>
                <a:lnTo>
                  <a:pt x="2064543" y="0"/>
                </a:lnTo>
                <a:lnTo>
                  <a:pt x="2078831" y="4763"/>
                </a:lnTo>
                <a:lnTo>
                  <a:pt x="2093118" y="19050"/>
                </a:lnTo>
                <a:lnTo>
                  <a:pt x="2097881" y="40482"/>
                </a:lnTo>
                <a:lnTo>
                  <a:pt x="2064543" y="157163"/>
                </a:lnTo>
                <a:lnTo>
                  <a:pt x="2014537" y="292894"/>
                </a:lnTo>
                <a:lnTo>
                  <a:pt x="1976437" y="359569"/>
                </a:lnTo>
                <a:lnTo>
                  <a:pt x="1928812" y="419100"/>
                </a:lnTo>
                <a:lnTo>
                  <a:pt x="1878806" y="473869"/>
                </a:lnTo>
                <a:lnTo>
                  <a:pt x="1864518" y="492919"/>
                </a:lnTo>
                <a:lnTo>
                  <a:pt x="1845468" y="500063"/>
                </a:lnTo>
                <a:lnTo>
                  <a:pt x="1807368" y="497682"/>
                </a:lnTo>
                <a:lnTo>
                  <a:pt x="1752600" y="481013"/>
                </a:lnTo>
                <a:lnTo>
                  <a:pt x="1700212" y="459582"/>
                </a:lnTo>
                <a:lnTo>
                  <a:pt x="1662112" y="450057"/>
                </a:lnTo>
                <a:lnTo>
                  <a:pt x="1621631" y="447675"/>
                </a:lnTo>
                <a:lnTo>
                  <a:pt x="1581150" y="452438"/>
                </a:lnTo>
                <a:lnTo>
                  <a:pt x="1050131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3EF07D-6308-D843-B3E3-0695A6565492}"/>
              </a:ext>
            </a:extLst>
          </p:cNvPr>
          <p:cNvSpPr/>
          <p:nvPr/>
        </p:nvSpPr>
        <p:spPr>
          <a:xfrm rot="16200000">
            <a:off x="3452019" y="2436019"/>
            <a:ext cx="2058988" cy="488950"/>
          </a:xfrm>
          <a:custGeom>
            <a:avLst/>
            <a:gdLst>
              <a:gd name="connsiteX0" fmla="*/ 1343025 w 2059781"/>
              <a:gd name="connsiteY0" fmla="*/ 459581 h 488156"/>
              <a:gd name="connsiteX1" fmla="*/ 1066800 w 2059781"/>
              <a:gd name="connsiteY1" fmla="*/ 461963 h 488156"/>
              <a:gd name="connsiteX2" fmla="*/ 907256 w 2059781"/>
              <a:gd name="connsiteY2" fmla="*/ 459581 h 488156"/>
              <a:gd name="connsiteX3" fmla="*/ 564356 w 2059781"/>
              <a:gd name="connsiteY3" fmla="*/ 466725 h 488156"/>
              <a:gd name="connsiteX4" fmla="*/ 259556 w 2059781"/>
              <a:gd name="connsiteY4" fmla="*/ 488156 h 488156"/>
              <a:gd name="connsiteX5" fmla="*/ 104775 w 2059781"/>
              <a:gd name="connsiteY5" fmla="*/ 483394 h 488156"/>
              <a:gd name="connsiteX6" fmla="*/ 76200 w 2059781"/>
              <a:gd name="connsiteY6" fmla="*/ 464344 h 488156"/>
              <a:gd name="connsiteX7" fmla="*/ 42863 w 2059781"/>
              <a:gd name="connsiteY7" fmla="*/ 433388 h 488156"/>
              <a:gd name="connsiteX8" fmla="*/ 16669 w 2059781"/>
              <a:gd name="connsiteY8" fmla="*/ 402431 h 488156"/>
              <a:gd name="connsiteX9" fmla="*/ 4763 w 2059781"/>
              <a:gd name="connsiteY9" fmla="*/ 376238 h 488156"/>
              <a:gd name="connsiteX10" fmla="*/ 0 w 2059781"/>
              <a:gd name="connsiteY10" fmla="*/ 354806 h 488156"/>
              <a:gd name="connsiteX11" fmla="*/ 2381 w 2059781"/>
              <a:gd name="connsiteY11" fmla="*/ 328613 h 488156"/>
              <a:gd name="connsiteX12" fmla="*/ 16669 w 2059781"/>
              <a:gd name="connsiteY12" fmla="*/ 309563 h 488156"/>
              <a:gd name="connsiteX13" fmla="*/ 38100 w 2059781"/>
              <a:gd name="connsiteY13" fmla="*/ 292894 h 488156"/>
              <a:gd name="connsiteX14" fmla="*/ 76200 w 2059781"/>
              <a:gd name="connsiteY14" fmla="*/ 276225 h 488156"/>
              <a:gd name="connsiteX15" fmla="*/ 126206 w 2059781"/>
              <a:gd name="connsiteY15" fmla="*/ 261938 h 488156"/>
              <a:gd name="connsiteX16" fmla="*/ 200025 w 2059781"/>
              <a:gd name="connsiteY16" fmla="*/ 247650 h 488156"/>
              <a:gd name="connsiteX17" fmla="*/ 326231 w 2059781"/>
              <a:gd name="connsiteY17" fmla="*/ 242888 h 488156"/>
              <a:gd name="connsiteX18" fmla="*/ 700088 w 2059781"/>
              <a:gd name="connsiteY18" fmla="*/ 235744 h 488156"/>
              <a:gd name="connsiteX19" fmla="*/ 1128713 w 2059781"/>
              <a:gd name="connsiteY19" fmla="*/ 226219 h 488156"/>
              <a:gd name="connsiteX20" fmla="*/ 1524000 w 2059781"/>
              <a:gd name="connsiteY20" fmla="*/ 211931 h 488156"/>
              <a:gd name="connsiteX21" fmla="*/ 1633538 w 2059781"/>
              <a:gd name="connsiteY21" fmla="*/ 209550 h 488156"/>
              <a:gd name="connsiteX22" fmla="*/ 1707356 w 2059781"/>
              <a:gd name="connsiteY22" fmla="*/ 202406 h 488156"/>
              <a:gd name="connsiteX23" fmla="*/ 1747838 w 2059781"/>
              <a:gd name="connsiteY23" fmla="*/ 192881 h 488156"/>
              <a:gd name="connsiteX24" fmla="*/ 1795463 w 2059781"/>
              <a:gd name="connsiteY24" fmla="*/ 176213 h 488156"/>
              <a:gd name="connsiteX25" fmla="*/ 1840706 w 2059781"/>
              <a:gd name="connsiteY25" fmla="*/ 150019 h 488156"/>
              <a:gd name="connsiteX26" fmla="*/ 1881188 w 2059781"/>
              <a:gd name="connsiteY26" fmla="*/ 119063 h 488156"/>
              <a:gd name="connsiteX27" fmla="*/ 1966913 w 2059781"/>
              <a:gd name="connsiteY27" fmla="*/ 47625 h 488156"/>
              <a:gd name="connsiteX28" fmla="*/ 1995488 w 2059781"/>
              <a:gd name="connsiteY28" fmla="*/ 19050 h 488156"/>
              <a:gd name="connsiteX29" fmla="*/ 2016919 w 2059781"/>
              <a:gd name="connsiteY29" fmla="*/ 4763 h 488156"/>
              <a:gd name="connsiteX30" fmla="*/ 2035969 w 2059781"/>
              <a:gd name="connsiteY30" fmla="*/ 0 h 488156"/>
              <a:gd name="connsiteX31" fmla="*/ 2047875 w 2059781"/>
              <a:gd name="connsiteY31" fmla="*/ 0 h 488156"/>
              <a:gd name="connsiteX32" fmla="*/ 2055019 w 2059781"/>
              <a:gd name="connsiteY32" fmla="*/ 4763 h 488156"/>
              <a:gd name="connsiteX33" fmla="*/ 2059781 w 2059781"/>
              <a:gd name="connsiteY33" fmla="*/ 11906 h 488156"/>
              <a:gd name="connsiteX34" fmla="*/ 2057400 w 2059781"/>
              <a:gd name="connsiteY34" fmla="*/ 28575 h 488156"/>
              <a:gd name="connsiteX35" fmla="*/ 2038350 w 2059781"/>
              <a:gd name="connsiteY35" fmla="*/ 92869 h 488156"/>
              <a:gd name="connsiteX36" fmla="*/ 1990725 w 2059781"/>
              <a:gd name="connsiteY36" fmla="*/ 216694 h 488156"/>
              <a:gd name="connsiteX37" fmla="*/ 1945481 w 2059781"/>
              <a:gd name="connsiteY37" fmla="*/ 333375 h 488156"/>
              <a:gd name="connsiteX38" fmla="*/ 1881188 w 2059781"/>
              <a:gd name="connsiteY38" fmla="*/ 454819 h 488156"/>
              <a:gd name="connsiteX39" fmla="*/ 1733550 w 2059781"/>
              <a:gd name="connsiteY39" fmla="*/ 440531 h 488156"/>
              <a:gd name="connsiteX40" fmla="*/ 1343025 w 2059781"/>
              <a:gd name="connsiteY40" fmla="*/ 459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59781" h="488156">
                <a:moveTo>
                  <a:pt x="1343025" y="459581"/>
                </a:moveTo>
                <a:lnTo>
                  <a:pt x="1066800" y="461963"/>
                </a:lnTo>
                <a:lnTo>
                  <a:pt x="907256" y="459581"/>
                </a:lnTo>
                <a:lnTo>
                  <a:pt x="564356" y="466725"/>
                </a:lnTo>
                <a:lnTo>
                  <a:pt x="259556" y="488156"/>
                </a:lnTo>
                <a:lnTo>
                  <a:pt x="104775" y="483394"/>
                </a:lnTo>
                <a:lnTo>
                  <a:pt x="76200" y="464344"/>
                </a:lnTo>
                <a:lnTo>
                  <a:pt x="42863" y="433388"/>
                </a:lnTo>
                <a:lnTo>
                  <a:pt x="16669" y="402431"/>
                </a:lnTo>
                <a:lnTo>
                  <a:pt x="4763" y="376238"/>
                </a:lnTo>
                <a:lnTo>
                  <a:pt x="0" y="354806"/>
                </a:lnTo>
                <a:lnTo>
                  <a:pt x="2381" y="328613"/>
                </a:lnTo>
                <a:lnTo>
                  <a:pt x="16669" y="309563"/>
                </a:lnTo>
                <a:lnTo>
                  <a:pt x="38100" y="292894"/>
                </a:lnTo>
                <a:lnTo>
                  <a:pt x="76200" y="276225"/>
                </a:lnTo>
                <a:lnTo>
                  <a:pt x="126206" y="261938"/>
                </a:lnTo>
                <a:lnTo>
                  <a:pt x="200025" y="247650"/>
                </a:lnTo>
                <a:lnTo>
                  <a:pt x="326231" y="242888"/>
                </a:lnTo>
                <a:lnTo>
                  <a:pt x="700088" y="235744"/>
                </a:lnTo>
                <a:lnTo>
                  <a:pt x="1128713" y="226219"/>
                </a:lnTo>
                <a:lnTo>
                  <a:pt x="1524000" y="211931"/>
                </a:lnTo>
                <a:lnTo>
                  <a:pt x="1633538" y="209550"/>
                </a:lnTo>
                <a:lnTo>
                  <a:pt x="1707356" y="202406"/>
                </a:lnTo>
                <a:lnTo>
                  <a:pt x="1747838" y="192881"/>
                </a:lnTo>
                <a:lnTo>
                  <a:pt x="1795463" y="176213"/>
                </a:lnTo>
                <a:lnTo>
                  <a:pt x="1840706" y="150019"/>
                </a:lnTo>
                <a:lnTo>
                  <a:pt x="1881188" y="119063"/>
                </a:lnTo>
                <a:lnTo>
                  <a:pt x="1966913" y="47625"/>
                </a:lnTo>
                <a:lnTo>
                  <a:pt x="1995488" y="19050"/>
                </a:lnTo>
                <a:lnTo>
                  <a:pt x="2016919" y="4763"/>
                </a:lnTo>
                <a:lnTo>
                  <a:pt x="2035969" y="0"/>
                </a:lnTo>
                <a:lnTo>
                  <a:pt x="2047875" y="0"/>
                </a:lnTo>
                <a:lnTo>
                  <a:pt x="2055019" y="4763"/>
                </a:lnTo>
                <a:lnTo>
                  <a:pt x="2059781" y="11906"/>
                </a:lnTo>
                <a:cubicBezTo>
                  <a:pt x="2057270" y="26977"/>
                  <a:pt x="2057400" y="21366"/>
                  <a:pt x="2057400" y="28575"/>
                </a:cubicBezTo>
                <a:lnTo>
                  <a:pt x="2038350" y="92869"/>
                </a:lnTo>
                <a:lnTo>
                  <a:pt x="1990725" y="216694"/>
                </a:lnTo>
                <a:lnTo>
                  <a:pt x="1945481" y="333375"/>
                </a:lnTo>
                <a:lnTo>
                  <a:pt x="1881188" y="454819"/>
                </a:lnTo>
                <a:lnTo>
                  <a:pt x="1733550" y="440531"/>
                </a:lnTo>
                <a:lnTo>
                  <a:pt x="134302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327F03-0275-0F44-A524-292BF6F22205}"/>
              </a:ext>
            </a:extLst>
          </p:cNvPr>
          <p:cNvSpPr/>
          <p:nvPr/>
        </p:nvSpPr>
        <p:spPr>
          <a:xfrm rot="16200000">
            <a:off x="4500563" y="1716088"/>
            <a:ext cx="1985962" cy="1808162"/>
          </a:xfrm>
          <a:custGeom>
            <a:avLst/>
            <a:gdLst>
              <a:gd name="connsiteX0" fmla="*/ 814388 w 1985963"/>
              <a:gd name="connsiteY0" fmla="*/ 1647825 h 1807369"/>
              <a:gd name="connsiteX1" fmla="*/ 445294 w 1985963"/>
              <a:gd name="connsiteY1" fmla="*/ 1614488 h 1807369"/>
              <a:gd name="connsiteX2" fmla="*/ 250032 w 1985963"/>
              <a:gd name="connsiteY2" fmla="*/ 1597819 h 1807369"/>
              <a:gd name="connsiteX3" fmla="*/ 150019 w 1985963"/>
              <a:gd name="connsiteY3" fmla="*/ 1588294 h 1807369"/>
              <a:gd name="connsiteX4" fmla="*/ 95250 w 1985963"/>
              <a:gd name="connsiteY4" fmla="*/ 1578769 h 1807369"/>
              <a:gd name="connsiteX5" fmla="*/ 50007 w 1985963"/>
              <a:gd name="connsiteY5" fmla="*/ 1562100 h 1807369"/>
              <a:gd name="connsiteX6" fmla="*/ 26194 w 1985963"/>
              <a:gd name="connsiteY6" fmla="*/ 1545431 h 1807369"/>
              <a:gd name="connsiteX7" fmla="*/ 9525 w 1985963"/>
              <a:gd name="connsiteY7" fmla="*/ 1521619 h 1807369"/>
              <a:gd name="connsiteX8" fmla="*/ 0 w 1985963"/>
              <a:gd name="connsiteY8" fmla="*/ 1490663 h 1807369"/>
              <a:gd name="connsiteX9" fmla="*/ 0 w 1985963"/>
              <a:gd name="connsiteY9" fmla="*/ 1459706 h 1807369"/>
              <a:gd name="connsiteX10" fmla="*/ 7144 w 1985963"/>
              <a:gd name="connsiteY10" fmla="*/ 1433513 h 1807369"/>
              <a:gd name="connsiteX11" fmla="*/ 21432 w 1985963"/>
              <a:gd name="connsiteY11" fmla="*/ 1412081 h 1807369"/>
              <a:gd name="connsiteX12" fmla="*/ 50007 w 1985963"/>
              <a:gd name="connsiteY12" fmla="*/ 1385888 h 1807369"/>
              <a:gd name="connsiteX13" fmla="*/ 102394 w 1985963"/>
              <a:gd name="connsiteY13" fmla="*/ 1354931 h 1807369"/>
              <a:gd name="connsiteX14" fmla="*/ 266700 w 1985963"/>
              <a:gd name="connsiteY14" fmla="*/ 1385888 h 1807369"/>
              <a:gd name="connsiteX15" fmla="*/ 569119 w 1985963"/>
              <a:gd name="connsiteY15" fmla="*/ 1395413 h 1807369"/>
              <a:gd name="connsiteX16" fmla="*/ 895350 w 1985963"/>
              <a:gd name="connsiteY16" fmla="*/ 1407319 h 1807369"/>
              <a:gd name="connsiteX17" fmla="*/ 1102519 w 1985963"/>
              <a:gd name="connsiteY17" fmla="*/ 1431131 h 1807369"/>
              <a:gd name="connsiteX18" fmla="*/ 1381125 w 1985963"/>
              <a:gd name="connsiteY18" fmla="*/ 1440656 h 1807369"/>
              <a:gd name="connsiteX19" fmla="*/ 1583532 w 1985963"/>
              <a:gd name="connsiteY19" fmla="*/ 1447800 h 1807369"/>
              <a:gd name="connsiteX20" fmla="*/ 1683544 w 1985963"/>
              <a:gd name="connsiteY20" fmla="*/ 1452563 h 1807369"/>
              <a:gd name="connsiteX21" fmla="*/ 1712119 w 1985963"/>
              <a:gd name="connsiteY21" fmla="*/ 1447800 h 1807369"/>
              <a:gd name="connsiteX22" fmla="*/ 1738313 w 1985963"/>
              <a:gd name="connsiteY22" fmla="*/ 1440656 h 1807369"/>
              <a:gd name="connsiteX23" fmla="*/ 1752600 w 1985963"/>
              <a:gd name="connsiteY23" fmla="*/ 1428750 h 1807369"/>
              <a:gd name="connsiteX24" fmla="*/ 1764507 w 1985963"/>
              <a:gd name="connsiteY24" fmla="*/ 1400175 h 1807369"/>
              <a:gd name="connsiteX25" fmla="*/ 1769269 w 1985963"/>
              <a:gd name="connsiteY25" fmla="*/ 1357313 h 1807369"/>
              <a:gd name="connsiteX26" fmla="*/ 1733550 w 1985963"/>
              <a:gd name="connsiteY26" fmla="*/ 1040606 h 1807369"/>
              <a:gd name="connsiteX27" fmla="*/ 1693069 w 1985963"/>
              <a:gd name="connsiteY27" fmla="*/ 678656 h 1807369"/>
              <a:gd name="connsiteX28" fmla="*/ 1640682 w 1985963"/>
              <a:gd name="connsiteY28" fmla="*/ 304800 h 1807369"/>
              <a:gd name="connsiteX29" fmla="*/ 1604963 w 1985963"/>
              <a:gd name="connsiteY29" fmla="*/ 50006 h 1807369"/>
              <a:gd name="connsiteX30" fmla="*/ 1804988 w 1985963"/>
              <a:gd name="connsiteY30" fmla="*/ 0 h 1807369"/>
              <a:gd name="connsiteX31" fmla="*/ 1814513 w 1985963"/>
              <a:gd name="connsiteY31" fmla="*/ 242888 h 1807369"/>
              <a:gd name="connsiteX32" fmla="*/ 1838325 w 1985963"/>
              <a:gd name="connsiteY32" fmla="*/ 492919 h 1807369"/>
              <a:gd name="connsiteX33" fmla="*/ 1859757 w 1985963"/>
              <a:gd name="connsiteY33" fmla="*/ 700088 h 1807369"/>
              <a:gd name="connsiteX34" fmla="*/ 1883569 w 1985963"/>
              <a:gd name="connsiteY34" fmla="*/ 921544 h 1807369"/>
              <a:gd name="connsiteX35" fmla="*/ 1914525 w 1985963"/>
              <a:gd name="connsiteY35" fmla="*/ 1143000 h 1807369"/>
              <a:gd name="connsiteX36" fmla="*/ 1950244 w 1985963"/>
              <a:gd name="connsiteY36" fmla="*/ 1352550 h 1807369"/>
              <a:gd name="connsiteX37" fmla="*/ 1962150 w 1985963"/>
              <a:gd name="connsiteY37" fmla="*/ 1381125 h 1807369"/>
              <a:gd name="connsiteX38" fmla="*/ 1985963 w 1985963"/>
              <a:gd name="connsiteY38" fmla="*/ 1440656 h 1807369"/>
              <a:gd name="connsiteX39" fmla="*/ 1985963 w 1985963"/>
              <a:gd name="connsiteY39" fmla="*/ 1459706 h 1807369"/>
              <a:gd name="connsiteX40" fmla="*/ 1935957 w 1985963"/>
              <a:gd name="connsiteY40" fmla="*/ 1552575 h 1807369"/>
              <a:gd name="connsiteX41" fmla="*/ 1881188 w 1985963"/>
              <a:gd name="connsiteY41" fmla="*/ 1650206 h 1807369"/>
              <a:gd name="connsiteX42" fmla="*/ 1816894 w 1985963"/>
              <a:gd name="connsiteY42" fmla="*/ 1735931 h 1807369"/>
              <a:gd name="connsiteX43" fmla="*/ 1771650 w 1985963"/>
              <a:gd name="connsiteY43" fmla="*/ 1776413 h 1807369"/>
              <a:gd name="connsiteX44" fmla="*/ 1740694 w 1985963"/>
              <a:gd name="connsiteY44" fmla="*/ 1797844 h 1807369"/>
              <a:gd name="connsiteX45" fmla="*/ 1712119 w 1985963"/>
              <a:gd name="connsiteY45" fmla="*/ 1807369 h 1807369"/>
              <a:gd name="connsiteX46" fmla="*/ 1685925 w 1985963"/>
              <a:gd name="connsiteY46" fmla="*/ 1807369 h 1807369"/>
              <a:gd name="connsiteX47" fmla="*/ 1662113 w 1985963"/>
              <a:gd name="connsiteY47" fmla="*/ 1797844 h 1807369"/>
              <a:gd name="connsiteX48" fmla="*/ 1635919 w 1985963"/>
              <a:gd name="connsiteY48" fmla="*/ 1776413 h 1807369"/>
              <a:gd name="connsiteX49" fmla="*/ 1619250 w 1985963"/>
              <a:gd name="connsiteY49" fmla="*/ 1747838 h 1807369"/>
              <a:gd name="connsiteX50" fmla="*/ 1593057 w 1985963"/>
              <a:gd name="connsiteY50" fmla="*/ 1728788 h 1807369"/>
              <a:gd name="connsiteX51" fmla="*/ 1543050 w 1985963"/>
              <a:gd name="connsiteY51" fmla="*/ 1712119 h 1807369"/>
              <a:gd name="connsiteX52" fmla="*/ 1478757 w 1985963"/>
              <a:gd name="connsiteY52" fmla="*/ 1697831 h 1807369"/>
              <a:gd name="connsiteX53" fmla="*/ 1352550 w 1985963"/>
              <a:gd name="connsiteY53" fmla="*/ 1688306 h 1807369"/>
              <a:gd name="connsiteX54" fmla="*/ 814388 w 1985963"/>
              <a:gd name="connsiteY54" fmla="*/ 1647825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85963" h="1807369">
                <a:moveTo>
                  <a:pt x="814388" y="1647825"/>
                </a:moveTo>
                <a:lnTo>
                  <a:pt x="445294" y="1614488"/>
                </a:lnTo>
                <a:lnTo>
                  <a:pt x="250032" y="1597819"/>
                </a:lnTo>
                <a:lnTo>
                  <a:pt x="150019" y="1588294"/>
                </a:lnTo>
                <a:lnTo>
                  <a:pt x="95250" y="1578769"/>
                </a:lnTo>
                <a:lnTo>
                  <a:pt x="50007" y="1562100"/>
                </a:lnTo>
                <a:lnTo>
                  <a:pt x="26194" y="1545431"/>
                </a:lnTo>
                <a:lnTo>
                  <a:pt x="9525" y="1521619"/>
                </a:lnTo>
                <a:lnTo>
                  <a:pt x="0" y="1490663"/>
                </a:lnTo>
                <a:lnTo>
                  <a:pt x="0" y="1459706"/>
                </a:lnTo>
                <a:lnTo>
                  <a:pt x="7144" y="1433513"/>
                </a:lnTo>
                <a:lnTo>
                  <a:pt x="21432" y="1412081"/>
                </a:lnTo>
                <a:lnTo>
                  <a:pt x="50007" y="1385888"/>
                </a:lnTo>
                <a:lnTo>
                  <a:pt x="102394" y="1354931"/>
                </a:lnTo>
                <a:lnTo>
                  <a:pt x="266700" y="1385888"/>
                </a:lnTo>
                <a:lnTo>
                  <a:pt x="569119" y="1395413"/>
                </a:lnTo>
                <a:lnTo>
                  <a:pt x="895350" y="1407319"/>
                </a:lnTo>
                <a:lnTo>
                  <a:pt x="1102519" y="1431131"/>
                </a:lnTo>
                <a:cubicBezTo>
                  <a:pt x="1195387" y="1434333"/>
                  <a:pt x="1288202" y="1440656"/>
                  <a:pt x="1381125" y="1440656"/>
                </a:cubicBezTo>
                <a:lnTo>
                  <a:pt x="1583532" y="1447800"/>
                </a:lnTo>
                <a:lnTo>
                  <a:pt x="1683544" y="1452563"/>
                </a:lnTo>
                <a:lnTo>
                  <a:pt x="1712119" y="1447800"/>
                </a:lnTo>
                <a:lnTo>
                  <a:pt x="1738313" y="1440656"/>
                </a:lnTo>
                <a:lnTo>
                  <a:pt x="1752600" y="1428750"/>
                </a:lnTo>
                <a:lnTo>
                  <a:pt x="1764507" y="1400175"/>
                </a:lnTo>
                <a:lnTo>
                  <a:pt x="1769269" y="1357313"/>
                </a:lnTo>
                <a:lnTo>
                  <a:pt x="1733550" y="1040606"/>
                </a:lnTo>
                <a:lnTo>
                  <a:pt x="1693069" y="678656"/>
                </a:lnTo>
                <a:lnTo>
                  <a:pt x="1640682" y="304800"/>
                </a:lnTo>
                <a:lnTo>
                  <a:pt x="1604963" y="50006"/>
                </a:lnTo>
                <a:lnTo>
                  <a:pt x="1804988" y="0"/>
                </a:lnTo>
                <a:lnTo>
                  <a:pt x="1814513" y="242888"/>
                </a:lnTo>
                <a:lnTo>
                  <a:pt x="1838325" y="492919"/>
                </a:lnTo>
                <a:lnTo>
                  <a:pt x="1859757" y="700088"/>
                </a:lnTo>
                <a:lnTo>
                  <a:pt x="1883569" y="921544"/>
                </a:lnTo>
                <a:lnTo>
                  <a:pt x="1914525" y="1143000"/>
                </a:lnTo>
                <a:lnTo>
                  <a:pt x="1950244" y="1352550"/>
                </a:lnTo>
                <a:lnTo>
                  <a:pt x="1962150" y="1381125"/>
                </a:lnTo>
                <a:lnTo>
                  <a:pt x="1985963" y="1440656"/>
                </a:lnTo>
                <a:lnTo>
                  <a:pt x="1985963" y="1459706"/>
                </a:lnTo>
                <a:lnTo>
                  <a:pt x="1935957" y="1552575"/>
                </a:lnTo>
                <a:lnTo>
                  <a:pt x="1881188" y="1650206"/>
                </a:lnTo>
                <a:lnTo>
                  <a:pt x="1816894" y="1735931"/>
                </a:lnTo>
                <a:lnTo>
                  <a:pt x="1771650" y="1776413"/>
                </a:lnTo>
                <a:lnTo>
                  <a:pt x="1740694" y="1797844"/>
                </a:lnTo>
                <a:lnTo>
                  <a:pt x="1712119" y="1807369"/>
                </a:lnTo>
                <a:lnTo>
                  <a:pt x="1685925" y="1807369"/>
                </a:lnTo>
                <a:lnTo>
                  <a:pt x="1662113" y="1797844"/>
                </a:lnTo>
                <a:lnTo>
                  <a:pt x="1635919" y="1776413"/>
                </a:lnTo>
                <a:lnTo>
                  <a:pt x="1619250" y="1747838"/>
                </a:lnTo>
                <a:lnTo>
                  <a:pt x="1593057" y="1728788"/>
                </a:lnTo>
                <a:lnTo>
                  <a:pt x="1543050" y="1712119"/>
                </a:lnTo>
                <a:lnTo>
                  <a:pt x="1478757" y="1697831"/>
                </a:lnTo>
                <a:lnTo>
                  <a:pt x="1352550" y="1688306"/>
                </a:lnTo>
                <a:lnTo>
                  <a:pt x="814388" y="1647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34353F-0943-6746-AC3B-2E79DE1BEF48}"/>
              </a:ext>
            </a:extLst>
          </p:cNvPr>
          <p:cNvSpPr/>
          <p:nvPr/>
        </p:nvSpPr>
        <p:spPr>
          <a:xfrm>
            <a:off x="4622800" y="2490788"/>
            <a:ext cx="1449388" cy="323850"/>
          </a:xfrm>
          <a:custGeom>
            <a:avLst/>
            <a:gdLst>
              <a:gd name="connsiteX0" fmla="*/ 566738 w 1450182"/>
              <a:gd name="connsiteY0" fmla="*/ 250031 h 323850"/>
              <a:gd name="connsiteX1" fmla="*/ 328613 w 1450182"/>
              <a:gd name="connsiteY1" fmla="*/ 276225 h 323850"/>
              <a:gd name="connsiteX2" fmla="*/ 11907 w 1450182"/>
              <a:gd name="connsiteY2" fmla="*/ 323850 h 323850"/>
              <a:gd name="connsiteX3" fmla="*/ 0 w 1450182"/>
              <a:gd name="connsiteY3" fmla="*/ 145256 h 323850"/>
              <a:gd name="connsiteX4" fmla="*/ 245269 w 1450182"/>
              <a:gd name="connsiteY4" fmla="*/ 116681 h 323850"/>
              <a:gd name="connsiteX5" fmla="*/ 602457 w 1450182"/>
              <a:gd name="connsiteY5" fmla="*/ 73818 h 323850"/>
              <a:gd name="connsiteX6" fmla="*/ 847725 w 1450182"/>
              <a:gd name="connsiteY6" fmla="*/ 45243 h 323850"/>
              <a:gd name="connsiteX7" fmla="*/ 1076325 w 1450182"/>
              <a:gd name="connsiteY7" fmla="*/ 19050 h 323850"/>
              <a:gd name="connsiteX8" fmla="*/ 1254919 w 1450182"/>
              <a:gd name="connsiteY8" fmla="*/ 2381 h 323850"/>
              <a:gd name="connsiteX9" fmla="*/ 1314450 w 1450182"/>
              <a:gd name="connsiteY9" fmla="*/ 0 h 323850"/>
              <a:gd name="connsiteX10" fmla="*/ 1371600 w 1450182"/>
              <a:gd name="connsiteY10" fmla="*/ 7143 h 323850"/>
              <a:gd name="connsiteX11" fmla="*/ 1450182 w 1450182"/>
              <a:gd name="connsiteY11" fmla="*/ 35718 h 323850"/>
              <a:gd name="connsiteX12" fmla="*/ 1440657 w 1450182"/>
              <a:gd name="connsiteY12" fmla="*/ 228600 h 323850"/>
              <a:gd name="connsiteX13" fmla="*/ 1097757 w 1450182"/>
              <a:gd name="connsiteY13" fmla="*/ 219075 h 323850"/>
              <a:gd name="connsiteX14" fmla="*/ 866775 w 1450182"/>
              <a:gd name="connsiteY14" fmla="*/ 226218 h 323850"/>
              <a:gd name="connsiteX15" fmla="*/ 566738 w 1450182"/>
              <a:gd name="connsiteY15" fmla="*/ 25003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0182" h="323850">
                <a:moveTo>
                  <a:pt x="566738" y="250031"/>
                </a:moveTo>
                <a:lnTo>
                  <a:pt x="328613" y="276225"/>
                </a:lnTo>
                <a:lnTo>
                  <a:pt x="11907" y="323850"/>
                </a:lnTo>
                <a:lnTo>
                  <a:pt x="0" y="145256"/>
                </a:lnTo>
                <a:lnTo>
                  <a:pt x="245269" y="116681"/>
                </a:lnTo>
                <a:lnTo>
                  <a:pt x="602457" y="73818"/>
                </a:lnTo>
                <a:lnTo>
                  <a:pt x="847725" y="45243"/>
                </a:lnTo>
                <a:lnTo>
                  <a:pt x="1076325" y="19050"/>
                </a:lnTo>
                <a:lnTo>
                  <a:pt x="1254919" y="2381"/>
                </a:lnTo>
                <a:lnTo>
                  <a:pt x="1314450" y="0"/>
                </a:lnTo>
                <a:lnTo>
                  <a:pt x="1371600" y="7143"/>
                </a:lnTo>
                <a:lnTo>
                  <a:pt x="1450182" y="35718"/>
                </a:lnTo>
                <a:lnTo>
                  <a:pt x="1440657" y="228600"/>
                </a:lnTo>
                <a:lnTo>
                  <a:pt x="1097757" y="219075"/>
                </a:lnTo>
                <a:lnTo>
                  <a:pt x="866775" y="226218"/>
                </a:lnTo>
                <a:lnTo>
                  <a:pt x="566738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CBFDD4-5FFC-6145-BDA4-6434CCA8227B}"/>
              </a:ext>
            </a:extLst>
          </p:cNvPr>
          <p:cNvSpPr/>
          <p:nvPr/>
        </p:nvSpPr>
        <p:spPr>
          <a:xfrm>
            <a:off x="4622800" y="3309938"/>
            <a:ext cx="1414463" cy="307975"/>
          </a:xfrm>
          <a:custGeom>
            <a:avLst/>
            <a:gdLst>
              <a:gd name="connsiteX0" fmla="*/ 685800 w 1414463"/>
              <a:gd name="connsiteY0" fmla="*/ 230981 h 307181"/>
              <a:gd name="connsiteX1" fmla="*/ 311944 w 1414463"/>
              <a:gd name="connsiteY1" fmla="*/ 271462 h 307181"/>
              <a:gd name="connsiteX2" fmla="*/ 19050 w 1414463"/>
              <a:gd name="connsiteY2" fmla="*/ 307181 h 307181"/>
              <a:gd name="connsiteX3" fmla="*/ 0 w 1414463"/>
              <a:gd name="connsiteY3" fmla="*/ 133350 h 307181"/>
              <a:gd name="connsiteX4" fmla="*/ 271463 w 1414463"/>
              <a:gd name="connsiteY4" fmla="*/ 102393 h 307181"/>
              <a:gd name="connsiteX5" fmla="*/ 640557 w 1414463"/>
              <a:gd name="connsiteY5" fmla="*/ 66675 h 307181"/>
              <a:gd name="connsiteX6" fmla="*/ 985838 w 1414463"/>
              <a:gd name="connsiteY6" fmla="*/ 30956 h 307181"/>
              <a:gd name="connsiteX7" fmla="*/ 1152525 w 1414463"/>
              <a:gd name="connsiteY7" fmla="*/ 9525 h 307181"/>
              <a:gd name="connsiteX8" fmla="*/ 1197769 w 1414463"/>
              <a:gd name="connsiteY8" fmla="*/ 2381 h 307181"/>
              <a:gd name="connsiteX9" fmla="*/ 1240632 w 1414463"/>
              <a:gd name="connsiteY9" fmla="*/ 0 h 307181"/>
              <a:gd name="connsiteX10" fmla="*/ 1281113 w 1414463"/>
              <a:gd name="connsiteY10" fmla="*/ 4762 h 307181"/>
              <a:gd name="connsiteX11" fmla="*/ 1321594 w 1414463"/>
              <a:gd name="connsiteY11" fmla="*/ 14287 h 307181"/>
              <a:gd name="connsiteX12" fmla="*/ 1414463 w 1414463"/>
              <a:gd name="connsiteY12" fmla="*/ 47625 h 307181"/>
              <a:gd name="connsiteX13" fmla="*/ 1409700 w 1414463"/>
              <a:gd name="connsiteY13" fmla="*/ 209550 h 307181"/>
              <a:gd name="connsiteX14" fmla="*/ 1107282 w 1414463"/>
              <a:gd name="connsiteY14" fmla="*/ 214312 h 307181"/>
              <a:gd name="connsiteX15" fmla="*/ 685800 w 1414463"/>
              <a:gd name="connsiteY15" fmla="*/ 23098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4463" h="307181">
                <a:moveTo>
                  <a:pt x="685800" y="230981"/>
                </a:moveTo>
                <a:lnTo>
                  <a:pt x="311944" y="271462"/>
                </a:lnTo>
                <a:lnTo>
                  <a:pt x="19050" y="307181"/>
                </a:lnTo>
                <a:lnTo>
                  <a:pt x="0" y="133350"/>
                </a:lnTo>
                <a:lnTo>
                  <a:pt x="271463" y="102393"/>
                </a:lnTo>
                <a:lnTo>
                  <a:pt x="640557" y="66675"/>
                </a:lnTo>
                <a:lnTo>
                  <a:pt x="985838" y="30956"/>
                </a:lnTo>
                <a:lnTo>
                  <a:pt x="1152525" y="9525"/>
                </a:lnTo>
                <a:lnTo>
                  <a:pt x="1197769" y="2381"/>
                </a:lnTo>
                <a:lnTo>
                  <a:pt x="1240632" y="0"/>
                </a:lnTo>
                <a:lnTo>
                  <a:pt x="1281113" y="4762"/>
                </a:lnTo>
                <a:lnTo>
                  <a:pt x="1321594" y="14287"/>
                </a:lnTo>
                <a:lnTo>
                  <a:pt x="1414463" y="47625"/>
                </a:lnTo>
                <a:lnTo>
                  <a:pt x="1409700" y="209550"/>
                </a:lnTo>
                <a:lnTo>
                  <a:pt x="1107282" y="214312"/>
                </a:lnTo>
                <a:lnTo>
                  <a:pt x="685800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5331894-9E0C-974D-8025-8B09376BE305}"/>
              </a:ext>
            </a:extLst>
          </p:cNvPr>
          <p:cNvSpPr/>
          <p:nvPr/>
        </p:nvSpPr>
        <p:spPr>
          <a:xfrm>
            <a:off x="2759075" y="3924300"/>
            <a:ext cx="1682750" cy="1960563"/>
          </a:xfrm>
          <a:custGeom>
            <a:avLst/>
            <a:gdLst>
              <a:gd name="connsiteX0" fmla="*/ 1218319 w 1683447"/>
              <a:gd name="connsiteY0" fmla="*/ 1242104 h 1960939"/>
              <a:gd name="connsiteX1" fmla="*/ 1109965 w 1683447"/>
              <a:gd name="connsiteY1" fmla="*/ 1384814 h 1960939"/>
              <a:gd name="connsiteX2" fmla="*/ 1049181 w 1683447"/>
              <a:gd name="connsiteY2" fmla="*/ 1445598 h 1960939"/>
              <a:gd name="connsiteX3" fmla="*/ 977826 w 1683447"/>
              <a:gd name="connsiteY3" fmla="*/ 1516953 h 1960939"/>
              <a:gd name="connsiteX4" fmla="*/ 882686 w 1683447"/>
              <a:gd name="connsiteY4" fmla="*/ 1590951 h 1960939"/>
              <a:gd name="connsiteX5" fmla="*/ 758476 w 1683447"/>
              <a:gd name="connsiteY5" fmla="*/ 1675519 h 1960939"/>
              <a:gd name="connsiteX6" fmla="*/ 673907 w 1683447"/>
              <a:gd name="connsiteY6" fmla="*/ 1728375 h 1960939"/>
              <a:gd name="connsiteX7" fmla="*/ 554982 w 1683447"/>
              <a:gd name="connsiteY7" fmla="*/ 1789159 h 1960939"/>
              <a:gd name="connsiteX8" fmla="*/ 425486 w 1683447"/>
              <a:gd name="connsiteY8" fmla="*/ 1849942 h 1960939"/>
              <a:gd name="connsiteX9" fmla="*/ 309204 w 1683447"/>
              <a:gd name="connsiteY9" fmla="*/ 1889584 h 1960939"/>
              <a:gd name="connsiteX10" fmla="*/ 187637 w 1683447"/>
              <a:gd name="connsiteY10" fmla="*/ 1926583 h 1960939"/>
              <a:gd name="connsiteX11" fmla="*/ 100425 w 1683447"/>
              <a:gd name="connsiteY11" fmla="*/ 1950368 h 1960939"/>
              <a:gd name="connsiteX12" fmla="*/ 44927 w 1683447"/>
              <a:gd name="connsiteY12" fmla="*/ 1960939 h 1960939"/>
              <a:gd name="connsiteX13" fmla="*/ 7928 w 1683447"/>
              <a:gd name="connsiteY13" fmla="*/ 1960939 h 1960939"/>
              <a:gd name="connsiteX14" fmla="*/ 0 w 1683447"/>
              <a:gd name="connsiteY14" fmla="*/ 1953011 h 1960939"/>
              <a:gd name="connsiteX15" fmla="*/ 0 w 1683447"/>
              <a:gd name="connsiteY15" fmla="*/ 1937154 h 1960939"/>
              <a:gd name="connsiteX16" fmla="*/ 7928 w 1683447"/>
              <a:gd name="connsiteY16" fmla="*/ 1921297 h 1960939"/>
              <a:gd name="connsiteX17" fmla="*/ 31713 w 1683447"/>
              <a:gd name="connsiteY17" fmla="*/ 1905441 h 1960939"/>
              <a:gd name="connsiteX18" fmla="*/ 163852 w 1683447"/>
              <a:gd name="connsiteY18" fmla="*/ 1857871 h 1960939"/>
              <a:gd name="connsiteX19" fmla="*/ 340918 w 1683447"/>
              <a:gd name="connsiteY19" fmla="*/ 1773302 h 1960939"/>
              <a:gd name="connsiteX20" fmla="*/ 486270 w 1683447"/>
              <a:gd name="connsiteY20" fmla="*/ 1688733 h 1960939"/>
              <a:gd name="connsiteX21" fmla="*/ 636908 w 1683447"/>
              <a:gd name="connsiteY21" fmla="*/ 1585665 h 1960939"/>
              <a:gd name="connsiteX22" fmla="*/ 782261 w 1683447"/>
              <a:gd name="connsiteY22" fmla="*/ 1458812 h 1960939"/>
              <a:gd name="connsiteX23" fmla="*/ 861544 w 1683447"/>
              <a:gd name="connsiteY23" fmla="*/ 1379529 h 1960939"/>
              <a:gd name="connsiteX24" fmla="*/ 932899 w 1683447"/>
              <a:gd name="connsiteY24" fmla="*/ 1281746 h 1960939"/>
              <a:gd name="connsiteX25" fmla="*/ 1017468 w 1683447"/>
              <a:gd name="connsiteY25" fmla="*/ 1146964 h 1960939"/>
              <a:gd name="connsiteX26" fmla="*/ 1070323 w 1683447"/>
              <a:gd name="connsiteY26" fmla="*/ 1062396 h 1960939"/>
              <a:gd name="connsiteX27" fmla="*/ 1136393 w 1683447"/>
              <a:gd name="connsiteY27" fmla="*/ 940828 h 1960939"/>
              <a:gd name="connsiteX28" fmla="*/ 1186605 w 1683447"/>
              <a:gd name="connsiteY28" fmla="*/ 824546 h 1960939"/>
              <a:gd name="connsiteX29" fmla="*/ 1234175 w 1683447"/>
              <a:gd name="connsiteY29" fmla="*/ 695050 h 1960939"/>
              <a:gd name="connsiteX30" fmla="*/ 1271174 w 1683447"/>
              <a:gd name="connsiteY30" fmla="*/ 549697 h 1960939"/>
              <a:gd name="connsiteX31" fmla="*/ 1294959 w 1683447"/>
              <a:gd name="connsiteY31" fmla="*/ 443986 h 1960939"/>
              <a:gd name="connsiteX32" fmla="*/ 1310816 w 1683447"/>
              <a:gd name="connsiteY32" fmla="*/ 338275 h 1960939"/>
              <a:gd name="connsiteX33" fmla="*/ 1316101 w 1683447"/>
              <a:gd name="connsiteY33" fmla="*/ 256349 h 1960939"/>
              <a:gd name="connsiteX34" fmla="*/ 1313459 w 1683447"/>
              <a:gd name="connsiteY34" fmla="*/ 219351 h 1960939"/>
              <a:gd name="connsiteX35" fmla="*/ 1297602 w 1683447"/>
              <a:gd name="connsiteY35" fmla="*/ 184994 h 1960939"/>
              <a:gd name="connsiteX36" fmla="*/ 1271174 w 1683447"/>
              <a:gd name="connsiteY36" fmla="*/ 155924 h 1960939"/>
              <a:gd name="connsiteX37" fmla="*/ 1244746 w 1683447"/>
              <a:gd name="connsiteY37" fmla="*/ 132139 h 1960939"/>
              <a:gd name="connsiteX38" fmla="*/ 1194534 w 1683447"/>
              <a:gd name="connsiteY38" fmla="*/ 105711 h 1960939"/>
              <a:gd name="connsiteX39" fmla="*/ 1125822 w 1683447"/>
              <a:gd name="connsiteY39" fmla="*/ 87212 h 1960939"/>
              <a:gd name="connsiteX40" fmla="*/ 1099394 w 1683447"/>
              <a:gd name="connsiteY40" fmla="*/ 73998 h 1960939"/>
              <a:gd name="connsiteX41" fmla="*/ 1094108 w 1683447"/>
              <a:gd name="connsiteY41" fmla="*/ 55498 h 1960939"/>
              <a:gd name="connsiteX42" fmla="*/ 1099394 w 1683447"/>
              <a:gd name="connsiteY42" fmla="*/ 39642 h 1960939"/>
              <a:gd name="connsiteX43" fmla="*/ 1117893 w 1683447"/>
              <a:gd name="connsiteY43" fmla="*/ 23785 h 1960939"/>
              <a:gd name="connsiteX44" fmla="*/ 1168106 w 1683447"/>
              <a:gd name="connsiteY44" fmla="*/ 5286 h 1960939"/>
              <a:gd name="connsiteX45" fmla="*/ 1220961 w 1683447"/>
              <a:gd name="connsiteY45" fmla="*/ 0 h 1960939"/>
              <a:gd name="connsiteX46" fmla="*/ 1287031 w 1683447"/>
              <a:gd name="connsiteY46" fmla="*/ 2643 h 1960939"/>
              <a:gd name="connsiteX47" fmla="*/ 1331958 w 1683447"/>
              <a:gd name="connsiteY47" fmla="*/ 7929 h 1960939"/>
              <a:gd name="connsiteX48" fmla="*/ 1371600 w 1683447"/>
              <a:gd name="connsiteY48" fmla="*/ 18500 h 1960939"/>
              <a:gd name="connsiteX49" fmla="*/ 1429741 w 1683447"/>
              <a:gd name="connsiteY49" fmla="*/ 36999 h 1960939"/>
              <a:gd name="connsiteX50" fmla="*/ 1538094 w 1683447"/>
              <a:gd name="connsiteY50" fmla="*/ 92497 h 1960939"/>
              <a:gd name="connsiteX51" fmla="*/ 1609449 w 1683447"/>
              <a:gd name="connsiteY51" fmla="*/ 140067 h 1960939"/>
              <a:gd name="connsiteX52" fmla="*/ 1675519 w 1683447"/>
              <a:gd name="connsiteY52" fmla="*/ 192923 h 1960939"/>
              <a:gd name="connsiteX53" fmla="*/ 1683447 w 1683447"/>
              <a:gd name="connsiteY53" fmla="*/ 211422 h 1960939"/>
              <a:gd name="connsiteX54" fmla="*/ 1683447 w 1683447"/>
              <a:gd name="connsiteY54" fmla="*/ 245778 h 1960939"/>
              <a:gd name="connsiteX55" fmla="*/ 1664948 w 1683447"/>
              <a:gd name="connsiteY55" fmla="*/ 277492 h 1960939"/>
              <a:gd name="connsiteX56" fmla="*/ 1635877 w 1683447"/>
              <a:gd name="connsiteY56" fmla="*/ 298634 h 1960939"/>
              <a:gd name="connsiteX57" fmla="*/ 1614735 w 1683447"/>
              <a:gd name="connsiteY57" fmla="*/ 332990 h 1960939"/>
              <a:gd name="connsiteX58" fmla="*/ 1590950 w 1683447"/>
              <a:gd name="connsiteY58" fmla="*/ 375274 h 1960939"/>
              <a:gd name="connsiteX59" fmla="*/ 1572451 w 1683447"/>
              <a:gd name="connsiteY59" fmla="*/ 433415 h 1960939"/>
              <a:gd name="connsiteX60" fmla="*/ 1548666 w 1683447"/>
              <a:gd name="connsiteY60" fmla="*/ 523270 h 1960939"/>
              <a:gd name="connsiteX61" fmla="*/ 1498453 w 1683447"/>
              <a:gd name="connsiteY61" fmla="*/ 665979 h 1960939"/>
              <a:gd name="connsiteX62" fmla="*/ 1432383 w 1683447"/>
              <a:gd name="connsiteY62" fmla="*/ 835117 h 1960939"/>
              <a:gd name="connsiteX63" fmla="*/ 1345172 w 1683447"/>
              <a:gd name="connsiteY63" fmla="*/ 1028040 h 1960939"/>
              <a:gd name="connsiteX64" fmla="*/ 1218319 w 1683447"/>
              <a:gd name="connsiteY64" fmla="*/ 1242104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683447" h="1960939">
                <a:moveTo>
                  <a:pt x="1218319" y="1242104"/>
                </a:moveTo>
                <a:lnTo>
                  <a:pt x="1109965" y="1384814"/>
                </a:lnTo>
                <a:lnTo>
                  <a:pt x="1049181" y="1445598"/>
                </a:lnTo>
                <a:lnTo>
                  <a:pt x="977826" y="1516953"/>
                </a:lnTo>
                <a:lnTo>
                  <a:pt x="882686" y="1590951"/>
                </a:lnTo>
                <a:lnTo>
                  <a:pt x="758476" y="1675519"/>
                </a:lnTo>
                <a:lnTo>
                  <a:pt x="673907" y="1728375"/>
                </a:lnTo>
                <a:lnTo>
                  <a:pt x="554982" y="1789159"/>
                </a:lnTo>
                <a:lnTo>
                  <a:pt x="425486" y="1849942"/>
                </a:lnTo>
                <a:lnTo>
                  <a:pt x="309204" y="1889584"/>
                </a:lnTo>
                <a:lnTo>
                  <a:pt x="187637" y="1926583"/>
                </a:lnTo>
                <a:lnTo>
                  <a:pt x="100425" y="1950368"/>
                </a:lnTo>
                <a:lnTo>
                  <a:pt x="44927" y="1960939"/>
                </a:lnTo>
                <a:lnTo>
                  <a:pt x="7928" y="1960939"/>
                </a:lnTo>
                <a:lnTo>
                  <a:pt x="0" y="1953011"/>
                </a:lnTo>
                <a:lnTo>
                  <a:pt x="0" y="1937154"/>
                </a:lnTo>
                <a:lnTo>
                  <a:pt x="7928" y="1921297"/>
                </a:lnTo>
                <a:lnTo>
                  <a:pt x="31713" y="1905441"/>
                </a:lnTo>
                <a:lnTo>
                  <a:pt x="163852" y="1857871"/>
                </a:lnTo>
                <a:lnTo>
                  <a:pt x="340918" y="1773302"/>
                </a:lnTo>
                <a:lnTo>
                  <a:pt x="486270" y="1688733"/>
                </a:lnTo>
                <a:lnTo>
                  <a:pt x="636908" y="1585665"/>
                </a:lnTo>
                <a:lnTo>
                  <a:pt x="782261" y="1458812"/>
                </a:lnTo>
                <a:lnTo>
                  <a:pt x="861544" y="1379529"/>
                </a:lnTo>
                <a:lnTo>
                  <a:pt x="932899" y="1281746"/>
                </a:lnTo>
                <a:lnTo>
                  <a:pt x="1017468" y="1146964"/>
                </a:lnTo>
                <a:lnTo>
                  <a:pt x="1070323" y="1062396"/>
                </a:lnTo>
                <a:lnTo>
                  <a:pt x="1136393" y="940828"/>
                </a:lnTo>
                <a:lnTo>
                  <a:pt x="1186605" y="824546"/>
                </a:lnTo>
                <a:lnTo>
                  <a:pt x="1234175" y="695050"/>
                </a:lnTo>
                <a:lnTo>
                  <a:pt x="1271174" y="549697"/>
                </a:lnTo>
                <a:lnTo>
                  <a:pt x="1294959" y="443986"/>
                </a:lnTo>
                <a:lnTo>
                  <a:pt x="1310816" y="338275"/>
                </a:lnTo>
                <a:lnTo>
                  <a:pt x="1316101" y="256349"/>
                </a:lnTo>
                <a:lnTo>
                  <a:pt x="1313459" y="219351"/>
                </a:lnTo>
                <a:lnTo>
                  <a:pt x="1297602" y="184994"/>
                </a:lnTo>
                <a:lnTo>
                  <a:pt x="1271174" y="155924"/>
                </a:lnTo>
                <a:lnTo>
                  <a:pt x="1244746" y="132139"/>
                </a:lnTo>
                <a:lnTo>
                  <a:pt x="1194534" y="105711"/>
                </a:lnTo>
                <a:lnTo>
                  <a:pt x="1125822" y="87212"/>
                </a:lnTo>
                <a:lnTo>
                  <a:pt x="1099394" y="73998"/>
                </a:lnTo>
                <a:lnTo>
                  <a:pt x="1094108" y="55498"/>
                </a:lnTo>
                <a:lnTo>
                  <a:pt x="1099394" y="39642"/>
                </a:lnTo>
                <a:lnTo>
                  <a:pt x="1117893" y="23785"/>
                </a:lnTo>
                <a:lnTo>
                  <a:pt x="1168106" y="5286"/>
                </a:lnTo>
                <a:lnTo>
                  <a:pt x="1220961" y="0"/>
                </a:lnTo>
                <a:lnTo>
                  <a:pt x="1287031" y="2643"/>
                </a:lnTo>
                <a:lnTo>
                  <a:pt x="1331958" y="7929"/>
                </a:lnTo>
                <a:lnTo>
                  <a:pt x="1371600" y="18500"/>
                </a:lnTo>
                <a:lnTo>
                  <a:pt x="1429741" y="36999"/>
                </a:lnTo>
                <a:lnTo>
                  <a:pt x="1538094" y="92497"/>
                </a:lnTo>
                <a:lnTo>
                  <a:pt x="1609449" y="140067"/>
                </a:lnTo>
                <a:lnTo>
                  <a:pt x="1675519" y="192923"/>
                </a:lnTo>
                <a:lnTo>
                  <a:pt x="1683447" y="211422"/>
                </a:lnTo>
                <a:lnTo>
                  <a:pt x="1683447" y="245778"/>
                </a:lnTo>
                <a:lnTo>
                  <a:pt x="1664948" y="277492"/>
                </a:lnTo>
                <a:lnTo>
                  <a:pt x="1635877" y="298634"/>
                </a:lnTo>
                <a:lnTo>
                  <a:pt x="1614735" y="332990"/>
                </a:lnTo>
                <a:lnTo>
                  <a:pt x="1590950" y="375274"/>
                </a:lnTo>
                <a:lnTo>
                  <a:pt x="1572451" y="433415"/>
                </a:lnTo>
                <a:lnTo>
                  <a:pt x="1548666" y="523270"/>
                </a:lnTo>
                <a:lnTo>
                  <a:pt x="1498453" y="665979"/>
                </a:lnTo>
                <a:lnTo>
                  <a:pt x="1432383" y="835117"/>
                </a:lnTo>
                <a:lnTo>
                  <a:pt x="1345172" y="1028040"/>
                </a:lnTo>
                <a:lnTo>
                  <a:pt x="1218319" y="1242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711A8E-C710-844B-BD6B-6309233F9E27}"/>
              </a:ext>
            </a:extLst>
          </p:cNvPr>
          <p:cNvSpPr/>
          <p:nvPr/>
        </p:nvSpPr>
        <p:spPr>
          <a:xfrm>
            <a:off x="4878388" y="3749675"/>
            <a:ext cx="2370137" cy="2089150"/>
          </a:xfrm>
          <a:custGeom>
            <a:avLst/>
            <a:gdLst>
              <a:gd name="connsiteX0" fmla="*/ 1070165 w 2371094"/>
              <a:gd name="connsiteY0" fmla="*/ 2088409 h 2088409"/>
              <a:gd name="connsiteX1" fmla="*/ 813441 w 2371094"/>
              <a:gd name="connsiteY1" fmla="*/ 2079756 h 2088409"/>
              <a:gd name="connsiteX2" fmla="*/ 721135 w 2371094"/>
              <a:gd name="connsiteY2" fmla="*/ 2073986 h 2088409"/>
              <a:gd name="connsiteX3" fmla="*/ 620176 w 2371094"/>
              <a:gd name="connsiteY3" fmla="*/ 2059564 h 2088409"/>
              <a:gd name="connsiteX4" fmla="*/ 527871 w 2371094"/>
              <a:gd name="connsiteY4" fmla="*/ 2045141 h 2088409"/>
              <a:gd name="connsiteX5" fmla="*/ 441335 w 2371094"/>
              <a:gd name="connsiteY5" fmla="*/ 2024949 h 2088409"/>
              <a:gd name="connsiteX6" fmla="*/ 380759 w 2371094"/>
              <a:gd name="connsiteY6" fmla="*/ 2004757 h 2088409"/>
              <a:gd name="connsiteX7" fmla="*/ 340376 w 2371094"/>
              <a:gd name="connsiteY7" fmla="*/ 1990335 h 2088409"/>
              <a:gd name="connsiteX8" fmla="*/ 305761 w 2371094"/>
              <a:gd name="connsiteY8" fmla="*/ 1973027 h 2088409"/>
              <a:gd name="connsiteX9" fmla="*/ 271147 w 2371094"/>
              <a:gd name="connsiteY9" fmla="*/ 1947067 h 2088409"/>
              <a:gd name="connsiteX10" fmla="*/ 236532 w 2371094"/>
              <a:gd name="connsiteY10" fmla="*/ 1909568 h 2088409"/>
              <a:gd name="connsiteX11" fmla="*/ 201917 w 2371094"/>
              <a:gd name="connsiteY11" fmla="*/ 1866299 h 2088409"/>
              <a:gd name="connsiteX12" fmla="*/ 178841 w 2371094"/>
              <a:gd name="connsiteY12" fmla="*/ 1814378 h 2088409"/>
              <a:gd name="connsiteX13" fmla="*/ 158649 w 2371094"/>
              <a:gd name="connsiteY13" fmla="*/ 1765340 h 2088409"/>
              <a:gd name="connsiteX14" fmla="*/ 144227 w 2371094"/>
              <a:gd name="connsiteY14" fmla="*/ 1698996 h 2088409"/>
              <a:gd name="connsiteX15" fmla="*/ 135573 w 2371094"/>
              <a:gd name="connsiteY15" fmla="*/ 1592268 h 2088409"/>
              <a:gd name="connsiteX16" fmla="*/ 144227 w 2371094"/>
              <a:gd name="connsiteY16" fmla="*/ 1410542 h 2088409"/>
              <a:gd name="connsiteX17" fmla="*/ 161534 w 2371094"/>
              <a:gd name="connsiteY17" fmla="*/ 1081704 h 2088409"/>
              <a:gd name="connsiteX18" fmla="*/ 178841 w 2371094"/>
              <a:gd name="connsiteY18" fmla="*/ 654792 h 2088409"/>
              <a:gd name="connsiteX19" fmla="*/ 178841 w 2371094"/>
              <a:gd name="connsiteY19" fmla="*/ 395183 h 2088409"/>
              <a:gd name="connsiteX20" fmla="*/ 173072 w 2371094"/>
              <a:gd name="connsiteY20" fmla="*/ 297108 h 2088409"/>
              <a:gd name="connsiteX21" fmla="*/ 161534 w 2371094"/>
              <a:gd name="connsiteY21" fmla="*/ 239417 h 2088409"/>
              <a:gd name="connsiteX22" fmla="*/ 147111 w 2371094"/>
              <a:gd name="connsiteY22" fmla="*/ 193265 h 2088409"/>
              <a:gd name="connsiteX23" fmla="*/ 124035 w 2371094"/>
              <a:gd name="connsiteY23" fmla="*/ 149997 h 2088409"/>
              <a:gd name="connsiteX24" fmla="*/ 95189 w 2371094"/>
              <a:gd name="connsiteY24" fmla="*/ 118267 h 2088409"/>
              <a:gd name="connsiteX25" fmla="*/ 51921 w 2371094"/>
              <a:gd name="connsiteY25" fmla="*/ 83652 h 2088409"/>
              <a:gd name="connsiteX26" fmla="*/ 11538 w 2371094"/>
              <a:gd name="connsiteY26" fmla="*/ 57691 h 2088409"/>
              <a:gd name="connsiteX27" fmla="*/ 0 w 2371094"/>
              <a:gd name="connsiteY27" fmla="*/ 43269 h 2088409"/>
              <a:gd name="connsiteX28" fmla="*/ 2884 w 2371094"/>
              <a:gd name="connsiteY28" fmla="*/ 23077 h 2088409"/>
              <a:gd name="connsiteX29" fmla="*/ 20191 w 2371094"/>
              <a:gd name="connsiteY29" fmla="*/ 11539 h 2088409"/>
              <a:gd name="connsiteX30" fmla="*/ 60575 w 2371094"/>
              <a:gd name="connsiteY30" fmla="*/ 0 h 2088409"/>
              <a:gd name="connsiteX31" fmla="*/ 121150 w 2371094"/>
              <a:gd name="connsiteY31" fmla="*/ 0 h 2088409"/>
              <a:gd name="connsiteX32" fmla="*/ 173072 w 2371094"/>
              <a:gd name="connsiteY32" fmla="*/ 8654 h 2088409"/>
              <a:gd name="connsiteX33" fmla="*/ 239417 w 2371094"/>
              <a:gd name="connsiteY33" fmla="*/ 28846 h 2088409"/>
              <a:gd name="connsiteX34" fmla="*/ 305761 w 2371094"/>
              <a:gd name="connsiteY34" fmla="*/ 54807 h 2088409"/>
              <a:gd name="connsiteX35" fmla="*/ 369221 w 2371094"/>
              <a:gd name="connsiteY35" fmla="*/ 80768 h 2088409"/>
              <a:gd name="connsiteX36" fmla="*/ 429796 w 2371094"/>
              <a:gd name="connsiteY36" fmla="*/ 115382 h 2088409"/>
              <a:gd name="connsiteX37" fmla="*/ 461526 w 2371094"/>
              <a:gd name="connsiteY37" fmla="*/ 138458 h 2088409"/>
              <a:gd name="connsiteX38" fmla="*/ 490372 w 2371094"/>
              <a:gd name="connsiteY38" fmla="*/ 161535 h 2088409"/>
              <a:gd name="connsiteX39" fmla="*/ 513448 w 2371094"/>
              <a:gd name="connsiteY39" fmla="*/ 187496 h 2088409"/>
              <a:gd name="connsiteX40" fmla="*/ 527871 w 2371094"/>
              <a:gd name="connsiteY40" fmla="*/ 216341 h 2088409"/>
              <a:gd name="connsiteX41" fmla="*/ 533640 w 2371094"/>
              <a:gd name="connsiteY41" fmla="*/ 245186 h 2088409"/>
              <a:gd name="connsiteX42" fmla="*/ 527871 w 2371094"/>
              <a:gd name="connsiteY42" fmla="*/ 276916 h 2088409"/>
              <a:gd name="connsiteX43" fmla="*/ 513448 w 2371094"/>
              <a:gd name="connsiteY43" fmla="*/ 302877 h 2088409"/>
              <a:gd name="connsiteX44" fmla="*/ 481718 w 2371094"/>
              <a:gd name="connsiteY44" fmla="*/ 334607 h 2088409"/>
              <a:gd name="connsiteX45" fmla="*/ 455757 w 2371094"/>
              <a:gd name="connsiteY45" fmla="*/ 386529 h 2088409"/>
              <a:gd name="connsiteX46" fmla="*/ 424027 w 2371094"/>
              <a:gd name="connsiteY46" fmla="*/ 545179 h 2088409"/>
              <a:gd name="connsiteX47" fmla="*/ 386528 w 2371094"/>
              <a:gd name="connsiteY47" fmla="*/ 781711 h 2088409"/>
              <a:gd name="connsiteX48" fmla="*/ 357683 w 2371094"/>
              <a:gd name="connsiteY48" fmla="*/ 1021128 h 2088409"/>
              <a:gd name="connsiteX49" fmla="*/ 337491 w 2371094"/>
              <a:gd name="connsiteY49" fmla="*/ 1318236 h 2088409"/>
              <a:gd name="connsiteX50" fmla="*/ 331722 w 2371094"/>
              <a:gd name="connsiteY50" fmla="*/ 1540346 h 2088409"/>
              <a:gd name="connsiteX51" fmla="*/ 337491 w 2371094"/>
              <a:gd name="connsiteY51" fmla="*/ 1586499 h 2088409"/>
              <a:gd name="connsiteX52" fmla="*/ 346145 w 2371094"/>
              <a:gd name="connsiteY52" fmla="*/ 1635536 h 2088409"/>
              <a:gd name="connsiteX53" fmla="*/ 360567 w 2371094"/>
              <a:gd name="connsiteY53" fmla="*/ 1678804 h 2088409"/>
              <a:gd name="connsiteX54" fmla="*/ 377875 w 2371094"/>
              <a:gd name="connsiteY54" fmla="*/ 1719188 h 2088409"/>
              <a:gd name="connsiteX55" fmla="*/ 398066 w 2371094"/>
              <a:gd name="connsiteY55" fmla="*/ 1750918 h 2088409"/>
              <a:gd name="connsiteX56" fmla="*/ 424027 w 2371094"/>
              <a:gd name="connsiteY56" fmla="*/ 1776879 h 2088409"/>
              <a:gd name="connsiteX57" fmla="*/ 455757 w 2371094"/>
              <a:gd name="connsiteY57" fmla="*/ 1797070 h 2088409"/>
              <a:gd name="connsiteX58" fmla="*/ 533640 w 2371094"/>
              <a:gd name="connsiteY58" fmla="*/ 1825916 h 2088409"/>
              <a:gd name="connsiteX59" fmla="*/ 631714 w 2371094"/>
              <a:gd name="connsiteY59" fmla="*/ 1846108 h 2088409"/>
              <a:gd name="connsiteX60" fmla="*/ 842286 w 2371094"/>
              <a:gd name="connsiteY60" fmla="*/ 1863415 h 2088409"/>
              <a:gd name="connsiteX61" fmla="*/ 1110548 w 2371094"/>
              <a:gd name="connsiteY61" fmla="*/ 1866299 h 2088409"/>
              <a:gd name="connsiteX62" fmla="*/ 1321120 w 2371094"/>
              <a:gd name="connsiteY62" fmla="*/ 1860530 h 2088409"/>
              <a:gd name="connsiteX63" fmla="*/ 1514384 w 2371094"/>
              <a:gd name="connsiteY63" fmla="*/ 1846108 h 2088409"/>
              <a:gd name="connsiteX64" fmla="*/ 1644189 w 2371094"/>
              <a:gd name="connsiteY64" fmla="*/ 1825916 h 2088409"/>
              <a:gd name="connsiteX65" fmla="*/ 1776878 w 2371094"/>
              <a:gd name="connsiteY65" fmla="*/ 1797070 h 2088409"/>
              <a:gd name="connsiteX66" fmla="*/ 1869183 w 2371094"/>
              <a:gd name="connsiteY66" fmla="*/ 1756687 h 2088409"/>
              <a:gd name="connsiteX67" fmla="*/ 1912451 w 2371094"/>
              <a:gd name="connsiteY67" fmla="*/ 1724957 h 2088409"/>
              <a:gd name="connsiteX68" fmla="*/ 2244174 w 2371094"/>
              <a:gd name="connsiteY68" fmla="*/ 1698996 h 2088409"/>
              <a:gd name="connsiteX69" fmla="*/ 2284557 w 2371094"/>
              <a:gd name="connsiteY69" fmla="*/ 1733610 h 2088409"/>
              <a:gd name="connsiteX70" fmla="*/ 2322056 w 2371094"/>
              <a:gd name="connsiteY70" fmla="*/ 1756687 h 2088409"/>
              <a:gd name="connsiteX71" fmla="*/ 2348017 w 2371094"/>
              <a:gd name="connsiteY71" fmla="*/ 1779763 h 2088409"/>
              <a:gd name="connsiteX72" fmla="*/ 2362440 w 2371094"/>
              <a:gd name="connsiteY72" fmla="*/ 1799955 h 2088409"/>
              <a:gd name="connsiteX73" fmla="*/ 2371094 w 2371094"/>
              <a:gd name="connsiteY73" fmla="*/ 1820147 h 2088409"/>
              <a:gd name="connsiteX74" fmla="*/ 2368209 w 2371094"/>
              <a:gd name="connsiteY74" fmla="*/ 1854761 h 2088409"/>
              <a:gd name="connsiteX75" fmla="*/ 2356671 w 2371094"/>
              <a:gd name="connsiteY75" fmla="*/ 1880722 h 2088409"/>
              <a:gd name="connsiteX76" fmla="*/ 2324941 w 2371094"/>
              <a:gd name="connsiteY76" fmla="*/ 1909568 h 2088409"/>
              <a:gd name="connsiteX77" fmla="*/ 2255712 w 2371094"/>
              <a:gd name="connsiteY77" fmla="*/ 1941298 h 2088409"/>
              <a:gd name="connsiteX78" fmla="*/ 2148984 w 2371094"/>
              <a:gd name="connsiteY78" fmla="*/ 1981681 h 2088409"/>
              <a:gd name="connsiteX79" fmla="*/ 1978796 w 2371094"/>
              <a:gd name="connsiteY79" fmla="*/ 2030718 h 2088409"/>
              <a:gd name="connsiteX80" fmla="*/ 1823030 w 2371094"/>
              <a:gd name="connsiteY80" fmla="*/ 2059564 h 2088409"/>
              <a:gd name="connsiteX81" fmla="*/ 1468232 w 2371094"/>
              <a:gd name="connsiteY81" fmla="*/ 2085525 h 2088409"/>
              <a:gd name="connsiteX82" fmla="*/ 1070165 w 2371094"/>
              <a:gd name="connsiteY82" fmla="*/ 2088409 h 208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371094" h="2088409">
                <a:moveTo>
                  <a:pt x="1070165" y="2088409"/>
                </a:moveTo>
                <a:lnTo>
                  <a:pt x="813441" y="2079756"/>
                </a:lnTo>
                <a:lnTo>
                  <a:pt x="721135" y="2073986"/>
                </a:lnTo>
                <a:lnTo>
                  <a:pt x="620176" y="2059564"/>
                </a:lnTo>
                <a:lnTo>
                  <a:pt x="527871" y="2045141"/>
                </a:lnTo>
                <a:lnTo>
                  <a:pt x="441335" y="2024949"/>
                </a:lnTo>
                <a:lnTo>
                  <a:pt x="380759" y="2004757"/>
                </a:lnTo>
                <a:lnTo>
                  <a:pt x="340376" y="1990335"/>
                </a:lnTo>
                <a:lnTo>
                  <a:pt x="305761" y="1973027"/>
                </a:lnTo>
                <a:lnTo>
                  <a:pt x="271147" y="1947067"/>
                </a:lnTo>
                <a:lnTo>
                  <a:pt x="236532" y="1909568"/>
                </a:lnTo>
                <a:lnTo>
                  <a:pt x="201917" y="1866299"/>
                </a:lnTo>
                <a:lnTo>
                  <a:pt x="178841" y="1814378"/>
                </a:lnTo>
                <a:lnTo>
                  <a:pt x="158649" y="1765340"/>
                </a:lnTo>
                <a:lnTo>
                  <a:pt x="144227" y="1698996"/>
                </a:lnTo>
                <a:lnTo>
                  <a:pt x="135573" y="1592268"/>
                </a:lnTo>
                <a:lnTo>
                  <a:pt x="144227" y="1410542"/>
                </a:lnTo>
                <a:lnTo>
                  <a:pt x="161534" y="1081704"/>
                </a:lnTo>
                <a:lnTo>
                  <a:pt x="178841" y="654792"/>
                </a:lnTo>
                <a:lnTo>
                  <a:pt x="178841" y="395183"/>
                </a:lnTo>
                <a:lnTo>
                  <a:pt x="173072" y="297108"/>
                </a:lnTo>
                <a:lnTo>
                  <a:pt x="161534" y="239417"/>
                </a:lnTo>
                <a:lnTo>
                  <a:pt x="147111" y="193265"/>
                </a:lnTo>
                <a:lnTo>
                  <a:pt x="124035" y="149997"/>
                </a:lnTo>
                <a:lnTo>
                  <a:pt x="95189" y="118267"/>
                </a:lnTo>
                <a:lnTo>
                  <a:pt x="51921" y="83652"/>
                </a:lnTo>
                <a:lnTo>
                  <a:pt x="11538" y="57691"/>
                </a:lnTo>
                <a:lnTo>
                  <a:pt x="0" y="43269"/>
                </a:lnTo>
                <a:lnTo>
                  <a:pt x="2884" y="23077"/>
                </a:lnTo>
                <a:lnTo>
                  <a:pt x="20191" y="11539"/>
                </a:lnTo>
                <a:lnTo>
                  <a:pt x="60575" y="0"/>
                </a:lnTo>
                <a:lnTo>
                  <a:pt x="121150" y="0"/>
                </a:lnTo>
                <a:lnTo>
                  <a:pt x="173072" y="8654"/>
                </a:lnTo>
                <a:lnTo>
                  <a:pt x="239417" y="28846"/>
                </a:lnTo>
                <a:lnTo>
                  <a:pt x="305761" y="54807"/>
                </a:lnTo>
                <a:lnTo>
                  <a:pt x="369221" y="80768"/>
                </a:lnTo>
                <a:lnTo>
                  <a:pt x="429796" y="115382"/>
                </a:lnTo>
                <a:lnTo>
                  <a:pt x="461526" y="138458"/>
                </a:lnTo>
                <a:lnTo>
                  <a:pt x="490372" y="161535"/>
                </a:lnTo>
                <a:lnTo>
                  <a:pt x="513448" y="187496"/>
                </a:lnTo>
                <a:lnTo>
                  <a:pt x="527871" y="216341"/>
                </a:lnTo>
                <a:lnTo>
                  <a:pt x="533640" y="245186"/>
                </a:lnTo>
                <a:lnTo>
                  <a:pt x="527871" y="276916"/>
                </a:lnTo>
                <a:lnTo>
                  <a:pt x="513448" y="302877"/>
                </a:lnTo>
                <a:lnTo>
                  <a:pt x="481718" y="334607"/>
                </a:lnTo>
                <a:lnTo>
                  <a:pt x="455757" y="386529"/>
                </a:lnTo>
                <a:lnTo>
                  <a:pt x="424027" y="545179"/>
                </a:lnTo>
                <a:lnTo>
                  <a:pt x="386528" y="781711"/>
                </a:lnTo>
                <a:lnTo>
                  <a:pt x="357683" y="1021128"/>
                </a:lnTo>
                <a:lnTo>
                  <a:pt x="337491" y="1318236"/>
                </a:lnTo>
                <a:lnTo>
                  <a:pt x="331722" y="1540346"/>
                </a:lnTo>
                <a:lnTo>
                  <a:pt x="337491" y="1586499"/>
                </a:lnTo>
                <a:lnTo>
                  <a:pt x="346145" y="1635536"/>
                </a:lnTo>
                <a:lnTo>
                  <a:pt x="360567" y="1678804"/>
                </a:lnTo>
                <a:lnTo>
                  <a:pt x="377875" y="1719188"/>
                </a:lnTo>
                <a:lnTo>
                  <a:pt x="398066" y="1750918"/>
                </a:lnTo>
                <a:lnTo>
                  <a:pt x="424027" y="1776879"/>
                </a:lnTo>
                <a:lnTo>
                  <a:pt x="455757" y="1797070"/>
                </a:lnTo>
                <a:lnTo>
                  <a:pt x="533640" y="1825916"/>
                </a:lnTo>
                <a:lnTo>
                  <a:pt x="631714" y="1846108"/>
                </a:lnTo>
                <a:lnTo>
                  <a:pt x="842286" y="1863415"/>
                </a:lnTo>
                <a:lnTo>
                  <a:pt x="1110548" y="1866299"/>
                </a:lnTo>
                <a:lnTo>
                  <a:pt x="1321120" y="1860530"/>
                </a:lnTo>
                <a:lnTo>
                  <a:pt x="1514384" y="1846108"/>
                </a:lnTo>
                <a:lnTo>
                  <a:pt x="1644189" y="1825916"/>
                </a:lnTo>
                <a:lnTo>
                  <a:pt x="1776878" y="1797070"/>
                </a:lnTo>
                <a:lnTo>
                  <a:pt x="1869183" y="1756687"/>
                </a:lnTo>
                <a:lnTo>
                  <a:pt x="1912451" y="1724957"/>
                </a:lnTo>
                <a:lnTo>
                  <a:pt x="2244174" y="1698996"/>
                </a:lnTo>
                <a:lnTo>
                  <a:pt x="2284557" y="1733610"/>
                </a:lnTo>
                <a:lnTo>
                  <a:pt x="2322056" y="1756687"/>
                </a:lnTo>
                <a:lnTo>
                  <a:pt x="2348017" y="1779763"/>
                </a:lnTo>
                <a:lnTo>
                  <a:pt x="2362440" y="1799955"/>
                </a:lnTo>
                <a:lnTo>
                  <a:pt x="2371094" y="1820147"/>
                </a:lnTo>
                <a:lnTo>
                  <a:pt x="2368209" y="1854761"/>
                </a:lnTo>
                <a:lnTo>
                  <a:pt x="2356671" y="1880722"/>
                </a:lnTo>
                <a:lnTo>
                  <a:pt x="2324941" y="1909568"/>
                </a:lnTo>
                <a:lnTo>
                  <a:pt x="2255712" y="1941298"/>
                </a:lnTo>
                <a:lnTo>
                  <a:pt x="2148984" y="1981681"/>
                </a:lnTo>
                <a:lnTo>
                  <a:pt x="1978796" y="2030718"/>
                </a:lnTo>
                <a:lnTo>
                  <a:pt x="1823030" y="2059564"/>
                </a:lnTo>
                <a:lnTo>
                  <a:pt x="1468232" y="2085525"/>
                </a:lnTo>
                <a:lnTo>
                  <a:pt x="1070165" y="20884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363F07-11BE-2C4B-A838-DAE0CD1FA4EF}"/>
              </a:ext>
            </a:extLst>
          </p:cNvPr>
          <p:cNvSpPr/>
          <p:nvPr/>
        </p:nvSpPr>
        <p:spPr>
          <a:xfrm>
            <a:off x="6780213" y="4656138"/>
            <a:ext cx="357187" cy="854075"/>
          </a:xfrm>
          <a:custGeom>
            <a:avLst/>
            <a:gdLst>
              <a:gd name="connsiteX0" fmla="*/ 240506 w 357187"/>
              <a:gd name="connsiteY0" fmla="*/ 316706 h 854869"/>
              <a:gd name="connsiteX1" fmla="*/ 261937 w 357187"/>
              <a:gd name="connsiteY1" fmla="*/ 688181 h 854869"/>
              <a:gd name="connsiteX2" fmla="*/ 271462 w 357187"/>
              <a:gd name="connsiteY2" fmla="*/ 707231 h 854869"/>
              <a:gd name="connsiteX3" fmla="*/ 357187 w 357187"/>
              <a:gd name="connsiteY3" fmla="*/ 812006 h 854869"/>
              <a:gd name="connsiteX4" fmla="*/ 352425 w 357187"/>
              <a:gd name="connsiteY4" fmla="*/ 835819 h 854869"/>
              <a:gd name="connsiteX5" fmla="*/ 0 w 357187"/>
              <a:gd name="connsiteY5" fmla="*/ 854869 h 854869"/>
              <a:gd name="connsiteX6" fmla="*/ 14287 w 357187"/>
              <a:gd name="connsiteY6" fmla="*/ 816769 h 854869"/>
              <a:gd name="connsiteX7" fmla="*/ 35719 w 357187"/>
              <a:gd name="connsiteY7" fmla="*/ 781050 h 854869"/>
              <a:gd name="connsiteX8" fmla="*/ 54769 w 357187"/>
              <a:gd name="connsiteY8" fmla="*/ 733425 h 854869"/>
              <a:gd name="connsiteX9" fmla="*/ 78581 w 357187"/>
              <a:gd name="connsiteY9" fmla="*/ 654844 h 854869"/>
              <a:gd name="connsiteX10" fmla="*/ 95250 w 357187"/>
              <a:gd name="connsiteY10" fmla="*/ 571500 h 854869"/>
              <a:gd name="connsiteX11" fmla="*/ 119062 w 357187"/>
              <a:gd name="connsiteY11" fmla="*/ 414337 h 854869"/>
              <a:gd name="connsiteX12" fmla="*/ 140494 w 357187"/>
              <a:gd name="connsiteY12" fmla="*/ 214312 h 854869"/>
              <a:gd name="connsiteX13" fmla="*/ 152400 w 357187"/>
              <a:gd name="connsiteY13" fmla="*/ 69056 h 854869"/>
              <a:gd name="connsiteX14" fmla="*/ 157162 w 357187"/>
              <a:gd name="connsiteY14" fmla="*/ 40481 h 854869"/>
              <a:gd name="connsiteX15" fmla="*/ 164306 w 357187"/>
              <a:gd name="connsiteY15" fmla="*/ 19050 h 854869"/>
              <a:gd name="connsiteX16" fmla="*/ 171450 w 357187"/>
              <a:gd name="connsiteY16" fmla="*/ 9525 h 854869"/>
              <a:gd name="connsiteX17" fmla="*/ 180975 w 357187"/>
              <a:gd name="connsiteY17" fmla="*/ 0 h 854869"/>
              <a:gd name="connsiteX18" fmla="*/ 192881 w 357187"/>
              <a:gd name="connsiteY18" fmla="*/ 0 h 854869"/>
              <a:gd name="connsiteX19" fmla="*/ 204787 w 357187"/>
              <a:gd name="connsiteY19" fmla="*/ 2381 h 854869"/>
              <a:gd name="connsiteX20" fmla="*/ 214312 w 357187"/>
              <a:gd name="connsiteY20" fmla="*/ 14287 h 854869"/>
              <a:gd name="connsiteX21" fmla="*/ 221456 w 357187"/>
              <a:gd name="connsiteY21" fmla="*/ 45244 h 854869"/>
              <a:gd name="connsiteX22" fmla="*/ 240506 w 357187"/>
              <a:gd name="connsiteY22" fmla="*/ 316706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7187" h="854869">
                <a:moveTo>
                  <a:pt x="240506" y="316706"/>
                </a:moveTo>
                <a:lnTo>
                  <a:pt x="261937" y="688181"/>
                </a:lnTo>
                <a:lnTo>
                  <a:pt x="271462" y="707231"/>
                </a:lnTo>
                <a:lnTo>
                  <a:pt x="357187" y="812006"/>
                </a:lnTo>
                <a:lnTo>
                  <a:pt x="352425" y="835819"/>
                </a:lnTo>
                <a:lnTo>
                  <a:pt x="0" y="854869"/>
                </a:lnTo>
                <a:lnTo>
                  <a:pt x="14287" y="816769"/>
                </a:lnTo>
                <a:lnTo>
                  <a:pt x="35719" y="781050"/>
                </a:lnTo>
                <a:lnTo>
                  <a:pt x="54769" y="733425"/>
                </a:lnTo>
                <a:lnTo>
                  <a:pt x="78581" y="654844"/>
                </a:lnTo>
                <a:lnTo>
                  <a:pt x="95250" y="571500"/>
                </a:lnTo>
                <a:lnTo>
                  <a:pt x="119062" y="414337"/>
                </a:lnTo>
                <a:lnTo>
                  <a:pt x="140494" y="214312"/>
                </a:lnTo>
                <a:lnTo>
                  <a:pt x="152400" y="69056"/>
                </a:lnTo>
                <a:lnTo>
                  <a:pt x="157162" y="40481"/>
                </a:lnTo>
                <a:lnTo>
                  <a:pt x="164306" y="19050"/>
                </a:lnTo>
                <a:lnTo>
                  <a:pt x="171450" y="9525"/>
                </a:lnTo>
                <a:lnTo>
                  <a:pt x="180975" y="0"/>
                </a:lnTo>
                <a:lnTo>
                  <a:pt x="192881" y="0"/>
                </a:lnTo>
                <a:lnTo>
                  <a:pt x="204787" y="2381"/>
                </a:lnTo>
                <a:lnTo>
                  <a:pt x="214312" y="14287"/>
                </a:lnTo>
                <a:lnTo>
                  <a:pt x="221456" y="45244"/>
                </a:lnTo>
                <a:lnTo>
                  <a:pt x="240506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79896F-720A-4959-882A-A951824FDBAF}"/>
              </a:ext>
            </a:extLst>
          </p:cNvPr>
          <p:cNvGrpSpPr/>
          <p:nvPr/>
        </p:nvGrpSpPr>
        <p:grpSpPr>
          <a:xfrm>
            <a:off x="2759075" y="1646455"/>
            <a:ext cx="4489450" cy="4257675"/>
            <a:chOff x="2911475" y="1779588"/>
            <a:chExt cx="4489450" cy="4257675"/>
          </a:xfrm>
        </p:grpSpPr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5D7D8EA9-901C-48F6-9B40-015D90CB40A3}"/>
                </a:ext>
              </a:extLst>
            </p:cNvPr>
            <p:cNvSpPr/>
            <p:nvPr/>
          </p:nvSpPr>
          <p:spPr>
            <a:xfrm rot="16200000">
              <a:off x="2527300" y="26638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53DD9C4-723E-442C-B004-699003871A3E}"/>
                </a:ext>
              </a:extLst>
            </p:cNvPr>
            <p:cNvSpPr/>
            <p:nvPr/>
          </p:nvSpPr>
          <p:spPr>
            <a:xfrm rot="16200000">
              <a:off x="3604419" y="25884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3A79F75-6780-4B53-8AD9-939FCFCAE620}"/>
                </a:ext>
              </a:extLst>
            </p:cNvPr>
            <p:cNvSpPr/>
            <p:nvPr/>
          </p:nvSpPr>
          <p:spPr>
            <a:xfrm rot="16200000">
              <a:off x="4652963" y="18684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75F3EF0-9A74-43AA-91BC-00E4679B54F8}"/>
                </a:ext>
              </a:extLst>
            </p:cNvPr>
            <p:cNvSpPr/>
            <p:nvPr/>
          </p:nvSpPr>
          <p:spPr>
            <a:xfrm>
              <a:off x="4775200" y="26431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75C8EFEB-0680-4354-8741-772D21138BE8}"/>
                </a:ext>
              </a:extLst>
            </p:cNvPr>
            <p:cNvSpPr/>
            <p:nvPr/>
          </p:nvSpPr>
          <p:spPr>
            <a:xfrm>
              <a:off x="4775200" y="34623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FF0E8D63-6EC2-42A8-941B-0EB506EE9DC6}"/>
                </a:ext>
              </a:extLst>
            </p:cNvPr>
            <p:cNvSpPr/>
            <p:nvPr/>
          </p:nvSpPr>
          <p:spPr>
            <a:xfrm>
              <a:off x="2911475" y="40767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EC6F087-D797-427D-8EF8-BCA93B26B230}"/>
                </a:ext>
              </a:extLst>
            </p:cNvPr>
            <p:cNvSpPr/>
            <p:nvPr/>
          </p:nvSpPr>
          <p:spPr>
            <a:xfrm>
              <a:off x="5030788" y="39020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E3E10B58-B0F9-4D70-93E0-BE9AAAE95953}"/>
                </a:ext>
              </a:extLst>
            </p:cNvPr>
            <p:cNvSpPr/>
            <p:nvPr/>
          </p:nvSpPr>
          <p:spPr>
            <a:xfrm>
              <a:off x="6932613" y="48085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AF86A7-78EE-4828-9353-8710E0100850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FBC31889-19D3-4612-AD61-35796B3B8DE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71936002-C442-46F0-9B9D-37AC22F00A6D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5FDBE9B5-C6EA-46DF-9F4D-49B7C685E04D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E20E762-A1EA-4362-AB70-B6CE81A16FB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D06CA9B2-AF72-4D19-A1DE-7791EFFD848F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207568A5-7409-420E-AF59-A4E9553C845A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13BFD648-B088-4A57-9201-30FC36C2FD11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7DED3BF-B8A5-438E-BD49-F78EBF5F648E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1117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7B4E31-AB10-4C8E-B19B-CAE4C280680F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590F39-7C0C-1E49-9237-8EC03FA0D50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6380CEE-DF5F-2544-B1F4-442521AAB493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600B5-6D32-F548-92E9-04FDBF4989F7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851754A-C1A3-3B4B-AD28-37582031389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C9FD41C-C96C-4745-859D-DC4E9DCB9F66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CB51D3A-04C9-6C42-9F89-5D5CF2F91015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FBBF12-A92E-1E4F-B071-38AAEFD3AEF2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B14B15-4F5B-684B-B2AB-5DBFB3FB0A8D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442914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39077B3-A7F6-C641-A4B9-89CF40F66FE9}"/>
              </a:ext>
            </a:extLst>
          </p:cNvPr>
          <p:cNvSpPr/>
          <p:nvPr/>
        </p:nvSpPr>
        <p:spPr>
          <a:xfrm>
            <a:off x="2586038" y="1292225"/>
            <a:ext cx="1609725" cy="1889125"/>
          </a:xfrm>
          <a:custGeom>
            <a:avLst/>
            <a:gdLst>
              <a:gd name="connsiteX0" fmla="*/ 606260 w 1610847"/>
              <a:gd name="connsiteY0" fmla="*/ 1207509 h 1888925"/>
              <a:gd name="connsiteX1" fmla="*/ 761583 w 1610847"/>
              <a:gd name="connsiteY1" fmla="*/ 1024629 h 1888925"/>
              <a:gd name="connsiteX2" fmla="*/ 879327 w 1610847"/>
              <a:gd name="connsiteY2" fmla="*/ 874317 h 1888925"/>
              <a:gd name="connsiteX3" fmla="*/ 972020 w 1610847"/>
              <a:gd name="connsiteY3" fmla="*/ 741541 h 1888925"/>
              <a:gd name="connsiteX4" fmla="*/ 1037155 w 1610847"/>
              <a:gd name="connsiteY4" fmla="*/ 641333 h 1888925"/>
              <a:gd name="connsiteX5" fmla="*/ 1122332 w 1610847"/>
              <a:gd name="connsiteY5" fmla="*/ 493526 h 1888925"/>
              <a:gd name="connsiteX6" fmla="*/ 1179952 w 1610847"/>
              <a:gd name="connsiteY6" fmla="*/ 393317 h 1888925"/>
              <a:gd name="connsiteX7" fmla="*/ 1220035 w 1610847"/>
              <a:gd name="connsiteY7" fmla="*/ 305635 h 1888925"/>
              <a:gd name="connsiteX8" fmla="*/ 1237572 w 1610847"/>
              <a:gd name="connsiteY8" fmla="*/ 260541 h 1888925"/>
              <a:gd name="connsiteX9" fmla="*/ 1242582 w 1610847"/>
              <a:gd name="connsiteY9" fmla="*/ 230479 h 1888925"/>
              <a:gd name="connsiteX10" fmla="*/ 1235066 w 1610847"/>
              <a:gd name="connsiteY10" fmla="*/ 197911 h 1888925"/>
              <a:gd name="connsiteX11" fmla="*/ 1207509 w 1610847"/>
              <a:gd name="connsiteY11" fmla="*/ 132776 h 1888925"/>
              <a:gd name="connsiteX12" fmla="*/ 1184962 w 1610847"/>
              <a:gd name="connsiteY12" fmla="*/ 97703 h 1888925"/>
              <a:gd name="connsiteX13" fmla="*/ 1159910 w 1610847"/>
              <a:gd name="connsiteY13" fmla="*/ 70146 h 1888925"/>
              <a:gd name="connsiteX14" fmla="*/ 1144879 w 1610847"/>
              <a:gd name="connsiteY14" fmla="*/ 50104 h 1888925"/>
              <a:gd name="connsiteX15" fmla="*/ 1137363 w 1610847"/>
              <a:gd name="connsiteY15" fmla="*/ 25052 h 1888925"/>
              <a:gd name="connsiteX16" fmla="*/ 1139869 w 1610847"/>
              <a:gd name="connsiteY16" fmla="*/ 12526 h 1888925"/>
              <a:gd name="connsiteX17" fmla="*/ 1147384 w 1610847"/>
              <a:gd name="connsiteY17" fmla="*/ 2505 h 1888925"/>
              <a:gd name="connsiteX18" fmla="*/ 1154900 w 1610847"/>
              <a:gd name="connsiteY18" fmla="*/ 0 h 1888925"/>
              <a:gd name="connsiteX19" fmla="*/ 1182457 w 1610847"/>
              <a:gd name="connsiteY19" fmla="*/ 5010 h 1888925"/>
              <a:gd name="connsiteX20" fmla="*/ 1232561 w 1610847"/>
              <a:gd name="connsiteY20" fmla="*/ 30062 h 1888925"/>
              <a:gd name="connsiteX21" fmla="*/ 1302707 w 1610847"/>
              <a:gd name="connsiteY21" fmla="*/ 77661 h 1888925"/>
              <a:gd name="connsiteX22" fmla="*/ 1402915 w 1610847"/>
              <a:gd name="connsiteY22" fmla="*/ 160333 h 1888925"/>
              <a:gd name="connsiteX23" fmla="*/ 1498113 w 1610847"/>
              <a:gd name="connsiteY23" fmla="*/ 250521 h 1888925"/>
              <a:gd name="connsiteX24" fmla="*/ 1548217 w 1610847"/>
              <a:gd name="connsiteY24" fmla="*/ 298119 h 1888925"/>
              <a:gd name="connsiteX25" fmla="*/ 1593311 w 1610847"/>
              <a:gd name="connsiteY25" fmla="*/ 345718 h 1888925"/>
              <a:gd name="connsiteX26" fmla="*/ 1605837 w 1610847"/>
              <a:gd name="connsiteY26" fmla="*/ 363255 h 1888925"/>
              <a:gd name="connsiteX27" fmla="*/ 1610847 w 1610847"/>
              <a:gd name="connsiteY27" fmla="*/ 380791 h 1888925"/>
              <a:gd name="connsiteX28" fmla="*/ 1608342 w 1610847"/>
              <a:gd name="connsiteY28" fmla="*/ 405843 h 1888925"/>
              <a:gd name="connsiteX29" fmla="*/ 1598321 w 1610847"/>
              <a:gd name="connsiteY29" fmla="*/ 420875 h 1888925"/>
              <a:gd name="connsiteX30" fmla="*/ 1560743 w 1610847"/>
              <a:gd name="connsiteY30" fmla="*/ 440916 h 1888925"/>
              <a:gd name="connsiteX31" fmla="*/ 1528175 w 1610847"/>
              <a:gd name="connsiteY31" fmla="*/ 455947 h 1888925"/>
              <a:gd name="connsiteX32" fmla="*/ 1473061 w 1610847"/>
              <a:gd name="connsiteY32" fmla="*/ 496031 h 1888925"/>
              <a:gd name="connsiteX33" fmla="*/ 1362832 w 1610847"/>
              <a:gd name="connsiteY33" fmla="*/ 596239 h 1888925"/>
              <a:gd name="connsiteX34" fmla="*/ 1199993 w 1610847"/>
              <a:gd name="connsiteY34" fmla="*/ 771603 h 1888925"/>
              <a:gd name="connsiteX35" fmla="*/ 1062207 w 1610847"/>
              <a:gd name="connsiteY35" fmla="*/ 931936 h 1888925"/>
              <a:gd name="connsiteX36" fmla="*/ 954483 w 1610847"/>
              <a:gd name="connsiteY36" fmla="*/ 1067218 h 1888925"/>
              <a:gd name="connsiteX37" fmla="*/ 849265 w 1610847"/>
              <a:gd name="connsiteY37" fmla="*/ 1187467 h 1888925"/>
              <a:gd name="connsiteX38" fmla="*/ 713984 w 1610847"/>
              <a:gd name="connsiteY38" fmla="*/ 1330264 h 1888925"/>
              <a:gd name="connsiteX39" fmla="*/ 526093 w 1610847"/>
              <a:gd name="connsiteY39" fmla="*/ 1493102 h 1888925"/>
              <a:gd name="connsiteX40" fmla="*/ 343213 w 1610847"/>
              <a:gd name="connsiteY40" fmla="*/ 1635899 h 1888925"/>
              <a:gd name="connsiteX41" fmla="*/ 250521 w 1610847"/>
              <a:gd name="connsiteY41" fmla="*/ 1711055 h 1888925"/>
              <a:gd name="connsiteX42" fmla="*/ 122755 w 1610847"/>
              <a:gd name="connsiteY42" fmla="*/ 1818779 h 1888925"/>
              <a:gd name="connsiteX43" fmla="*/ 60125 w 1610847"/>
              <a:gd name="connsiteY43" fmla="*/ 1871389 h 1888925"/>
              <a:gd name="connsiteX44" fmla="*/ 40083 w 1610847"/>
              <a:gd name="connsiteY44" fmla="*/ 1883915 h 1888925"/>
              <a:gd name="connsiteX45" fmla="*/ 22547 w 1610847"/>
              <a:gd name="connsiteY45" fmla="*/ 1888925 h 1888925"/>
              <a:gd name="connsiteX46" fmla="*/ 5010 w 1610847"/>
              <a:gd name="connsiteY46" fmla="*/ 1883915 h 1888925"/>
              <a:gd name="connsiteX47" fmla="*/ 0 w 1610847"/>
              <a:gd name="connsiteY47" fmla="*/ 1871389 h 1888925"/>
              <a:gd name="connsiteX48" fmla="*/ 2505 w 1610847"/>
              <a:gd name="connsiteY48" fmla="*/ 1851347 h 1888925"/>
              <a:gd name="connsiteX49" fmla="*/ 15031 w 1610847"/>
              <a:gd name="connsiteY49" fmla="*/ 1826295 h 1888925"/>
              <a:gd name="connsiteX50" fmla="*/ 102713 w 1610847"/>
              <a:gd name="connsiteY50" fmla="*/ 1741118 h 1888925"/>
              <a:gd name="connsiteX51" fmla="*/ 207932 w 1610847"/>
              <a:gd name="connsiteY51" fmla="*/ 1635899 h 1888925"/>
              <a:gd name="connsiteX52" fmla="*/ 328182 w 1610847"/>
              <a:gd name="connsiteY52" fmla="*/ 1515649 h 1888925"/>
              <a:gd name="connsiteX53" fmla="*/ 465968 w 1610847"/>
              <a:gd name="connsiteY53" fmla="*/ 1372853 h 1888925"/>
              <a:gd name="connsiteX54" fmla="*/ 606260 w 1610847"/>
              <a:gd name="connsiteY54" fmla="*/ 1207509 h 18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10847" h="1888925">
                <a:moveTo>
                  <a:pt x="606260" y="1207509"/>
                </a:moveTo>
                <a:lnTo>
                  <a:pt x="761583" y="1024629"/>
                </a:lnTo>
                <a:lnTo>
                  <a:pt x="879327" y="874317"/>
                </a:lnTo>
                <a:lnTo>
                  <a:pt x="972020" y="741541"/>
                </a:lnTo>
                <a:lnTo>
                  <a:pt x="1037155" y="641333"/>
                </a:lnTo>
                <a:lnTo>
                  <a:pt x="1122332" y="493526"/>
                </a:lnTo>
                <a:lnTo>
                  <a:pt x="1179952" y="393317"/>
                </a:lnTo>
                <a:lnTo>
                  <a:pt x="1220035" y="305635"/>
                </a:lnTo>
                <a:lnTo>
                  <a:pt x="1237572" y="260541"/>
                </a:lnTo>
                <a:lnTo>
                  <a:pt x="1242582" y="230479"/>
                </a:lnTo>
                <a:lnTo>
                  <a:pt x="1235066" y="197911"/>
                </a:lnTo>
                <a:lnTo>
                  <a:pt x="1207509" y="132776"/>
                </a:lnTo>
                <a:lnTo>
                  <a:pt x="1184962" y="97703"/>
                </a:lnTo>
                <a:lnTo>
                  <a:pt x="1159910" y="70146"/>
                </a:lnTo>
                <a:lnTo>
                  <a:pt x="1144879" y="50104"/>
                </a:lnTo>
                <a:lnTo>
                  <a:pt x="1137363" y="25052"/>
                </a:lnTo>
                <a:lnTo>
                  <a:pt x="1139869" y="12526"/>
                </a:lnTo>
                <a:lnTo>
                  <a:pt x="1147384" y="2505"/>
                </a:lnTo>
                <a:lnTo>
                  <a:pt x="1154900" y="0"/>
                </a:lnTo>
                <a:lnTo>
                  <a:pt x="1182457" y="5010"/>
                </a:lnTo>
                <a:lnTo>
                  <a:pt x="1232561" y="30062"/>
                </a:lnTo>
                <a:lnTo>
                  <a:pt x="1302707" y="77661"/>
                </a:lnTo>
                <a:lnTo>
                  <a:pt x="1402915" y="160333"/>
                </a:lnTo>
                <a:lnTo>
                  <a:pt x="1498113" y="250521"/>
                </a:lnTo>
                <a:lnTo>
                  <a:pt x="1548217" y="298119"/>
                </a:lnTo>
                <a:lnTo>
                  <a:pt x="1593311" y="345718"/>
                </a:lnTo>
                <a:lnTo>
                  <a:pt x="1605837" y="363255"/>
                </a:lnTo>
                <a:lnTo>
                  <a:pt x="1610847" y="380791"/>
                </a:lnTo>
                <a:lnTo>
                  <a:pt x="1608342" y="405843"/>
                </a:lnTo>
                <a:lnTo>
                  <a:pt x="1598321" y="420875"/>
                </a:lnTo>
                <a:lnTo>
                  <a:pt x="1560743" y="440916"/>
                </a:lnTo>
                <a:lnTo>
                  <a:pt x="1528175" y="455947"/>
                </a:lnTo>
                <a:lnTo>
                  <a:pt x="1473061" y="496031"/>
                </a:lnTo>
                <a:lnTo>
                  <a:pt x="1362832" y="596239"/>
                </a:lnTo>
                <a:lnTo>
                  <a:pt x="1199993" y="771603"/>
                </a:lnTo>
                <a:lnTo>
                  <a:pt x="1062207" y="931936"/>
                </a:lnTo>
                <a:lnTo>
                  <a:pt x="954483" y="1067218"/>
                </a:lnTo>
                <a:lnTo>
                  <a:pt x="849265" y="1187467"/>
                </a:lnTo>
                <a:lnTo>
                  <a:pt x="713984" y="1330264"/>
                </a:lnTo>
                <a:lnTo>
                  <a:pt x="526093" y="1493102"/>
                </a:lnTo>
                <a:lnTo>
                  <a:pt x="343213" y="1635899"/>
                </a:lnTo>
                <a:lnTo>
                  <a:pt x="250521" y="1711055"/>
                </a:lnTo>
                <a:lnTo>
                  <a:pt x="122755" y="1818779"/>
                </a:lnTo>
                <a:lnTo>
                  <a:pt x="60125" y="1871389"/>
                </a:lnTo>
                <a:lnTo>
                  <a:pt x="40083" y="1883915"/>
                </a:lnTo>
                <a:lnTo>
                  <a:pt x="22547" y="1888925"/>
                </a:lnTo>
                <a:lnTo>
                  <a:pt x="5010" y="1883915"/>
                </a:lnTo>
                <a:lnTo>
                  <a:pt x="0" y="1871389"/>
                </a:lnTo>
                <a:lnTo>
                  <a:pt x="2505" y="1851347"/>
                </a:lnTo>
                <a:lnTo>
                  <a:pt x="15031" y="1826295"/>
                </a:lnTo>
                <a:lnTo>
                  <a:pt x="102713" y="1741118"/>
                </a:lnTo>
                <a:lnTo>
                  <a:pt x="207932" y="1635899"/>
                </a:lnTo>
                <a:lnTo>
                  <a:pt x="328182" y="1515649"/>
                </a:lnTo>
                <a:lnTo>
                  <a:pt x="465968" y="1372853"/>
                </a:lnTo>
                <a:lnTo>
                  <a:pt x="606260" y="12075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3E042AF-3182-4A40-BF3F-5BA872D38AED}"/>
              </a:ext>
            </a:extLst>
          </p:cNvPr>
          <p:cNvSpPr/>
          <p:nvPr/>
        </p:nvSpPr>
        <p:spPr>
          <a:xfrm>
            <a:off x="5186363" y="1500188"/>
            <a:ext cx="1441450" cy="881062"/>
          </a:xfrm>
          <a:custGeom>
            <a:avLst/>
            <a:gdLst>
              <a:gd name="connsiteX0" fmla="*/ 473868 w 1440656"/>
              <a:gd name="connsiteY0" fmla="*/ 728662 h 881062"/>
              <a:gd name="connsiteX1" fmla="*/ 314325 w 1440656"/>
              <a:gd name="connsiteY1" fmla="*/ 785812 h 881062"/>
              <a:gd name="connsiteX2" fmla="*/ 26193 w 1440656"/>
              <a:gd name="connsiteY2" fmla="*/ 881062 h 881062"/>
              <a:gd name="connsiteX3" fmla="*/ 0 w 1440656"/>
              <a:gd name="connsiteY3" fmla="*/ 773906 h 881062"/>
              <a:gd name="connsiteX4" fmla="*/ 178593 w 1440656"/>
              <a:gd name="connsiteY4" fmla="*/ 711993 h 881062"/>
              <a:gd name="connsiteX5" fmla="*/ 385762 w 1440656"/>
              <a:gd name="connsiteY5" fmla="*/ 619125 h 881062"/>
              <a:gd name="connsiteX6" fmla="*/ 657225 w 1440656"/>
              <a:gd name="connsiteY6" fmla="*/ 481012 h 881062"/>
              <a:gd name="connsiteX7" fmla="*/ 821531 w 1440656"/>
              <a:gd name="connsiteY7" fmla="*/ 373856 h 881062"/>
              <a:gd name="connsiteX8" fmla="*/ 897731 w 1440656"/>
              <a:gd name="connsiteY8" fmla="*/ 321468 h 881062"/>
              <a:gd name="connsiteX9" fmla="*/ 954881 w 1440656"/>
              <a:gd name="connsiteY9" fmla="*/ 271462 h 881062"/>
              <a:gd name="connsiteX10" fmla="*/ 981075 w 1440656"/>
              <a:gd name="connsiteY10" fmla="*/ 238125 h 881062"/>
              <a:gd name="connsiteX11" fmla="*/ 988218 w 1440656"/>
              <a:gd name="connsiteY11" fmla="*/ 221456 h 881062"/>
              <a:gd name="connsiteX12" fmla="*/ 990600 w 1440656"/>
              <a:gd name="connsiteY12" fmla="*/ 200025 h 881062"/>
              <a:gd name="connsiteX13" fmla="*/ 983456 w 1440656"/>
              <a:gd name="connsiteY13" fmla="*/ 159543 h 881062"/>
              <a:gd name="connsiteX14" fmla="*/ 964406 w 1440656"/>
              <a:gd name="connsiteY14" fmla="*/ 100012 h 881062"/>
              <a:gd name="connsiteX15" fmla="*/ 945356 w 1440656"/>
              <a:gd name="connsiteY15" fmla="*/ 66675 h 881062"/>
              <a:gd name="connsiteX16" fmla="*/ 933450 w 1440656"/>
              <a:gd name="connsiteY16" fmla="*/ 40481 h 881062"/>
              <a:gd name="connsiteX17" fmla="*/ 931068 w 1440656"/>
              <a:gd name="connsiteY17" fmla="*/ 26193 h 881062"/>
              <a:gd name="connsiteX18" fmla="*/ 933450 w 1440656"/>
              <a:gd name="connsiteY18" fmla="*/ 11906 h 881062"/>
              <a:gd name="connsiteX19" fmla="*/ 938212 w 1440656"/>
              <a:gd name="connsiteY19" fmla="*/ 4762 h 881062"/>
              <a:gd name="connsiteX20" fmla="*/ 954881 w 1440656"/>
              <a:gd name="connsiteY20" fmla="*/ 0 h 881062"/>
              <a:gd name="connsiteX21" fmla="*/ 995362 w 1440656"/>
              <a:gd name="connsiteY21" fmla="*/ 7143 h 881062"/>
              <a:gd name="connsiteX22" fmla="*/ 1054893 w 1440656"/>
              <a:gd name="connsiteY22" fmla="*/ 30956 h 881062"/>
              <a:gd name="connsiteX23" fmla="*/ 1123950 w 1440656"/>
              <a:gd name="connsiteY23" fmla="*/ 64293 h 881062"/>
              <a:gd name="connsiteX24" fmla="*/ 1209675 w 1440656"/>
              <a:gd name="connsiteY24" fmla="*/ 116681 h 881062"/>
              <a:gd name="connsiteX25" fmla="*/ 1281112 w 1440656"/>
              <a:gd name="connsiteY25" fmla="*/ 164306 h 881062"/>
              <a:gd name="connsiteX26" fmla="*/ 1369218 w 1440656"/>
              <a:gd name="connsiteY26" fmla="*/ 235743 h 881062"/>
              <a:gd name="connsiteX27" fmla="*/ 1409700 w 1440656"/>
              <a:gd name="connsiteY27" fmla="*/ 273843 h 881062"/>
              <a:gd name="connsiteX28" fmla="*/ 1433512 w 1440656"/>
              <a:gd name="connsiteY28" fmla="*/ 302418 h 881062"/>
              <a:gd name="connsiteX29" fmla="*/ 1440656 w 1440656"/>
              <a:gd name="connsiteY29" fmla="*/ 321468 h 881062"/>
              <a:gd name="connsiteX30" fmla="*/ 1440656 w 1440656"/>
              <a:gd name="connsiteY30" fmla="*/ 333375 h 881062"/>
              <a:gd name="connsiteX31" fmla="*/ 1431131 w 1440656"/>
              <a:gd name="connsiteY31" fmla="*/ 350043 h 881062"/>
              <a:gd name="connsiteX32" fmla="*/ 1414462 w 1440656"/>
              <a:gd name="connsiteY32" fmla="*/ 361950 h 881062"/>
              <a:gd name="connsiteX33" fmla="*/ 1373981 w 1440656"/>
              <a:gd name="connsiteY33" fmla="*/ 373856 h 881062"/>
              <a:gd name="connsiteX34" fmla="*/ 1302543 w 1440656"/>
              <a:gd name="connsiteY34" fmla="*/ 388143 h 881062"/>
              <a:gd name="connsiteX35" fmla="*/ 1202531 w 1440656"/>
              <a:gd name="connsiteY35" fmla="*/ 433387 h 881062"/>
              <a:gd name="connsiteX36" fmla="*/ 1012031 w 1440656"/>
              <a:gd name="connsiteY36" fmla="*/ 519112 h 881062"/>
              <a:gd name="connsiteX37" fmla="*/ 800100 w 1440656"/>
              <a:gd name="connsiteY37" fmla="*/ 607218 h 881062"/>
              <a:gd name="connsiteX38" fmla="*/ 473868 w 1440656"/>
              <a:gd name="connsiteY38" fmla="*/ 728662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40656" h="881062">
                <a:moveTo>
                  <a:pt x="473868" y="728662"/>
                </a:moveTo>
                <a:lnTo>
                  <a:pt x="314325" y="785812"/>
                </a:lnTo>
                <a:lnTo>
                  <a:pt x="26193" y="881062"/>
                </a:lnTo>
                <a:lnTo>
                  <a:pt x="0" y="773906"/>
                </a:lnTo>
                <a:lnTo>
                  <a:pt x="178593" y="711993"/>
                </a:lnTo>
                <a:lnTo>
                  <a:pt x="385762" y="619125"/>
                </a:lnTo>
                <a:lnTo>
                  <a:pt x="657225" y="481012"/>
                </a:lnTo>
                <a:lnTo>
                  <a:pt x="821531" y="373856"/>
                </a:lnTo>
                <a:lnTo>
                  <a:pt x="897731" y="321468"/>
                </a:lnTo>
                <a:lnTo>
                  <a:pt x="954881" y="271462"/>
                </a:lnTo>
                <a:lnTo>
                  <a:pt x="981075" y="238125"/>
                </a:lnTo>
                <a:lnTo>
                  <a:pt x="988218" y="221456"/>
                </a:lnTo>
                <a:lnTo>
                  <a:pt x="990600" y="200025"/>
                </a:lnTo>
                <a:lnTo>
                  <a:pt x="983456" y="159543"/>
                </a:lnTo>
                <a:lnTo>
                  <a:pt x="964406" y="100012"/>
                </a:lnTo>
                <a:lnTo>
                  <a:pt x="945356" y="66675"/>
                </a:lnTo>
                <a:lnTo>
                  <a:pt x="933450" y="40481"/>
                </a:lnTo>
                <a:lnTo>
                  <a:pt x="931068" y="26193"/>
                </a:lnTo>
                <a:lnTo>
                  <a:pt x="933450" y="11906"/>
                </a:lnTo>
                <a:lnTo>
                  <a:pt x="938212" y="4762"/>
                </a:lnTo>
                <a:lnTo>
                  <a:pt x="954881" y="0"/>
                </a:lnTo>
                <a:lnTo>
                  <a:pt x="995362" y="7143"/>
                </a:lnTo>
                <a:lnTo>
                  <a:pt x="1054893" y="30956"/>
                </a:lnTo>
                <a:lnTo>
                  <a:pt x="1123950" y="64293"/>
                </a:lnTo>
                <a:lnTo>
                  <a:pt x="1209675" y="116681"/>
                </a:lnTo>
                <a:lnTo>
                  <a:pt x="1281112" y="164306"/>
                </a:lnTo>
                <a:lnTo>
                  <a:pt x="1369218" y="235743"/>
                </a:lnTo>
                <a:lnTo>
                  <a:pt x="1409700" y="273843"/>
                </a:lnTo>
                <a:lnTo>
                  <a:pt x="1433512" y="302418"/>
                </a:lnTo>
                <a:lnTo>
                  <a:pt x="1440656" y="321468"/>
                </a:lnTo>
                <a:lnTo>
                  <a:pt x="1440656" y="333375"/>
                </a:lnTo>
                <a:lnTo>
                  <a:pt x="1431131" y="350043"/>
                </a:lnTo>
                <a:lnTo>
                  <a:pt x="1414462" y="361950"/>
                </a:lnTo>
                <a:lnTo>
                  <a:pt x="1373981" y="373856"/>
                </a:lnTo>
                <a:lnTo>
                  <a:pt x="1302543" y="388143"/>
                </a:lnTo>
                <a:lnTo>
                  <a:pt x="1202531" y="433387"/>
                </a:lnTo>
                <a:lnTo>
                  <a:pt x="1012031" y="519112"/>
                </a:lnTo>
                <a:lnTo>
                  <a:pt x="800100" y="607218"/>
                </a:lnTo>
                <a:lnTo>
                  <a:pt x="473868" y="728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3D1AC2B-9E8B-724D-B31D-F064A57DA520}"/>
              </a:ext>
            </a:extLst>
          </p:cNvPr>
          <p:cNvSpPr/>
          <p:nvPr/>
        </p:nvSpPr>
        <p:spPr>
          <a:xfrm rot="16200000">
            <a:off x="3078163" y="4102100"/>
            <a:ext cx="2089150" cy="323850"/>
          </a:xfrm>
          <a:custGeom>
            <a:avLst/>
            <a:gdLst>
              <a:gd name="connsiteX0" fmla="*/ 990600 w 2088357"/>
              <a:gd name="connsiteY0" fmla="*/ 314325 h 323850"/>
              <a:gd name="connsiteX1" fmla="*/ 238125 w 2088357"/>
              <a:gd name="connsiteY1" fmla="*/ 316706 h 323850"/>
              <a:gd name="connsiteX2" fmla="*/ 88107 w 2088357"/>
              <a:gd name="connsiteY2" fmla="*/ 311944 h 323850"/>
              <a:gd name="connsiteX3" fmla="*/ 57150 w 2088357"/>
              <a:gd name="connsiteY3" fmla="*/ 304800 h 323850"/>
              <a:gd name="connsiteX4" fmla="*/ 30957 w 2088357"/>
              <a:gd name="connsiteY4" fmla="*/ 290513 h 323850"/>
              <a:gd name="connsiteX5" fmla="*/ 16669 w 2088357"/>
              <a:gd name="connsiteY5" fmla="*/ 276225 h 323850"/>
              <a:gd name="connsiteX6" fmla="*/ 2382 w 2088357"/>
              <a:gd name="connsiteY6" fmla="*/ 254794 h 323850"/>
              <a:gd name="connsiteX7" fmla="*/ 0 w 2088357"/>
              <a:gd name="connsiteY7" fmla="*/ 228600 h 323850"/>
              <a:gd name="connsiteX8" fmla="*/ 4763 w 2088357"/>
              <a:gd name="connsiteY8" fmla="*/ 202406 h 323850"/>
              <a:gd name="connsiteX9" fmla="*/ 21432 w 2088357"/>
              <a:gd name="connsiteY9" fmla="*/ 173831 h 323850"/>
              <a:gd name="connsiteX10" fmla="*/ 54769 w 2088357"/>
              <a:gd name="connsiteY10" fmla="*/ 140494 h 323850"/>
              <a:gd name="connsiteX11" fmla="*/ 114300 w 2088357"/>
              <a:gd name="connsiteY11" fmla="*/ 100013 h 323850"/>
              <a:gd name="connsiteX12" fmla="*/ 173832 w 2088357"/>
              <a:gd name="connsiteY12" fmla="*/ 66675 h 323850"/>
              <a:gd name="connsiteX13" fmla="*/ 264319 w 2088357"/>
              <a:gd name="connsiteY13" fmla="*/ 26194 h 323850"/>
              <a:gd name="connsiteX14" fmla="*/ 285750 w 2088357"/>
              <a:gd name="connsiteY14" fmla="*/ 23813 h 323850"/>
              <a:gd name="connsiteX15" fmla="*/ 354807 w 2088357"/>
              <a:gd name="connsiteY15" fmla="*/ 42863 h 323850"/>
              <a:gd name="connsiteX16" fmla="*/ 450057 w 2088357"/>
              <a:gd name="connsiteY16" fmla="*/ 59531 h 323850"/>
              <a:gd name="connsiteX17" fmla="*/ 535782 w 2088357"/>
              <a:gd name="connsiteY17" fmla="*/ 69056 h 323850"/>
              <a:gd name="connsiteX18" fmla="*/ 676275 w 2088357"/>
              <a:gd name="connsiteY18" fmla="*/ 71438 h 323850"/>
              <a:gd name="connsiteX19" fmla="*/ 1112044 w 2088357"/>
              <a:gd name="connsiteY19" fmla="*/ 80963 h 323850"/>
              <a:gd name="connsiteX20" fmla="*/ 1469232 w 2088357"/>
              <a:gd name="connsiteY20" fmla="*/ 88106 h 323850"/>
              <a:gd name="connsiteX21" fmla="*/ 1738313 w 2088357"/>
              <a:gd name="connsiteY21" fmla="*/ 92869 h 323850"/>
              <a:gd name="connsiteX22" fmla="*/ 1816894 w 2088357"/>
              <a:gd name="connsiteY22" fmla="*/ 90488 h 323850"/>
              <a:gd name="connsiteX23" fmla="*/ 1850232 w 2088357"/>
              <a:gd name="connsiteY23" fmla="*/ 85725 h 323850"/>
              <a:gd name="connsiteX24" fmla="*/ 1897857 w 2088357"/>
              <a:gd name="connsiteY24" fmla="*/ 73819 h 323850"/>
              <a:gd name="connsiteX25" fmla="*/ 1957388 w 2088357"/>
              <a:gd name="connsiteY25" fmla="*/ 54769 h 323850"/>
              <a:gd name="connsiteX26" fmla="*/ 2024063 w 2088357"/>
              <a:gd name="connsiteY26" fmla="*/ 21431 h 323850"/>
              <a:gd name="connsiteX27" fmla="*/ 2043113 w 2088357"/>
              <a:gd name="connsiteY27" fmla="*/ 7144 h 323850"/>
              <a:gd name="connsiteX28" fmla="*/ 2059782 w 2088357"/>
              <a:gd name="connsiteY28" fmla="*/ 0 h 323850"/>
              <a:gd name="connsiteX29" fmla="*/ 2076450 w 2088357"/>
              <a:gd name="connsiteY29" fmla="*/ 2381 h 323850"/>
              <a:gd name="connsiteX30" fmla="*/ 2085975 w 2088357"/>
              <a:gd name="connsiteY30" fmla="*/ 9525 h 323850"/>
              <a:gd name="connsiteX31" fmla="*/ 2088357 w 2088357"/>
              <a:gd name="connsiteY31" fmla="*/ 28575 h 323850"/>
              <a:gd name="connsiteX32" fmla="*/ 2076450 w 2088357"/>
              <a:gd name="connsiteY32" fmla="*/ 88106 h 323850"/>
              <a:gd name="connsiteX33" fmla="*/ 2047875 w 2088357"/>
              <a:gd name="connsiteY33" fmla="*/ 178594 h 323850"/>
              <a:gd name="connsiteX34" fmla="*/ 1985963 w 2088357"/>
              <a:gd name="connsiteY34" fmla="*/ 323850 h 323850"/>
              <a:gd name="connsiteX35" fmla="*/ 1831182 w 2088357"/>
              <a:gd name="connsiteY35" fmla="*/ 316706 h 323850"/>
              <a:gd name="connsiteX36" fmla="*/ 1438275 w 2088357"/>
              <a:gd name="connsiteY36" fmla="*/ 314325 h 323850"/>
              <a:gd name="connsiteX37" fmla="*/ 990600 w 2088357"/>
              <a:gd name="connsiteY37" fmla="*/ 3143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8357" h="323850">
                <a:moveTo>
                  <a:pt x="990600" y="314325"/>
                </a:moveTo>
                <a:lnTo>
                  <a:pt x="238125" y="316706"/>
                </a:lnTo>
                <a:lnTo>
                  <a:pt x="88107" y="311944"/>
                </a:lnTo>
                <a:lnTo>
                  <a:pt x="57150" y="304800"/>
                </a:lnTo>
                <a:lnTo>
                  <a:pt x="30957" y="290513"/>
                </a:lnTo>
                <a:lnTo>
                  <a:pt x="16669" y="276225"/>
                </a:lnTo>
                <a:lnTo>
                  <a:pt x="2382" y="254794"/>
                </a:lnTo>
                <a:lnTo>
                  <a:pt x="0" y="228600"/>
                </a:lnTo>
                <a:lnTo>
                  <a:pt x="4763" y="202406"/>
                </a:lnTo>
                <a:lnTo>
                  <a:pt x="21432" y="173831"/>
                </a:lnTo>
                <a:lnTo>
                  <a:pt x="54769" y="140494"/>
                </a:lnTo>
                <a:lnTo>
                  <a:pt x="114300" y="100013"/>
                </a:lnTo>
                <a:lnTo>
                  <a:pt x="173832" y="66675"/>
                </a:lnTo>
                <a:lnTo>
                  <a:pt x="264319" y="26194"/>
                </a:lnTo>
                <a:lnTo>
                  <a:pt x="285750" y="23813"/>
                </a:lnTo>
                <a:lnTo>
                  <a:pt x="354807" y="42863"/>
                </a:lnTo>
                <a:lnTo>
                  <a:pt x="450057" y="59531"/>
                </a:lnTo>
                <a:lnTo>
                  <a:pt x="535782" y="69056"/>
                </a:lnTo>
                <a:lnTo>
                  <a:pt x="676275" y="71438"/>
                </a:lnTo>
                <a:lnTo>
                  <a:pt x="1112044" y="80963"/>
                </a:lnTo>
                <a:lnTo>
                  <a:pt x="1469232" y="88106"/>
                </a:lnTo>
                <a:lnTo>
                  <a:pt x="1738313" y="92869"/>
                </a:lnTo>
                <a:lnTo>
                  <a:pt x="1816894" y="90488"/>
                </a:lnTo>
                <a:lnTo>
                  <a:pt x="1850232" y="85725"/>
                </a:lnTo>
                <a:lnTo>
                  <a:pt x="1897857" y="73819"/>
                </a:lnTo>
                <a:lnTo>
                  <a:pt x="1957388" y="54769"/>
                </a:lnTo>
                <a:lnTo>
                  <a:pt x="2024063" y="21431"/>
                </a:lnTo>
                <a:lnTo>
                  <a:pt x="2043113" y="7144"/>
                </a:lnTo>
                <a:lnTo>
                  <a:pt x="2059782" y="0"/>
                </a:lnTo>
                <a:lnTo>
                  <a:pt x="2076450" y="2381"/>
                </a:lnTo>
                <a:lnTo>
                  <a:pt x="2085975" y="9525"/>
                </a:lnTo>
                <a:lnTo>
                  <a:pt x="2088357" y="28575"/>
                </a:lnTo>
                <a:lnTo>
                  <a:pt x="2076450" y="88106"/>
                </a:lnTo>
                <a:lnTo>
                  <a:pt x="2047875" y="178594"/>
                </a:lnTo>
                <a:lnTo>
                  <a:pt x="1985963" y="323850"/>
                </a:lnTo>
                <a:lnTo>
                  <a:pt x="1831182" y="316706"/>
                </a:lnTo>
                <a:lnTo>
                  <a:pt x="1438275" y="314325"/>
                </a:lnTo>
                <a:lnTo>
                  <a:pt x="99060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FB72F4-239A-A74F-8170-C8267540D094}"/>
              </a:ext>
            </a:extLst>
          </p:cNvPr>
          <p:cNvSpPr/>
          <p:nvPr/>
        </p:nvSpPr>
        <p:spPr>
          <a:xfrm rot="16200000">
            <a:off x="2839244" y="2842419"/>
            <a:ext cx="1582737" cy="314325"/>
          </a:xfrm>
          <a:custGeom>
            <a:avLst/>
            <a:gdLst>
              <a:gd name="connsiteX0" fmla="*/ 571500 w 1583531"/>
              <a:gd name="connsiteY0" fmla="*/ 290512 h 314325"/>
              <a:gd name="connsiteX1" fmla="*/ 295275 w 1583531"/>
              <a:gd name="connsiteY1" fmla="*/ 290512 h 314325"/>
              <a:gd name="connsiteX2" fmla="*/ 223837 w 1583531"/>
              <a:gd name="connsiteY2" fmla="*/ 290512 h 314325"/>
              <a:gd name="connsiteX3" fmla="*/ 178593 w 1583531"/>
              <a:gd name="connsiteY3" fmla="*/ 285750 h 314325"/>
              <a:gd name="connsiteX4" fmla="*/ 123825 w 1583531"/>
              <a:gd name="connsiteY4" fmla="*/ 276225 h 314325"/>
              <a:gd name="connsiteX5" fmla="*/ 76200 w 1583531"/>
              <a:gd name="connsiteY5" fmla="*/ 264319 h 314325"/>
              <a:gd name="connsiteX6" fmla="*/ 42862 w 1583531"/>
              <a:gd name="connsiteY6" fmla="*/ 252412 h 314325"/>
              <a:gd name="connsiteX7" fmla="*/ 19050 w 1583531"/>
              <a:gd name="connsiteY7" fmla="*/ 238125 h 314325"/>
              <a:gd name="connsiteX8" fmla="*/ 4762 w 1583531"/>
              <a:gd name="connsiteY8" fmla="*/ 226219 h 314325"/>
              <a:gd name="connsiteX9" fmla="*/ 0 w 1583531"/>
              <a:gd name="connsiteY9" fmla="*/ 209550 h 314325"/>
              <a:gd name="connsiteX10" fmla="*/ 4762 w 1583531"/>
              <a:gd name="connsiteY10" fmla="*/ 178594 h 314325"/>
              <a:gd name="connsiteX11" fmla="*/ 26193 w 1583531"/>
              <a:gd name="connsiteY11" fmla="*/ 133350 h 314325"/>
              <a:gd name="connsiteX12" fmla="*/ 50006 w 1583531"/>
              <a:gd name="connsiteY12" fmla="*/ 104775 h 314325"/>
              <a:gd name="connsiteX13" fmla="*/ 90487 w 1583531"/>
              <a:gd name="connsiteY13" fmla="*/ 76200 h 314325"/>
              <a:gd name="connsiteX14" fmla="*/ 145256 w 1583531"/>
              <a:gd name="connsiteY14" fmla="*/ 50006 h 314325"/>
              <a:gd name="connsiteX15" fmla="*/ 233362 w 1583531"/>
              <a:gd name="connsiteY15" fmla="*/ 19050 h 314325"/>
              <a:gd name="connsiteX16" fmla="*/ 307181 w 1583531"/>
              <a:gd name="connsiteY16" fmla="*/ 0 h 314325"/>
              <a:gd name="connsiteX17" fmla="*/ 335756 w 1583531"/>
              <a:gd name="connsiteY17" fmla="*/ 0 h 314325"/>
              <a:gd name="connsiteX18" fmla="*/ 450056 w 1583531"/>
              <a:gd name="connsiteY18" fmla="*/ 11906 h 314325"/>
              <a:gd name="connsiteX19" fmla="*/ 573881 w 1583531"/>
              <a:gd name="connsiteY19" fmla="*/ 30956 h 314325"/>
              <a:gd name="connsiteX20" fmla="*/ 683418 w 1583531"/>
              <a:gd name="connsiteY20" fmla="*/ 52387 h 314325"/>
              <a:gd name="connsiteX21" fmla="*/ 762000 w 1583531"/>
              <a:gd name="connsiteY21" fmla="*/ 64294 h 314325"/>
              <a:gd name="connsiteX22" fmla="*/ 859631 w 1583531"/>
              <a:gd name="connsiteY22" fmla="*/ 69056 h 314325"/>
              <a:gd name="connsiteX23" fmla="*/ 1054893 w 1583531"/>
              <a:gd name="connsiteY23" fmla="*/ 78581 h 314325"/>
              <a:gd name="connsiteX24" fmla="*/ 1283493 w 1583531"/>
              <a:gd name="connsiteY24" fmla="*/ 76200 h 314325"/>
              <a:gd name="connsiteX25" fmla="*/ 1497806 w 1583531"/>
              <a:gd name="connsiteY25" fmla="*/ 54769 h 314325"/>
              <a:gd name="connsiteX26" fmla="*/ 1583531 w 1583531"/>
              <a:gd name="connsiteY26" fmla="*/ 119062 h 314325"/>
              <a:gd name="connsiteX27" fmla="*/ 1559718 w 1583531"/>
              <a:gd name="connsiteY27" fmla="*/ 204787 h 314325"/>
              <a:gd name="connsiteX28" fmla="*/ 1543050 w 1583531"/>
              <a:gd name="connsiteY28" fmla="*/ 238125 h 314325"/>
              <a:gd name="connsiteX29" fmla="*/ 1512093 w 1583531"/>
              <a:gd name="connsiteY29" fmla="*/ 271462 h 314325"/>
              <a:gd name="connsiteX30" fmla="*/ 1473993 w 1583531"/>
              <a:gd name="connsiteY30" fmla="*/ 295275 h 314325"/>
              <a:gd name="connsiteX31" fmla="*/ 1421606 w 1583531"/>
              <a:gd name="connsiteY31" fmla="*/ 314325 h 314325"/>
              <a:gd name="connsiteX32" fmla="*/ 1402556 w 1583531"/>
              <a:gd name="connsiteY32" fmla="*/ 314325 h 314325"/>
              <a:gd name="connsiteX33" fmla="*/ 1354931 w 1583531"/>
              <a:gd name="connsiteY33" fmla="*/ 304800 h 314325"/>
              <a:gd name="connsiteX34" fmla="*/ 1295400 w 1583531"/>
              <a:gd name="connsiteY34" fmla="*/ 295275 h 314325"/>
              <a:gd name="connsiteX35" fmla="*/ 1173956 w 1583531"/>
              <a:gd name="connsiteY35" fmla="*/ 290512 h 314325"/>
              <a:gd name="connsiteX36" fmla="*/ 969168 w 1583531"/>
              <a:gd name="connsiteY36" fmla="*/ 292894 h 314325"/>
              <a:gd name="connsiteX37" fmla="*/ 571500 w 1583531"/>
              <a:gd name="connsiteY37" fmla="*/ 2905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83531" h="314325">
                <a:moveTo>
                  <a:pt x="571500" y="290512"/>
                </a:moveTo>
                <a:lnTo>
                  <a:pt x="295275" y="290512"/>
                </a:lnTo>
                <a:lnTo>
                  <a:pt x="223837" y="290512"/>
                </a:lnTo>
                <a:lnTo>
                  <a:pt x="178593" y="285750"/>
                </a:lnTo>
                <a:lnTo>
                  <a:pt x="123825" y="276225"/>
                </a:lnTo>
                <a:lnTo>
                  <a:pt x="76200" y="264319"/>
                </a:lnTo>
                <a:lnTo>
                  <a:pt x="42862" y="252412"/>
                </a:lnTo>
                <a:lnTo>
                  <a:pt x="19050" y="238125"/>
                </a:lnTo>
                <a:lnTo>
                  <a:pt x="4762" y="226219"/>
                </a:lnTo>
                <a:lnTo>
                  <a:pt x="0" y="209550"/>
                </a:lnTo>
                <a:lnTo>
                  <a:pt x="4762" y="178594"/>
                </a:lnTo>
                <a:lnTo>
                  <a:pt x="26193" y="133350"/>
                </a:lnTo>
                <a:lnTo>
                  <a:pt x="50006" y="104775"/>
                </a:lnTo>
                <a:lnTo>
                  <a:pt x="90487" y="76200"/>
                </a:lnTo>
                <a:lnTo>
                  <a:pt x="145256" y="50006"/>
                </a:lnTo>
                <a:lnTo>
                  <a:pt x="233362" y="19050"/>
                </a:lnTo>
                <a:lnTo>
                  <a:pt x="307181" y="0"/>
                </a:lnTo>
                <a:lnTo>
                  <a:pt x="335756" y="0"/>
                </a:lnTo>
                <a:lnTo>
                  <a:pt x="450056" y="11906"/>
                </a:lnTo>
                <a:lnTo>
                  <a:pt x="573881" y="30956"/>
                </a:lnTo>
                <a:lnTo>
                  <a:pt x="683418" y="52387"/>
                </a:lnTo>
                <a:lnTo>
                  <a:pt x="762000" y="64294"/>
                </a:lnTo>
                <a:lnTo>
                  <a:pt x="859631" y="69056"/>
                </a:lnTo>
                <a:lnTo>
                  <a:pt x="1054893" y="78581"/>
                </a:lnTo>
                <a:lnTo>
                  <a:pt x="1283493" y="76200"/>
                </a:lnTo>
                <a:lnTo>
                  <a:pt x="1497806" y="54769"/>
                </a:lnTo>
                <a:lnTo>
                  <a:pt x="1583531" y="119062"/>
                </a:lnTo>
                <a:lnTo>
                  <a:pt x="1559718" y="204787"/>
                </a:lnTo>
                <a:lnTo>
                  <a:pt x="1543050" y="238125"/>
                </a:lnTo>
                <a:lnTo>
                  <a:pt x="1512093" y="271462"/>
                </a:lnTo>
                <a:lnTo>
                  <a:pt x="1473993" y="295275"/>
                </a:lnTo>
                <a:lnTo>
                  <a:pt x="1421606" y="314325"/>
                </a:lnTo>
                <a:lnTo>
                  <a:pt x="1402556" y="314325"/>
                </a:lnTo>
                <a:lnTo>
                  <a:pt x="1354931" y="304800"/>
                </a:lnTo>
                <a:lnTo>
                  <a:pt x="1295400" y="295275"/>
                </a:lnTo>
                <a:lnTo>
                  <a:pt x="1173956" y="290512"/>
                </a:lnTo>
                <a:lnTo>
                  <a:pt x="969168" y="292894"/>
                </a:lnTo>
                <a:lnTo>
                  <a:pt x="571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068A19-B5D1-104B-9C10-CF59DC60194A}"/>
              </a:ext>
            </a:extLst>
          </p:cNvPr>
          <p:cNvSpPr/>
          <p:nvPr/>
        </p:nvSpPr>
        <p:spPr>
          <a:xfrm>
            <a:off x="4851400" y="1398588"/>
            <a:ext cx="2301875" cy="1630362"/>
          </a:xfrm>
          <a:custGeom>
            <a:avLst/>
            <a:gdLst>
              <a:gd name="connsiteX0" fmla="*/ 197644 w 2302669"/>
              <a:gd name="connsiteY0" fmla="*/ 783431 h 1631156"/>
              <a:gd name="connsiteX1" fmla="*/ 204788 w 2302669"/>
              <a:gd name="connsiteY1" fmla="*/ 538162 h 1631156"/>
              <a:gd name="connsiteX2" fmla="*/ 207169 w 2302669"/>
              <a:gd name="connsiteY2" fmla="*/ 433387 h 1631156"/>
              <a:gd name="connsiteX3" fmla="*/ 204788 w 2302669"/>
              <a:gd name="connsiteY3" fmla="*/ 361950 h 1631156"/>
              <a:gd name="connsiteX4" fmla="*/ 200025 w 2302669"/>
              <a:gd name="connsiteY4" fmla="*/ 309562 h 1631156"/>
              <a:gd name="connsiteX5" fmla="*/ 190500 w 2302669"/>
              <a:gd name="connsiteY5" fmla="*/ 269081 h 1631156"/>
              <a:gd name="connsiteX6" fmla="*/ 176213 w 2302669"/>
              <a:gd name="connsiteY6" fmla="*/ 230981 h 1631156"/>
              <a:gd name="connsiteX7" fmla="*/ 147638 w 2302669"/>
              <a:gd name="connsiteY7" fmla="*/ 190500 h 1631156"/>
              <a:gd name="connsiteX8" fmla="*/ 107157 w 2302669"/>
              <a:gd name="connsiteY8" fmla="*/ 145256 h 1631156"/>
              <a:gd name="connsiteX9" fmla="*/ 26194 w 2302669"/>
              <a:gd name="connsiteY9" fmla="*/ 69056 h 1631156"/>
              <a:gd name="connsiteX10" fmla="*/ 2382 w 2302669"/>
              <a:gd name="connsiteY10" fmla="*/ 42862 h 1631156"/>
              <a:gd name="connsiteX11" fmla="*/ 0 w 2302669"/>
              <a:gd name="connsiteY11" fmla="*/ 23812 h 1631156"/>
              <a:gd name="connsiteX12" fmla="*/ 9525 w 2302669"/>
              <a:gd name="connsiteY12" fmla="*/ 4762 h 1631156"/>
              <a:gd name="connsiteX13" fmla="*/ 26194 w 2302669"/>
              <a:gd name="connsiteY13" fmla="*/ 0 h 1631156"/>
              <a:gd name="connsiteX14" fmla="*/ 57150 w 2302669"/>
              <a:gd name="connsiteY14" fmla="*/ 0 h 1631156"/>
              <a:gd name="connsiteX15" fmla="*/ 107157 w 2302669"/>
              <a:gd name="connsiteY15" fmla="*/ 7144 h 1631156"/>
              <a:gd name="connsiteX16" fmla="*/ 178594 w 2302669"/>
              <a:gd name="connsiteY16" fmla="*/ 23812 h 1631156"/>
              <a:gd name="connsiteX17" fmla="*/ 259557 w 2302669"/>
              <a:gd name="connsiteY17" fmla="*/ 47625 h 1631156"/>
              <a:gd name="connsiteX18" fmla="*/ 309563 w 2302669"/>
              <a:gd name="connsiteY18" fmla="*/ 64294 h 1631156"/>
              <a:gd name="connsiteX19" fmla="*/ 359569 w 2302669"/>
              <a:gd name="connsiteY19" fmla="*/ 85725 h 1631156"/>
              <a:gd name="connsiteX20" fmla="*/ 414338 w 2302669"/>
              <a:gd name="connsiteY20" fmla="*/ 114300 h 1631156"/>
              <a:gd name="connsiteX21" fmla="*/ 452438 w 2302669"/>
              <a:gd name="connsiteY21" fmla="*/ 138112 h 1631156"/>
              <a:gd name="connsiteX22" fmla="*/ 478632 w 2302669"/>
              <a:gd name="connsiteY22" fmla="*/ 157162 h 1631156"/>
              <a:gd name="connsiteX23" fmla="*/ 502444 w 2302669"/>
              <a:gd name="connsiteY23" fmla="*/ 171450 h 1631156"/>
              <a:gd name="connsiteX24" fmla="*/ 519113 w 2302669"/>
              <a:gd name="connsiteY24" fmla="*/ 190500 h 1631156"/>
              <a:gd name="connsiteX25" fmla="*/ 526257 w 2302669"/>
              <a:gd name="connsiteY25" fmla="*/ 214312 h 1631156"/>
              <a:gd name="connsiteX26" fmla="*/ 523875 w 2302669"/>
              <a:gd name="connsiteY26" fmla="*/ 242887 h 1631156"/>
              <a:gd name="connsiteX27" fmla="*/ 509588 w 2302669"/>
              <a:gd name="connsiteY27" fmla="*/ 271462 h 1631156"/>
              <a:gd name="connsiteX28" fmla="*/ 492919 w 2302669"/>
              <a:gd name="connsiteY28" fmla="*/ 300037 h 1631156"/>
              <a:gd name="connsiteX29" fmla="*/ 473869 w 2302669"/>
              <a:gd name="connsiteY29" fmla="*/ 347662 h 1631156"/>
              <a:gd name="connsiteX30" fmla="*/ 459582 w 2302669"/>
              <a:gd name="connsiteY30" fmla="*/ 419100 h 1631156"/>
              <a:gd name="connsiteX31" fmla="*/ 452438 w 2302669"/>
              <a:gd name="connsiteY31" fmla="*/ 500062 h 1631156"/>
              <a:gd name="connsiteX32" fmla="*/ 442913 w 2302669"/>
              <a:gd name="connsiteY32" fmla="*/ 597694 h 1631156"/>
              <a:gd name="connsiteX33" fmla="*/ 431007 w 2302669"/>
              <a:gd name="connsiteY33" fmla="*/ 857250 h 1631156"/>
              <a:gd name="connsiteX34" fmla="*/ 428625 w 2302669"/>
              <a:gd name="connsiteY34" fmla="*/ 1176337 h 1631156"/>
              <a:gd name="connsiteX35" fmla="*/ 435769 w 2302669"/>
              <a:gd name="connsiteY35" fmla="*/ 1245394 h 1631156"/>
              <a:gd name="connsiteX36" fmla="*/ 452438 w 2302669"/>
              <a:gd name="connsiteY36" fmla="*/ 1312069 h 1631156"/>
              <a:gd name="connsiteX37" fmla="*/ 473869 w 2302669"/>
              <a:gd name="connsiteY37" fmla="*/ 1357312 h 1631156"/>
              <a:gd name="connsiteX38" fmla="*/ 492919 w 2302669"/>
              <a:gd name="connsiteY38" fmla="*/ 1383506 h 1631156"/>
              <a:gd name="connsiteX39" fmla="*/ 514350 w 2302669"/>
              <a:gd name="connsiteY39" fmla="*/ 1400175 h 1631156"/>
              <a:gd name="connsiteX40" fmla="*/ 554832 w 2302669"/>
              <a:gd name="connsiteY40" fmla="*/ 1414462 h 1631156"/>
              <a:gd name="connsiteX41" fmla="*/ 616744 w 2302669"/>
              <a:gd name="connsiteY41" fmla="*/ 1423987 h 1631156"/>
              <a:gd name="connsiteX42" fmla="*/ 890588 w 2302669"/>
              <a:gd name="connsiteY42" fmla="*/ 1428750 h 1631156"/>
              <a:gd name="connsiteX43" fmla="*/ 1295400 w 2302669"/>
              <a:gd name="connsiteY43" fmla="*/ 1414462 h 1631156"/>
              <a:gd name="connsiteX44" fmla="*/ 1678782 w 2302669"/>
              <a:gd name="connsiteY44" fmla="*/ 1395412 h 1631156"/>
              <a:gd name="connsiteX45" fmla="*/ 1807369 w 2302669"/>
              <a:gd name="connsiteY45" fmla="*/ 1383506 h 1631156"/>
              <a:gd name="connsiteX46" fmla="*/ 1847850 w 2302669"/>
              <a:gd name="connsiteY46" fmla="*/ 1369219 h 1631156"/>
              <a:gd name="connsiteX47" fmla="*/ 1883569 w 2302669"/>
              <a:gd name="connsiteY47" fmla="*/ 1347787 h 1631156"/>
              <a:gd name="connsiteX48" fmla="*/ 1935957 w 2302669"/>
              <a:gd name="connsiteY48" fmla="*/ 1307306 h 1631156"/>
              <a:gd name="connsiteX49" fmla="*/ 2202657 w 2302669"/>
              <a:gd name="connsiteY49" fmla="*/ 1285875 h 1631156"/>
              <a:gd name="connsiteX50" fmla="*/ 2247900 w 2302669"/>
              <a:gd name="connsiteY50" fmla="*/ 1354931 h 1631156"/>
              <a:gd name="connsiteX51" fmla="*/ 2283619 w 2302669"/>
              <a:gd name="connsiteY51" fmla="*/ 1407319 h 1631156"/>
              <a:gd name="connsiteX52" fmla="*/ 2300288 w 2302669"/>
              <a:gd name="connsiteY52" fmla="*/ 1450181 h 1631156"/>
              <a:gd name="connsiteX53" fmla="*/ 2302669 w 2302669"/>
              <a:gd name="connsiteY53" fmla="*/ 1495425 h 1631156"/>
              <a:gd name="connsiteX54" fmla="*/ 2290763 w 2302669"/>
              <a:gd name="connsiteY54" fmla="*/ 1519237 h 1631156"/>
              <a:gd name="connsiteX55" fmla="*/ 2259807 w 2302669"/>
              <a:gd name="connsiteY55" fmla="*/ 1535906 h 1631156"/>
              <a:gd name="connsiteX56" fmla="*/ 2207419 w 2302669"/>
              <a:gd name="connsiteY56" fmla="*/ 1554956 h 1631156"/>
              <a:gd name="connsiteX57" fmla="*/ 2059782 w 2302669"/>
              <a:gd name="connsiteY57" fmla="*/ 1576387 h 1631156"/>
              <a:gd name="connsiteX58" fmla="*/ 1752600 w 2302669"/>
              <a:gd name="connsiteY58" fmla="*/ 1609725 h 1631156"/>
              <a:gd name="connsiteX59" fmla="*/ 1495425 w 2302669"/>
              <a:gd name="connsiteY59" fmla="*/ 1626394 h 1631156"/>
              <a:gd name="connsiteX60" fmla="*/ 1073944 w 2302669"/>
              <a:gd name="connsiteY60" fmla="*/ 1631156 h 1631156"/>
              <a:gd name="connsiteX61" fmla="*/ 826294 w 2302669"/>
              <a:gd name="connsiteY61" fmla="*/ 1624012 h 1631156"/>
              <a:gd name="connsiteX62" fmla="*/ 702469 w 2302669"/>
              <a:gd name="connsiteY62" fmla="*/ 1614487 h 1631156"/>
              <a:gd name="connsiteX63" fmla="*/ 597694 w 2302669"/>
              <a:gd name="connsiteY63" fmla="*/ 1602581 h 1631156"/>
              <a:gd name="connsiteX64" fmla="*/ 526257 w 2302669"/>
              <a:gd name="connsiteY64" fmla="*/ 1590675 h 1631156"/>
              <a:gd name="connsiteX65" fmla="*/ 461963 w 2302669"/>
              <a:gd name="connsiteY65" fmla="*/ 1574006 h 1631156"/>
              <a:gd name="connsiteX66" fmla="*/ 392907 w 2302669"/>
              <a:gd name="connsiteY66" fmla="*/ 1547812 h 1631156"/>
              <a:gd name="connsiteX67" fmla="*/ 354807 w 2302669"/>
              <a:gd name="connsiteY67" fmla="*/ 1524000 h 1631156"/>
              <a:gd name="connsiteX68" fmla="*/ 326232 w 2302669"/>
              <a:gd name="connsiteY68" fmla="*/ 1500187 h 1631156"/>
              <a:gd name="connsiteX69" fmla="*/ 290513 w 2302669"/>
              <a:gd name="connsiteY69" fmla="*/ 1464469 h 1631156"/>
              <a:gd name="connsiteX70" fmla="*/ 257175 w 2302669"/>
              <a:gd name="connsiteY70" fmla="*/ 1426369 h 1631156"/>
              <a:gd name="connsiteX71" fmla="*/ 230982 w 2302669"/>
              <a:gd name="connsiteY71" fmla="*/ 1385887 h 1631156"/>
              <a:gd name="connsiteX72" fmla="*/ 209550 w 2302669"/>
              <a:gd name="connsiteY72" fmla="*/ 1338262 h 1631156"/>
              <a:gd name="connsiteX73" fmla="*/ 195263 w 2302669"/>
              <a:gd name="connsiteY73" fmla="*/ 1295400 h 1631156"/>
              <a:gd name="connsiteX74" fmla="*/ 185738 w 2302669"/>
              <a:gd name="connsiteY74" fmla="*/ 1252537 h 1631156"/>
              <a:gd name="connsiteX75" fmla="*/ 176213 w 2302669"/>
              <a:gd name="connsiteY75" fmla="*/ 1183481 h 1631156"/>
              <a:gd name="connsiteX76" fmla="*/ 176213 w 2302669"/>
              <a:gd name="connsiteY76" fmla="*/ 1109662 h 1631156"/>
              <a:gd name="connsiteX77" fmla="*/ 183357 w 2302669"/>
              <a:gd name="connsiteY77" fmla="*/ 1014412 h 1631156"/>
              <a:gd name="connsiteX78" fmla="*/ 197644 w 2302669"/>
              <a:gd name="connsiteY78" fmla="*/ 783431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302669" h="1631156">
                <a:moveTo>
                  <a:pt x="197644" y="783431"/>
                </a:moveTo>
                <a:lnTo>
                  <a:pt x="204788" y="538162"/>
                </a:lnTo>
                <a:cubicBezTo>
                  <a:pt x="205582" y="503237"/>
                  <a:pt x="206375" y="468312"/>
                  <a:pt x="207169" y="433387"/>
                </a:cubicBezTo>
                <a:cubicBezTo>
                  <a:pt x="206375" y="409575"/>
                  <a:pt x="205582" y="385762"/>
                  <a:pt x="204788" y="361950"/>
                </a:cubicBezTo>
                <a:lnTo>
                  <a:pt x="200025" y="309562"/>
                </a:lnTo>
                <a:lnTo>
                  <a:pt x="190500" y="269081"/>
                </a:lnTo>
                <a:lnTo>
                  <a:pt x="176213" y="230981"/>
                </a:lnTo>
                <a:lnTo>
                  <a:pt x="147638" y="190500"/>
                </a:lnTo>
                <a:lnTo>
                  <a:pt x="107157" y="145256"/>
                </a:lnTo>
                <a:lnTo>
                  <a:pt x="26194" y="69056"/>
                </a:lnTo>
                <a:lnTo>
                  <a:pt x="2382" y="42862"/>
                </a:lnTo>
                <a:lnTo>
                  <a:pt x="0" y="23812"/>
                </a:lnTo>
                <a:lnTo>
                  <a:pt x="9525" y="4762"/>
                </a:lnTo>
                <a:lnTo>
                  <a:pt x="26194" y="0"/>
                </a:lnTo>
                <a:lnTo>
                  <a:pt x="57150" y="0"/>
                </a:lnTo>
                <a:lnTo>
                  <a:pt x="107157" y="7144"/>
                </a:lnTo>
                <a:lnTo>
                  <a:pt x="178594" y="23812"/>
                </a:lnTo>
                <a:lnTo>
                  <a:pt x="259557" y="47625"/>
                </a:lnTo>
                <a:lnTo>
                  <a:pt x="309563" y="64294"/>
                </a:lnTo>
                <a:lnTo>
                  <a:pt x="359569" y="85725"/>
                </a:lnTo>
                <a:lnTo>
                  <a:pt x="414338" y="114300"/>
                </a:lnTo>
                <a:lnTo>
                  <a:pt x="452438" y="138112"/>
                </a:lnTo>
                <a:lnTo>
                  <a:pt x="478632" y="157162"/>
                </a:lnTo>
                <a:lnTo>
                  <a:pt x="502444" y="171450"/>
                </a:lnTo>
                <a:lnTo>
                  <a:pt x="519113" y="190500"/>
                </a:lnTo>
                <a:lnTo>
                  <a:pt x="526257" y="214312"/>
                </a:lnTo>
                <a:lnTo>
                  <a:pt x="523875" y="242887"/>
                </a:lnTo>
                <a:lnTo>
                  <a:pt x="509588" y="271462"/>
                </a:lnTo>
                <a:lnTo>
                  <a:pt x="492919" y="300037"/>
                </a:lnTo>
                <a:lnTo>
                  <a:pt x="473869" y="347662"/>
                </a:lnTo>
                <a:lnTo>
                  <a:pt x="459582" y="419100"/>
                </a:lnTo>
                <a:lnTo>
                  <a:pt x="452438" y="500062"/>
                </a:lnTo>
                <a:lnTo>
                  <a:pt x="442913" y="597694"/>
                </a:lnTo>
                <a:lnTo>
                  <a:pt x="431007" y="857250"/>
                </a:lnTo>
                <a:lnTo>
                  <a:pt x="428625" y="1176337"/>
                </a:lnTo>
                <a:lnTo>
                  <a:pt x="435769" y="1245394"/>
                </a:lnTo>
                <a:lnTo>
                  <a:pt x="452438" y="1312069"/>
                </a:lnTo>
                <a:lnTo>
                  <a:pt x="473869" y="1357312"/>
                </a:lnTo>
                <a:lnTo>
                  <a:pt x="492919" y="1383506"/>
                </a:lnTo>
                <a:lnTo>
                  <a:pt x="514350" y="1400175"/>
                </a:lnTo>
                <a:lnTo>
                  <a:pt x="554832" y="1414462"/>
                </a:lnTo>
                <a:lnTo>
                  <a:pt x="616744" y="1423987"/>
                </a:lnTo>
                <a:lnTo>
                  <a:pt x="890588" y="1428750"/>
                </a:lnTo>
                <a:lnTo>
                  <a:pt x="1295400" y="1414462"/>
                </a:lnTo>
                <a:lnTo>
                  <a:pt x="1678782" y="1395412"/>
                </a:lnTo>
                <a:lnTo>
                  <a:pt x="1807369" y="1383506"/>
                </a:lnTo>
                <a:lnTo>
                  <a:pt x="1847850" y="1369219"/>
                </a:lnTo>
                <a:lnTo>
                  <a:pt x="1883569" y="1347787"/>
                </a:lnTo>
                <a:lnTo>
                  <a:pt x="1935957" y="1307306"/>
                </a:lnTo>
                <a:lnTo>
                  <a:pt x="2202657" y="1285875"/>
                </a:lnTo>
                <a:lnTo>
                  <a:pt x="2247900" y="1354931"/>
                </a:lnTo>
                <a:lnTo>
                  <a:pt x="2283619" y="1407319"/>
                </a:lnTo>
                <a:lnTo>
                  <a:pt x="2300288" y="1450181"/>
                </a:lnTo>
                <a:lnTo>
                  <a:pt x="2302669" y="1495425"/>
                </a:lnTo>
                <a:lnTo>
                  <a:pt x="2290763" y="1519237"/>
                </a:lnTo>
                <a:lnTo>
                  <a:pt x="2259807" y="1535906"/>
                </a:lnTo>
                <a:lnTo>
                  <a:pt x="2207419" y="1554956"/>
                </a:lnTo>
                <a:lnTo>
                  <a:pt x="2059782" y="1576387"/>
                </a:lnTo>
                <a:lnTo>
                  <a:pt x="1752600" y="1609725"/>
                </a:lnTo>
                <a:lnTo>
                  <a:pt x="1495425" y="1626394"/>
                </a:lnTo>
                <a:lnTo>
                  <a:pt x="1073944" y="1631156"/>
                </a:lnTo>
                <a:lnTo>
                  <a:pt x="826294" y="1624012"/>
                </a:lnTo>
                <a:lnTo>
                  <a:pt x="702469" y="1614487"/>
                </a:lnTo>
                <a:lnTo>
                  <a:pt x="597694" y="1602581"/>
                </a:lnTo>
                <a:lnTo>
                  <a:pt x="526257" y="1590675"/>
                </a:lnTo>
                <a:lnTo>
                  <a:pt x="461963" y="1574006"/>
                </a:lnTo>
                <a:lnTo>
                  <a:pt x="392907" y="1547812"/>
                </a:lnTo>
                <a:lnTo>
                  <a:pt x="354807" y="1524000"/>
                </a:lnTo>
                <a:lnTo>
                  <a:pt x="326232" y="1500187"/>
                </a:lnTo>
                <a:lnTo>
                  <a:pt x="290513" y="1464469"/>
                </a:lnTo>
                <a:lnTo>
                  <a:pt x="257175" y="1426369"/>
                </a:lnTo>
                <a:lnTo>
                  <a:pt x="230982" y="1385887"/>
                </a:lnTo>
                <a:lnTo>
                  <a:pt x="209550" y="1338262"/>
                </a:lnTo>
                <a:lnTo>
                  <a:pt x="195263" y="1295400"/>
                </a:lnTo>
                <a:lnTo>
                  <a:pt x="185738" y="1252537"/>
                </a:lnTo>
                <a:lnTo>
                  <a:pt x="176213" y="1183481"/>
                </a:lnTo>
                <a:lnTo>
                  <a:pt x="176213" y="1109662"/>
                </a:lnTo>
                <a:lnTo>
                  <a:pt x="183357" y="1014412"/>
                </a:lnTo>
                <a:lnTo>
                  <a:pt x="197644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B1D2ECD-6785-E747-9036-F2F66A1D2C23}"/>
              </a:ext>
            </a:extLst>
          </p:cNvPr>
          <p:cNvSpPr/>
          <p:nvPr/>
        </p:nvSpPr>
        <p:spPr>
          <a:xfrm>
            <a:off x="6761163" y="2217738"/>
            <a:ext cx="304800" cy="533400"/>
          </a:xfrm>
          <a:custGeom>
            <a:avLst/>
            <a:gdLst>
              <a:gd name="connsiteX0" fmla="*/ 92869 w 304800"/>
              <a:gd name="connsiteY0" fmla="*/ 280987 h 533400"/>
              <a:gd name="connsiteX1" fmla="*/ 64294 w 304800"/>
              <a:gd name="connsiteY1" fmla="*/ 423862 h 533400"/>
              <a:gd name="connsiteX2" fmla="*/ 0 w 304800"/>
              <a:gd name="connsiteY2" fmla="*/ 528637 h 533400"/>
              <a:gd name="connsiteX3" fmla="*/ 304800 w 304800"/>
              <a:gd name="connsiteY3" fmla="*/ 533400 h 533400"/>
              <a:gd name="connsiteX4" fmla="*/ 290512 w 304800"/>
              <a:gd name="connsiteY4" fmla="*/ 459581 h 533400"/>
              <a:gd name="connsiteX5" fmla="*/ 278606 w 304800"/>
              <a:gd name="connsiteY5" fmla="*/ 421481 h 533400"/>
              <a:gd name="connsiteX6" fmla="*/ 261937 w 304800"/>
              <a:gd name="connsiteY6" fmla="*/ 300037 h 533400"/>
              <a:gd name="connsiteX7" fmla="*/ 228600 w 304800"/>
              <a:gd name="connsiteY7" fmla="*/ 76200 h 533400"/>
              <a:gd name="connsiteX8" fmla="*/ 221456 w 304800"/>
              <a:gd name="connsiteY8" fmla="*/ 26194 h 533400"/>
              <a:gd name="connsiteX9" fmla="*/ 214312 w 304800"/>
              <a:gd name="connsiteY9" fmla="*/ 9525 h 533400"/>
              <a:gd name="connsiteX10" fmla="*/ 202406 w 304800"/>
              <a:gd name="connsiteY10" fmla="*/ 0 h 533400"/>
              <a:gd name="connsiteX11" fmla="*/ 180975 w 304800"/>
              <a:gd name="connsiteY11" fmla="*/ 2381 h 533400"/>
              <a:gd name="connsiteX12" fmla="*/ 169069 w 304800"/>
              <a:gd name="connsiteY12" fmla="*/ 16669 h 533400"/>
              <a:gd name="connsiteX13" fmla="*/ 92869 w 304800"/>
              <a:gd name="connsiteY13" fmla="*/ 28098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800" h="533400">
                <a:moveTo>
                  <a:pt x="92869" y="280987"/>
                </a:moveTo>
                <a:lnTo>
                  <a:pt x="64294" y="423862"/>
                </a:lnTo>
                <a:lnTo>
                  <a:pt x="0" y="528637"/>
                </a:lnTo>
                <a:lnTo>
                  <a:pt x="304800" y="533400"/>
                </a:lnTo>
                <a:lnTo>
                  <a:pt x="290512" y="459581"/>
                </a:lnTo>
                <a:lnTo>
                  <a:pt x="278606" y="421481"/>
                </a:lnTo>
                <a:lnTo>
                  <a:pt x="261937" y="300037"/>
                </a:lnTo>
                <a:lnTo>
                  <a:pt x="228600" y="76200"/>
                </a:lnTo>
                <a:lnTo>
                  <a:pt x="221456" y="26194"/>
                </a:lnTo>
                <a:lnTo>
                  <a:pt x="214312" y="9525"/>
                </a:lnTo>
                <a:lnTo>
                  <a:pt x="202406" y="0"/>
                </a:lnTo>
                <a:lnTo>
                  <a:pt x="180975" y="2381"/>
                </a:lnTo>
                <a:lnTo>
                  <a:pt x="169069" y="16669"/>
                </a:lnTo>
                <a:lnTo>
                  <a:pt x="92869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1080A8E-968C-E947-A044-DA05988F6061}"/>
              </a:ext>
            </a:extLst>
          </p:cNvPr>
          <p:cNvSpPr/>
          <p:nvPr/>
        </p:nvSpPr>
        <p:spPr>
          <a:xfrm rot="16200000">
            <a:off x="4051300" y="3311526"/>
            <a:ext cx="2162175" cy="1866900"/>
          </a:xfrm>
          <a:custGeom>
            <a:avLst/>
            <a:gdLst>
              <a:gd name="connsiteX0" fmla="*/ 681416 w 2161993"/>
              <a:gd name="connsiteY0" fmla="*/ 1743623 h 1866378"/>
              <a:gd name="connsiteX1" fmla="*/ 340708 w 2161993"/>
              <a:gd name="connsiteY1" fmla="*/ 1733602 h 1866378"/>
              <a:gd name="connsiteX2" fmla="*/ 227974 w 2161993"/>
              <a:gd name="connsiteY2" fmla="*/ 1731097 h 1866378"/>
              <a:gd name="connsiteX3" fmla="*/ 182880 w 2161993"/>
              <a:gd name="connsiteY3" fmla="*/ 1728592 h 1866378"/>
              <a:gd name="connsiteX4" fmla="*/ 137787 w 2161993"/>
              <a:gd name="connsiteY4" fmla="*/ 1716066 h 1866378"/>
              <a:gd name="connsiteX5" fmla="*/ 95198 w 2161993"/>
              <a:gd name="connsiteY5" fmla="*/ 1696024 h 1866378"/>
              <a:gd name="connsiteX6" fmla="*/ 60125 w 2161993"/>
              <a:gd name="connsiteY6" fmla="*/ 1670972 h 1866378"/>
              <a:gd name="connsiteX7" fmla="*/ 35073 w 2161993"/>
              <a:gd name="connsiteY7" fmla="*/ 1643415 h 1866378"/>
              <a:gd name="connsiteX8" fmla="*/ 17537 w 2161993"/>
              <a:gd name="connsiteY8" fmla="*/ 1613353 h 1866378"/>
              <a:gd name="connsiteX9" fmla="*/ 5011 w 2161993"/>
              <a:gd name="connsiteY9" fmla="*/ 1575775 h 1866378"/>
              <a:gd name="connsiteX10" fmla="*/ 0 w 2161993"/>
              <a:gd name="connsiteY10" fmla="*/ 1505629 h 1866378"/>
              <a:gd name="connsiteX11" fmla="*/ 318161 w 2161993"/>
              <a:gd name="connsiteY11" fmla="*/ 1483082 h 1866378"/>
              <a:gd name="connsiteX12" fmla="*/ 789140 w 2161993"/>
              <a:gd name="connsiteY12" fmla="*/ 1485587 h 1866378"/>
              <a:gd name="connsiteX13" fmla="*/ 989557 w 2161993"/>
              <a:gd name="connsiteY13" fmla="*/ 1485587 h 1866378"/>
              <a:gd name="connsiteX14" fmla="*/ 1385379 w 2161993"/>
              <a:gd name="connsiteY14" fmla="*/ 1485587 h 1866378"/>
              <a:gd name="connsiteX15" fmla="*/ 1543207 w 2161993"/>
              <a:gd name="connsiteY15" fmla="*/ 1485587 h 1866378"/>
              <a:gd name="connsiteX16" fmla="*/ 1883915 w 2161993"/>
              <a:gd name="connsiteY16" fmla="*/ 1483082 h 1866378"/>
              <a:gd name="connsiteX17" fmla="*/ 1913977 w 2161993"/>
              <a:gd name="connsiteY17" fmla="*/ 1480577 h 1866378"/>
              <a:gd name="connsiteX18" fmla="*/ 1926503 w 2161993"/>
              <a:gd name="connsiteY18" fmla="*/ 1478072 h 1866378"/>
              <a:gd name="connsiteX19" fmla="*/ 1936524 w 2161993"/>
              <a:gd name="connsiteY19" fmla="*/ 1468051 h 1866378"/>
              <a:gd name="connsiteX20" fmla="*/ 1944040 w 2161993"/>
              <a:gd name="connsiteY20" fmla="*/ 1442999 h 1866378"/>
              <a:gd name="connsiteX21" fmla="*/ 1939029 w 2161993"/>
              <a:gd name="connsiteY21" fmla="*/ 1397905 h 1866378"/>
              <a:gd name="connsiteX22" fmla="*/ 1901451 w 2161993"/>
              <a:gd name="connsiteY22" fmla="*/ 851770 h 1866378"/>
              <a:gd name="connsiteX23" fmla="*/ 1881410 w 2161993"/>
              <a:gd name="connsiteY23" fmla="*/ 541125 h 1866378"/>
              <a:gd name="connsiteX24" fmla="*/ 1841326 w 2161993"/>
              <a:gd name="connsiteY24" fmla="*/ 0 h 1866378"/>
              <a:gd name="connsiteX25" fmla="*/ 1986628 w 2161993"/>
              <a:gd name="connsiteY25" fmla="*/ 0 h 1866378"/>
              <a:gd name="connsiteX26" fmla="*/ 2006670 w 2161993"/>
              <a:gd name="connsiteY26" fmla="*/ 77662 h 1866378"/>
              <a:gd name="connsiteX27" fmla="*/ 2021701 w 2161993"/>
              <a:gd name="connsiteY27" fmla="*/ 258036 h 1866378"/>
              <a:gd name="connsiteX28" fmla="*/ 2044248 w 2161993"/>
              <a:gd name="connsiteY28" fmla="*/ 618786 h 1866378"/>
              <a:gd name="connsiteX29" fmla="*/ 2076816 w 2161993"/>
              <a:gd name="connsiteY29" fmla="*/ 1039661 h 1866378"/>
              <a:gd name="connsiteX30" fmla="*/ 2094352 w 2161993"/>
              <a:gd name="connsiteY30" fmla="*/ 1250098 h 1866378"/>
              <a:gd name="connsiteX31" fmla="*/ 2099363 w 2161993"/>
              <a:gd name="connsiteY31" fmla="*/ 1295192 h 1866378"/>
              <a:gd name="connsiteX32" fmla="*/ 2109383 w 2161993"/>
              <a:gd name="connsiteY32" fmla="*/ 1340285 h 1866378"/>
              <a:gd name="connsiteX33" fmla="*/ 2134435 w 2161993"/>
              <a:gd name="connsiteY33" fmla="*/ 1425462 h 1866378"/>
              <a:gd name="connsiteX34" fmla="*/ 2154477 w 2161993"/>
              <a:gd name="connsiteY34" fmla="*/ 1465545 h 1866378"/>
              <a:gd name="connsiteX35" fmla="*/ 2161993 w 2161993"/>
              <a:gd name="connsiteY35" fmla="*/ 1483082 h 1866378"/>
              <a:gd name="connsiteX36" fmla="*/ 2151972 w 2161993"/>
              <a:gd name="connsiteY36" fmla="*/ 1535691 h 1866378"/>
              <a:gd name="connsiteX37" fmla="*/ 2134435 w 2161993"/>
              <a:gd name="connsiteY37" fmla="*/ 1588301 h 1866378"/>
              <a:gd name="connsiteX38" fmla="*/ 2101868 w 2161993"/>
              <a:gd name="connsiteY38" fmla="*/ 1658446 h 1866378"/>
              <a:gd name="connsiteX39" fmla="*/ 2051764 w 2161993"/>
              <a:gd name="connsiteY39" fmla="*/ 1726087 h 1866378"/>
              <a:gd name="connsiteX40" fmla="*/ 2001660 w 2161993"/>
              <a:gd name="connsiteY40" fmla="*/ 1783707 h 1866378"/>
              <a:gd name="connsiteX41" fmla="*/ 1954061 w 2161993"/>
              <a:gd name="connsiteY41" fmla="*/ 1826295 h 1866378"/>
              <a:gd name="connsiteX42" fmla="*/ 1911472 w 2161993"/>
              <a:gd name="connsiteY42" fmla="*/ 1856358 h 1866378"/>
              <a:gd name="connsiteX43" fmla="*/ 1888925 w 2161993"/>
              <a:gd name="connsiteY43" fmla="*/ 1866378 h 1866378"/>
              <a:gd name="connsiteX44" fmla="*/ 1868884 w 2161993"/>
              <a:gd name="connsiteY44" fmla="*/ 1866378 h 1866378"/>
              <a:gd name="connsiteX45" fmla="*/ 1843832 w 2161993"/>
              <a:gd name="connsiteY45" fmla="*/ 1861368 h 1866378"/>
              <a:gd name="connsiteX46" fmla="*/ 1813769 w 2161993"/>
              <a:gd name="connsiteY46" fmla="*/ 1846337 h 1866378"/>
              <a:gd name="connsiteX47" fmla="*/ 1786212 w 2161993"/>
              <a:gd name="connsiteY47" fmla="*/ 1831305 h 1866378"/>
              <a:gd name="connsiteX48" fmla="*/ 1723582 w 2161993"/>
              <a:gd name="connsiteY48" fmla="*/ 1783707 h 1866378"/>
              <a:gd name="connsiteX49" fmla="*/ 1706045 w 2161993"/>
              <a:gd name="connsiteY49" fmla="*/ 1773686 h 1866378"/>
              <a:gd name="connsiteX50" fmla="*/ 1292686 w 2161993"/>
              <a:gd name="connsiteY50" fmla="*/ 1758655 h 1866378"/>
              <a:gd name="connsiteX51" fmla="*/ 681416 w 2161993"/>
              <a:gd name="connsiteY51" fmla="*/ 1743623 h 1866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1993" h="1866378">
                <a:moveTo>
                  <a:pt x="681416" y="1743623"/>
                </a:moveTo>
                <a:lnTo>
                  <a:pt x="340708" y="1733602"/>
                </a:lnTo>
                <a:lnTo>
                  <a:pt x="227974" y="1731097"/>
                </a:lnTo>
                <a:lnTo>
                  <a:pt x="182880" y="1728592"/>
                </a:lnTo>
                <a:lnTo>
                  <a:pt x="137787" y="1716066"/>
                </a:lnTo>
                <a:lnTo>
                  <a:pt x="95198" y="1696024"/>
                </a:lnTo>
                <a:lnTo>
                  <a:pt x="60125" y="1670972"/>
                </a:lnTo>
                <a:lnTo>
                  <a:pt x="35073" y="1643415"/>
                </a:lnTo>
                <a:lnTo>
                  <a:pt x="17537" y="1613353"/>
                </a:lnTo>
                <a:lnTo>
                  <a:pt x="5011" y="1575775"/>
                </a:lnTo>
                <a:lnTo>
                  <a:pt x="0" y="1505629"/>
                </a:lnTo>
                <a:lnTo>
                  <a:pt x="318161" y="1483082"/>
                </a:lnTo>
                <a:lnTo>
                  <a:pt x="789140" y="1485587"/>
                </a:lnTo>
                <a:lnTo>
                  <a:pt x="989557" y="1485587"/>
                </a:lnTo>
                <a:lnTo>
                  <a:pt x="1385379" y="1485587"/>
                </a:lnTo>
                <a:lnTo>
                  <a:pt x="1543207" y="1485587"/>
                </a:lnTo>
                <a:lnTo>
                  <a:pt x="1883915" y="1483082"/>
                </a:lnTo>
                <a:lnTo>
                  <a:pt x="1913977" y="1480577"/>
                </a:lnTo>
                <a:lnTo>
                  <a:pt x="1926503" y="1478072"/>
                </a:lnTo>
                <a:lnTo>
                  <a:pt x="1936524" y="1468051"/>
                </a:lnTo>
                <a:lnTo>
                  <a:pt x="1944040" y="1442999"/>
                </a:lnTo>
                <a:lnTo>
                  <a:pt x="1939029" y="1397905"/>
                </a:lnTo>
                <a:lnTo>
                  <a:pt x="1901451" y="851770"/>
                </a:lnTo>
                <a:lnTo>
                  <a:pt x="1881410" y="541125"/>
                </a:lnTo>
                <a:lnTo>
                  <a:pt x="1841326" y="0"/>
                </a:lnTo>
                <a:lnTo>
                  <a:pt x="1986628" y="0"/>
                </a:lnTo>
                <a:lnTo>
                  <a:pt x="2006670" y="77662"/>
                </a:lnTo>
                <a:lnTo>
                  <a:pt x="2021701" y="258036"/>
                </a:lnTo>
                <a:lnTo>
                  <a:pt x="2044248" y="618786"/>
                </a:lnTo>
                <a:lnTo>
                  <a:pt x="2076816" y="1039661"/>
                </a:lnTo>
                <a:lnTo>
                  <a:pt x="2094352" y="1250098"/>
                </a:lnTo>
                <a:lnTo>
                  <a:pt x="2099363" y="1295192"/>
                </a:lnTo>
                <a:lnTo>
                  <a:pt x="2109383" y="1340285"/>
                </a:lnTo>
                <a:lnTo>
                  <a:pt x="2134435" y="1425462"/>
                </a:lnTo>
                <a:lnTo>
                  <a:pt x="2154477" y="1465545"/>
                </a:lnTo>
                <a:lnTo>
                  <a:pt x="2161993" y="1483082"/>
                </a:lnTo>
                <a:lnTo>
                  <a:pt x="2151972" y="1535691"/>
                </a:lnTo>
                <a:lnTo>
                  <a:pt x="2134435" y="1588301"/>
                </a:lnTo>
                <a:lnTo>
                  <a:pt x="2101868" y="1658446"/>
                </a:lnTo>
                <a:lnTo>
                  <a:pt x="2051764" y="1726087"/>
                </a:lnTo>
                <a:lnTo>
                  <a:pt x="2001660" y="1783707"/>
                </a:lnTo>
                <a:lnTo>
                  <a:pt x="1954061" y="1826295"/>
                </a:lnTo>
                <a:lnTo>
                  <a:pt x="1911472" y="1856358"/>
                </a:lnTo>
                <a:lnTo>
                  <a:pt x="1888925" y="1866378"/>
                </a:lnTo>
                <a:lnTo>
                  <a:pt x="1868884" y="1866378"/>
                </a:lnTo>
                <a:lnTo>
                  <a:pt x="1843832" y="1861368"/>
                </a:lnTo>
                <a:lnTo>
                  <a:pt x="1813769" y="1846337"/>
                </a:lnTo>
                <a:lnTo>
                  <a:pt x="1786212" y="1831305"/>
                </a:lnTo>
                <a:lnTo>
                  <a:pt x="1723582" y="1783707"/>
                </a:lnTo>
                <a:lnTo>
                  <a:pt x="1706045" y="1773686"/>
                </a:lnTo>
                <a:lnTo>
                  <a:pt x="1292686" y="1758655"/>
                </a:lnTo>
                <a:lnTo>
                  <a:pt x="681416" y="17436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037526-1309-5242-B4BE-3F85A7CFB8E9}"/>
              </a:ext>
            </a:extLst>
          </p:cNvPr>
          <p:cNvSpPr/>
          <p:nvPr/>
        </p:nvSpPr>
        <p:spPr>
          <a:xfrm>
            <a:off x="4195763" y="3741738"/>
            <a:ext cx="1571625" cy="277812"/>
          </a:xfrm>
          <a:custGeom>
            <a:avLst/>
            <a:gdLst>
              <a:gd name="connsiteX0" fmla="*/ 552450 w 1571625"/>
              <a:gd name="connsiteY0" fmla="*/ 245269 h 278606"/>
              <a:gd name="connsiteX1" fmla="*/ 11906 w 1571625"/>
              <a:gd name="connsiteY1" fmla="*/ 278606 h 278606"/>
              <a:gd name="connsiteX2" fmla="*/ 0 w 1571625"/>
              <a:gd name="connsiteY2" fmla="*/ 111919 h 278606"/>
              <a:gd name="connsiteX3" fmla="*/ 309562 w 1571625"/>
              <a:gd name="connsiteY3" fmla="*/ 95250 h 278606"/>
              <a:gd name="connsiteX4" fmla="*/ 714375 w 1571625"/>
              <a:gd name="connsiteY4" fmla="*/ 71437 h 278606"/>
              <a:gd name="connsiteX5" fmla="*/ 1147762 w 1571625"/>
              <a:gd name="connsiteY5" fmla="*/ 47625 h 278606"/>
              <a:gd name="connsiteX6" fmla="*/ 1181100 w 1571625"/>
              <a:gd name="connsiteY6" fmla="*/ 42862 h 278606"/>
              <a:gd name="connsiteX7" fmla="*/ 1214437 w 1571625"/>
              <a:gd name="connsiteY7" fmla="*/ 33337 h 278606"/>
              <a:gd name="connsiteX8" fmla="*/ 1285875 w 1571625"/>
              <a:gd name="connsiteY8" fmla="*/ 2381 h 278606"/>
              <a:gd name="connsiteX9" fmla="*/ 1304925 w 1571625"/>
              <a:gd name="connsiteY9" fmla="*/ 0 h 278606"/>
              <a:gd name="connsiteX10" fmla="*/ 1371600 w 1571625"/>
              <a:gd name="connsiteY10" fmla="*/ 16669 h 278606"/>
              <a:gd name="connsiteX11" fmla="*/ 1566862 w 1571625"/>
              <a:gd name="connsiteY11" fmla="*/ 95250 h 278606"/>
              <a:gd name="connsiteX12" fmla="*/ 1571625 w 1571625"/>
              <a:gd name="connsiteY12" fmla="*/ 200025 h 278606"/>
              <a:gd name="connsiteX13" fmla="*/ 1088231 w 1571625"/>
              <a:gd name="connsiteY13" fmla="*/ 216694 h 278606"/>
              <a:gd name="connsiteX14" fmla="*/ 552450 w 1571625"/>
              <a:gd name="connsiteY14" fmla="*/ 24526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71625" h="278606">
                <a:moveTo>
                  <a:pt x="552450" y="245269"/>
                </a:moveTo>
                <a:lnTo>
                  <a:pt x="11906" y="278606"/>
                </a:lnTo>
                <a:lnTo>
                  <a:pt x="0" y="111919"/>
                </a:lnTo>
                <a:lnTo>
                  <a:pt x="309562" y="95250"/>
                </a:lnTo>
                <a:lnTo>
                  <a:pt x="714375" y="71437"/>
                </a:lnTo>
                <a:lnTo>
                  <a:pt x="1147762" y="47625"/>
                </a:lnTo>
                <a:lnTo>
                  <a:pt x="1181100" y="42862"/>
                </a:lnTo>
                <a:lnTo>
                  <a:pt x="1214437" y="33337"/>
                </a:lnTo>
                <a:lnTo>
                  <a:pt x="1285875" y="2381"/>
                </a:lnTo>
                <a:lnTo>
                  <a:pt x="1304925" y="0"/>
                </a:lnTo>
                <a:lnTo>
                  <a:pt x="1371600" y="16669"/>
                </a:lnTo>
                <a:lnTo>
                  <a:pt x="1566862" y="95250"/>
                </a:lnTo>
                <a:lnTo>
                  <a:pt x="1571625" y="200025"/>
                </a:lnTo>
                <a:lnTo>
                  <a:pt x="1088231" y="216694"/>
                </a:lnTo>
                <a:lnTo>
                  <a:pt x="552450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3C73AF1-2877-804C-A46F-B8A5E93AD484}"/>
              </a:ext>
            </a:extLst>
          </p:cNvPr>
          <p:cNvSpPr/>
          <p:nvPr/>
        </p:nvSpPr>
        <p:spPr>
          <a:xfrm>
            <a:off x="4198938" y="4322763"/>
            <a:ext cx="1558925" cy="279400"/>
          </a:xfrm>
          <a:custGeom>
            <a:avLst/>
            <a:gdLst>
              <a:gd name="connsiteX0" fmla="*/ 583406 w 1559719"/>
              <a:gd name="connsiteY0" fmla="*/ 242887 h 280987"/>
              <a:gd name="connsiteX1" fmla="*/ 7144 w 1559719"/>
              <a:gd name="connsiteY1" fmla="*/ 280987 h 280987"/>
              <a:gd name="connsiteX2" fmla="*/ 0 w 1559719"/>
              <a:gd name="connsiteY2" fmla="*/ 114300 h 280987"/>
              <a:gd name="connsiteX3" fmla="*/ 371475 w 1559719"/>
              <a:gd name="connsiteY3" fmla="*/ 92869 h 280987"/>
              <a:gd name="connsiteX4" fmla="*/ 921544 w 1559719"/>
              <a:gd name="connsiteY4" fmla="*/ 59531 h 280987"/>
              <a:gd name="connsiteX5" fmla="*/ 1150144 w 1559719"/>
              <a:gd name="connsiteY5" fmla="*/ 47625 h 280987"/>
              <a:gd name="connsiteX6" fmla="*/ 1169194 w 1559719"/>
              <a:gd name="connsiteY6" fmla="*/ 42862 h 280987"/>
              <a:gd name="connsiteX7" fmla="*/ 1276350 w 1559719"/>
              <a:gd name="connsiteY7" fmla="*/ 0 h 280987"/>
              <a:gd name="connsiteX8" fmla="*/ 1297781 w 1559719"/>
              <a:gd name="connsiteY8" fmla="*/ 0 h 280987"/>
              <a:gd name="connsiteX9" fmla="*/ 1559719 w 1559719"/>
              <a:gd name="connsiteY9" fmla="*/ 57150 h 280987"/>
              <a:gd name="connsiteX10" fmla="*/ 1550194 w 1559719"/>
              <a:gd name="connsiteY10" fmla="*/ 202406 h 280987"/>
              <a:gd name="connsiteX11" fmla="*/ 1176337 w 1559719"/>
              <a:gd name="connsiteY11" fmla="*/ 216694 h 280987"/>
              <a:gd name="connsiteX12" fmla="*/ 583406 w 1559719"/>
              <a:gd name="connsiteY12" fmla="*/ 2428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9719" h="280987">
                <a:moveTo>
                  <a:pt x="583406" y="242887"/>
                </a:moveTo>
                <a:lnTo>
                  <a:pt x="7144" y="280987"/>
                </a:lnTo>
                <a:lnTo>
                  <a:pt x="0" y="114300"/>
                </a:lnTo>
                <a:lnTo>
                  <a:pt x="371475" y="92869"/>
                </a:lnTo>
                <a:lnTo>
                  <a:pt x="921544" y="59531"/>
                </a:lnTo>
                <a:lnTo>
                  <a:pt x="1150144" y="47625"/>
                </a:lnTo>
                <a:lnTo>
                  <a:pt x="1169194" y="42862"/>
                </a:lnTo>
                <a:lnTo>
                  <a:pt x="1276350" y="0"/>
                </a:lnTo>
                <a:lnTo>
                  <a:pt x="1297781" y="0"/>
                </a:lnTo>
                <a:lnTo>
                  <a:pt x="1559719" y="57150"/>
                </a:lnTo>
                <a:lnTo>
                  <a:pt x="1550194" y="202406"/>
                </a:lnTo>
                <a:lnTo>
                  <a:pt x="1176337" y="216694"/>
                </a:lnTo>
                <a:lnTo>
                  <a:pt x="583406" y="242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C0F6061-4853-B940-AC91-CB618DF88637}"/>
              </a:ext>
            </a:extLst>
          </p:cNvPr>
          <p:cNvSpPr/>
          <p:nvPr/>
        </p:nvSpPr>
        <p:spPr>
          <a:xfrm>
            <a:off x="4198938" y="4948238"/>
            <a:ext cx="1539875" cy="376237"/>
          </a:xfrm>
          <a:custGeom>
            <a:avLst/>
            <a:gdLst>
              <a:gd name="connsiteX0" fmla="*/ 473869 w 1540669"/>
              <a:gd name="connsiteY0" fmla="*/ 252412 h 376237"/>
              <a:gd name="connsiteX1" fmla="*/ 7144 w 1540669"/>
              <a:gd name="connsiteY1" fmla="*/ 269081 h 376237"/>
              <a:gd name="connsiteX2" fmla="*/ 0 w 1540669"/>
              <a:gd name="connsiteY2" fmla="*/ 114300 h 376237"/>
              <a:gd name="connsiteX3" fmla="*/ 254794 w 1540669"/>
              <a:gd name="connsiteY3" fmla="*/ 97631 h 376237"/>
              <a:gd name="connsiteX4" fmla="*/ 621506 w 1540669"/>
              <a:gd name="connsiteY4" fmla="*/ 73818 h 376237"/>
              <a:gd name="connsiteX5" fmla="*/ 1062037 w 1540669"/>
              <a:gd name="connsiteY5" fmla="*/ 42862 h 376237"/>
              <a:gd name="connsiteX6" fmla="*/ 1154906 w 1540669"/>
              <a:gd name="connsiteY6" fmla="*/ 21431 h 376237"/>
              <a:gd name="connsiteX7" fmla="*/ 1235869 w 1540669"/>
              <a:gd name="connsiteY7" fmla="*/ 0 h 376237"/>
              <a:gd name="connsiteX8" fmla="*/ 1254919 w 1540669"/>
              <a:gd name="connsiteY8" fmla="*/ 0 h 376237"/>
              <a:gd name="connsiteX9" fmla="*/ 1516856 w 1540669"/>
              <a:gd name="connsiteY9" fmla="*/ 73818 h 376237"/>
              <a:gd name="connsiteX10" fmla="*/ 1540669 w 1540669"/>
              <a:gd name="connsiteY10" fmla="*/ 366712 h 376237"/>
              <a:gd name="connsiteX11" fmla="*/ 1502569 w 1540669"/>
              <a:gd name="connsiteY11" fmla="*/ 376237 h 376237"/>
              <a:gd name="connsiteX12" fmla="*/ 1469231 w 1540669"/>
              <a:gd name="connsiteY12" fmla="*/ 333375 h 376237"/>
              <a:gd name="connsiteX13" fmla="*/ 1438275 w 1540669"/>
              <a:gd name="connsiteY13" fmla="*/ 300037 h 376237"/>
              <a:gd name="connsiteX14" fmla="*/ 1407319 w 1540669"/>
              <a:gd name="connsiteY14" fmla="*/ 278606 h 376237"/>
              <a:gd name="connsiteX15" fmla="*/ 1369219 w 1540669"/>
              <a:gd name="connsiteY15" fmla="*/ 257175 h 376237"/>
              <a:gd name="connsiteX16" fmla="*/ 1331119 w 1540669"/>
              <a:gd name="connsiteY16" fmla="*/ 242887 h 376237"/>
              <a:gd name="connsiteX17" fmla="*/ 1293019 w 1540669"/>
              <a:gd name="connsiteY17" fmla="*/ 230981 h 376237"/>
              <a:gd name="connsiteX18" fmla="*/ 1254919 w 1540669"/>
              <a:gd name="connsiteY18" fmla="*/ 226218 h 376237"/>
              <a:gd name="connsiteX19" fmla="*/ 1054894 w 1540669"/>
              <a:gd name="connsiteY19" fmla="*/ 230981 h 376237"/>
              <a:gd name="connsiteX20" fmla="*/ 473869 w 1540669"/>
              <a:gd name="connsiteY20" fmla="*/ 2524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0669" h="376237">
                <a:moveTo>
                  <a:pt x="473869" y="252412"/>
                </a:moveTo>
                <a:lnTo>
                  <a:pt x="7144" y="269081"/>
                </a:lnTo>
                <a:lnTo>
                  <a:pt x="0" y="114300"/>
                </a:lnTo>
                <a:lnTo>
                  <a:pt x="254794" y="97631"/>
                </a:lnTo>
                <a:lnTo>
                  <a:pt x="621506" y="73818"/>
                </a:lnTo>
                <a:lnTo>
                  <a:pt x="1062037" y="42862"/>
                </a:lnTo>
                <a:lnTo>
                  <a:pt x="1154906" y="21431"/>
                </a:lnTo>
                <a:lnTo>
                  <a:pt x="1235869" y="0"/>
                </a:lnTo>
                <a:lnTo>
                  <a:pt x="1254919" y="0"/>
                </a:lnTo>
                <a:lnTo>
                  <a:pt x="1516856" y="73818"/>
                </a:lnTo>
                <a:lnTo>
                  <a:pt x="1540669" y="366712"/>
                </a:lnTo>
                <a:lnTo>
                  <a:pt x="1502569" y="376237"/>
                </a:lnTo>
                <a:lnTo>
                  <a:pt x="1469231" y="333375"/>
                </a:lnTo>
                <a:lnTo>
                  <a:pt x="1438275" y="300037"/>
                </a:lnTo>
                <a:lnTo>
                  <a:pt x="1407319" y="278606"/>
                </a:lnTo>
                <a:lnTo>
                  <a:pt x="1369219" y="257175"/>
                </a:lnTo>
                <a:lnTo>
                  <a:pt x="1331119" y="242887"/>
                </a:lnTo>
                <a:lnTo>
                  <a:pt x="1293019" y="230981"/>
                </a:lnTo>
                <a:lnTo>
                  <a:pt x="1254919" y="226218"/>
                </a:lnTo>
                <a:lnTo>
                  <a:pt x="1054894" y="230981"/>
                </a:lnTo>
                <a:lnTo>
                  <a:pt x="473869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42314BB-FC2A-784B-A38B-FE99814AF57F}"/>
              </a:ext>
            </a:extLst>
          </p:cNvPr>
          <p:cNvSpPr/>
          <p:nvPr/>
        </p:nvSpPr>
        <p:spPr>
          <a:xfrm>
            <a:off x="3314700" y="5267325"/>
            <a:ext cx="1400175" cy="885825"/>
          </a:xfrm>
          <a:custGeom>
            <a:avLst/>
            <a:gdLst>
              <a:gd name="connsiteX0" fmla="*/ 585788 w 1400175"/>
              <a:gd name="connsiteY0" fmla="*/ 688181 h 885825"/>
              <a:gd name="connsiteX1" fmla="*/ 457200 w 1400175"/>
              <a:gd name="connsiteY1" fmla="*/ 740569 h 885825"/>
              <a:gd name="connsiteX2" fmla="*/ 257175 w 1400175"/>
              <a:gd name="connsiteY2" fmla="*/ 812006 h 885825"/>
              <a:gd name="connsiteX3" fmla="*/ 80963 w 1400175"/>
              <a:gd name="connsiteY3" fmla="*/ 876300 h 885825"/>
              <a:gd name="connsiteX4" fmla="*/ 35719 w 1400175"/>
              <a:gd name="connsiteY4" fmla="*/ 885825 h 885825"/>
              <a:gd name="connsiteX5" fmla="*/ 14288 w 1400175"/>
              <a:gd name="connsiteY5" fmla="*/ 885825 h 885825"/>
              <a:gd name="connsiteX6" fmla="*/ 2381 w 1400175"/>
              <a:gd name="connsiteY6" fmla="*/ 878681 h 885825"/>
              <a:gd name="connsiteX7" fmla="*/ 0 w 1400175"/>
              <a:gd name="connsiteY7" fmla="*/ 864394 h 885825"/>
              <a:gd name="connsiteX8" fmla="*/ 19050 w 1400175"/>
              <a:gd name="connsiteY8" fmla="*/ 835819 h 885825"/>
              <a:gd name="connsiteX9" fmla="*/ 47625 w 1400175"/>
              <a:gd name="connsiteY9" fmla="*/ 814388 h 885825"/>
              <a:gd name="connsiteX10" fmla="*/ 159544 w 1400175"/>
              <a:gd name="connsiteY10" fmla="*/ 771525 h 885825"/>
              <a:gd name="connsiteX11" fmla="*/ 264319 w 1400175"/>
              <a:gd name="connsiteY11" fmla="*/ 721519 h 885825"/>
              <a:gd name="connsiteX12" fmla="*/ 397669 w 1400175"/>
              <a:gd name="connsiteY12" fmla="*/ 642938 h 885825"/>
              <a:gd name="connsiteX13" fmla="*/ 550069 w 1400175"/>
              <a:gd name="connsiteY13" fmla="*/ 547688 h 885825"/>
              <a:gd name="connsiteX14" fmla="*/ 688181 w 1400175"/>
              <a:gd name="connsiteY14" fmla="*/ 447675 h 885825"/>
              <a:gd name="connsiteX15" fmla="*/ 816769 w 1400175"/>
              <a:gd name="connsiteY15" fmla="*/ 352425 h 885825"/>
              <a:gd name="connsiteX16" fmla="*/ 897731 w 1400175"/>
              <a:gd name="connsiteY16" fmla="*/ 288131 h 885825"/>
              <a:gd name="connsiteX17" fmla="*/ 983456 w 1400175"/>
              <a:gd name="connsiteY17" fmla="*/ 216694 h 885825"/>
              <a:gd name="connsiteX18" fmla="*/ 1007269 w 1400175"/>
              <a:gd name="connsiteY18" fmla="*/ 188119 h 885825"/>
              <a:gd name="connsiteX19" fmla="*/ 1014413 w 1400175"/>
              <a:gd name="connsiteY19" fmla="*/ 166688 h 885825"/>
              <a:gd name="connsiteX20" fmla="*/ 1016794 w 1400175"/>
              <a:gd name="connsiteY20" fmla="*/ 140494 h 885825"/>
              <a:gd name="connsiteX21" fmla="*/ 1009650 w 1400175"/>
              <a:gd name="connsiteY21" fmla="*/ 111919 h 885825"/>
              <a:gd name="connsiteX22" fmla="*/ 988219 w 1400175"/>
              <a:gd name="connsiteY22" fmla="*/ 76200 h 885825"/>
              <a:gd name="connsiteX23" fmla="*/ 973931 w 1400175"/>
              <a:gd name="connsiteY23" fmla="*/ 47625 h 885825"/>
              <a:gd name="connsiteX24" fmla="*/ 966788 w 1400175"/>
              <a:gd name="connsiteY24" fmla="*/ 26194 h 885825"/>
              <a:gd name="connsiteX25" fmla="*/ 969169 w 1400175"/>
              <a:gd name="connsiteY25" fmla="*/ 9525 h 885825"/>
              <a:gd name="connsiteX26" fmla="*/ 978694 w 1400175"/>
              <a:gd name="connsiteY26" fmla="*/ 0 h 885825"/>
              <a:gd name="connsiteX27" fmla="*/ 1002506 w 1400175"/>
              <a:gd name="connsiteY27" fmla="*/ 2381 h 885825"/>
              <a:gd name="connsiteX28" fmla="*/ 1064419 w 1400175"/>
              <a:gd name="connsiteY28" fmla="*/ 26194 h 885825"/>
              <a:gd name="connsiteX29" fmla="*/ 1140619 w 1400175"/>
              <a:gd name="connsiteY29" fmla="*/ 61913 h 885825"/>
              <a:gd name="connsiteX30" fmla="*/ 1219200 w 1400175"/>
              <a:gd name="connsiteY30" fmla="*/ 104775 h 885825"/>
              <a:gd name="connsiteX31" fmla="*/ 1273969 w 1400175"/>
              <a:gd name="connsiteY31" fmla="*/ 142875 h 885825"/>
              <a:gd name="connsiteX32" fmla="*/ 1340644 w 1400175"/>
              <a:gd name="connsiteY32" fmla="*/ 202406 h 885825"/>
              <a:gd name="connsiteX33" fmla="*/ 1376363 w 1400175"/>
              <a:gd name="connsiteY33" fmla="*/ 245269 h 885825"/>
              <a:gd name="connsiteX34" fmla="*/ 1393031 w 1400175"/>
              <a:gd name="connsiteY34" fmla="*/ 273844 h 885825"/>
              <a:gd name="connsiteX35" fmla="*/ 1400175 w 1400175"/>
              <a:gd name="connsiteY35" fmla="*/ 297656 h 885825"/>
              <a:gd name="connsiteX36" fmla="*/ 1397794 w 1400175"/>
              <a:gd name="connsiteY36" fmla="*/ 326231 h 885825"/>
              <a:gd name="connsiteX37" fmla="*/ 1381125 w 1400175"/>
              <a:gd name="connsiteY37" fmla="*/ 342900 h 885825"/>
              <a:gd name="connsiteX38" fmla="*/ 1350169 w 1400175"/>
              <a:gd name="connsiteY38" fmla="*/ 354806 h 885825"/>
              <a:gd name="connsiteX39" fmla="*/ 1271588 w 1400175"/>
              <a:gd name="connsiteY39" fmla="*/ 369094 h 885825"/>
              <a:gd name="connsiteX40" fmla="*/ 1252538 w 1400175"/>
              <a:gd name="connsiteY40" fmla="*/ 371475 h 885825"/>
              <a:gd name="connsiteX41" fmla="*/ 990600 w 1400175"/>
              <a:gd name="connsiteY41" fmla="*/ 514350 h 885825"/>
              <a:gd name="connsiteX42" fmla="*/ 585788 w 1400175"/>
              <a:gd name="connsiteY42" fmla="*/ 688181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0175" h="885825">
                <a:moveTo>
                  <a:pt x="585788" y="688181"/>
                </a:moveTo>
                <a:lnTo>
                  <a:pt x="457200" y="740569"/>
                </a:lnTo>
                <a:lnTo>
                  <a:pt x="257175" y="812006"/>
                </a:lnTo>
                <a:lnTo>
                  <a:pt x="80963" y="876300"/>
                </a:lnTo>
                <a:lnTo>
                  <a:pt x="35719" y="885825"/>
                </a:lnTo>
                <a:lnTo>
                  <a:pt x="14288" y="885825"/>
                </a:lnTo>
                <a:lnTo>
                  <a:pt x="2381" y="878681"/>
                </a:lnTo>
                <a:lnTo>
                  <a:pt x="0" y="864394"/>
                </a:lnTo>
                <a:lnTo>
                  <a:pt x="19050" y="835819"/>
                </a:lnTo>
                <a:lnTo>
                  <a:pt x="47625" y="814388"/>
                </a:lnTo>
                <a:lnTo>
                  <a:pt x="159544" y="771525"/>
                </a:lnTo>
                <a:lnTo>
                  <a:pt x="264319" y="721519"/>
                </a:lnTo>
                <a:lnTo>
                  <a:pt x="397669" y="642938"/>
                </a:lnTo>
                <a:lnTo>
                  <a:pt x="550069" y="547688"/>
                </a:lnTo>
                <a:lnTo>
                  <a:pt x="688181" y="447675"/>
                </a:lnTo>
                <a:lnTo>
                  <a:pt x="816769" y="352425"/>
                </a:lnTo>
                <a:lnTo>
                  <a:pt x="897731" y="288131"/>
                </a:lnTo>
                <a:lnTo>
                  <a:pt x="983456" y="216694"/>
                </a:lnTo>
                <a:lnTo>
                  <a:pt x="1007269" y="188119"/>
                </a:lnTo>
                <a:lnTo>
                  <a:pt x="1014413" y="166688"/>
                </a:lnTo>
                <a:lnTo>
                  <a:pt x="1016794" y="140494"/>
                </a:lnTo>
                <a:lnTo>
                  <a:pt x="1009650" y="111919"/>
                </a:lnTo>
                <a:lnTo>
                  <a:pt x="988219" y="76200"/>
                </a:lnTo>
                <a:lnTo>
                  <a:pt x="973931" y="47625"/>
                </a:lnTo>
                <a:lnTo>
                  <a:pt x="966788" y="26194"/>
                </a:lnTo>
                <a:lnTo>
                  <a:pt x="969169" y="9525"/>
                </a:lnTo>
                <a:lnTo>
                  <a:pt x="978694" y="0"/>
                </a:lnTo>
                <a:lnTo>
                  <a:pt x="1002506" y="2381"/>
                </a:lnTo>
                <a:lnTo>
                  <a:pt x="1064419" y="26194"/>
                </a:lnTo>
                <a:lnTo>
                  <a:pt x="1140619" y="61913"/>
                </a:lnTo>
                <a:lnTo>
                  <a:pt x="1219200" y="104775"/>
                </a:lnTo>
                <a:lnTo>
                  <a:pt x="1273969" y="142875"/>
                </a:lnTo>
                <a:lnTo>
                  <a:pt x="1340644" y="202406"/>
                </a:lnTo>
                <a:lnTo>
                  <a:pt x="1376363" y="245269"/>
                </a:lnTo>
                <a:lnTo>
                  <a:pt x="1393031" y="273844"/>
                </a:lnTo>
                <a:lnTo>
                  <a:pt x="1400175" y="297656"/>
                </a:lnTo>
                <a:lnTo>
                  <a:pt x="1397794" y="326231"/>
                </a:lnTo>
                <a:lnTo>
                  <a:pt x="1381125" y="342900"/>
                </a:lnTo>
                <a:lnTo>
                  <a:pt x="1350169" y="354806"/>
                </a:lnTo>
                <a:lnTo>
                  <a:pt x="1271588" y="369094"/>
                </a:lnTo>
                <a:lnTo>
                  <a:pt x="1252538" y="371475"/>
                </a:lnTo>
                <a:lnTo>
                  <a:pt x="990600" y="514350"/>
                </a:lnTo>
                <a:lnTo>
                  <a:pt x="585788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6AB655D-F70A-D146-AB61-02152363D874}"/>
              </a:ext>
            </a:extLst>
          </p:cNvPr>
          <p:cNvSpPr/>
          <p:nvPr/>
        </p:nvSpPr>
        <p:spPr>
          <a:xfrm>
            <a:off x="5286375" y="5243513"/>
            <a:ext cx="1143000" cy="933450"/>
          </a:xfrm>
          <a:custGeom>
            <a:avLst/>
            <a:gdLst>
              <a:gd name="connsiteX0" fmla="*/ 557213 w 1143000"/>
              <a:gd name="connsiteY0" fmla="*/ 485775 h 933450"/>
              <a:gd name="connsiteX1" fmla="*/ 466725 w 1143000"/>
              <a:gd name="connsiteY1" fmla="*/ 407193 h 933450"/>
              <a:gd name="connsiteX2" fmla="*/ 390525 w 1143000"/>
              <a:gd name="connsiteY2" fmla="*/ 340518 h 933450"/>
              <a:gd name="connsiteX3" fmla="*/ 314325 w 1143000"/>
              <a:gd name="connsiteY3" fmla="*/ 280987 h 933450"/>
              <a:gd name="connsiteX4" fmla="*/ 240506 w 1143000"/>
              <a:gd name="connsiteY4" fmla="*/ 221456 h 933450"/>
              <a:gd name="connsiteX5" fmla="*/ 135731 w 1143000"/>
              <a:gd name="connsiteY5" fmla="*/ 145256 h 933450"/>
              <a:gd name="connsiteX6" fmla="*/ 23813 w 1143000"/>
              <a:gd name="connsiteY6" fmla="*/ 71437 h 933450"/>
              <a:gd name="connsiteX7" fmla="*/ 9525 w 1143000"/>
              <a:gd name="connsiteY7" fmla="*/ 59531 h 933450"/>
              <a:gd name="connsiteX8" fmla="*/ 0 w 1143000"/>
              <a:gd name="connsiteY8" fmla="*/ 38100 h 933450"/>
              <a:gd name="connsiteX9" fmla="*/ 0 w 1143000"/>
              <a:gd name="connsiteY9" fmla="*/ 11906 h 933450"/>
              <a:gd name="connsiteX10" fmla="*/ 4763 w 1143000"/>
              <a:gd name="connsiteY10" fmla="*/ 2381 h 933450"/>
              <a:gd name="connsiteX11" fmla="*/ 16669 w 1143000"/>
              <a:gd name="connsiteY11" fmla="*/ 0 h 933450"/>
              <a:gd name="connsiteX12" fmla="*/ 47625 w 1143000"/>
              <a:gd name="connsiteY12" fmla="*/ 7143 h 933450"/>
              <a:gd name="connsiteX13" fmla="*/ 238125 w 1143000"/>
              <a:gd name="connsiteY13" fmla="*/ 83343 h 933450"/>
              <a:gd name="connsiteX14" fmla="*/ 435769 w 1143000"/>
              <a:gd name="connsiteY14" fmla="*/ 161925 h 933450"/>
              <a:gd name="connsiteX15" fmla="*/ 633413 w 1143000"/>
              <a:gd name="connsiteY15" fmla="*/ 252412 h 933450"/>
              <a:gd name="connsiteX16" fmla="*/ 797719 w 1143000"/>
              <a:gd name="connsiteY16" fmla="*/ 328612 h 933450"/>
              <a:gd name="connsiteX17" fmla="*/ 816769 w 1143000"/>
              <a:gd name="connsiteY17" fmla="*/ 340518 h 933450"/>
              <a:gd name="connsiteX18" fmla="*/ 914400 w 1143000"/>
              <a:gd name="connsiteY18" fmla="*/ 426243 h 933450"/>
              <a:gd name="connsiteX19" fmla="*/ 1004888 w 1143000"/>
              <a:gd name="connsiteY19" fmla="*/ 519112 h 933450"/>
              <a:gd name="connsiteX20" fmla="*/ 1050131 w 1143000"/>
              <a:gd name="connsiteY20" fmla="*/ 571500 h 933450"/>
              <a:gd name="connsiteX21" fmla="*/ 1092994 w 1143000"/>
              <a:gd name="connsiteY21" fmla="*/ 623887 h 933450"/>
              <a:gd name="connsiteX22" fmla="*/ 1112044 w 1143000"/>
              <a:gd name="connsiteY22" fmla="*/ 661987 h 933450"/>
              <a:gd name="connsiteX23" fmla="*/ 1121569 w 1143000"/>
              <a:gd name="connsiteY23" fmla="*/ 685800 h 933450"/>
              <a:gd name="connsiteX24" fmla="*/ 1131094 w 1143000"/>
              <a:gd name="connsiteY24" fmla="*/ 726281 h 933450"/>
              <a:gd name="connsiteX25" fmla="*/ 1140619 w 1143000"/>
              <a:gd name="connsiteY25" fmla="*/ 778668 h 933450"/>
              <a:gd name="connsiteX26" fmla="*/ 1143000 w 1143000"/>
              <a:gd name="connsiteY26" fmla="*/ 826293 h 933450"/>
              <a:gd name="connsiteX27" fmla="*/ 1135856 w 1143000"/>
              <a:gd name="connsiteY27" fmla="*/ 866775 h 933450"/>
              <a:gd name="connsiteX28" fmla="*/ 1128713 w 1143000"/>
              <a:gd name="connsiteY28" fmla="*/ 890587 h 933450"/>
              <a:gd name="connsiteX29" fmla="*/ 1112044 w 1143000"/>
              <a:gd name="connsiteY29" fmla="*/ 909637 h 933450"/>
              <a:gd name="connsiteX30" fmla="*/ 1081088 w 1143000"/>
              <a:gd name="connsiteY30" fmla="*/ 926306 h 933450"/>
              <a:gd name="connsiteX31" fmla="*/ 1042988 w 1143000"/>
              <a:gd name="connsiteY31" fmla="*/ 933450 h 933450"/>
              <a:gd name="connsiteX32" fmla="*/ 1009650 w 1143000"/>
              <a:gd name="connsiteY32" fmla="*/ 931068 h 933450"/>
              <a:gd name="connsiteX33" fmla="*/ 971550 w 1143000"/>
              <a:gd name="connsiteY33" fmla="*/ 916781 h 933450"/>
              <a:gd name="connsiteX34" fmla="*/ 938213 w 1143000"/>
              <a:gd name="connsiteY34" fmla="*/ 897731 h 933450"/>
              <a:gd name="connsiteX35" fmla="*/ 897731 w 1143000"/>
              <a:gd name="connsiteY35" fmla="*/ 859631 h 933450"/>
              <a:gd name="connsiteX36" fmla="*/ 835819 w 1143000"/>
              <a:gd name="connsiteY36" fmla="*/ 778668 h 933450"/>
              <a:gd name="connsiteX37" fmla="*/ 766763 w 1143000"/>
              <a:gd name="connsiteY37" fmla="*/ 700087 h 933450"/>
              <a:gd name="connsiteX38" fmla="*/ 704850 w 1143000"/>
              <a:gd name="connsiteY38" fmla="*/ 635793 h 933450"/>
              <a:gd name="connsiteX39" fmla="*/ 645319 w 1143000"/>
              <a:gd name="connsiteY39" fmla="*/ 571500 h 933450"/>
              <a:gd name="connsiteX40" fmla="*/ 557213 w 1143000"/>
              <a:gd name="connsiteY40" fmla="*/ 4857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43000" h="933450">
                <a:moveTo>
                  <a:pt x="557213" y="485775"/>
                </a:moveTo>
                <a:lnTo>
                  <a:pt x="466725" y="407193"/>
                </a:lnTo>
                <a:lnTo>
                  <a:pt x="390525" y="340518"/>
                </a:lnTo>
                <a:lnTo>
                  <a:pt x="314325" y="280987"/>
                </a:lnTo>
                <a:lnTo>
                  <a:pt x="240506" y="221456"/>
                </a:lnTo>
                <a:lnTo>
                  <a:pt x="135731" y="145256"/>
                </a:lnTo>
                <a:lnTo>
                  <a:pt x="23813" y="71437"/>
                </a:lnTo>
                <a:lnTo>
                  <a:pt x="9525" y="59531"/>
                </a:lnTo>
                <a:lnTo>
                  <a:pt x="0" y="38100"/>
                </a:lnTo>
                <a:lnTo>
                  <a:pt x="0" y="11906"/>
                </a:lnTo>
                <a:lnTo>
                  <a:pt x="4763" y="2381"/>
                </a:lnTo>
                <a:lnTo>
                  <a:pt x="16669" y="0"/>
                </a:lnTo>
                <a:lnTo>
                  <a:pt x="47625" y="7143"/>
                </a:lnTo>
                <a:lnTo>
                  <a:pt x="238125" y="83343"/>
                </a:lnTo>
                <a:lnTo>
                  <a:pt x="435769" y="161925"/>
                </a:lnTo>
                <a:lnTo>
                  <a:pt x="633413" y="252412"/>
                </a:lnTo>
                <a:lnTo>
                  <a:pt x="797719" y="328612"/>
                </a:lnTo>
                <a:lnTo>
                  <a:pt x="816769" y="340518"/>
                </a:lnTo>
                <a:lnTo>
                  <a:pt x="914400" y="426243"/>
                </a:lnTo>
                <a:lnTo>
                  <a:pt x="1004888" y="519112"/>
                </a:lnTo>
                <a:lnTo>
                  <a:pt x="1050131" y="571500"/>
                </a:lnTo>
                <a:lnTo>
                  <a:pt x="1092994" y="623887"/>
                </a:lnTo>
                <a:lnTo>
                  <a:pt x="1112044" y="661987"/>
                </a:lnTo>
                <a:lnTo>
                  <a:pt x="1121569" y="685800"/>
                </a:lnTo>
                <a:lnTo>
                  <a:pt x="1131094" y="726281"/>
                </a:lnTo>
                <a:lnTo>
                  <a:pt x="1140619" y="778668"/>
                </a:lnTo>
                <a:lnTo>
                  <a:pt x="1143000" y="826293"/>
                </a:lnTo>
                <a:lnTo>
                  <a:pt x="1135856" y="866775"/>
                </a:lnTo>
                <a:lnTo>
                  <a:pt x="1128713" y="890587"/>
                </a:lnTo>
                <a:lnTo>
                  <a:pt x="1112044" y="909637"/>
                </a:lnTo>
                <a:lnTo>
                  <a:pt x="1081088" y="926306"/>
                </a:lnTo>
                <a:lnTo>
                  <a:pt x="1042988" y="933450"/>
                </a:lnTo>
                <a:lnTo>
                  <a:pt x="1009650" y="931068"/>
                </a:lnTo>
                <a:lnTo>
                  <a:pt x="971550" y="916781"/>
                </a:lnTo>
                <a:lnTo>
                  <a:pt x="938213" y="897731"/>
                </a:lnTo>
                <a:lnTo>
                  <a:pt x="897731" y="859631"/>
                </a:lnTo>
                <a:lnTo>
                  <a:pt x="835819" y="778668"/>
                </a:lnTo>
                <a:lnTo>
                  <a:pt x="766763" y="700087"/>
                </a:lnTo>
                <a:lnTo>
                  <a:pt x="704850" y="635793"/>
                </a:lnTo>
                <a:lnTo>
                  <a:pt x="645319" y="571500"/>
                </a:lnTo>
                <a:lnTo>
                  <a:pt x="557213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816293-9AA3-4613-86E3-E3C8378623D4}"/>
              </a:ext>
            </a:extLst>
          </p:cNvPr>
          <p:cNvGrpSpPr/>
          <p:nvPr/>
        </p:nvGrpSpPr>
        <p:grpSpPr>
          <a:xfrm>
            <a:off x="2567781" y="1268412"/>
            <a:ext cx="4567237" cy="4884738"/>
            <a:chOff x="2738438" y="1444625"/>
            <a:chExt cx="4567237" cy="488473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8EC00EB2-2CC9-49EB-A79F-63C15B290499}"/>
                </a:ext>
              </a:extLst>
            </p:cNvPr>
            <p:cNvSpPr/>
            <p:nvPr/>
          </p:nvSpPr>
          <p:spPr>
            <a:xfrm>
              <a:off x="2738438" y="14446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F1938D1-E65E-4D7A-85D1-41CBF4F90EDA}"/>
                </a:ext>
              </a:extLst>
            </p:cNvPr>
            <p:cNvSpPr/>
            <p:nvPr/>
          </p:nvSpPr>
          <p:spPr>
            <a:xfrm>
              <a:off x="5338763" y="16525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A1A3058-5798-4F1D-B23C-D460CDCDFFCE}"/>
                </a:ext>
              </a:extLst>
            </p:cNvPr>
            <p:cNvSpPr/>
            <p:nvPr/>
          </p:nvSpPr>
          <p:spPr>
            <a:xfrm rot="16200000">
              <a:off x="3230563" y="42545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2029EA0-1D35-42D1-A812-2B38B1445A9F}"/>
                </a:ext>
              </a:extLst>
            </p:cNvPr>
            <p:cNvSpPr/>
            <p:nvPr/>
          </p:nvSpPr>
          <p:spPr>
            <a:xfrm rot="16200000">
              <a:off x="2991644" y="29948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604BFB2-FE4B-4530-93C0-1D6E56BAFE9B}"/>
                </a:ext>
              </a:extLst>
            </p:cNvPr>
            <p:cNvSpPr/>
            <p:nvPr/>
          </p:nvSpPr>
          <p:spPr>
            <a:xfrm>
              <a:off x="5003800" y="15509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EC47755-239A-4415-AA4F-DC6ACB62369E}"/>
                </a:ext>
              </a:extLst>
            </p:cNvPr>
            <p:cNvSpPr/>
            <p:nvPr/>
          </p:nvSpPr>
          <p:spPr>
            <a:xfrm>
              <a:off x="6913563" y="23701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07B26DE2-3702-4453-8147-5D0A2931CE68}"/>
                </a:ext>
              </a:extLst>
            </p:cNvPr>
            <p:cNvSpPr/>
            <p:nvPr/>
          </p:nvSpPr>
          <p:spPr>
            <a:xfrm rot="16200000">
              <a:off x="4203700" y="34639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8C678B4-0E93-455D-889E-98FB83FD0A40}"/>
                </a:ext>
              </a:extLst>
            </p:cNvPr>
            <p:cNvSpPr/>
            <p:nvPr/>
          </p:nvSpPr>
          <p:spPr>
            <a:xfrm>
              <a:off x="4348163" y="38941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9913B386-3B6D-4235-ADAD-802872D2331A}"/>
                </a:ext>
              </a:extLst>
            </p:cNvPr>
            <p:cNvSpPr/>
            <p:nvPr/>
          </p:nvSpPr>
          <p:spPr>
            <a:xfrm>
              <a:off x="4351338" y="44751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8F8B6BA-1ADB-459E-A91D-060C627A8004}"/>
                </a:ext>
              </a:extLst>
            </p:cNvPr>
            <p:cNvSpPr/>
            <p:nvPr/>
          </p:nvSpPr>
          <p:spPr>
            <a:xfrm>
              <a:off x="4351338" y="51006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30018C01-C657-4A5C-AD32-B732968B621E}"/>
                </a:ext>
              </a:extLst>
            </p:cNvPr>
            <p:cNvSpPr/>
            <p:nvPr/>
          </p:nvSpPr>
          <p:spPr>
            <a:xfrm>
              <a:off x="3467100" y="54197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96254521-AAED-4A84-B126-CE4C3E8F3097}"/>
                </a:ext>
              </a:extLst>
            </p:cNvPr>
            <p:cNvSpPr/>
            <p:nvPr/>
          </p:nvSpPr>
          <p:spPr>
            <a:xfrm>
              <a:off x="5438775" y="53959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580E9293-B24B-4B0A-92E2-77AAF38D7ED2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224F961E-CBBC-47F8-9D2C-125EC2EB3B80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132F7E54-80E5-4B0A-8669-8DD6C1DF5AF6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19998B1-61B9-44F7-8909-CC15986E3419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B11A957B-2473-4D20-AAD4-74D59306E8DC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7C17629-A058-4AAC-8B10-D23B6139D84B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83E94D54-FFD0-408B-A88E-7BFD74DCCFC0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1EC3E5B8-EA93-470C-8453-D8A0931F8FC5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1E531461-740B-409A-A799-CBC0A22C0B12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6CE0AC77-79A7-44C8-867C-A06C3804B3BE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D354890C-58BA-4C45-B20B-5AA5EC76E458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13A1A697-299D-4B96-AF17-9C897984A928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E79B3466-C494-4012-A987-71D94098649D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4742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ECC75D3-B37F-4988-99BC-5428BBE591B0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5ED2943-3181-5A4A-8E9D-5D42388519C1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E22A2BC-5927-E845-BA74-602582467EE7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CA82861-438B-464E-B0CD-7659EE1F2B8B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F9B647A-B6C6-2349-AC6D-2CFAADAB348F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F11FF69-883C-4340-9FB5-F06E0FAE2F21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CC3C5CA-B7F3-1040-951D-AC24A0AFC621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EA290C9-8453-F747-9BB5-9565A03A7E91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53A420-F3E5-BE47-A61B-707E02E05B04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1AF51B4-DCD1-8240-8EB1-258D3E6DAB26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979AAA7-3158-754E-A1FD-233E9C996449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C3161D-62EF-2041-9284-0A665CFEAB27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DDBDC79-93C2-3F43-8110-A36A40C902FA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666731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EBEF429-8109-4C40-8518-F53C5906CCBB}"/>
              </a:ext>
            </a:extLst>
          </p:cNvPr>
          <p:cNvSpPr/>
          <p:nvPr/>
        </p:nvSpPr>
        <p:spPr>
          <a:xfrm>
            <a:off x="2952750" y="1808163"/>
            <a:ext cx="855663" cy="606425"/>
          </a:xfrm>
          <a:custGeom>
            <a:avLst/>
            <a:gdLst>
              <a:gd name="connsiteX0" fmla="*/ 431006 w 854869"/>
              <a:gd name="connsiteY0" fmla="*/ 457200 h 607219"/>
              <a:gd name="connsiteX1" fmla="*/ 552450 w 854869"/>
              <a:gd name="connsiteY1" fmla="*/ 526256 h 607219"/>
              <a:gd name="connsiteX2" fmla="*/ 645319 w 854869"/>
              <a:gd name="connsiteY2" fmla="*/ 571500 h 607219"/>
              <a:gd name="connsiteX3" fmla="*/ 697706 w 854869"/>
              <a:gd name="connsiteY3" fmla="*/ 597694 h 607219"/>
              <a:gd name="connsiteX4" fmla="*/ 716756 w 854869"/>
              <a:gd name="connsiteY4" fmla="*/ 602456 h 607219"/>
              <a:gd name="connsiteX5" fmla="*/ 752475 w 854869"/>
              <a:gd name="connsiteY5" fmla="*/ 607219 h 607219"/>
              <a:gd name="connsiteX6" fmla="*/ 790575 w 854869"/>
              <a:gd name="connsiteY6" fmla="*/ 604837 h 607219"/>
              <a:gd name="connsiteX7" fmla="*/ 812006 w 854869"/>
              <a:gd name="connsiteY7" fmla="*/ 597694 h 607219"/>
              <a:gd name="connsiteX8" fmla="*/ 828675 w 854869"/>
              <a:gd name="connsiteY8" fmla="*/ 583406 h 607219"/>
              <a:gd name="connsiteX9" fmla="*/ 842963 w 854869"/>
              <a:gd name="connsiteY9" fmla="*/ 569119 h 607219"/>
              <a:gd name="connsiteX10" fmla="*/ 852488 w 854869"/>
              <a:gd name="connsiteY10" fmla="*/ 540544 h 607219"/>
              <a:gd name="connsiteX11" fmla="*/ 854869 w 854869"/>
              <a:gd name="connsiteY11" fmla="*/ 502444 h 607219"/>
              <a:gd name="connsiteX12" fmla="*/ 852488 w 854869"/>
              <a:gd name="connsiteY12" fmla="*/ 459581 h 607219"/>
              <a:gd name="connsiteX13" fmla="*/ 842963 w 854869"/>
              <a:gd name="connsiteY13" fmla="*/ 411956 h 607219"/>
              <a:gd name="connsiteX14" fmla="*/ 819150 w 854869"/>
              <a:gd name="connsiteY14" fmla="*/ 357187 h 607219"/>
              <a:gd name="connsiteX15" fmla="*/ 790575 w 854869"/>
              <a:gd name="connsiteY15" fmla="*/ 311944 h 607219"/>
              <a:gd name="connsiteX16" fmla="*/ 752475 w 854869"/>
              <a:gd name="connsiteY16" fmla="*/ 276225 h 607219"/>
              <a:gd name="connsiteX17" fmla="*/ 709613 w 854869"/>
              <a:gd name="connsiteY17" fmla="*/ 242887 h 607219"/>
              <a:gd name="connsiteX18" fmla="*/ 690563 w 854869"/>
              <a:gd name="connsiteY18" fmla="*/ 235744 h 607219"/>
              <a:gd name="connsiteX19" fmla="*/ 628650 w 854869"/>
              <a:gd name="connsiteY19" fmla="*/ 228600 h 607219"/>
              <a:gd name="connsiteX20" fmla="*/ 540544 w 854869"/>
              <a:gd name="connsiteY20" fmla="*/ 216694 h 607219"/>
              <a:gd name="connsiteX21" fmla="*/ 450056 w 854869"/>
              <a:gd name="connsiteY21" fmla="*/ 197644 h 607219"/>
              <a:gd name="connsiteX22" fmla="*/ 369094 w 854869"/>
              <a:gd name="connsiteY22" fmla="*/ 178594 h 607219"/>
              <a:gd name="connsiteX23" fmla="*/ 285750 w 854869"/>
              <a:gd name="connsiteY23" fmla="*/ 154781 h 607219"/>
              <a:gd name="connsiteX24" fmla="*/ 202406 w 854869"/>
              <a:gd name="connsiteY24" fmla="*/ 123825 h 607219"/>
              <a:gd name="connsiteX25" fmla="*/ 161925 w 854869"/>
              <a:gd name="connsiteY25" fmla="*/ 104775 h 607219"/>
              <a:gd name="connsiteX26" fmla="*/ 128588 w 854869"/>
              <a:gd name="connsiteY26" fmla="*/ 85725 h 607219"/>
              <a:gd name="connsiteX27" fmla="*/ 90488 w 854869"/>
              <a:gd name="connsiteY27" fmla="*/ 57150 h 607219"/>
              <a:gd name="connsiteX28" fmla="*/ 69056 w 854869"/>
              <a:gd name="connsiteY28" fmla="*/ 35719 h 607219"/>
              <a:gd name="connsiteX29" fmla="*/ 42863 w 854869"/>
              <a:gd name="connsiteY29" fmla="*/ 9525 h 607219"/>
              <a:gd name="connsiteX30" fmla="*/ 23813 w 854869"/>
              <a:gd name="connsiteY30" fmla="*/ 0 h 607219"/>
              <a:gd name="connsiteX31" fmla="*/ 14288 w 854869"/>
              <a:gd name="connsiteY31" fmla="*/ 0 h 607219"/>
              <a:gd name="connsiteX32" fmla="*/ 4763 w 854869"/>
              <a:gd name="connsiteY32" fmla="*/ 4762 h 607219"/>
              <a:gd name="connsiteX33" fmla="*/ 0 w 854869"/>
              <a:gd name="connsiteY33" fmla="*/ 19050 h 607219"/>
              <a:gd name="connsiteX34" fmla="*/ 2381 w 854869"/>
              <a:gd name="connsiteY34" fmla="*/ 45244 h 607219"/>
              <a:gd name="connsiteX35" fmla="*/ 9525 w 854869"/>
              <a:gd name="connsiteY35" fmla="*/ 71437 h 607219"/>
              <a:gd name="connsiteX36" fmla="*/ 28575 w 854869"/>
              <a:gd name="connsiteY36" fmla="*/ 111919 h 607219"/>
              <a:gd name="connsiteX37" fmla="*/ 57150 w 854869"/>
              <a:gd name="connsiteY37" fmla="*/ 154781 h 607219"/>
              <a:gd name="connsiteX38" fmla="*/ 92869 w 854869"/>
              <a:gd name="connsiteY38" fmla="*/ 197644 h 607219"/>
              <a:gd name="connsiteX39" fmla="*/ 126206 w 854869"/>
              <a:gd name="connsiteY39" fmla="*/ 233362 h 607219"/>
              <a:gd name="connsiteX40" fmla="*/ 178594 w 854869"/>
              <a:gd name="connsiteY40" fmla="*/ 283369 h 607219"/>
              <a:gd name="connsiteX41" fmla="*/ 259556 w 854869"/>
              <a:gd name="connsiteY41" fmla="*/ 347662 h 607219"/>
              <a:gd name="connsiteX42" fmla="*/ 316706 w 854869"/>
              <a:gd name="connsiteY42" fmla="*/ 388144 h 607219"/>
              <a:gd name="connsiteX43" fmla="*/ 431006 w 854869"/>
              <a:gd name="connsiteY43" fmla="*/ 4572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54869" h="607219">
                <a:moveTo>
                  <a:pt x="431006" y="457200"/>
                </a:moveTo>
                <a:lnTo>
                  <a:pt x="552450" y="526256"/>
                </a:lnTo>
                <a:lnTo>
                  <a:pt x="645319" y="571500"/>
                </a:lnTo>
                <a:lnTo>
                  <a:pt x="697706" y="597694"/>
                </a:lnTo>
                <a:lnTo>
                  <a:pt x="716756" y="602456"/>
                </a:lnTo>
                <a:lnTo>
                  <a:pt x="752475" y="607219"/>
                </a:lnTo>
                <a:lnTo>
                  <a:pt x="790575" y="604837"/>
                </a:lnTo>
                <a:lnTo>
                  <a:pt x="812006" y="597694"/>
                </a:lnTo>
                <a:lnTo>
                  <a:pt x="828675" y="583406"/>
                </a:lnTo>
                <a:lnTo>
                  <a:pt x="842963" y="569119"/>
                </a:lnTo>
                <a:lnTo>
                  <a:pt x="852488" y="540544"/>
                </a:lnTo>
                <a:lnTo>
                  <a:pt x="854869" y="502444"/>
                </a:lnTo>
                <a:lnTo>
                  <a:pt x="852488" y="459581"/>
                </a:lnTo>
                <a:lnTo>
                  <a:pt x="842963" y="411956"/>
                </a:lnTo>
                <a:lnTo>
                  <a:pt x="819150" y="357187"/>
                </a:lnTo>
                <a:lnTo>
                  <a:pt x="790575" y="311944"/>
                </a:lnTo>
                <a:lnTo>
                  <a:pt x="752475" y="276225"/>
                </a:lnTo>
                <a:lnTo>
                  <a:pt x="709613" y="242887"/>
                </a:lnTo>
                <a:lnTo>
                  <a:pt x="690563" y="235744"/>
                </a:lnTo>
                <a:lnTo>
                  <a:pt x="628650" y="228600"/>
                </a:lnTo>
                <a:lnTo>
                  <a:pt x="540544" y="216694"/>
                </a:lnTo>
                <a:lnTo>
                  <a:pt x="450056" y="197644"/>
                </a:lnTo>
                <a:lnTo>
                  <a:pt x="369094" y="178594"/>
                </a:lnTo>
                <a:lnTo>
                  <a:pt x="285750" y="154781"/>
                </a:lnTo>
                <a:lnTo>
                  <a:pt x="202406" y="123825"/>
                </a:lnTo>
                <a:lnTo>
                  <a:pt x="161925" y="104775"/>
                </a:lnTo>
                <a:lnTo>
                  <a:pt x="128588" y="85725"/>
                </a:lnTo>
                <a:lnTo>
                  <a:pt x="90488" y="57150"/>
                </a:lnTo>
                <a:lnTo>
                  <a:pt x="69056" y="35719"/>
                </a:lnTo>
                <a:lnTo>
                  <a:pt x="42863" y="9525"/>
                </a:lnTo>
                <a:lnTo>
                  <a:pt x="23813" y="0"/>
                </a:lnTo>
                <a:lnTo>
                  <a:pt x="14288" y="0"/>
                </a:lnTo>
                <a:lnTo>
                  <a:pt x="4763" y="4762"/>
                </a:lnTo>
                <a:lnTo>
                  <a:pt x="0" y="19050"/>
                </a:lnTo>
                <a:lnTo>
                  <a:pt x="2381" y="45244"/>
                </a:lnTo>
                <a:lnTo>
                  <a:pt x="9525" y="71437"/>
                </a:lnTo>
                <a:lnTo>
                  <a:pt x="28575" y="111919"/>
                </a:lnTo>
                <a:lnTo>
                  <a:pt x="57150" y="154781"/>
                </a:lnTo>
                <a:lnTo>
                  <a:pt x="92869" y="197644"/>
                </a:lnTo>
                <a:lnTo>
                  <a:pt x="126206" y="233362"/>
                </a:lnTo>
                <a:lnTo>
                  <a:pt x="178594" y="283369"/>
                </a:lnTo>
                <a:lnTo>
                  <a:pt x="259556" y="347662"/>
                </a:lnTo>
                <a:lnTo>
                  <a:pt x="316706" y="388144"/>
                </a:lnTo>
                <a:lnTo>
                  <a:pt x="431006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F71E368-07F7-7D47-9673-D9A8F246C07B}"/>
              </a:ext>
            </a:extLst>
          </p:cNvPr>
          <p:cNvSpPr/>
          <p:nvPr/>
        </p:nvSpPr>
        <p:spPr>
          <a:xfrm>
            <a:off x="2722563" y="2944813"/>
            <a:ext cx="773112" cy="612775"/>
          </a:xfrm>
          <a:custGeom>
            <a:avLst/>
            <a:gdLst>
              <a:gd name="connsiteX0" fmla="*/ 271462 w 773906"/>
              <a:gd name="connsiteY0" fmla="*/ 147638 h 611982"/>
              <a:gd name="connsiteX1" fmla="*/ 340519 w 773906"/>
              <a:gd name="connsiteY1" fmla="*/ 178594 h 611982"/>
              <a:gd name="connsiteX2" fmla="*/ 383381 w 773906"/>
              <a:gd name="connsiteY2" fmla="*/ 195263 h 611982"/>
              <a:gd name="connsiteX3" fmla="*/ 428625 w 773906"/>
              <a:gd name="connsiteY3" fmla="*/ 211932 h 611982"/>
              <a:gd name="connsiteX4" fmla="*/ 504825 w 773906"/>
              <a:gd name="connsiteY4" fmla="*/ 235744 h 611982"/>
              <a:gd name="connsiteX5" fmla="*/ 585787 w 773906"/>
              <a:gd name="connsiteY5" fmla="*/ 254794 h 611982"/>
              <a:gd name="connsiteX6" fmla="*/ 614362 w 773906"/>
              <a:gd name="connsiteY6" fmla="*/ 259557 h 611982"/>
              <a:gd name="connsiteX7" fmla="*/ 638175 w 773906"/>
              <a:gd name="connsiteY7" fmla="*/ 261938 h 611982"/>
              <a:gd name="connsiteX8" fmla="*/ 654844 w 773906"/>
              <a:gd name="connsiteY8" fmla="*/ 271463 h 611982"/>
              <a:gd name="connsiteX9" fmla="*/ 690562 w 773906"/>
              <a:gd name="connsiteY9" fmla="*/ 304800 h 611982"/>
              <a:gd name="connsiteX10" fmla="*/ 719137 w 773906"/>
              <a:gd name="connsiteY10" fmla="*/ 335757 h 611982"/>
              <a:gd name="connsiteX11" fmla="*/ 742950 w 773906"/>
              <a:gd name="connsiteY11" fmla="*/ 371475 h 611982"/>
              <a:gd name="connsiteX12" fmla="*/ 759619 w 773906"/>
              <a:gd name="connsiteY12" fmla="*/ 409575 h 611982"/>
              <a:gd name="connsiteX13" fmla="*/ 766762 w 773906"/>
              <a:gd name="connsiteY13" fmla="*/ 442913 h 611982"/>
              <a:gd name="connsiteX14" fmla="*/ 771525 w 773906"/>
              <a:gd name="connsiteY14" fmla="*/ 476250 h 611982"/>
              <a:gd name="connsiteX15" fmla="*/ 773906 w 773906"/>
              <a:gd name="connsiteY15" fmla="*/ 519113 h 611982"/>
              <a:gd name="connsiteX16" fmla="*/ 769144 w 773906"/>
              <a:gd name="connsiteY16" fmla="*/ 554832 h 611982"/>
              <a:gd name="connsiteX17" fmla="*/ 762000 w 773906"/>
              <a:gd name="connsiteY17" fmla="*/ 576263 h 611982"/>
              <a:gd name="connsiteX18" fmla="*/ 747712 w 773906"/>
              <a:gd name="connsiteY18" fmla="*/ 595313 h 611982"/>
              <a:gd name="connsiteX19" fmla="*/ 735806 w 773906"/>
              <a:gd name="connsiteY19" fmla="*/ 602457 h 611982"/>
              <a:gd name="connsiteX20" fmla="*/ 716756 w 773906"/>
              <a:gd name="connsiteY20" fmla="*/ 609600 h 611982"/>
              <a:gd name="connsiteX21" fmla="*/ 695325 w 773906"/>
              <a:gd name="connsiteY21" fmla="*/ 611982 h 611982"/>
              <a:gd name="connsiteX22" fmla="*/ 678656 w 773906"/>
              <a:gd name="connsiteY22" fmla="*/ 611982 h 611982"/>
              <a:gd name="connsiteX23" fmla="*/ 640556 w 773906"/>
              <a:gd name="connsiteY23" fmla="*/ 604838 h 611982"/>
              <a:gd name="connsiteX24" fmla="*/ 614362 w 773906"/>
              <a:gd name="connsiteY24" fmla="*/ 595313 h 611982"/>
              <a:gd name="connsiteX25" fmla="*/ 581025 w 773906"/>
              <a:gd name="connsiteY25" fmla="*/ 578644 h 611982"/>
              <a:gd name="connsiteX26" fmla="*/ 511969 w 773906"/>
              <a:gd name="connsiteY26" fmla="*/ 538163 h 611982"/>
              <a:gd name="connsiteX27" fmla="*/ 438150 w 773906"/>
              <a:gd name="connsiteY27" fmla="*/ 488157 h 611982"/>
              <a:gd name="connsiteX28" fmla="*/ 342900 w 773906"/>
              <a:gd name="connsiteY28" fmla="*/ 423863 h 611982"/>
              <a:gd name="connsiteX29" fmla="*/ 276225 w 773906"/>
              <a:gd name="connsiteY29" fmla="*/ 376238 h 611982"/>
              <a:gd name="connsiteX30" fmla="*/ 223837 w 773906"/>
              <a:gd name="connsiteY30" fmla="*/ 338138 h 611982"/>
              <a:gd name="connsiteX31" fmla="*/ 202406 w 773906"/>
              <a:gd name="connsiteY31" fmla="*/ 319088 h 611982"/>
              <a:gd name="connsiteX32" fmla="*/ 161925 w 773906"/>
              <a:gd name="connsiteY32" fmla="*/ 273844 h 611982"/>
              <a:gd name="connsiteX33" fmla="*/ 126206 w 773906"/>
              <a:gd name="connsiteY33" fmla="*/ 233363 h 611982"/>
              <a:gd name="connsiteX34" fmla="*/ 88106 w 773906"/>
              <a:gd name="connsiteY34" fmla="*/ 178594 h 611982"/>
              <a:gd name="connsiteX35" fmla="*/ 38100 w 773906"/>
              <a:gd name="connsiteY35" fmla="*/ 104775 h 611982"/>
              <a:gd name="connsiteX36" fmla="*/ 11906 w 773906"/>
              <a:gd name="connsiteY36" fmla="*/ 61913 h 611982"/>
              <a:gd name="connsiteX37" fmla="*/ 0 w 773906"/>
              <a:gd name="connsiteY37" fmla="*/ 26194 h 611982"/>
              <a:gd name="connsiteX38" fmla="*/ 0 w 773906"/>
              <a:gd name="connsiteY38" fmla="*/ 14288 h 611982"/>
              <a:gd name="connsiteX39" fmla="*/ 7144 w 773906"/>
              <a:gd name="connsiteY39" fmla="*/ 4763 h 611982"/>
              <a:gd name="connsiteX40" fmla="*/ 26194 w 773906"/>
              <a:gd name="connsiteY40" fmla="*/ 0 h 611982"/>
              <a:gd name="connsiteX41" fmla="*/ 57150 w 773906"/>
              <a:gd name="connsiteY41" fmla="*/ 14288 h 611982"/>
              <a:gd name="connsiteX42" fmla="*/ 119062 w 773906"/>
              <a:gd name="connsiteY42" fmla="*/ 59532 h 611982"/>
              <a:gd name="connsiteX43" fmla="*/ 271462 w 773906"/>
              <a:gd name="connsiteY43" fmla="*/ 147638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6" h="611982">
                <a:moveTo>
                  <a:pt x="271462" y="147638"/>
                </a:moveTo>
                <a:lnTo>
                  <a:pt x="340519" y="178594"/>
                </a:lnTo>
                <a:lnTo>
                  <a:pt x="383381" y="195263"/>
                </a:lnTo>
                <a:lnTo>
                  <a:pt x="428625" y="211932"/>
                </a:lnTo>
                <a:lnTo>
                  <a:pt x="504825" y="235744"/>
                </a:lnTo>
                <a:lnTo>
                  <a:pt x="585787" y="254794"/>
                </a:lnTo>
                <a:lnTo>
                  <a:pt x="614362" y="259557"/>
                </a:lnTo>
                <a:lnTo>
                  <a:pt x="638175" y="261938"/>
                </a:lnTo>
                <a:lnTo>
                  <a:pt x="654844" y="271463"/>
                </a:lnTo>
                <a:lnTo>
                  <a:pt x="690562" y="304800"/>
                </a:lnTo>
                <a:lnTo>
                  <a:pt x="719137" y="335757"/>
                </a:lnTo>
                <a:lnTo>
                  <a:pt x="742950" y="371475"/>
                </a:lnTo>
                <a:lnTo>
                  <a:pt x="759619" y="409575"/>
                </a:lnTo>
                <a:lnTo>
                  <a:pt x="766762" y="442913"/>
                </a:lnTo>
                <a:lnTo>
                  <a:pt x="771525" y="476250"/>
                </a:lnTo>
                <a:lnTo>
                  <a:pt x="773906" y="519113"/>
                </a:lnTo>
                <a:lnTo>
                  <a:pt x="769144" y="554832"/>
                </a:lnTo>
                <a:lnTo>
                  <a:pt x="762000" y="576263"/>
                </a:lnTo>
                <a:lnTo>
                  <a:pt x="747712" y="595313"/>
                </a:lnTo>
                <a:lnTo>
                  <a:pt x="735806" y="602457"/>
                </a:lnTo>
                <a:lnTo>
                  <a:pt x="716756" y="609600"/>
                </a:lnTo>
                <a:lnTo>
                  <a:pt x="695325" y="611982"/>
                </a:lnTo>
                <a:lnTo>
                  <a:pt x="678656" y="611982"/>
                </a:lnTo>
                <a:lnTo>
                  <a:pt x="640556" y="604838"/>
                </a:lnTo>
                <a:lnTo>
                  <a:pt x="614362" y="595313"/>
                </a:lnTo>
                <a:lnTo>
                  <a:pt x="581025" y="578644"/>
                </a:lnTo>
                <a:lnTo>
                  <a:pt x="511969" y="538163"/>
                </a:lnTo>
                <a:lnTo>
                  <a:pt x="438150" y="488157"/>
                </a:lnTo>
                <a:lnTo>
                  <a:pt x="342900" y="423863"/>
                </a:lnTo>
                <a:lnTo>
                  <a:pt x="276225" y="376238"/>
                </a:lnTo>
                <a:lnTo>
                  <a:pt x="223837" y="338138"/>
                </a:lnTo>
                <a:lnTo>
                  <a:pt x="202406" y="319088"/>
                </a:lnTo>
                <a:lnTo>
                  <a:pt x="161925" y="273844"/>
                </a:lnTo>
                <a:lnTo>
                  <a:pt x="126206" y="233363"/>
                </a:lnTo>
                <a:lnTo>
                  <a:pt x="88106" y="178594"/>
                </a:lnTo>
                <a:lnTo>
                  <a:pt x="38100" y="104775"/>
                </a:lnTo>
                <a:lnTo>
                  <a:pt x="11906" y="61913"/>
                </a:lnTo>
                <a:lnTo>
                  <a:pt x="0" y="26194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14288"/>
                </a:lnTo>
                <a:lnTo>
                  <a:pt x="119062" y="59532"/>
                </a:lnTo>
                <a:lnTo>
                  <a:pt x="271462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997E424-7C6F-4044-9EA5-9953B060A7FE}"/>
              </a:ext>
            </a:extLst>
          </p:cNvPr>
          <p:cNvSpPr/>
          <p:nvPr/>
        </p:nvSpPr>
        <p:spPr>
          <a:xfrm>
            <a:off x="2709863" y="5210175"/>
            <a:ext cx="509587" cy="609600"/>
          </a:xfrm>
          <a:custGeom>
            <a:avLst/>
            <a:gdLst>
              <a:gd name="connsiteX0" fmla="*/ 202406 w 509587"/>
              <a:gd name="connsiteY0" fmla="*/ 383381 h 609600"/>
              <a:gd name="connsiteX1" fmla="*/ 61912 w 509587"/>
              <a:gd name="connsiteY1" fmla="*/ 150019 h 609600"/>
              <a:gd name="connsiteX2" fmla="*/ 9525 w 509587"/>
              <a:gd name="connsiteY2" fmla="*/ 61913 h 609600"/>
              <a:gd name="connsiteX3" fmla="*/ 0 w 509587"/>
              <a:gd name="connsiteY3" fmla="*/ 40481 h 609600"/>
              <a:gd name="connsiteX4" fmla="*/ 0 w 509587"/>
              <a:gd name="connsiteY4" fmla="*/ 21431 h 609600"/>
              <a:gd name="connsiteX5" fmla="*/ 2381 w 509587"/>
              <a:gd name="connsiteY5" fmla="*/ 7144 h 609600"/>
              <a:gd name="connsiteX6" fmla="*/ 7143 w 509587"/>
              <a:gd name="connsiteY6" fmla="*/ 0 h 609600"/>
              <a:gd name="connsiteX7" fmla="*/ 28575 w 509587"/>
              <a:gd name="connsiteY7" fmla="*/ 0 h 609600"/>
              <a:gd name="connsiteX8" fmla="*/ 54768 w 509587"/>
              <a:gd name="connsiteY8" fmla="*/ 9525 h 609600"/>
              <a:gd name="connsiteX9" fmla="*/ 78581 w 509587"/>
              <a:gd name="connsiteY9" fmla="*/ 33338 h 609600"/>
              <a:gd name="connsiteX10" fmla="*/ 126206 w 509587"/>
              <a:gd name="connsiteY10" fmla="*/ 76200 h 609600"/>
              <a:gd name="connsiteX11" fmla="*/ 159543 w 509587"/>
              <a:gd name="connsiteY11" fmla="*/ 97631 h 609600"/>
              <a:gd name="connsiteX12" fmla="*/ 192881 w 509587"/>
              <a:gd name="connsiteY12" fmla="*/ 111919 h 609600"/>
              <a:gd name="connsiteX13" fmla="*/ 509587 w 509587"/>
              <a:gd name="connsiteY13" fmla="*/ 328613 h 609600"/>
              <a:gd name="connsiteX14" fmla="*/ 485775 w 509587"/>
              <a:gd name="connsiteY14" fmla="*/ 459581 h 609600"/>
              <a:gd name="connsiteX15" fmla="*/ 469106 w 509587"/>
              <a:gd name="connsiteY15" fmla="*/ 526256 h 609600"/>
              <a:gd name="connsiteX16" fmla="*/ 459581 w 509587"/>
              <a:gd name="connsiteY16" fmla="*/ 554831 h 609600"/>
              <a:gd name="connsiteX17" fmla="*/ 447675 w 509587"/>
              <a:gd name="connsiteY17" fmla="*/ 576263 h 609600"/>
              <a:gd name="connsiteX18" fmla="*/ 433387 w 509587"/>
              <a:gd name="connsiteY18" fmla="*/ 595313 h 609600"/>
              <a:gd name="connsiteX19" fmla="*/ 421481 w 509587"/>
              <a:gd name="connsiteY19" fmla="*/ 602456 h 609600"/>
              <a:gd name="connsiteX20" fmla="*/ 407193 w 509587"/>
              <a:gd name="connsiteY20" fmla="*/ 609600 h 609600"/>
              <a:gd name="connsiteX21" fmla="*/ 395287 w 509587"/>
              <a:gd name="connsiteY21" fmla="*/ 609600 h 609600"/>
              <a:gd name="connsiteX22" fmla="*/ 371475 w 509587"/>
              <a:gd name="connsiteY22" fmla="*/ 604838 h 609600"/>
              <a:gd name="connsiteX23" fmla="*/ 342900 w 509587"/>
              <a:gd name="connsiteY23" fmla="*/ 588169 h 609600"/>
              <a:gd name="connsiteX24" fmla="*/ 326231 w 509587"/>
              <a:gd name="connsiteY24" fmla="*/ 573881 h 609600"/>
              <a:gd name="connsiteX25" fmla="*/ 307181 w 509587"/>
              <a:gd name="connsiteY25" fmla="*/ 552450 h 609600"/>
              <a:gd name="connsiteX26" fmla="*/ 250031 w 509587"/>
              <a:gd name="connsiteY26" fmla="*/ 459581 h 609600"/>
              <a:gd name="connsiteX27" fmla="*/ 202406 w 509587"/>
              <a:gd name="connsiteY27" fmla="*/ 3833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7" h="609600">
                <a:moveTo>
                  <a:pt x="202406" y="383381"/>
                </a:moveTo>
                <a:lnTo>
                  <a:pt x="61912" y="150019"/>
                </a:lnTo>
                <a:lnTo>
                  <a:pt x="9525" y="61913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7143" y="0"/>
                </a:lnTo>
                <a:lnTo>
                  <a:pt x="28575" y="0"/>
                </a:lnTo>
                <a:lnTo>
                  <a:pt x="54768" y="9525"/>
                </a:lnTo>
                <a:lnTo>
                  <a:pt x="78581" y="33338"/>
                </a:lnTo>
                <a:lnTo>
                  <a:pt x="126206" y="76200"/>
                </a:lnTo>
                <a:lnTo>
                  <a:pt x="159543" y="97631"/>
                </a:lnTo>
                <a:lnTo>
                  <a:pt x="192881" y="111919"/>
                </a:lnTo>
                <a:lnTo>
                  <a:pt x="509587" y="328613"/>
                </a:lnTo>
                <a:lnTo>
                  <a:pt x="485775" y="459581"/>
                </a:lnTo>
                <a:lnTo>
                  <a:pt x="469106" y="526256"/>
                </a:lnTo>
                <a:lnTo>
                  <a:pt x="459581" y="554831"/>
                </a:lnTo>
                <a:lnTo>
                  <a:pt x="447675" y="576263"/>
                </a:lnTo>
                <a:lnTo>
                  <a:pt x="433387" y="595313"/>
                </a:lnTo>
                <a:lnTo>
                  <a:pt x="421481" y="602456"/>
                </a:lnTo>
                <a:lnTo>
                  <a:pt x="407193" y="609600"/>
                </a:lnTo>
                <a:lnTo>
                  <a:pt x="395287" y="609600"/>
                </a:lnTo>
                <a:lnTo>
                  <a:pt x="371475" y="604838"/>
                </a:lnTo>
                <a:lnTo>
                  <a:pt x="342900" y="588169"/>
                </a:lnTo>
                <a:lnTo>
                  <a:pt x="326231" y="573881"/>
                </a:lnTo>
                <a:lnTo>
                  <a:pt x="307181" y="552450"/>
                </a:lnTo>
                <a:lnTo>
                  <a:pt x="250031" y="459581"/>
                </a:lnTo>
                <a:lnTo>
                  <a:pt x="20240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E62C74F-F2F6-4F46-94CB-A96AB32FC20C}"/>
              </a:ext>
            </a:extLst>
          </p:cNvPr>
          <p:cNvSpPr/>
          <p:nvPr/>
        </p:nvSpPr>
        <p:spPr>
          <a:xfrm>
            <a:off x="3954463" y="2198688"/>
            <a:ext cx="3097212" cy="547687"/>
          </a:xfrm>
          <a:custGeom>
            <a:avLst/>
            <a:gdLst>
              <a:gd name="connsiteX0" fmla="*/ 1442357 w 3096985"/>
              <a:gd name="connsiteY0" fmla="*/ 187779 h 547007"/>
              <a:gd name="connsiteX1" fmla="*/ 2022021 w 3096985"/>
              <a:gd name="connsiteY1" fmla="*/ 114300 h 547007"/>
              <a:gd name="connsiteX2" fmla="*/ 2231571 w 3096985"/>
              <a:gd name="connsiteY2" fmla="*/ 95250 h 547007"/>
              <a:gd name="connsiteX3" fmla="*/ 2435678 w 3096985"/>
              <a:gd name="connsiteY3" fmla="*/ 78922 h 547007"/>
              <a:gd name="connsiteX4" fmla="*/ 2544535 w 3096985"/>
              <a:gd name="connsiteY4" fmla="*/ 70757 h 547007"/>
              <a:gd name="connsiteX5" fmla="*/ 2560864 w 3096985"/>
              <a:gd name="connsiteY5" fmla="*/ 65315 h 547007"/>
              <a:gd name="connsiteX6" fmla="*/ 2582635 w 3096985"/>
              <a:gd name="connsiteY6" fmla="*/ 48986 h 547007"/>
              <a:gd name="connsiteX7" fmla="*/ 2604407 w 3096985"/>
              <a:gd name="connsiteY7" fmla="*/ 35379 h 547007"/>
              <a:gd name="connsiteX8" fmla="*/ 2639785 w 3096985"/>
              <a:gd name="connsiteY8" fmla="*/ 13607 h 547007"/>
              <a:gd name="connsiteX9" fmla="*/ 2672443 w 3096985"/>
              <a:gd name="connsiteY9" fmla="*/ 0 h 547007"/>
              <a:gd name="connsiteX10" fmla="*/ 2696935 w 3096985"/>
              <a:gd name="connsiteY10" fmla="*/ 0 h 547007"/>
              <a:gd name="connsiteX11" fmla="*/ 2718707 w 3096985"/>
              <a:gd name="connsiteY11" fmla="*/ 0 h 547007"/>
              <a:gd name="connsiteX12" fmla="*/ 2792185 w 3096985"/>
              <a:gd name="connsiteY12" fmla="*/ 19050 h 547007"/>
              <a:gd name="connsiteX13" fmla="*/ 2909207 w 3096985"/>
              <a:gd name="connsiteY13" fmla="*/ 62593 h 547007"/>
              <a:gd name="connsiteX14" fmla="*/ 2960914 w 3096985"/>
              <a:gd name="connsiteY14" fmla="*/ 78922 h 547007"/>
              <a:gd name="connsiteX15" fmla="*/ 2985407 w 3096985"/>
              <a:gd name="connsiteY15" fmla="*/ 87086 h 547007"/>
              <a:gd name="connsiteX16" fmla="*/ 3031671 w 3096985"/>
              <a:gd name="connsiteY16" fmla="*/ 111579 h 547007"/>
              <a:gd name="connsiteX17" fmla="*/ 3064328 w 3096985"/>
              <a:gd name="connsiteY17" fmla="*/ 133350 h 547007"/>
              <a:gd name="connsiteX18" fmla="*/ 3086100 w 3096985"/>
              <a:gd name="connsiteY18" fmla="*/ 152400 h 547007"/>
              <a:gd name="connsiteX19" fmla="*/ 3094264 w 3096985"/>
              <a:gd name="connsiteY19" fmla="*/ 166007 h 547007"/>
              <a:gd name="connsiteX20" fmla="*/ 3096985 w 3096985"/>
              <a:gd name="connsiteY20" fmla="*/ 187779 h 547007"/>
              <a:gd name="connsiteX21" fmla="*/ 3094264 w 3096985"/>
              <a:gd name="connsiteY21" fmla="*/ 217715 h 547007"/>
              <a:gd name="connsiteX22" fmla="*/ 3080657 w 3096985"/>
              <a:gd name="connsiteY22" fmla="*/ 239486 h 547007"/>
              <a:gd name="connsiteX23" fmla="*/ 3061607 w 3096985"/>
              <a:gd name="connsiteY23" fmla="*/ 253093 h 547007"/>
              <a:gd name="connsiteX24" fmla="*/ 3034393 w 3096985"/>
              <a:gd name="connsiteY24" fmla="*/ 263979 h 547007"/>
              <a:gd name="connsiteX25" fmla="*/ 2977243 w 3096985"/>
              <a:gd name="connsiteY25" fmla="*/ 274865 h 547007"/>
              <a:gd name="connsiteX26" fmla="*/ 2892878 w 3096985"/>
              <a:gd name="connsiteY26" fmla="*/ 266700 h 547007"/>
              <a:gd name="connsiteX27" fmla="*/ 2726871 w 3096985"/>
              <a:gd name="connsiteY27" fmla="*/ 250372 h 547007"/>
              <a:gd name="connsiteX28" fmla="*/ 2593521 w 3096985"/>
              <a:gd name="connsiteY28" fmla="*/ 242207 h 547007"/>
              <a:gd name="connsiteX29" fmla="*/ 2419350 w 3096985"/>
              <a:gd name="connsiteY29" fmla="*/ 242207 h 547007"/>
              <a:gd name="connsiteX30" fmla="*/ 2215243 w 3096985"/>
              <a:gd name="connsiteY30" fmla="*/ 253093 h 547007"/>
              <a:gd name="connsiteX31" fmla="*/ 1964871 w 3096985"/>
              <a:gd name="connsiteY31" fmla="*/ 274865 h 547007"/>
              <a:gd name="connsiteX32" fmla="*/ 1681843 w 3096985"/>
              <a:gd name="connsiteY32" fmla="*/ 312965 h 547007"/>
              <a:gd name="connsiteX33" fmla="*/ 1374321 w 3096985"/>
              <a:gd name="connsiteY33" fmla="*/ 353786 h 547007"/>
              <a:gd name="connsiteX34" fmla="*/ 1118507 w 3096985"/>
              <a:gd name="connsiteY34" fmla="*/ 389165 h 547007"/>
              <a:gd name="connsiteX35" fmla="*/ 944335 w 3096985"/>
              <a:gd name="connsiteY35" fmla="*/ 429986 h 547007"/>
              <a:gd name="connsiteX36" fmla="*/ 857250 w 3096985"/>
              <a:gd name="connsiteY36" fmla="*/ 435429 h 547007"/>
              <a:gd name="connsiteX37" fmla="*/ 759278 w 3096985"/>
              <a:gd name="connsiteY37" fmla="*/ 449036 h 547007"/>
              <a:gd name="connsiteX38" fmla="*/ 653143 w 3096985"/>
              <a:gd name="connsiteY38" fmla="*/ 470807 h 547007"/>
              <a:gd name="connsiteX39" fmla="*/ 557893 w 3096985"/>
              <a:gd name="connsiteY39" fmla="*/ 498022 h 547007"/>
              <a:gd name="connsiteX40" fmla="*/ 489857 w 3096985"/>
              <a:gd name="connsiteY40" fmla="*/ 525236 h 547007"/>
              <a:gd name="connsiteX41" fmla="*/ 443593 w 3096985"/>
              <a:gd name="connsiteY41" fmla="*/ 544286 h 547007"/>
              <a:gd name="connsiteX42" fmla="*/ 419100 w 3096985"/>
              <a:gd name="connsiteY42" fmla="*/ 547007 h 547007"/>
              <a:gd name="connsiteX43" fmla="*/ 391885 w 3096985"/>
              <a:gd name="connsiteY43" fmla="*/ 544286 h 547007"/>
              <a:gd name="connsiteX44" fmla="*/ 348343 w 3096985"/>
              <a:gd name="connsiteY44" fmla="*/ 533400 h 547007"/>
              <a:gd name="connsiteX45" fmla="*/ 269421 w 3096985"/>
              <a:gd name="connsiteY45" fmla="*/ 492579 h 547007"/>
              <a:gd name="connsiteX46" fmla="*/ 179614 w 3096985"/>
              <a:gd name="connsiteY46" fmla="*/ 429986 h 547007"/>
              <a:gd name="connsiteX47" fmla="*/ 89807 w 3096985"/>
              <a:gd name="connsiteY47" fmla="*/ 353786 h 547007"/>
              <a:gd name="connsiteX48" fmla="*/ 27214 w 3096985"/>
              <a:gd name="connsiteY48" fmla="*/ 293915 h 547007"/>
              <a:gd name="connsiteX49" fmla="*/ 10885 w 3096985"/>
              <a:gd name="connsiteY49" fmla="*/ 277586 h 547007"/>
              <a:gd name="connsiteX50" fmla="*/ 5443 w 3096985"/>
              <a:gd name="connsiteY50" fmla="*/ 263979 h 547007"/>
              <a:gd name="connsiteX51" fmla="*/ 2721 w 3096985"/>
              <a:gd name="connsiteY51" fmla="*/ 250372 h 547007"/>
              <a:gd name="connsiteX52" fmla="*/ 0 w 3096985"/>
              <a:gd name="connsiteY52" fmla="*/ 234043 h 547007"/>
              <a:gd name="connsiteX53" fmla="*/ 8164 w 3096985"/>
              <a:gd name="connsiteY53" fmla="*/ 223157 h 547007"/>
              <a:gd name="connsiteX54" fmla="*/ 24493 w 3096985"/>
              <a:gd name="connsiteY54" fmla="*/ 220436 h 547007"/>
              <a:gd name="connsiteX55" fmla="*/ 54428 w 3096985"/>
              <a:gd name="connsiteY55" fmla="*/ 231322 h 547007"/>
              <a:gd name="connsiteX56" fmla="*/ 136071 w 3096985"/>
              <a:gd name="connsiteY56" fmla="*/ 269422 h 547007"/>
              <a:gd name="connsiteX57" fmla="*/ 217714 w 3096985"/>
              <a:gd name="connsiteY57" fmla="*/ 293915 h 547007"/>
              <a:gd name="connsiteX58" fmla="*/ 299357 w 3096985"/>
              <a:gd name="connsiteY58" fmla="*/ 312965 h 547007"/>
              <a:gd name="connsiteX59" fmla="*/ 413657 w 3096985"/>
              <a:gd name="connsiteY59" fmla="*/ 321129 h 547007"/>
              <a:gd name="connsiteX60" fmla="*/ 544285 w 3096985"/>
              <a:gd name="connsiteY60" fmla="*/ 312965 h 547007"/>
              <a:gd name="connsiteX61" fmla="*/ 808264 w 3096985"/>
              <a:gd name="connsiteY61" fmla="*/ 283029 h 547007"/>
              <a:gd name="connsiteX62" fmla="*/ 930728 w 3096985"/>
              <a:gd name="connsiteY62" fmla="*/ 266700 h 547007"/>
              <a:gd name="connsiteX63" fmla="*/ 1099457 w 3096985"/>
              <a:gd name="connsiteY63" fmla="*/ 231322 h 547007"/>
              <a:gd name="connsiteX64" fmla="*/ 1442357 w 3096985"/>
              <a:gd name="connsiteY64" fmla="*/ 187779 h 54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96985" h="547007">
                <a:moveTo>
                  <a:pt x="1442357" y="187779"/>
                </a:moveTo>
                <a:lnTo>
                  <a:pt x="2022021" y="114300"/>
                </a:lnTo>
                <a:lnTo>
                  <a:pt x="2231571" y="95250"/>
                </a:lnTo>
                <a:lnTo>
                  <a:pt x="2435678" y="78922"/>
                </a:lnTo>
                <a:lnTo>
                  <a:pt x="2544535" y="70757"/>
                </a:lnTo>
                <a:lnTo>
                  <a:pt x="2560864" y="65315"/>
                </a:lnTo>
                <a:lnTo>
                  <a:pt x="2582635" y="48986"/>
                </a:lnTo>
                <a:lnTo>
                  <a:pt x="2604407" y="35379"/>
                </a:lnTo>
                <a:lnTo>
                  <a:pt x="2639785" y="13607"/>
                </a:lnTo>
                <a:lnTo>
                  <a:pt x="2672443" y="0"/>
                </a:lnTo>
                <a:lnTo>
                  <a:pt x="2696935" y="0"/>
                </a:lnTo>
                <a:lnTo>
                  <a:pt x="2718707" y="0"/>
                </a:lnTo>
                <a:lnTo>
                  <a:pt x="2792185" y="19050"/>
                </a:lnTo>
                <a:lnTo>
                  <a:pt x="2909207" y="62593"/>
                </a:lnTo>
                <a:lnTo>
                  <a:pt x="2960914" y="78922"/>
                </a:lnTo>
                <a:lnTo>
                  <a:pt x="2985407" y="87086"/>
                </a:lnTo>
                <a:lnTo>
                  <a:pt x="3031671" y="111579"/>
                </a:lnTo>
                <a:lnTo>
                  <a:pt x="3064328" y="133350"/>
                </a:lnTo>
                <a:lnTo>
                  <a:pt x="3086100" y="152400"/>
                </a:lnTo>
                <a:lnTo>
                  <a:pt x="3094264" y="166007"/>
                </a:lnTo>
                <a:lnTo>
                  <a:pt x="3096985" y="187779"/>
                </a:lnTo>
                <a:lnTo>
                  <a:pt x="3094264" y="217715"/>
                </a:lnTo>
                <a:lnTo>
                  <a:pt x="3080657" y="239486"/>
                </a:lnTo>
                <a:lnTo>
                  <a:pt x="3061607" y="253093"/>
                </a:lnTo>
                <a:lnTo>
                  <a:pt x="3034393" y="263979"/>
                </a:lnTo>
                <a:lnTo>
                  <a:pt x="2977243" y="274865"/>
                </a:lnTo>
                <a:lnTo>
                  <a:pt x="2892878" y="266700"/>
                </a:lnTo>
                <a:lnTo>
                  <a:pt x="2726871" y="250372"/>
                </a:lnTo>
                <a:lnTo>
                  <a:pt x="2593521" y="242207"/>
                </a:lnTo>
                <a:lnTo>
                  <a:pt x="2419350" y="242207"/>
                </a:lnTo>
                <a:lnTo>
                  <a:pt x="2215243" y="253093"/>
                </a:lnTo>
                <a:lnTo>
                  <a:pt x="1964871" y="274865"/>
                </a:lnTo>
                <a:lnTo>
                  <a:pt x="1681843" y="312965"/>
                </a:lnTo>
                <a:lnTo>
                  <a:pt x="1374321" y="353786"/>
                </a:lnTo>
                <a:lnTo>
                  <a:pt x="1118507" y="389165"/>
                </a:lnTo>
                <a:lnTo>
                  <a:pt x="944335" y="429986"/>
                </a:lnTo>
                <a:lnTo>
                  <a:pt x="857250" y="435429"/>
                </a:lnTo>
                <a:lnTo>
                  <a:pt x="759278" y="449036"/>
                </a:lnTo>
                <a:lnTo>
                  <a:pt x="653143" y="470807"/>
                </a:lnTo>
                <a:lnTo>
                  <a:pt x="557893" y="498022"/>
                </a:lnTo>
                <a:lnTo>
                  <a:pt x="489857" y="525236"/>
                </a:lnTo>
                <a:lnTo>
                  <a:pt x="443593" y="544286"/>
                </a:lnTo>
                <a:lnTo>
                  <a:pt x="419100" y="547007"/>
                </a:lnTo>
                <a:lnTo>
                  <a:pt x="391885" y="544286"/>
                </a:lnTo>
                <a:lnTo>
                  <a:pt x="348343" y="533400"/>
                </a:lnTo>
                <a:lnTo>
                  <a:pt x="269421" y="492579"/>
                </a:lnTo>
                <a:lnTo>
                  <a:pt x="179614" y="429986"/>
                </a:lnTo>
                <a:lnTo>
                  <a:pt x="89807" y="353786"/>
                </a:lnTo>
                <a:lnTo>
                  <a:pt x="27214" y="293915"/>
                </a:lnTo>
                <a:lnTo>
                  <a:pt x="10885" y="277586"/>
                </a:lnTo>
                <a:lnTo>
                  <a:pt x="5443" y="263979"/>
                </a:lnTo>
                <a:lnTo>
                  <a:pt x="2721" y="250372"/>
                </a:lnTo>
                <a:lnTo>
                  <a:pt x="0" y="234043"/>
                </a:lnTo>
                <a:lnTo>
                  <a:pt x="8164" y="223157"/>
                </a:lnTo>
                <a:lnTo>
                  <a:pt x="24493" y="220436"/>
                </a:lnTo>
                <a:lnTo>
                  <a:pt x="54428" y="231322"/>
                </a:lnTo>
                <a:lnTo>
                  <a:pt x="136071" y="269422"/>
                </a:lnTo>
                <a:lnTo>
                  <a:pt x="217714" y="293915"/>
                </a:lnTo>
                <a:lnTo>
                  <a:pt x="299357" y="312965"/>
                </a:lnTo>
                <a:lnTo>
                  <a:pt x="413657" y="321129"/>
                </a:lnTo>
                <a:lnTo>
                  <a:pt x="544285" y="312965"/>
                </a:lnTo>
                <a:lnTo>
                  <a:pt x="808264" y="283029"/>
                </a:lnTo>
                <a:lnTo>
                  <a:pt x="930728" y="266700"/>
                </a:lnTo>
                <a:lnTo>
                  <a:pt x="1099457" y="231322"/>
                </a:lnTo>
                <a:lnTo>
                  <a:pt x="1442357" y="1877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C6CF4D8-7BB6-F044-B8A8-C15ACD705902}"/>
              </a:ext>
            </a:extLst>
          </p:cNvPr>
          <p:cNvSpPr/>
          <p:nvPr/>
        </p:nvSpPr>
        <p:spPr>
          <a:xfrm>
            <a:off x="4060825" y="3736975"/>
            <a:ext cx="328613" cy="2057400"/>
          </a:xfrm>
          <a:custGeom>
            <a:avLst/>
            <a:gdLst>
              <a:gd name="connsiteX0" fmla="*/ 323850 w 329293"/>
              <a:gd name="connsiteY0" fmla="*/ 519793 h 2057400"/>
              <a:gd name="connsiteX1" fmla="*/ 329293 w 329293"/>
              <a:gd name="connsiteY1" fmla="*/ 223158 h 2057400"/>
              <a:gd name="connsiteX2" fmla="*/ 304800 w 329293"/>
              <a:gd name="connsiteY2" fmla="*/ 95250 h 2057400"/>
              <a:gd name="connsiteX3" fmla="*/ 234043 w 329293"/>
              <a:gd name="connsiteY3" fmla="*/ 70758 h 2057400"/>
              <a:gd name="connsiteX4" fmla="*/ 144236 w 329293"/>
              <a:gd name="connsiteY4" fmla="*/ 38100 h 2057400"/>
              <a:gd name="connsiteX5" fmla="*/ 84365 w 329293"/>
              <a:gd name="connsiteY5" fmla="*/ 13608 h 2057400"/>
              <a:gd name="connsiteX6" fmla="*/ 38100 w 329293"/>
              <a:gd name="connsiteY6" fmla="*/ 0 h 2057400"/>
              <a:gd name="connsiteX7" fmla="*/ 10886 w 329293"/>
              <a:gd name="connsiteY7" fmla="*/ 0 h 2057400"/>
              <a:gd name="connsiteX8" fmla="*/ 10886 w 329293"/>
              <a:gd name="connsiteY8" fmla="*/ 0 h 2057400"/>
              <a:gd name="connsiteX9" fmla="*/ 0 w 329293"/>
              <a:gd name="connsiteY9" fmla="*/ 13608 h 2057400"/>
              <a:gd name="connsiteX10" fmla="*/ 2722 w 329293"/>
              <a:gd name="connsiteY10" fmla="*/ 27215 h 2057400"/>
              <a:gd name="connsiteX11" fmla="*/ 40822 w 329293"/>
              <a:gd name="connsiteY11" fmla="*/ 89808 h 2057400"/>
              <a:gd name="connsiteX12" fmla="*/ 70758 w 329293"/>
              <a:gd name="connsiteY12" fmla="*/ 138793 h 2057400"/>
              <a:gd name="connsiteX13" fmla="*/ 89808 w 329293"/>
              <a:gd name="connsiteY13" fmla="*/ 176893 h 2057400"/>
              <a:gd name="connsiteX14" fmla="*/ 111579 w 329293"/>
              <a:gd name="connsiteY14" fmla="*/ 234043 h 2057400"/>
              <a:gd name="connsiteX15" fmla="*/ 125186 w 329293"/>
              <a:gd name="connsiteY15" fmla="*/ 296636 h 2057400"/>
              <a:gd name="connsiteX16" fmla="*/ 125186 w 329293"/>
              <a:gd name="connsiteY16" fmla="*/ 440872 h 2057400"/>
              <a:gd name="connsiteX17" fmla="*/ 114300 w 329293"/>
              <a:gd name="connsiteY17" fmla="*/ 887186 h 2057400"/>
              <a:gd name="connsiteX18" fmla="*/ 106136 w 329293"/>
              <a:gd name="connsiteY18" fmla="*/ 1366158 h 2057400"/>
              <a:gd name="connsiteX19" fmla="*/ 103415 w 329293"/>
              <a:gd name="connsiteY19" fmla="*/ 1442358 h 2057400"/>
              <a:gd name="connsiteX20" fmla="*/ 95250 w 329293"/>
              <a:gd name="connsiteY20" fmla="*/ 1504950 h 2057400"/>
              <a:gd name="connsiteX21" fmla="*/ 78922 w 329293"/>
              <a:gd name="connsiteY21" fmla="*/ 1583872 h 2057400"/>
              <a:gd name="connsiteX22" fmla="*/ 59872 w 329293"/>
              <a:gd name="connsiteY22" fmla="*/ 1651908 h 2057400"/>
              <a:gd name="connsiteX23" fmla="*/ 35379 w 329293"/>
              <a:gd name="connsiteY23" fmla="*/ 1722665 h 2057400"/>
              <a:gd name="connsiteX24" fmla="*/ 38100 w 329293"/>
              <a:gd name="connsiteY24" fmla="*/ 1774372 h 2057400"/>
              <a:gd name="connsiteX25" fmla="*/ 46265 w 329293"/>
              <a:gd name="connsiteY25" fmla="*/ 1842408 h 2057400"/>
              <a:gd name="connsiteX26" fmla="*/ 57150 w 329293"/>
              <a:gd name="connsiteY26" fmla="*/ 1899558 h 2057400"/>
              <a:gd name="connsiteX27" fmla="*/ 78922 w 329293"/>
              <a:gd name="connsiteY27" fmla="*/ 1964872 h 2057400"/>
              <a:gd name="connsiteX28" fmla="*/ 97972 w 329293"/>
              <a:gd name="connsiteY28" fmla="*/ 2008415 h 2057400"/>
              <a:gd name="connsiteX29" fmla="*/ 122465 w 329293"/>
              <a:gd name="connsiteY29" fmla="*/ 2038350 h 2057400"/>
              <a:gd name="connsiteX30" fmla="*/ 141515 w 329293"/>
              <a:gd name="connsiteY30" fmla="*/ 2051958 h 2057400"/>
              <a:gd name="connsiteX31" fmla="*/ 160565 w 329293"/>
              <a:gd name="connsiteY31" fmla="*/ 2057400 h 2057400"/>
              <a:gd name="connsiteX32" fmla="*/ 174172 w 329293"/>
              <a:gd name="connsiteY32" fmla="*/ 2054679 h 2057400"/>
              <a:gd name="connsiteX33" fmla="*/ 204108 w 329293"/>
              <a:gd name="connsiteY33" fmla="*/ 2046515 h 2057400"/>
              <a:gd name="connsiteX34" fmla="*/ 231322 w 329293"/>
              <a:gd name="connsiteY34" fmla="*/ 2030186 h 2057400"/>
              <a:gd name="connsiteX35" fmla="*/ 261258 w 329293"/>
              <a:gd name="connsiteY35" fmla="*/ 1997529 h 2057400"/>
              <a:gd name="connsiteX36" fmla="*/ 277586 w 329293"/>
              <a:gd name="connsiteY36" fmla="*/ 1959429 h 2057400"/>
              <a:gd name="connsiteX37" fmla="*/ 296636 w 329293"/>
              <a:gd name="connsiteY37" fmla="*/ 1894115 h 2057400"/>
              <a:gd name="connsiteX38" fmla="*/ 302079 w 329293"/>
              <a:gd name="connsiteY38" fmla="*/ 1858736 h 2057400"/>
              <a:gd name="connsiteX39" fmla="*/ 304800 w 329293"/>
              <a:gd name="connsiteY39" fmla="*/ 1768929 h 2057400"/>
              <a:gd name="connsiteX40" fmla="*/ 310243 w 329293"/>
              <a:gd name="connsiteY40" fmla="*/ 1328058 h 2057400"/>
              <a:gd name="connsiteX41" fmla="*/ 323850 w 329293"/>
              <a:gd name="connsiteY41" fmla="*/ 519793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9293" h="2057400">
                <a:moveTo>
                  <a:pt x="323850" y="519793"/>
                </a:moveTo>
                <a:lnTo>
                  <a:pt x="329293" y="223158"/>
                </a:lnTo>
                <a:lnTo>
                  <a:pt x="304800" y="95250"/>
                </a:lnTo>
                <a:lnTo>
                  <a:pt x="234043" y="70758"/>
                </a:lnTo>
                <a:lnTo>
                  <a:pt x="144236" y="38100"/>
                </a:lnTo>
                <a:lnTo>
                  <a:pt x="84365" y="13608"/>
                </a:lnTo>
                <a:lnTo>
                  <a:pt x="38100" y="0"/>
                </a:lnTo>
                <a:lnTo>
                  <a:pt x="10886" y="0"/>
                </a:lnTo>
                <a:lnTo>
                  <a:pt x="10886" y="0"/>
                </a:lnTo>
                <a:lnTo>
                  <a:pt x="0" y="13608"/>
                </a:lnTo>
                <a:lnTo>
                  <a:pt x="2722" y="27215"/>
                </a:lnTo>
                <a:lnTo>
                  <a:pt x="40822" y="89808"/>
                </a:lnTo>
                <a:lnTo>
                  <a:pt x="70758" y="138793"/>
                </a:lnTo>
                <a:lnTo>
                  <a:pt x="89808" y="176893"/>
                </a:lnTo>
                <a:lnTo>
                  <a:pt x="111579" y="234043"/>
                </a:lnTo>
                <a:lnTo>
                  <a:pt x="125186" y="296636"/>
                </a:lnTo>
                <a:lnTo>
                  <a:pt x="125186" y="440872"/>
                </a:lnTo>
                <a:lnTo>
                  <a:pt x="114300" y="887186"/>
                </a:lnTo>
                <a:lnTo>
                  <a:pt x="106136" y="1366158"/>
                </a:lnTo>
                <a:lnTo>
                  <a:pt x="103415" y="1442358"/>
                </a:lnTo>
                <a:lnTo>
                  <a:pt x="95250" y="1504950"/>
                </a:lnTo>
                <a:lnTo>
                  <a:pt x="78922" y="1583872"/>
                </a:lnTo>
                <a:lnTo>
                  <a:pt x="59872" y="1651908"/>
                </a:lnTo>
                <a:lnTo>
                  <a:pt x="35379" y="1722665"/>
                </a:lnTo>
                <a:lnTo>
                  <a:pt x="38100" y="1774372"/>
                </a:lnTo>
                <a:lnTo>
                  <a:pt x="46265" y="1842408"/>
                </a:lnTo>
                <a:lnTo>
                  <a:pt x="57150" y="1899558"/>
                </a:lnTo>
                <a:lnTo>
                  <a:pt x="78922" y="1964872"/>
                </a:lnTo>
                <a:lnTo>
                  <a:pt x="97972" y="2008415"/>
                </a:lnTo>
                <a:lnTo>
                  <a:pt x="122465" y="2038350"/>
                </a:lnTo>
                <a:lnTo>
                  <a:pt x="141515" y="2051958"/>
                </a:lnTo>
                <a:lnTo>
                  <a:pt x="160565" y="2057400"/>
                </a:lnTo>
                <a:lnTo>
                  <a:pt x="174172" y="2054679"/>
                </a:lnTo>
                <a:lnTo>
                  <a:pt x="204108" y="2046515"/>
                </a:lnTo>
                <a:lnTo>
                  <a:pt x="231322" y="2030186"/>
                </a:lnTo>
                <a:lnTo>
                  <a:pt x="261258" y="1997529"/>
                </a:lnTo>
                <a:lnTo>
                  <a:pt x="277586" y="1959429"/>
                </a:lnTo>
                <a:lnTo>
                  <a:pt x="296636" y="1894115"/>
                </a:lnTo>
                <a:lnTo>
                  <a:pt x="302079" y="1858736"/>
                </a:lnTo>
                <a:lnTo>
                  <a:pt x="304800" y="1768929"/>
                </a:lnTo>
                <a:cubicBezTo>
                  <a:pt x="306614" y="1621972"/>
                  <a:pt x="308429" y="1475015"/>
                  <a:pt x="310243" y="1328058"/>
                </a:cubicBezTo>
                <a:lnTo>
                  <a:pt x="323850" y="519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D3F318-2748-D246-B9C4-64AE94C333B5}"/>
              </a:ext>
            </a:extLst>
          </p:cNvPr>
          <p:cNvSpPr/>
          <p:nvPr/>
        </p:nvSpPr>
        <p:spPr>
          <a:xfrm>
            <a:off x="2867025" y="3894138"/>
            <a:ext cx="1008063" cy="1730375"/>
          </a:xfrm>
          <a:custGeom>
            <a:avLst/>
            <a:gdLst>
              <a:gd name="connsiteX0" fmla="*/ 764381 w 1007269"/>
              <a:gd name="connsiteY0" fmla="*/ 685800 h 1731169"/>
              <a:gd name="connsiteX1" fmla="*/ 678656 w 1007269"/>
              <a:gd name="connsiteY1" fmla="*/ 904875 h 1731169"/>
              <a:gd name="connsiteX2" fmla="*/ 595313 w 1007269"/>
              <a:gd name="connsiteY2" fmla="*/ 1097756 h 1731169"/>
              <a:gd name="connsiteX3" fmla="*/ 500063 w 1007269"/>
              <a:gd name="connsiteY3" fmla="*/ 1319212 h 1731169"/>
              <a:gd name="connsiteX4" fmla="*/ 431006 w 1007269"/>
              <a:gd name="connsiteY4" fmla="*/ 1476375 h 1731169"/>
              <a:gd name="connsiteX5" fmla="*/ 388144 w 1007269"/>
              <a:gd name="connsiteY5" fmla="*/ 1564481 h 1731169"/>
              <a:gd name="connsiteX6" fmla="*/ 359569 w 1007269"/>
              <a:gd name="connsiteY6" fmla="*/ 1626394 h 1731169"/>
              <a:gd name="connsiteX7" fmla="*/ 350044 w 1007269"/>
              <a:gd name="connsiteY7" fmla="*/ 1647825 h 1731169"/>
              <a:gd name="connsiteX8" fmla="*/ 333375 w 1007269"/>
              <a:gd name="connsiteY8" fmla="*/ 1731169 h 1731169"/>
              <a:gd name="connsiteX9" fmla="*/ 0 w 1007269"/>
              <a:gd name="connsiteY9" fmla="*/ 1414462 h 1731169"/>
              <a:gd name="connsiteX10" fmla="*/ 30956 w 1007269"/>
              <a:gd name="connsiteY10" fmla="*/ 1426369 h 1731169"/>
              <a:gd name="connsiteX11" fmla="*/ 47625 w 1007269"/>
              <a:gd name="connsiteY11" fmla="*/ 1433512 h 1731169"/>
              <a:gd name="connsiteX12" fmla="*/ 80963 w 1007269"/>
              <a:gd name="connsiteY12" fmla="*/ 1433512 h 1731169"/>
              <a:gd name="connsiteX13" fmla="*/ 100013 w 1007269"/>
              <a:gd name="connsiteY13" fmla="*/ 1426369 h 1731169"/>
              <a:gd name="connsiteX14" fmla="*/ 133350 w 1007269"/>
              <a:gd name="connsiteY14" fmla="*/ 1409700 h 1731169"/>
              <a:gd name="connsiteX15" fmla="*/ 183356 w 1007269"/>
              <a:gd name="connsiteY15" fmla="*/ 1371600 h 1731169"/>
              <a:gd name="connsiteX16" fmla="*/ 216694 w 1007269"/>
              <a:gd name="connsiteY16" fmla="*/ 1338262 h 1731169"/>
              <a:gd name="connsiteX17" fmla="*/ 240506 w 1007269"/>
              <a:gd name="connsiteY17" fmla="*/ 1307306 h 1731169"/>
              <a:gd name="connsiteX18" fmla="*/ 290513 w 1007269"/>
              <a:gd name="connsiteY18" fmla="*/ 1231106 h 1731169"/>
              <a:gd name="connsiteX19" fmla="*/ 400050 w 1007269"/>
              <a:gd name="connsiteY19" fmla="*/ 1031081 h 1731169"/>
              <a:gd name="connsiteX20" fmla="*/ 631031 w 1007269"/>
              <a:gd name="connsiteY20" fmla="*/ 604837 h 1731169"/>
              <a:gd name="connsiteX21" fmla="*/ 802481 w 1007269"/>
              <a:gd name="connsiteY21" fmla="*/ 285750 h 1731169"/>
              <a:gd name="connsiteX22" fmla="*/ 878681 w 1007269"/>
              <a:gd name="connsiteY22" fmla="*/ 140494 h 1731169"/>
              <a:gd name="connsiteX23" fmla="*/ 931069 w 1007269"/>
              <a:gd name="connsiteY23" fmla="*/ 40481 h 1731169"/>
              <a:gd name="connsiteX24" fmla="*/ 952500 w 1007269"/>
              <a:gd name="connsiteY24" fmla="*/ 14287 h 1731169"/>
              <a:gd name="connsiteX25" fmla="*/ 976313 w 1007269"/>
              <a:gd name="connsiteY25" fmla="*/ 0 h 1731169"/>
              <a:gd name="connsiteX26" fmla="*/ 988219 w 1007269"/>
              <a:gd name="connsiteY26" fmla="*/ 0 h 1731169"/>
              <a:gd name="connsiteX27" fmla="*/ 1000125 w 1007269"/>
              <a:gd name="connsiteY27" fmla="*/ 4762 h 1731169"/>
              <a:gd name="connsiteX28" fmla="*/ 1007269 w 1007269"/>
              <a:gd name="connsiteY28" fmla="*/ 28575 h 1731169"/>
              <a:gd name="connsiteX29" fmla="*/ 1002506 w 1007269"/>
              <a:gd name="connsiteY29" fmla="*/ 52387 h 1731169"/>
              <a:gd name="connsiteX30" fmla="*/ 997744 w 1007269"/>
              <a:gd name="connsiteY30" fmla="*/ 71437 h 1731169"/>
              <a:gd name="connsiteX31" fmla="*/ 921544 w 1007269"/>
              <a:gd name="connsiteY31" fmla="*/ 278606 h 1731169"/>
              <a:gd name="connsiteX32" fmla="*/ 821531 w 1007269"/>
              <a:gd name="connsiteY32" fmla="*/ 540544 h 1731169"/>
              <a:gd name="connsiteX33" fmla="*/ 764381 w 1007269"/>
              <a:gd name="connsiteY33" fmla="*/ 685800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07269" h="1731169">
                <a:moveTo>
                  <a:pt x="764381" y="685800"/>
                </a:moveTo>
                <a:lnTo>
                  <a:pt x="678656" y="904875"/>
                </a:lnTo>
                <a:lnTo>
                  <a:pt x="595313" y="1097756"/>
                </a:lnTo>
                <a:lnTo>
                  <a:pt x="500063" y="1319212"/>
                </a:lnTo>
                <a:lnTo>
                  <a:pt x="431006" y="1476375"/>
                </a:lnTo>
                <a:lnTo>
                  <a:pt x="388144" y="1564481"/>
                </a:lnTo>
                <a:lnTo>
                  <a:pt x="359569" y="1626394"/>
                </a:lnTo>
                <a:lnTo>
                  <a:pt x="350044" y="1647825"/>
                </a:lnTo>
                <a:lnTo>
                  <a:pt x="333375" y="1731169"/>
                </a:lnTo>
                <a:lnTo>
                  <a:pt x="0" y="1414462"/>
                </a:lnTo>
                <a:lnTo>
                  <a:pt x="30956" y="1426369"/>
                </a:lnTo>
                <a:lnTo>
                  <a:pt x="47625" y="1433512"/>
                </a:lnTo>
                <a:lnTo>
                  <a:pt x="80963" y="1433512"/>
                </a:lnTo>
                <a:lnTo>
                  <a:pt x="100013" y="1426369"/>
                </a:lnTo>
                <a:lnTo>
                  <a:pt x="133350" y="1409700"/>
                </a:lnTo>
                <a:lnTo>
                  <a:pt x="183356" y="1371600"/>
                </a:lnTo>
                <a:lnTo>
                  <a:pt x="216694" y="1338262"/>
                </a:lnTo>
                <a:lnTo>
                  <a:pt x="240506" y="1307306"/>
                </a:lnTo>
                <a:lnTo>
                  <a:pt x="290513" y="1231106"/>
                </a:lnTo>
                <a:lnTo>
                  <a:pt x="400050" y="1031081"/>
                </a:lnTo>
                <a:lnTo>
                  <a:pt x="631031" y="604837"/>
                </a:lnTo>
                <a:lnTo>
                  <a:pt x="802481" y="285750"/>
                </a:lnTo>
                <a:lnTo>
                  <a:pt x="878681" y="140494"/>
                </a:lnTo>
                <a:lnTo>
                  <a:pt x="931069" y="40481"/>
                </a:lnTo>
                <a:lnTo>
                  <a:pt x="952500" y="14287"/>
                </a:lnTo>
                <a:lnTo>
                  <a:pt x="976313" y="0"/>
                </a:lnTo>
                <a:lnTo>
                  <a:pt x="988219" y="0"/>
                </a:lnTo>
                <a:lnTo>
                  <a:pt x="1000125" y="4762"/>
                </a:lnTo>
                <a:lnTo>
                  <a:pt x="1007269" y="28575"/>
                </a:lnTo>
                <a:lnTo>
                  <a:pt x="1002506" y="52387"/>
                </a:lnTo>
                <a:lnTo>
                  <a:pt x="997744" y="71437"/>
                </a:lnTo>
                <a:lnTo>
                  <a:pt x="921544" y="278606"/>
                </a:lnTo>
                <a:lnTo>
                  <a:pt x="821531" y="540544"/>
                </a:lnTo>
                <a:lnTo>
                  <a:pt x="764381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102041F-082F-8341-A6F7-AB9AA1722C2E}"/>
              </a:ext>
            </a:extLst>
          </p:cNvPr>
          <p:cNvSpPr/>
          <p:nvPr/>
        </p:nvSpPr>
        <p:spPr>
          <a:xfrm>
            <a:off x="4625975" y="1779588"/>
            <a:ext cx="501650" cy="1430337"/>
          </a:xfrm>
          <a:custGeom>
            <a:avLst/>
            <a:gdLst>
              <a:gd name="connsiteX0" fmla="*/ 200911 w 502276"/>
              <a:gd name="connsiteY0" fmla="*/ 437882 h 1429555"/>
              <a:gd name="connsiteX1" fmla="*/ 167426 w 502276"/>
              <a:gd name="connsiteY1" fmla="*/ 216365 h 1429555"/>
              <a:gd name="connsiteX2" fmla="*/ 157123 w 502276"/>
              <a:gd name="connsiteY2" fmla="*/ 188032 h 1429555"/>
              <a:gd name="connsiteX3" fmla="*/ 144244 w 502276"/>
              <a:gd name="connsiteY3" fmla="*/ 164850 h 1429555"/>
              <a:gd name="connsiteX4" fmla="*/ 123637 w 502276"/>
              <a:gd name="connsiteY4" fmla="*/ 136516 h 1429555"/>
              <a:gd name="connsiteX5" fmla="*/ 100455 w 502276"/>
              <a:gd name="connsiteY5" fmla="*/ 110759 h 1429555"/>
              <a:gd name="connsiteX6" fmla="*/ 66970 w 502276"/>
              <a:gd name="connsiteY6" fmla="*/ 87577 h 1429555"/>
              <a:gd name="connsiteX7" fmla="*/ 43788 w 502276"/>
              <a:gd name="connsiteY7" fmla="*/ 72122 h 1429555"/>
              <a:gd name="connsiteX8" fmla="*/ 23182 w 502276"/>
              <a:gd name="connsiteY8" fmla="*/ 56667 h 1429555"/>
              <a:gd name="connsiteX9" fmla="*/ 12879 w 502276"/>
              <a:gd name="connsiteY9" fmla="*/ 43788 h 1429555"/>
              <a:gd name="connsiteX10" fmla="*/ 2576 w 502276"/>
              <a:gd name="connsiteY10" fmla="*/ 28334 h 1429555"/>
              <a:gd name="connsiteX11" fmla="*/ 0 w 502276"/>
              <a:gd name="connsiteY11" fmla="*/ 18031 h 1429555"/>
              <a:gd name="connsiteX12" fmla="*/ 5152 w 502276"/>
              <a:gd name="connsiteY12" fmla="*/ 7728 h 1429555"/>
              <a:gd name="connsiteX13" fmla="*/ 15455 w 502276"/>
              <a:gd name="connsiteY13" fmla="*/ 2576 h 1429555"/>
              <a:gd name="connsiteX14" fmla="*/ 64395 w 502276"/>
              <a:gd name="connsiteY14" fmla="*/ 0 h 1429555"/>
              <a:gd name="connsiteX15" fmla="*/ 190608 w 502276"/>
              <a:gd name="connsiteY15" fmla="*/ 12879 h 1429555"/>
              <a:gd name="connsiteX16" fmla="*/ 288487 w 502276"/>
              <a:gd name="connsiteY16" fmla="*/ 30910 h 1429555"/>
              <a:gd name="connsiteX17" fmla="*/ 376063 w 502276"/>
              <a:gd name="connsiteY17" fmla="*/ 54092 h 1429555"/>
              <a:gd name="connsiteX18" fmla="*/ 448185 w 502276"/>
              <a:gd name="connsiteY18" fmla="*/ 79849 h 1429555"/>
              <a:gd name="connsiteX19" fmla="*/ 473943 w 502276"/>
              <a:gd name="connsiteY19" fmla="*/ 95304 h 1429555"/>
              <a:gd name="connsiteX20" fmla="*/ 481670 w 502276"/>
              <a:gd name="connsiteY20" fmla="*/ 108183 h 1429555"/>
              <a:gd name="connsiteX21" fmla="*/ 486822 w 502276"/>
              <a:gd name="connsiteY21" fmla="*/ 128789 h 1429555"/>
              <a:gd name="connsiteX22" fmla="*/ 484246 w 502276"/>
              <a:gd name="connsiteY22" fmla="*/ 167426 h 1429555"/>
              <a:gd name="connsiteX23" fmla="*/ 466215 w 502276"/>
              <a:gd name="connsiteY23" fmla="*/ 216365 h 1429555"/>
              <a:gd name="connsiteX24" fmla="*/ 455912 w 502276"/>
              <a:gd name="connsiteY24" fmla="*/ 242123 h 1429555"/>
              <a:gd name="connsiteX25" fmla="*/ 453337 w 502276"/>
              <a:gd name="connsiteY25" fmla="*/ 437882 h 1429555"/>
              <a:gd name="connsiteX26" fmla="*/ 453337 w 502276"/>
              <a:gd name="connsiteY26" fmla="*/ 654247 h 1429555"/>
              <a:gd name="connsiteX27" fmla="*/ 473943 w 502276"/>
              <a:gd name="connsiteY27" fmla="*/ 798490 h 1429555"/>
              <a:gd name="connsiteX28" fmla="*/ 502276 w 502276"/>
              <a:gd name="connsiteY28" fmla="*/ 1406373 h 1429555"/>
              <a:gd name="connsiteX29" fmla="*/ 306517 w 502276"/>
              <a:gd name="connsiteY29" fmla="*/ 1429555 h 1429555"/>
              <a:gd name="connsiteX30" fmla="*/ 275608 w 502276"/>
              <a:gd name="connsiteY30" fmla="*/ 1102432 h 1429555"/>
              <a:gd name="connsiteX31" fmla="*/ 200911 w 502276"/>
              <a:gd name="connsiteY31" fmla="*/ 437882 h 142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2276" h="1429555">
                <a:moveTo>
                  <a:pt x="200911" y="437882"/>
                </a:moveTo>
                <a:lnTo>
                  <a:pt x="167426" y="216365"/>
                </a:lnTo>
                <a:lnTo>
                  <a:pt x="157123" y="188032"/>
                </a:lnTo>
                <a:lnTo>
                  <a:pt x="144244" y="164850"/>
                </a:lnTo>
                <a:lnTo>
                  <a:pt x="123637" y="136516"/>
                </a:lnTo>
                <a:lnTo>
                  <a:pt x="100455" y="110759"/>
                </a:lnTo>
                <a:lnTo>
                  <a:pt x="66970" y="87577"/>
                </a:lnTo>
                <a:lnTo>
                  <a:pt x="43788" y="72122"/>
                </a:lnTo>
                <a:lnTo>
                  <a:pt x="23182" y="56667"/>
                </a:lnTo>
                <a:lnTo>
                  <a:pt x="12879" y="43788"/>
                </a:lnTo>
                <a:lnTo>
                  <a:pt x="2576" y="28334"/>
                </a:lnTo>
                <a:lnTo>
                  <a:pt x="0" y="18031"/>
                </a:lnTo>
                <a:lnTo>
                  <a:pt x="5152" y="7728"/>
                </a:lnTo>
                <a:lnTo>
                  <a:pt x="15455" y="2576"/>
                </a:lnTo>
                <a:lnTo>
                  <a:pt x="64395" y="0"/>
                </a:lnTo>
                <a:lnTo>
                  <a:pt x="190608" y="12879"/>
                </a:lnTo>
                <a:lnTo>
                  <a:pt x="288487" y="30910"/>
                </a:lnTo>
                <a:lnTo>
                  <a:pt x="376063" y="54092"/>
                </a:lnTo>
                <a:lnTo>
                  <a:pt x="448185" y="79849"/>
                </a:lnTo>
                <a:lnTo>
                  <a:pt x="473943" y="95304"/>
                </a:lnTo>
                <a:lnTo>
                  <a:pt x="481670" y="108183"/>
                </a:lnTo>
                <a:lnTo>
                  <a:pt x="486822" y="128789"/>
                </a:lnTo>
                <a:lnTo>
                  <a:pt x="484246" y="167426"/>
                </a:lnTo>
                <a:lnTo>
                  <a:pt x="466215" y="216365"/>
                </a:lnTo>
                <a:lnTo>
                  <a:pt x="455912" y="242123"/>
                </a:lnTo>
                <a:cubicBezTo>
                  <a:pt x="455054" y="307376"/>
                  <a:pt x="454195" y="372629"/>
                  <a:pt x="453337" y="437882"/>
                </a:cubicBezTo>
                <a:lnTo>
                  <a:pt x="453337" y="654247"/>
                </a:lnTo>
                <a:lnTo>
                  <a:pt x="473943" y="798490"/>
                </a:lnTo>
                <a:lnTo>
                  <a:pt x="502276" y="1406373"/>
                </a:lnTo>
                <a:lnTo>
                  <a:pt x="306517" y="1429555"/>
                </a:lnTo>
                <a:lnTo>
                  <a:pt x="275608" y="1102432"/>
                </a:lnTo>
                <a:lnTo>
                  <a:pt x="200911" y="437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2831F23-B85F-C349-BF04-63356334A0BA}"/>
              </a:ext>
            </a:extLst>
          </p:cNvPr>
          <p:cNvSpPr/>
          <p:nvPr/>
        </p:nvSpPr>
        <p:spPr>
          <a:xfrm>
            <a:off x="5759450" y="1593850"/>
            <a:ext cx="542925" cy="1492250"/>
          </a:xfrm>
          <a:custGeom>
            <a:avLst/>
            <a:gdLst>
              <a:gd name="connsiteX0" fmla="*/ 200911 w 543489"/>
              <a:gd name="connsiteY0" fmla="*/ 499700 h 1491373"/>
              <a:gd name="connsiteX1" fmla="*/ 211214 w 543489"/>
              <a:gd name="connsiteY1" fmla="*/ 303941 h 1491373"/>
              <a:gd name="connsiteX2" fmla="*/ 211214 w 543489"/>
              <a:gd name="connsiteY2" fmla="*/ 288486 h 1491373"/>
              <a:gd name="connsiteX3" fmla="*/ 203486 w 543489"/>
              <a:gd name="connsiteY3" fmla="*/ 265304 h 1491373"/>
              <a:gd name="connsiteX4" fmla="*/ 177729 w 543489"/>
              <a:gd name="connsiteY4" fmla="*/ 226668 h 1491373"/>
              <a:gd name="connsiteX5" fmla="*/ 136516 w 543489"/>
              <a:gd name="connsiteY5" fmla="*/ 177728 h 1491373"/>
              <a:gd name="connsiteX6" fmla="*/ 90152 w 543489"/>
              <a:gd name="connsiteY6" fmla="*/ 128788 h 1491373"/>
              <a:gd name="connsiteX7" fmla="*/ 36061 w 543489"/>
              <a:gd name="connsiteY7" fmla="*/ 72121 h 1491373"/>
              <a:gd name="connsiteX8" fmla="*/ 10303 w 543489"/>
              <a:gd name="connsiteY8" fmla="*/ 41212 h 1491373"/>
              <a:gd name="connsiteX9" fmla="*/ 5152 w 543489"/>
              <a:gd name="connsiteY9" fmla="*/ 30909 h 1491373"/>
              <a:gd name="connsiteX10" fmla="*/ 0 w 543489"/>
              <a:gd name="connsiteY10" fmla="*/ 18030 h 1491373"/>
              <a:gd name="connsiteX11" fmla="*/ 2576 w 543489"/>
              <a:gd name="connsiteY11" fmla="*/ 7727 h 1491373"/>
              <a:gd name="connsiteX12" fmla="*/ 28334 w 543489"/>
              <a:gd name="connsiteY12" fmla="*/ 0 h 1491373"/>
              <a:gd name="connsiteX13" fmla="*/ 85001 w 543489"/>
              <a:gd name="connsiteY13" fmla="*/ 7727 h 1491373"/>
              <a:gd name="connsiteX14" fmla="*/ 154547 w 543489"/>
              <a:gd name="connsiteY14" fmla="*/ 33485 h 1491373"/>
              <a:gd name="connsiteX15" fmla="*/ 270456 w 543489"/>
              <a:gd name="connsiteY15" fmla="*/ 79849 h 1491373"/>
              <a:gd name="connsiteX16" fmla="*/ 386366 w 543489"/>
              <a:gd name="connsiteY16" fmla="*/ 133940 h 1491373"/>
              <a:gd name="connsiteX17" fmla="*/ 466215 w 543489"/>
              <a:gd name="connsiteY17" fmla="*/ 172576 h 1491373"/>
              <a:gd name="connsiteX18" fmla="*/ 494549 w 543489"/>
              <a:gd name="connsiteY18" fmla="*/ 188031 h 1491373"/>
              <a:gd name="connsiteX19" fmla="*/ 515155 w 543489"/>
              <a:gd name="connsiteY19" fmla="*/ 203486 h 1491373"/>
              <a:gd name="connsiteX20" fmla="*/ 535761 w 543489"/>
              <a:gd name="connsiteY20" fmla="*/ 234395 h 1491373"/>
              <a:gd name="connsiteX21" fmla="*/ 543489 w 543489"/>
              <a:gd name="connsiteY21" fmla="*/ 257577 h 1491373"/>
              <a:gd name="connsiteX22" fmla="*/ 543489 w 543489"/>
              <a:gd name="connsiteY22" fmla="*/ 278183 h 1491373"/>
              <a:gd name="connsiteX23" fmla="*/ 520307 w 543489"/>
              <a:gd name="connsiteY23" fmla="*/ 327123 h 1491373"/>
              <a:gd name="connsiteX24" fmla="*/ 489397 w 543489"/>
              <a:gd name="connsiteY24" fmla="*/ 417275 h 1491373"/>
              <a:gd name="connsiteX25" fmla="*/ 461064 w 543489"/>
              <a:gd name="connsiteY25" fmla="*/ 546064 h 1491373"/>
              <a:gd name="connsiteX26" fmla="*/ 437882 w 543489"/>
              <a:gd name="connsiteY26" fmla="*/ 705762 h 1491373"/>
              <a:gd name="connsiteX27" fmla="*/ 437882 w 543489"/>
              <a:gd name="connsiteY27" fmla="*/ 850005 h 1491373"/>
              <a:gd name="connsiteX28" fmla="*/ 363184 w 543489"/>
              <a:gd name="connsiteY28" fmla="*/ 1468191 h 1491373"/>
              <a:gd name="connsiteX29" fmla="*/ 170001 w 543489"/>
              <a:gd name="connsiteY29" fmla="*/ 1491373 h 1491373"/>
              <a:gd name="connsiteX30" fmla="*/ 180304 w 543489"/>
              <a:gd name="connsiteY30" fmla="*/ 1171977 h 1491373"/>
              <a:gd name="connsiteX31" fmla="*/ 190607 w 543489"/>
              <a:gd name="connsiteY31" fmla="*/ 865460 h 1491373"/>
              <a:gd name="connsiteX32" fmla="*/ 190607 w 543489"/>
              <a:gd name="connsiteY32" fmla="*/ 726368 h 1491373"/>
              <a:gd name="connsiteX33" fmla="*/ 200911 w 543489"/>
              <a:gd name="connsiteY33" fmla="*/ 499700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3489" h="1491373">
                <a:moveTo>
                  <a:pt x="200911" y="499700"/>
                </a:moveTo>
                <a:lnTo>
                  <a:pt x="211214" y="303941"/>
                </a:lnTo>
                <a:lnTo>
                  <a:pt x="211214" y="288486"/>
                </a:lnTo>
                <a:lnTo>
                  <a:pt x="203486" y="265304"/>
                </a:lnTo>
                <a:lnTo>
                  <a:pt x="177729" y="226668"/>
                </a:lnTo>
                <a:lnTo>
                  <a:pt x="136516" y="177728"/>
                </a:lnTo>
                <a:lnTo>
                  <a:pt x="90152" y="128788"/>
                </a:lnTo>
                <a:lnTo>
                  <a:pt x="36061" y="72121"/>
                </a:lnTo>
                <a:lnTo>
                  <a:pt x="10303" y="41212"/>
                </a:lnTo>
                <a:lnTo>
                  <a:pt x="5152" y="30909"/>
                </a:lnTo>
                <a:lnTo>
                  <a:pt x="0" y="18030"/>
                </a:lnTo>
                <a:lnTo>
                  <a:pt x="2576" y="7727"/>
                </a:lnTo>
                <a:lnTo>
                  <a:pt x="28334" y="0"/>
                </a:lnTo>
                <a:lnTo>
                  <a:pt x="85001" y="7727"/>
                </a:lnTo>
                <a:lnTo>
                  <a:pt x="154547" y="33485"/>
                </a:lnTo>
                <a:lnTo>
                  <a:pt x="270456" y="79849"/>
                </a:lnTo>
                <a:lnTo>
                  <a:pt x="386366" y="133940"/>
                </a:lnTo>
                <a:lnTo>
                  <a:pt x="466215" y="172576"/>
                </a:lnTo>
                <a:lnTo>
                  <a:pt x="494549" y="188031"/>
                </a:lnTo>
                <a:lnTo>
                  <a:pt x="515155" y="203486"/>
                </a:lnTo>
                <a:lnTo>
                  <a:pt x="535761" y="234395"/>
                </a:lnTo>
                <a:lnTo>
                  <a:pt x="543489" y="257577"/>
                </a:lnTo>
                <a:lnTo>
                  <a:pt x="543489" y="278183"/>
                </a:lnTo>
                <a:lnTo>
                  <a:pt x="520307" y="327123"/>
                </a:lnTo>
                <a:lnTo>
                  <a:pt x="489397" y="417275"/>
                </a:lnTo>
                <a:lnTo>
                  <a:pt x="461064" y="546064"/>
                </a:lnTo>
                <a:lnTo>
                  <a:pt x="437882" y="705762"/>
                </a:lnTo>
                <a:lnTo>
                  <a:pt x="437882" y="850005"/>
                </a:lnTo>
                <a:lnTo>
                  <a:pt x="363184" y="1468191"/>
                </a:lnTo>
                <a:lnTo>
                  <a:pt x="170001" y="1491373"/>
                </a:lnTo>
                <a:lnTo>
                  <a:pt x="180304" y="1171977"/>
                </a:lnTo>
                <a:lnTo>
                  <a:pt x="190607" y="865460"/>
                </a:lnTo>
                <a:lnTo>
                  <a:pt x="190607" y="726368"/>
                </a:lnTo>
                <a:lnTo>
                  <a:pt x="200911" y="499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2D17619-129D-CD45-8EE1-13E00093E6A1}"/>
              </a:ext>
            </a:extLst>
          </p:cNvPr>
          <p:cNvSpPr/>
          <p:nvPr/>
        </p:nvSpPr>
        <p:spPr>
          <a:xfrm>
            <a:off x="4125913" y="2938463"/>
            <a:ext cx="2741612" cy="490537"/>
          </a:xfrm>
          <a:custGeom>
            <a:avLst/>
            <a:gdLst>
              <a:gd name="connsiteX0" fmla="*/ 1228644 w 2740624"/>
              <a:gd name="connsiteY0" fmla="*/ 151971 h 489397"/>
              <a:gd name="connsiteX1" fmla="*/ 1535162 w 2740624"/>
              <a:gd name="connsiteY1" fmla="*/ 118486 h 489397"/>
              <a:gd name="connsiteX2" fmla="*/ 1813345 w 2740624"/>
              <a:gd name="connsiteY2" fmla="*/ 87576 h 489397"/>
              <a:gd name="connsiteX3" fmla="*/ 2161075 w 2740624"/>
              <a:gd name="connsiteY3" fmla="*/ 48940 h 489397"/>
              <a:gd name="connsiteX4" fmla="*/ 2341379 w 2740624"/>
              <a:gd name="connsiteY4" fmla="*/ 25758 h 489397"/>
              <a:gd name="connsiteX5" fmla="*/ 2400622 w 2740624"/>
              <a:gd name="connsiteY5" fmla="*/ 18030 h 489397"/>
              <a:gd name="connsiteX6" fmla="*/ 2485623 w 2740624"/>
              <a:gd name="connsiteY6" fmla="*/ 0 h 489397"/>
              <a:gd name="connsiteX7" fmla="*/ 2495926 w 2740624"/>
              <a:gd name="connsiteY7" fmla="*/ 0 h 489397"/>
              <a:gd name="connsiteX8" fmla="*/ 2560320 w 2740624"/>
              <a:gd name="connsiteY8" fmla="*/ 18030 h 489397"/>
              <a:gd name="connsiteX9" fmla="*/ 2629866 w 2740624"/>
              <a:gd name="connsiteY9" fmla="*/ 48940 h 489397"/>
              <a:gd name="connsiteX10" fmla="*/ 2678806 w 2740624"/>
              <a:gd name="connsiteY10" fmla="*/ 77273 h 489397"/>
              <a:gd name="connsiteX11" fmla="*/ 2701988 w 2740624"/>
              <a:gd name="connsiteY11" fmla="*/ 95304 h 489397"/>
              <a:gd name="connsiteX12" fmla="*/ 2722594 w 2740624"/>
              <a:gd name="connsiteY12" fmla="*/ 118486 h 489397"/>
              <a:gd name="connsiteX13" fmla="*/ 2727745 w 2740624"/>
              <a:gd name="connsiteY13" fmla="*/ 128789 h 489397"/>
              <a:gd name="connsiteX14" fmla="*/ 2735473 w 2740624"/>
              <a:gd name="connsiteY14" fmla="*/ 146819 h 489397"/>
              <a:gd name="connsiteX15" fmla="*/ 2740624 w 2740624"/>
              <a:gd name="connsiteY15" fmla="*/ 167425 h 489397"/>
              <a:gd name="connsiteX16" fmla="*/ 2735473 w 2740624"/>
              <a:gd name="connsiteY16" fmla="*/ 188031 h 489397"/>
              <a:gd name="connsiteX17" fmla="*/ 2722594 w 2740624"/>
              <a:gd name="connsiteY17" fmla="*/ 208638 h 489397"/>
              <a:gd name="connsiteX18" fmla="*/ 2701988 w 2740624"/>
              <a:gd name="connsiteY18" fmla="*/ 221516 h 489397"/>
              <a:gd name="connsiteX19" fmla="*/ 2673654 w 2740624"/>
              <a:gd name="connsiteY19" fmla="*/ 234395 h 489397"/>
              <a:gd name="connsiteX20" fmla="*/ 2619563 w 2740624"/>
              <a:gd name="connsiteY20" fmla="*/ 242123 h 489397"/>
              <a:gd name="connsiteX21" fmla="*/ 2580926 w 2740624"/>
              <a:gd name="connsiteY21" fmla="*/ 244698 h 489397"/>
              <a:gd name="connsiteX22" fmla="*/ 2521683 w 2740624"/>
              <a:gd name="connsiteY22" fmla="*/ 244698 h 489397"/>
              <a:gd name="connsiteX23" fmla="*/ 2400622 w 2740624"/>
              <a:gd name="connsiteY23" fmla="*/ 234395 h 489397"/>
              <a:gd name="connsiteX24" fmla="*/ 2191984 w 2740624"/>
              <a:gd name="connsiteY24" fmla="*/ 229244 h 489397"/>
              <a:gd name="connsiteX25" fmla="*/ 1962740 w 2740624"/>
              <a:gd name="connsiteY25" fmla="*/ 231820 h 489397"/>
              <a:gd name="connsiteX26" fmla="*/ 1733496 w 2740624"/>
              <a:gd name="connsiteY26" fmla="*/ 249850 h 489397"/>
              <a:gd name="connsiteX27" fmla="*/ 1620162 w 2740624"/>
              <a:gd name="connsiteY27" fmla="*/ 262729 h 489397"/>
              <a:gd name="connsiteX28" fmla="*/ 1447585 w 2740624"/>
              <a:gd name="connsiteY28" fmla="*/ 288487 h 489397"/>
              <a:gd name="connsiteX29" fmla="*/ 1190008 w 2740624"/>
              <a:gd name="connsiteY29" fmla="*/ 316820 h 489397"/>
              <a:gd name="connsiteX30" fmla="*/ 1007128 w 2740624"/>
              <a:gd name="connsiteY30" fmla="*/ 340002 h 489397"/>
              <a:gd name="connsiteX31" fmla="*/ 759854 w 2740624"/>
              <a:gd name="connsiteY31" fmla="*/ 381215 h 489397"/>
              <a:gd name="connsiteX32" fmla="*/ 643944 w 2740624"/>
              <a:gd name="connsiteY32" fmla="*/ 406972 h 489397"/>
              <a:gd name="connsiteX33" fmla="*/ 486821 w 2740624"/>
              <a:gd name="connsiteY33" fmla="*/ 445609 h 489397"/>
              <a:gd name="connsiteX34" fmla="*/ 394094 w 2740624"/>
              <a:gd name="connsiteY34" fmla="*/ 473942 h 489397"/>
              <a:gd name="connsiteX35" fmla="*/ 355457 w 2740624"/>
              <a:gd name="connsiteY35" fmla="*/ 489397 h 489397"/>
              <a:gd name="connsiteX36" fmla="*/ 334851 w 2740624"/>
              <a:gd name="connsiteY36" fmla="*/ 489397 h 489397"/>
              <a:gd name="connsiteX37" fmla="*/ 301366 w 2740624"/>
              <a:gd name="connsiteY37" fmla="*/ 484246 h 489397"/>
              <a:gd name="connsiteX38" fmla="*/ 249850 w 2740624"/>
              <a:gd name="connsiteY38" fmla="*/ 471367 h 489397"/>
              <a:gd name="connsiteX39" fmla="*/ 203486 w 2740624"/>
              <a:gd name="connsiteY39" fmla="*/ 448185 h 489397"/>
              <a:gd name="connsiteX40" fmla="*/ 154546 w 2740624"/>
              <a:gd name="connsiteY40" fmla="*/ 414700 h 489397"/>
              <a:gd name="connsiteX41" fmla="*/ 118486 w 2740624"/>
              <a:gd name="connsiteY41" fmla="*/ 381215 h 489397"/>
              <a:gd name="connsiteX42" fmla="*/ 82425 w 2740624"/>
              <a:gd name="connsiteY42" fmla="*/ 342578 h 489397"/>
              <a:gd name="connsiteX43" fmla="*/ 43788 w 2740624"/>
              <a:gd name="connsiteY43" fmla="*/ 291062 h 489397"/>
              <a:gd name="connsiteX44" fmla="*/ 12879 w 2740624"/>
              <a:gd name="connsiteY44" fmla="*/ 244698 h 489397"/>
              <a:gd name="connsiteX45" fmla="*/ 0 w 2740624"/>
              <a:gd name="connsiteY45" fmla="*/ 216365 h 489397"/>
              <a:gd name="connsiteX46" fmla="*/ 0 w 2740624"/>
              <a:gd name="connsiteY46" fmla="*/ 198335 h 489397"/>
              <a:gd name="connsiteX47" fmla="*/ 7727 w 2740624"/>
              <a:gd name="connsiteY47" fmla="*/ 190607 h 489397"/>
              <a:gd name="connsiteX48" fmla="*/ 28334 w 2740624"/>
              <a:gd name="connsiteY48" fmla="*/ 190607 h 489397"/>
              <a:gd name="connsiteX49" fmla="*/ 51515 w 2740624"/>
              <a:gd name="connsiteY49" fmla="*/ 195759 h 489397"/>
              <a:gd name="connsiteX50" fmla="*/ 82425 w 2740624"/>
              <a:gd name="connsiteY50" fmla="*/ 216365 h 489397"/>
              <a:gd name="connsiteX51" fmla="*/ 121061 w 2740624"/>
              <a:gd name="connsiteY51" fmla="*/ 242123 h 489397"/>
              <a:gd name="connsiteX52" fmla="*/ 175153 w 2740624"/>
              <a:gd name="connsiteY52" fmla="*/ 267880 h 489397"/>
              <a:gd name="connsiteX53" fmla="*/ 221517 w 2740624"/>
              <a:gd name="connsiteY53" fmla="*/ 283335 h 489397"/>
              <a:gd name="connsiteX54" fmla="*/ 262729 w 2740624"/>
              <a:gd name="connsiteY54" fmla="*/ 291062 h 489397"/>
              <a:gd name="connsiteX55" fmla="*/ 306517 w 2740624"/>
              <a:gd name="connsiteY55" fmla="*/ 293638 h 489397"/>
              <a:gd name="connsiteX56" fmla="*/ 342578 w 2740624"/>
              <a:gd name="connsiteY56" fmla="*/ 293638 h 489397"/>
              <a:gd name="connsiteX57" fmla="*/ 597580 w 2740624"/>
              <a:gd name="connsiteY57" fmla="*/ 239547 h 489397"/>
              <a:gd name="connsiteX58" fmla="*/ 806217 w 2740624"/>
              <a:gd name="connsiteY58" fmla="*/ 198335 h 489397"/>
              <a:gd name="connsiteX59" fmla="*/ 991673 w 2740624"/>
              <a:gd name="connsiteY59" fmla="*/ 180304 h 489397"/>
              <a:gd name="connsiteX60" fmla="*/ 1228644 w 2740624"/>
              <a:gd name="connsiteY60" fmla="*/ 151971 h 48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0624" h="489397">
                <a:moveTo>
                  <a:pt x="1228644" y="151971"/>
                </a:moveTo>
                <a:lnTo>
                  <a:pt x="1535162" y="118486"/>
                </a:lnTo>
                <a:lnTo>
                  <a:pt x="1813345" y="87576"/>
                </a:lnTo>
                <a:lnTo>
                  <a:pt x="2161075" y="48940"/>
                </a:lnTo>
                <a:lnTo>
                  <a:pt x="2341379" y="25758"/>
                </a:lnTo>
                <a:lnTo>
                  <a:pt x="2400622" y="18030"/>
                </a:lnTo>
                <a:lnTo>
                  <a:pt x="2485623" y="0"/>
                </a:lnTo>
                <a:lnTo>
                  <a:pt x="2495926" y="0"/>
                </a:lnTo>
                <a:lnTo>
                  <a:pt x="2560320" y="18030"/>
                </a:lnTo>
                <a:lnTo>
                  <a:pt x="2629866" y="48940"/>
                </a:lnTo>
                <a:lnTo>
                  <a:pt x="2678806" y="77273"/>
                </a:lnTo>
                <a:lnTo>
                  <a:pt x="2701988" y="95304"/>
                </a:lnTo>
                <a:lnTo>
                  <a:pt x="2722594" y="118486"/>
                </a:lnTo>
                <a:lnTo>
                  <a:pt x="2727745" y="128789"/>
                </a:lnTo>
                <a:lnTo>
                  <a:pt x="2735473" y="146819"/>
                </a:lnTo>
                <a:lnTo>
                  <a:pt x="2740624" y="167425"/>
                </a:lnTo>
                <a:lnTo>
                  <a:pt x="2735473" y="188031"/>
                </a:lnTo>
                <a:lnTo>
                  <a:pt x="2722594" y="208638"/>
                </a:lnTo>
                <a:lnTo>
                  <a:pt x="2701988" y="221516"/>
                </a:lnTo>
                <a:lnTo>
                  <a:pt x="2673654" y="234395"/>
                </a:lnTo>
                <a:lnTo>
                  <a:pt x="2619563" y="242123"/>
                </a:lnTo>
                <a:cubicBezTo>
                  <a:pt x="2582646" y="244759"/>
                  <a:pt x="2595553" y="244698"/>
                  <a:pt x="2580926" y="244698"/>
                </a:cubicBezTo>
                <a:lnTo>
                  <a:pt x="2521683" y="244698"/>
                </a:lnTo>
                <a:lnTo>
                  <a:pt x="2400622" y="234395"/>
                </a:lnTo>
                <a:lnTo>
                  <a:pt x="2191984" y="229244"/>
                </a:lnTo>
                <a:lnTo>
                  <a:pt x="1962740" y="231820"/>
                </a:lnTo>
                <a:lnTo>
                  <a:pt x="1733496" y="249850"/>
                </a:lnTo>
                <a:lnTo>
                  <a:pt x="1620162" y="262729"/>
                </a:lnTo>
                <a:lnTo>
                  <a:pt x="1447585" y="288487"/>
                </a:lnTo>
                <a:lnTo>
                  <a:pt x="1190008" y="316820"/>
                </a:lnTo>
                <a:lnTo>
                  <a:pt x="1007128" y="340002"/>
                </a:lnTo>
                <a:lnTo>
                  <a:pt x="759854" y="381215"/>
                </a:lnTo>
                <a:lnTo>
                  <a:pt x="643944" y="406972"/>
                </a:lnTo>
                <a:lnTo>
                  <a:pt x="486821" y="445609"/>
                </a:lnTo>
                <a:lnTo>
                  <a:pt x="394094" y="473942"/>
                </a:lnTo>
                <a:lnTo>
                  <a:pt x="355457" y="489397"/>
                </a:lnTo>
                <a:lnTo>
                  <a:pt x="334851" y="489397"/>
                </a:lnTo>
                <a:lnTo>
                  <a:pt x="301366" y="484246"/>
                </a:lnTo>
                <a:lnTo>
                  <a:pt x="249850" y="471367"/>
                </a:lnTo>
                <a:lnTo>
                  <a:pt x="203486" y="448185"/>
                </a:lnTo>
                <a:lnTo>
                  <a:pt x="154546" y="414700"/>
                </a:lnTo>
                <a:lnTo>
                  <a:pt x="118486" y="381215"/>
                </a:lnTo>
                <a:lnTo>
                  <a:pt x="82425" y="342578"/>
                </a:lnTo>
                <a:lnTo>
                  <a:pt x="43788" y="291062"/>
                </a:lnTo>
                <a:lnTo>
                  <a:pt x="12879" y="244698"/>
                </a:lnTo>
                <a:lnTo>
                  <a:pt x="0" y="216365"/>
                </a:lnTo>
                <a:lnTo>
                  <a:pt x="0" y="198335"/>
                </a:lnTo>
                <a:lnTo>
                  <a:pt x="7727" y="190607"/>
                </a:lnTo>
                <a:lnTo>
                  <a:pt x="28334" y="190607"/>
                </a:lnTo>
                <a:lnTo>
                  <a:pt x="51515" y="195759"/>
                </a:lnTo>
                <a:lnTo>
                  <a:pt x="82425" y="216365"/>
                </a:lnTo>
                <a:lnTo>
                  <a:pt x="121061" y="242123"/>
                </a:lnTo>
                <a:lnTo>
                  <a:pt x="175153" y="267880"/>
                </a:lnTo>
                <a:lnTo>
                  <a:pt x="221517" y="283335"/>
                </a:lnTo>
                <a:lnTo>
                  <a:pt x="262729" y="291062"/>
                </a:lnTo>
                <a:lnTo>
                  <a:pt x="306517" y="293638"/>
                </a:lnTo>
                <a:lnTo>
                  <a:pt x="342578" y="293638"/>
                </a:lnTo>
                <a:lnTo>
                  <a:pt x="597580" y="239547"/>
                </a:lnTo>
                <a:lnTo>
                  <a:pt x="806217" y="198335"/>
                </a:lnTo>
                <a:lnTo>
                  <a:pt x="991673" y="180304"/>
                </a:lnTo>
                <a:lnTo>
                  <a:pt x="1228644" y="151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2C0FB90-BE5C-654D-8CC3-54318005BD9A}"/>
              </a:ext>
            </a:extLst>
          </p:cNvPr>
          <p:cNvSpPr/>
          <p:nvPr/>
        </p:nvSpPr>
        <p:spPr>
          <a:xfrm>
            <a:off x="4322763" y="3565525"/>
            <a:ext cx="2830512" cy="2408238"/>
          </a:xfrm>
          <a:custGeom>
            <a:avLst/>
            <a:gdLst>
              <a:gd name="connsiteX0" fmla="*/ 803936 w 2829117"/>
              <a:gd name="connsiteY0" fmla="*/ 309914 h 2408739"/>
              <a:gd name="connsiteX1" fmla="*/ 1150671 w 2829117"/>
              <a:gd name="connsiteY1" fmla="*/ 263888 h 2408739"/>
              <a:gd name="connsiteX2" fmla="*/ 1350121 w 2829117"/>
              <a:gd name="connsiteY2" fmla="*/ 245477 h 2408739"/>
              <a:gd name="connsiteX3" fmla="*/ 1647761 w 2829117"/>
              <a:gd name="connsiteY3" fmla="*/ 220929 h 2408739"/>
              <a:gd name="connsiteX4" fmla="*/ 1831868 w 2829117"/>
              <a:gd name="connsiteY4" fmla="*/ 211724 h 2408739"/>
              <a:gd name="connsiteX5" fmla="*/ 2200083 w 2829117"/>
              <a:gd name="connsiteY5" fmla="*/ 199450 h 2408739"/>
              <a:gd name="connsiteX6" fmla="*/ 2396464 w 2829117"/>
              <a:gd name="connsiteY6" fmla="*/ 202518 h 2408739"/>
              <a:gd name="connsiteX7" fmla="*/ 2439423 w 2829117"/>
              <a:gd name="connsiteY7" fmla="*/ 205587 h 2408739"/>
              <a:gd name="connsiteX8" fmla="*/ 2457834 w 2829117"/>
              <a:gd name="connsiteY8" fmla="*/ 211724 h 2408739"/>
              <a:gd name="connsiteX9" fmla="*/ 2476244 w 2829117"/>
              <a:gd name="connsiteY9" fmla="*/ 230135 h 2408739"/>
              <a:gd name="connsiteX10" fmla="*/ 2485450 w 2829117"/>
              <a:gd name="connsiteY10" fmla="*/ 251614 h 2408739"/>
              <a:gd name="connsiteX11" fmla="*/ 2491587 w 2829117"/>
              <a:gd name="connsiteY11" fmla="*/ 279230 h 2408739"/>
              <a:gd name="connsiteX12" fmla="*/ 2494655 w 2829117"/>
              <a:gd name="connsiteY12" fmla="*/ 374352 h 2408739"/>
              <a:gd name="connsiteX13" fmla="*/ 2494655 w 2829117"/>
              <a:gd name="connsiteY13" fmla="*/ 687335 h 2408739"/>
              <a:gd name="connsiteX14" fmla="*/ 2488518 w 2829117"/>
              <a:gd name="connsiteY14" fmla="*/ 911332 h 2408739"/>
              <a:gd name="connsiteX15" fmla="*/ 2479313 w 2829117"/>
              <a:gd name="connsiteY15" fmla="*/ 1199767 h 2408739"/>
              <a:gd name="connsiteX16" fmla="*/ 2473176 w 2829117"/>
              <a:gd name="connsiteY16" fmla="*/ 1368532 h 2408739"/>
              <a:gd name="connsiteX17" fmla="*/ 2457834 w 2829117"/>
              <a:gd name="connsiteY17" fmla="*/ 1549571 h 2408739"/>
              <a:gd name="connsiteX18" fmla="*/ 2436354 w 2829117"/>
              <a:gd name="connsiteY18" fmla="*/ 1696857 h 2408739"/>
              <a:gd name="connsiteX19" fmla="*/ 2414875 w 2829117"/>
              <a:gd name="connsiteY19" fmla="*/ 1795047 h 2408739"/>
              <a:gd name="connsiteX20" fmla="*/ 2393396 w 2829117"/>
              <a:gd name="connsiteY20" fmla="*/ 1871759 h 2408739"/>
              <a:gd name="connsiteX21" fmla="*/ 2378054 w 2829117"/>
              <a:gd name="connsiteY21" fmla="*/ 1908580 h 2408739"/>
              <a:gd name="connsiteX22" fmla="*/ 2359643 w 2829117"/>
              <a:gd name="connsiteY22" fmla="*/ 1942333 h 2408739"/>
              <a:gd name="connsiteX23" fmla="*/ 2332027 w 2829117"/>
              <a:gd name="connsiteY23" fmla="*/ 1969949 h 2408739"/>
              <a:gd name="connsiteX24" fmla="*/ 2255315 w 2829117"/>
              <a:gd name="connsiteY24" fmla="*/ 2258384 h 2408739"/>
              <a:gd name="connsiteX25" fmla="*/ 2267589 w 2829117"/>
              <a:gd name="connsiteY25" fmla="*/ 2307480 h 2408739"/>
              <a:gd name="connsiteX26" fmla="*/ 2282932 w 2829117"/>
              <a:gd name="connsiteY26" fmla="*/ 2353506 h 2408739"/>
              <a:gd name="connsiteX27" fmla="*/ 2304411 w 2829117"/>
              <a:gd name="connsiteY27" fmla="*/ 2390328 h 2408739"/>
              <a:gd name="connsiteX28" fmla="*/ 2319753 w 2829117"/>
              <a:gd name="connsiteY28" fmla="*/ 2405670 h 2408739"/>
              <a:gd name="connsiteX29" fmla="*/ 2328958 w 2829117"/>
              <a:gd name="connsiteY29" fmla="*/ 2408739 h 2408739"/>
              <a:gd name="connsiteX30" fmla="*/ 2353506 w 2829117"/>
              <a:gd name="connsiteY30" fmla="*/ 2408739 h 2408739"/>
              <a:gd name="connsiteX31" fmla="*/ 2387259 w 2829117"/>
              <a:gd name="connsiteY31" fmla="*/ 2399533 h 2408739"/>
              <a:gd name="connsiteX32" fmla="*/ 2433286 w 2829117"/>
              <a:gd name="connsiteY32" fmla="*/ 2368849 h 2408739"/>
              <a:gd name="connsiteX33" fmla="*/ 2470107 w 2829117"/>
              <a:gd name="connsiteY33" fmla="*/ 2332027 h 2408739"/>
              <a:gd name="connsiteX34" fmla="*/ 2519203 w 2829117"/>
              <a:gd name="connsiteY34" fmla="*/ 2261453 h 2408739"/>
              <a:gd name="connsiteX35" fmla="*/ 2562161 w 2829117"/>
              <a:gd name="connsiteY35" fmla="*/ 2187810 h 2408739"/>
              <a:gd name="connsiteX36" fmla="*/ 2595914 w 2829117"/>
              <a:gd name="connsiteY36" fmla="*/ 2123372 h 2408739"/>
              <a:gd name="connsiteX37" fmla="*/ 2602051 w 2829117"/>
              <a:gd name="connsiteY37" fmla="*/ 2111098 h 2408739"/>
              <a:gd name="connsiteX38" fmla="*/ 2620462 w 2829117"/>
              <a:gd name="connsiteY38" fmla="*/ 2055866 h 2408739"/>
              <a:gd name="connsiteX39" fmla="*/ 2632736 w 2829117"/>
              <a:gd name="connsiteY39" fmla="*/ 2015976 h 2408739"/>
              <a:gd name="connsiteX40" fmla="*/ 2645009 w 2829117"/>
              <a:gd name="connsiteY40" fmla="*/ 1939265 h 2408739"/>
              <a:gd name="connsiteX41" fmla="*/ 2666489 w 2829117"/>
              <a:gd name="connsiteY41" fmla="*/ 1795047 h 2408739"/>
              <a:gd name="connsiteX42" fmla="*/ 2687968 w 2829117"/>
              <a:gd name="connsiteY42" fmla="*/ 1617077 h 2408739"/>
              <a:gd name="connsiteX43" fmla="*/ 2700242 w 2829117"/>
              <a:gd name="connsiteY43" fmla="*/ 1442175 h 2408739"/>
              <a:gd name="connsiteX44" fmla="*/ 2709447 w 2829117"/>
              <a:gd name="connsiteY44" fmla="*/ 1224314 h 2408739"/>
              <a:gd name="connsiteX45" fmla="*/ 2718652 w 2829117"/>
              <a:gd name="connsiteY45" fmla="*/ 957359 h 2408739"/>
              <a:gd name="connsiteX46" fmla="*/ 2737063 w 2829117"/>
              <a:gd name="connsiteY46" fmla="*/ 497090 h 2408739"/>
              <a:gd name="connsiteX47" fmla="*/ 2740132 w 2829117"/>
              <a:gd name="connsiteY47" fmla="*/ 383557 h 2408739"/>
              <a:gd name="connsiteX48" fmla="*/ 2752405 w 2829117"/>
              <a:gd name="connsiteY48" fmla="*/ 355941 h 2408739"/>
              <a:gd name="connsiteX49" fmla="*/ 2786158 w 2829117"/>
              <a:gd name="connsiteY49" fmla="*/ 316051 h 2408739"/>
              <a:gd name="connsiteX50" fmla="*/ 2829117 w 2829117"/>
              <a:gd name="connsiteY50" fmla="*/ 251614 h 2408739"/>
              <a:gd name="connsiteX51" fmla="*/ 2829117 w 2829117"/>
              <a:gd name="connsiteY51" fmla="*/ 242408 h 2408739"/>
              <a:gd name="connsiteX52" fmla="*/ 2810706 w 2829117"/>
              <a:gd name="connsiteY52" fmla="*/ 208655 h 2408739"/>
              <a:gd name="connsiteX53" fmla="*/ 2715584 w 2829117"/>
              <a:gd name="connsiteY53" fmla="*/ 110465 h 2408739"/>
              <a:gd name="connsiteX54" fmla="*/ 2635804 w 2829117"/>
              <a:gd name="connsiteY54" fmla="*/ 27616 h 2408739"/>
              <a:gd name="connsiteX55" fmla="*/ 2614325 w 2829117"/>
              <a:gd name="connsiteY55" fmla="*/ 9206 h 2408739"/>
              <a:gd name="connsiteX56" fmla="*/ 2589777 w 2829117"/>
              <a:gd name="connsiteY56" fmla="*/ 0 h 2408739"/>
              <a:gd name="connsiteX57" fmla="*/ 2556024 w 2829117"/>
              <a:gd name="connsiteY57" fmla="*/ 3069 h 2408739"/>
              <a:gd name="connsiteX58" fmla="*/ 2509997 w 2829117"/>
              <a:gd name="connsiteY58" fmla="*/ 18411 h 2408739"/>
              <a:gd name="connsiteX59" fmla="*/ 2463971 w 2829117"/>
              <a:gd name="connsiteY59" fmla="*/ 39890 h 2408739"/>
              <a:gd name="connsiteX60" fmla="*/ 2424081 w 2829117"/>
              <a:gd name="connsiteY60" fmla="*/ 46027 h 2408739"/>
              <a:gd name="connsiteX61" fmla="*/ 2243042 w 2829117"/>
              <a:gd name="connsiteY61" fmla="*/ 52164 h 2408739"/>
              <a:gd name="connsiteX62" fmla="*/ 1933128 w 2829117"/>
              <a:gd name="connsiteY62" fmla="*/ 64438 h 2408739"/>
              <a:gd name="connsiteX63" fmla="*/ 1583324 w 2829117"/>
              <a:gd name="connsiteY63" fmla="*/ 79780 h 2408739"/>
              <a:gd name="connsiteX64" fmla="*/ 1331710 w 2829117"/>
              <a:gd name="connsiteY64" fmla="*/ 92054 h 2408739"/>
              <a:gd name="connsiteX65" fmla="*/ 1018728 w 2829117"/>
              <a:gd name="connsiteY65" fmla="*/ 125807 h 2408739"/>
              <a:gd name="connsiteX66" fmla="*/ 684266 w 2829117"/>
              <a:gd name="connsiteY66" fmla="*/ 171834 h 2408739"/>
              <a:gd name="connsiteX67" fmla="*/ 273093 w 2829117"/>
              <a:gd name="connsiteY67" fmla="*/ 230135 h 2408739"/>
              <a:gd name="connsiteX68" fmla="*/ 0 w 2829117"/>
              <a:gd name="connsiteY68" fmla="*/ 276161 h 2408739"/>
              <a:gd name="connsiteX69" fmla="*/ 30685 w 2829117"/>
              <a:gd name="connsiteY69" fmla="*/ 429584 h 2408739"/>
              <a:gd name="connsiteX70" fmla="*/ 276161 w 2829117"/>
              <a:gd name="connsiteY70" fmla="*/ 389694 h 2408739"/>
              <a:gd name="connsiteX71" fmla="*/ 684266 w 2829117"/>
              <a:gd name="connsiteY71" fmla="*/ 328325 h 2408739"/>
              <a:gd name="connsiteX72" fmla="*/ 803936 w 2829117"/>
              <a:gd name="connsiteY72" fmla="*/ 309914 h 2408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29117" h="2408739">
                <a:moveTo>
                  <a:pt x="803936" y="309914"/>
                </a:moveTo>
                <a:lnTo>
                  <a:pt x="1150671" y="263888"/>
                </a:lnTo>
                <a:lnTo>
                  <a:pt x="1350121" y="245477"/>
                </a:lnTo>
                <a:lnTo>
                  <a:pt x="1647761" y="220929"/>
                </a:lnTo>
                <a:lnTo>
                  <a:pt x="1831868" y="211724"/>
                </a:lnTo>
                <a:lnTo>
                  <a:pt x="2200083" y="199450"/>
                </a:lnTo>
                <a:lnTo>
                  <a:pt x="2396464" y="202518"/>
                </a:lnTo>
                <a:lnTo>
                  <a:pt x="2439423" y="205587"/>
                </a:lnTo>
                <a:lnTo>
                  <a:pt x="2457834" y="211724"/>
                </a:lnTo>
                <a:lnTo>
                  <a:pt x="2476244" y="230135"/>
                </a:lnTo>
                <a:lnTo>
                  <a:pt x="2485450" y="251614"/>
                </a:lnTo>
                <a:lnTo>
                  <a:pt x="2491587" y="279230"/>
                </a:lnTo>
                <a:cubicBezTo>
                  <a:pt x="2492610" y="310937"/>
                  <a:pt x="2493632" y="342645"/>
                  <a:pt x="2494655" y="374352"/>
                </a:cubicBezTo>
                <a:lnTo>
                  <a:pt x="2494655" y="687335"/>
                </a:lnTo>
                <a:lnTo>
                  <a:pt x="2488518" y="911332"/>
                </a:lnTo>
                <a:lnTo>
                  <a:pt x="2479313" y="1199767"/>
                </a:lnTo>
                <a:lnTo>
                  <a:pt x="2473176" y="1368532"/>
                </a:lnTo>
                <a:lnTo>
                  <a:pt x="2457834" y="1549571"/>
                </a:lnTo>
                <a:lnTo>
                  <a:pt x="2436354" y="1696857"/>
                </a:lnTo>
                <a:lnTo>
                  <a:pt x="2414875" y="1795047"/>
                </a:lnTo>
                <a:lnTo>
                  <a:pt x="2393396" y="1871759"/>
                </a:lnTo>
                <a:lnTo>
                  <a:pt x="2378054" y="1908580"/>
                </a:lnTo>
                <a:lnTo>
                  <a:pt x="2359643" y="1942333"/>
                </a:lnTo>
                <a:lnTo>
                  <a:pt x="2332027" y="1969949"/>
                </a:lnTo>
                <a:lnTo>
                  <a:pt x="2255315" y="2258384"/>
                </a:lnTo>
                <a:lnTo>
                  <a:pt x="2267589" y="2307480"/>
                </a:lnTo>
                <a:lnTo>
                  <a:pt x="2282932" y="2353506"/>
                </a:lnTo>
                <a:lnTo>
                  <a:pt x="2304411" y="2390328"/>
                </a:lnTo>
                <a:lnTo>
                  <a:pt x="2319753" y="2405670"/>
                </a:lnTo>
                <a:lnTo>
                  <a:pt x="2328958" y="2408739"/>
                </a:lnTo>
                <a:lnTo>
                  <a:pt x="2353506" y="2408739"/>
                </a:lnTo>
                <a:lnTo>
                  <a:pt x="2387259" y="2399533"/>
                </a:lnTo>
                <a:lnTo>
                  <a:pt x="2433286" y="2368849"/>
                </a:lnTo>
                <a:lnTo>
                  <a:pt x="2470107" y="2332027"/>
                </a:lnTo>
                <a:lnTo>
                  <a:pt x="2519203" y="2261453"/>
                </a:lnTo>
                <a:lnTo>
                  <a:pt x="2562161" y="2187810"/>
                </a:lnTo>
                <a:lnTo>
                  <a:pt x="2595914" y="2123372"/>
                </a:lnTo>
                <a:lnTo>
                  <a:pt x="2602051" y="2111098"/>
                </a:lnTo>
                <a:lnTo>
                  <a:pt x="2620462" y="2055866"/>
                </a:lnTo>
                <a:lnTo>
                  <a:pt x="2632736" y="2015976"/>
                </a:lnTo>
                <a:lnTo>
                  <a:pt x="2645009" y="1939265"/>
                </a:lnTo>
                <a:lnTo>
                  <a:pt x="2666489" y="1795047"/>
                </a:lnTo>
                <a:lnTo>
                  <a:pt x="2687968" y="1617077"/>
                </a:lnTo>
                <a:lnTo>
                  <a:pt x="2700242" y="1442175"/>
                </a:lnTo>
                <a:lnTo>
                  <a:pt x="2709447" y="1224314"/>
                </a:lnTo>
                <a:lnTo>
                  <a:pt x="2718652" y="957359"/>
                </a:lnTo>
                <a:lnTo>
                  <a:pt x="2737063" y="497090"/>
                </a:lnTo>
                <a:lnTo>
                  <a:pt x="2740132" y="383557"/>
                </a:lnTo>
                <a:lnTo>
                  <a:pt x="2752405" y="355941"/>
                </a:lnTo>
                <a:lnTo>
                  <a:pt x="2786158" y="316051"/>
                </a:lnTo>
                <a:lnTo>
                  <a:pt x="2829117" y="251614"/>
                </a:lnTo>
                <a:lnTo>
                  <a:pt x="2829117" y="242408"/>
                </a:lnTo>
                <a:lnTo>
                  <a:pt x="2810706" y="208655"/>
                </a:lnTo>
                <a:lnTo>
                  <a:pt x="2715584" y="110465"/>
                </a:lnTo>
                <a:lnTo>
                  <a:pt x="2635804" y="27616"/>
                </a:lnTo>
                <a:lnTo>
                  <a:pt x="2614325" y="9206"/>
                </a:lnTo>
                <a:lnTo>
                  <a:pt x="2589777" y="0"/>
                </a:lnTo>
                <a:lnTo>
                  <a:pt x="2556024" y="3069"/>
                </a:lnTo>
                <a:lnTo>
                  <a:pt x="2509997" y="18411"/>
                </a:lnTo>
                <a:lnTo>
                  <a:pt x="2463971" y="39890"/>
                </a:lnTo>
                <a:lnTo>
                  <a:pt x="2424081" y="46027"/>
                </a:lnTo>
                <a:lnTo>
                  <a:pt x="2243042" y="52164"/>
                </a:lnTo>
                <a:lnTo>
                  <a:pt x="1933128" y="64438"/>
                </a:lnTo>
                <a:lnTo>
                  <a:pt x="1583324" y="79780"/>
                </a:lnTo>
                <a:lnTo>
                  <a:pt x="1331710" y="92054"/>
                </a:lnTo>
                <a:lnTo>
                  <a:pt x="1018728" y="125807"/>
                </a:lnTo>
                <a:lnTo>
                  <a:pt x="684266" y="171834"/>
                </a:lnTo>
                <a:lnTo>
                  <a:pt x="273093" y="230135"/>
                </a:lnTo>
                <a:lnTo>
                  <a:pt x="0" y="276161"/>
                </a:lnTo>
                <a:lnTo>
                  <a:pt x="30685" y="429584"/>
                </a:lnTo>
                <a:lnTo>
                  <a:pt x="276161" y="389694"/>
                </a:lnTo>
                <a:lnTo>
                  <a:pt x="684266" y="328325"/>
                </a:lnTo>
                <a:lnTo>
                  <a:pt x="803936" y="3099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957FBF3-4B93-3844-8975-BB825B223A61}"/>
              </a:ext>
            </a:extLst>
          </p:cNvPr>
          <p:cNvSpPr/>
          <p:nvPr/>
        </p:nvSpPr>
        <p:spPr>
          <a:xfrm>
            <a:off x="6069013" y="5410200"/>
            <a:ext cx="615950" cy="461963"/>
          </a:xfrm>
          <a:custGeom>
            <a:avLst/>
            <a:gdLst>
              <a:gd name="connsiteX0" fmla="*/ 240507 w 614363"/>
              <a:gd name="connsiteY0" fmla="*/ 59531 h 461963"/>
              <a:gd name="connsiteX1" fmla="*/ 411957 w 614363"/>
              <a:gd name="connsiteY1" fmla="*/ 111919 h 461963"/>
              <a:gd name="connsiteX2" fmla="*/ 511969 w 614363"/>
              <a:gd name="connsiteY2" fmla="*/ 142875 h 461963"/>
              <a:gd name="connsiteX3" fmla="*/ 540544 w 614363"/>
              <a:gd name="connsiteY3" fmla="*/ 142875 h 461963"/>
              <a:gd name="connsiteX4" fmla="*/ 573882 w 614363"/>
              <a:gd name="connsiteY4" fmla="*/ 135731 h 461963"/>
              <a:gd name="connsiteX5" fmla="*/ 590550 w 614363"/>
              <a:gd name="connsiteY5" fmla="*/ 123825 h 461963"/>
              <a:gd name="connsiteX6" fmla="*/ 614363 w 614363"/>
              <a:gd name="connsiteY6" fmla="*/ 100013 h 461963"/>
              <a:gd name="connsiteX7" fmla="*/ 523875 w 614363"/>
              <a:gd name="connsiteY7" fmla="*/ 461963 h 461963"/>
              <a:gd name="connsiteX8" fmla="*/ 509588 w 614363"/>
              <a:gd name="connsiteY8" fmla="*/ 411956 h 461963"/>
              <a:gd name="connsiteX9" fmla="*/ 485775 w 614363"/>
              <a:gd name="connsiteY9" fmla="*/ 388144 h 461963"/>
              <a:gd name="connsiteX10" fmla="*/ 433388 w 614363"/>
              <a:gd name="connsiteY10" fmla="*/ 340519 h 461963"/>
              <a:gd name="connsiteX11" fmla="*/ 361950 w 614363"/>
              <a:gd name="connsiteY11" fmla="*/ 280988 h 461963"/>
              <a:gd name="connsiteX12" fmla="*/ 280988 w 614363"/>
              <a:gd name="connsiteY12" fmla="*/ 221456 h 461963"/>
              <a:gd name="connsiteX13" fmla="*/ 216694 w 614363"/>
              <a:gd name="connsiteY13" fmla="*/ 176213 h 461963"/>
              <a:gd name="connsiteX14" fmla="*/ 159544 w 614363"/>
              <a:gd name="connsiteY14" fmla="*/ 138113 h 461963"/>
              <a:gd name="connsiteX15" fmla="*/ 102394 w 614363"/>
              <a:gd name="connsiteY15" fmla="*/ 104775 h 461963"/>
              <a:gd name="connsiteX16" fmla="*/ 26194 w 614363"/>
              <a:gd name="connsiteY16" fmla="*/ 57150 h 461963"/>
              <a:gd name="connsiteX17" fmla="*/ 9525 w 614363"/>
              <a:gd name="connsiteY17" fmla="*/ 40481 h 461963"/>
              <a:gd name="connsiteX18" fmla="*/ 0 w 614363"/>
              <a:gd name="connsiteY18" fmla="*/ 26194 h 461963"/>
              <a:gd name="connsiteX19" fmla="*/ 0 w 614363"/>
              <a:gd name="connsiteY19" fmla="*/ 14288 h 461963"/>
              <a:gd name="connsiteX20" fmla="*/ 7144 w 614363"/>
              <a:gd name="connsiteY20" fmla="*/ 2381 h 461963"/>
              <a:gd name="connsiteX21" fmla="*/ 40482 w 614363"/>
              <a:gd name="connsiteY21" fmla="*/ 0 h 461963"/>
              <a:gd name="connsiteX22" fmla="*/ 116682 w 614363"/>
              <a:gd name="connsiteY22" fmla="*/ 23813 h 461963"/>
              <a:gd name="connsiteX23" fmla="*/ 240507 w 614363"/>
              <a:gd name="connsiteY23" fmla="*/ 59531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4363" h="461963">
                <a:moveTo>
                  <a:pt x="240507" y="59531"/>
                </a:moveTo>
                <a:lnTo>
                  <a:pt x="411957" y="111919"/>
                </a:lnTo>
                <a:lnTo>
                  <a:pt x="511969" y="142875"/>
                </a:lnTo>
                <a:lnTo>
                  <a:pt x="540544" y="142875"/>
                </a:lnTo>
                <a:lnTo>
                  <a:pt x="573882" y="135731"/>
                </a:lnTo>
                <a:lnTo>
                  <a:pt x="590550" y="123825"/>
                </a:lnTo>
                <a:lnTo>
                  <a:pt x="614363" y="100013"/>
                </a:lnTo>
                <a:lnTo>
                  <a:pt x="523875" y="461963"/>
                </a:lnTo>
                <a:lnTo>
                  <a:pt x="509588" y="411956"/>
                </a:lnTo>
                <a:lnTo>
                  <a:pt x="485775" y="388144"/>
                </a:lnTo>
                <a:lnTo>
                  <a:pt x="433388" y="340519"/>
                </a:lnTo>
                <a:lnTo>
                  <a:pt x="361950" y="280988"/>
                </a:lnTo>
                <a:lnTo>
                  <a:pt x="280988" y="221456"/>
                </a:lnTo>
                <a:lnTo>
                  <a:pt x="216694" y="176213"/>
                </a:lnTo>
                <a:lnTo>
                  <a:pt x="159544" y="138113"/>
                </a:lnTo>
                <a:lnTo>
                  <a:pt x="102394" y="104775"/>
                </a:lnTo>
                <a:lnTo>
                  <a:pt x="26194" y="57150"/>
                </a:lnTo>
                <a:lnTo>
                  <a:pt x="9525" y="40481"/>
                </a:lnTo>
                <a:lnTo>
                  <a:pt x="0" y="26194"/>
                </a:lnTo>
                <a:lnTo>
                  <a:pt x="0" y="14288"/>
                </a:lnTo>
                <a:lnTo>
                  <a:pt x="7144" y="2381"/>
                </a:lnTo>
                <a:lnTo>
                  <a:pt x="40482" y="0"/>
                </a:lnTo>
                <a:lnTo>
                  <a:pt x="116682" y="23813"/>
                </a:lnTo>
                <a:lnTo>
                  <a:pt x="240507" y="59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5C139D-6671-8643-A792-8E8285749208}"/>
              </a:ext>
            </a:extLst>
          </p:cNvPr>
          <p:cNvSpPr/>
          <p:nvPr/>
        </p:nvSpPr>
        <p:spPr>
          <a:xfrm>
            <a:off x="5307013" y="3200400"/>
            <a:ext cx="465137" cy="1681163"/>
          </a:xfrm>
          <a:custGeom>
            <a:avLst/>
            <a:gdLst>
              <a:gd name="connsiteX0" fmla="*/ 150019 w 464344"/>
              <a:gd name="connsiteY0" fmla="*/ 700088 h 1681163"/>
              <a:gd name="connsiteX1" fmla="*/ 150019 w 464344"/>
              <a:gd name="connsiteY1" fmla="*/ 190500 h 1681163"/>
              <a:gd name="connsiteX2" fmla="*/ 145257 w 464344"/>
              <a:gd name="connsiteY2" fmla="*/ 164306 h 1681163"/>
              <a:gd name="connsiteX3" fmla="*/ 130969 w 464344"/>
              <a:gd name="connsiteY3" fmla="*/ 135731 h 1681163"/>
              <a:gd name="connsiteX4" fmla="*/ 111919 w 464344"/>
              <a:gd name="connsiteY4" fmla="*/ 107156 h 1681163"/>
              <a:gd name="connsiteX5" fmla="*/ 90488 w 464344"/>
              <a:gd name="connsiteY5" fmla="*/ 83344 h 1681163"/>
              <a:gd name="connsiteX6" fmla="*/ 66675 w 464344"/>
              <a:gd name="connsiteY6" fmla="*/ 64294 h 1681163"/>
              <a:gd name="connsiteX7" fmla="*/ 0 w 464344"/>
              <a:gd name="connsiteY7" fmla="*/ 23813 h 1681163"/>
              <a:gd name="connsiteX8" fmla="*/ 242888 w 464344"/>
              <a:gd name="connsiteY8" fmla="*/ 0 h 1681163"/>
              <a:gd name="connsiteX9" fmla="*/ 323850 w 464344"/>
              <a:gd name="connsiteY9" fmla="*/ 57150 h 1681163"/>
              <a:gd name="connsiteX10" fmla="*/ 383382 w 464344"/>
              <a:gd name="connsiteY10" fmla="*/ 100013 h 1681163"/>
              <a:gd name="connsiteX11" fmla="*/ 426244 w 464344"/>
              <a:gd name="connsiteY11" fmla="*/ 135731 h 1681163"/>
              <a:gd name="connsiteX12" fmla="*/ 457200 w 464344"/>
              <a:gd name="connsiteY12" fmla="*/ 169069 h 1681163"/>
              <a:gd name="connsiteX13" fmla="*/ 464344 w 464344"/>
              <a:gd name="connsiteY13" fmla="*/ 183356 h 1681163"/>
              <a:gd name="connsiteX14" fmla="*/ 464344 w 464344"/>
              <a:gd name="connsiteY14" fmla="*/ 197644 h 1681163"/>
              <a:gd name="connsiteX15" fmla="*/ 461963 w 464344"/>
              <a:gd name="connsiteY15" fmla="*/ 211931 h 1681163"/>
              <a:gd name="connsiteX16" fmla="*/ 445294 w 464344"/>
              <a:gd name="connsiteY16" fmla="*/ 245269 h 1681163"/>
              <a:gd name="connsiteX17" fmla="*/ 416719 w 464344"/>
              <a:gd name="connsiteY17" fmla="*/ 300038 h 1681163"/>
              <a:gd name="connsiteX18" fmla="*/ 392907 w 464344"/>
              <a:gd name="connsiteY18" fmla="*/ 361950 h 1681163"/>
              <a:gd name="connsiteX19" fmla="*/ 383382 w 464344"/>
              <a:gd name="connsiteY19" fmla="*/ 400050 h 1681163"/>
              <a:gd name="connsiteX20" fmla="*/ 376238 w 464344"/>
              <a:gd name="connsiteY20" fmla="*/ 442913 h 1681163"/>
              <a:gd name="connsiteX21" fmla="*/ 376238 w 464344"/>
              <a:gd name="connsiteY21" fmla="*/ 481013 h 1681163"/>
              <a:gd name="connsiteX22" fmla="*/ 373857 w 464344"/>
              <a:gd name="connsiteY22" fmla="*/ 604838 h 1681163"/>
              <a:gd name="connsiteX23" fmla="*/ 354807 w 464344"/>
              <a:gd name="connsiteY23" fmla="*/ 823913 h 1681163"/>
              <a:gd name="connsiteX24" fmla="*/ 326232 w 464344"/>
              <a:gd name="connsiteY24" fmla="*/ 1140619 h 1681163"/>
              <a:gd name="connsiteX25" fmla="*/ 297657 w 464344"/>
              <a:gd name="connsiteY25" fmla="*/ 1459706 h 1681163"/>
              <a:gd name="connsiteX26" fmla="*/ 283369 w 464344"/>
              <a:gd name="connsiteY26" fmla="*/ 1638300 h 1681163"/>
              <a:gd name="connsiteX27" fmla="*/ 278607 w 464344"/>
              <a:gd name="connsiteY27" fmla="*/ 1666875 h 1681163"/>
              <a:gd name="connsiteX28" fmla="*/ 152400 w 464344"/>
              <a:gd name="connsiteY28" fmla="*/ 1681163 h 1681163"/>
              <a:gd name="connsiteX29" fmla="*/ 150019 w 464344"/>
              <a:gd name="connsiteY29" fmla="*/ 700088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64344" h="1681163">
                <a:moveTo>
                  <a:pt x="150019" y="700088"/>
                </a:moveTo>
                <a:lnTo>
                  <a:pt x="150019" y="190500"/>
                </a:lnTo>
                <a:lnTo>
                  <a:pt x="145257" y="164306"/>
                </a:lnTo>
                <a:lnTo>
                  <a:pt x="130969" y="135731"/>
                </a:lnTo>
                <a:lnTo>
                  <a:pt x="111919" y="107156"/>
                </a:lnTo>
                <a:lnTo>
                  <a:pt x="90488" y="83344"/>
                </a:lnTo>
                <a:lnTo>
                  <a:pt x="66675" y="64294"/>
                </a:lnTo>
                <a:lnTo>
                  <a:pt x="0" y="23813"/>
                </a:lnTo>
                <a:lnTo>
                  <a:pt x="242888" y="0"/>
                </a:lnTo>
                <a:lnTo>
                  <a:pt x="323850" y="57150"/>
                </a:lnTo>
                <a:lnTo>
                  <a:pt x="383382" y="100013"/>
                </a:lnTo>
                <a:lnTo>
                  <a:pt x="426244" y="135731"/>
                </a:lnTo>
                <a:lnTo>
                  <a:pt x="457200" y="169069"/>
                </a:lnTo>
                <a:lnTo>
                  <a:pt x="464344" y="183356"/>
                </a:lnTo>
                <a:lnTo>
                  <a:pt x="464344" y="197644"/>
                </a:lnTo>
                <a:lnTo>
                  <a:pt x="461963" y="211931"/>
                </a:lnTo>
                <a:lnTo>
                  <a:pt x="445294" y="245269"/>
                </a:lnTo>
                <a:lnTo>
                  <a:pt x="416719" y="300038"/>
                </a:lnTo>
                <a:lnTo>
                  <a:pt x="392907" y="361950"/>
                </a:lnTo>
                <a:lnTo>
                  <a:pt x="383382" y="400050"/>
                </a:lnTo>
                <a:lnTo>
                  <a:pt x="376238" y="442913"/>
                </a:lnTo>
                <a:lnTo>
                  <a:pt x="376238" y="481013"/>
                </a:lnTo>
                <a:cubicBezTo>
                  <a:pt x="375444" y="522288"/>
                  <a:pt x="374651" y="563563"/>
                  <a:pt x="373857" y="604838"/>
                </a:cubicBezTo>
                <a:lnTo>
                  <a:pt x="354807" y="823913"/>
                </a:lnTo>
                <a:lnTo>
                  <a:pt x="326232" y="1140619"/>
                </a:lnTo>
                <a:lnTo>
                  <a:pt x="297657" y="1459706"/>
                </a:lnTo>
                <a:lnTo>
                  <a:pt x="283369" y="1638300"/>
                </a:lnTo>
                <a:lnTo>
                  <a:pt x="278607" y="1666875"/>
                </a:lnTo>
                <a:lnTo>
                  <a:pt x="152400" y="1681163"/>
                </a:lnTo>
                <a:cubicBezTo>
                  <a:pt x="151606" y="1355725"/>
                  <a:pt x="150813" y="1030288"/>
                  <a:pt x="150019" y="70008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700C798-36AC-2846-9B68-BDC14E9371CD}"/>
              </a:ext>
            </a:extLst>
          </p:cNvPr>
          <p:cNvSpPr/>
          <p:nvPr/>
        </p:nvSpPr>
        <p:spPr>
          <a:xfrm>
            <a:off x="4751388" y="4205288"/>
            <a:ext cx="1374775" cy="1004887"/>
          </a:xfrm>
          <a:custGeom>
            <a:avLst/>
            <a:gdLst>
              <a:gd name="connsiteX0" fmla="*/ 116681 w 1376362"/>
              <a:gd name="connsiteY0" fmla="*/ 385762 h 1004887"/>
              <a:gd name="connsiteX1" fmla="*/ 128587 w 1376362"/>
              <a:gd name="connsiteY1" fmla="*/ 269081 h 1004887"/>
              <a:gd name="connsiteX2" fmla="*/ 130969 w 1376362"/>
              <a:gd name="connsiteY2" fmla="*/ 226218 h 1004887"/>
              <a:gd name="connsiteX3" fmla="*/ 126206 w 1376362"/>
              <a:gd name="connsiteY3" fmla="*/ 195262 h 1004887"/>
              <a:gd name="connsiteX4" fmla="*/ 116681 w 1376362"/>
              <a:gd name="connsiteY4" fmla="*/ 159543 h 1004887"/>
              <a:gd name="connsiteX5" fmla="*/ 102394 w 1376362"/>
              <a:gd name="connsiteY5" fmla="*/ 128587 h 1004887"/>
              <a:gd name="connsiteX6" fmla="*/ 80962 w 1376362"/>
              <a:gd name="connsiteY6" fmla="*/ 97631 h 1004887"/>
              <a:gd name="connsiteX7" fmla="*/ 61912 w 1376362"/>
              <a:gd name="connsiteY7" fmla="*/ 76200 h 1004887"/>
              <a:gd name="connsiteX8" fmla="*/ 28575 w 1376362"/>
              <a:gd name="connsiteY8" fmla="*/ 54768 h 1004887"/>
              <a:gd name="connsiteX9" fmla="*/ 16669 w 1376362"/>
              <a:gd name="connsiteY9" fmla="*/ 47625 h 1004887"/>
              <a:gd name="connsiteX10" fmla="*/ 7144 w 1376362"/>
              <a:gd name="connsiteY10" fmla="*/ 33337 h 1004887"/>
              <a:gd name="connsiteX11" fmla="*/ 4762 w 1376362"/>
              <a:gd name="connsiteY11" fmla="*/ 21431 h 1004887"/>
              <a:gd name="connsiteX12" fmla="*/ 4762 w 1376362"/>
              <a:gd name="connsiteY12" fmla="*/ 11906 h 1004887"/>
              <a:gd name="connsiteX13" fmla="*/ 7144 w 1376362"/>
              <a:gd name="connsiteY13" fmla="*/ 4762 h 1004887"/>
              <a:gd name="connsiteX14" fmla="*/ 21431 w 1376362"/>
              <a:gd name="connsiteY14" fmla="*/ 0 h 1004887"/>
              <a:gd name="connsiteX15" fmla="*/ 38100 w 1376362"/>
              <a:gd name="connsiteY15" fmla="*/ 2381 h 1004887"/>
              <a:gd name="connsiteX16" fmla="*/ 83344 w 1376362"/>
              <a:gd name="connsiteY16" fmla="*/ 11906 h 1004887"/>
              <a:gd name="connsiteX17" fmla="*/ 142875 w 1376362"/>
              <a:gd name="connsiteY17" fmla="*/ 33337 h 1004887"/>
              <a:gd name="connsiteX18" fmla="*/ 200025 w 1376362"/>
              <a:gd name="connsiteY18" fmla="*/ 59531 h 1004887"/>
              <a:gd name="connsiteX19" fmla="*/ 252412 w 1376362"/>
              <a:gd name="connsiteY19" fmla="*/ 90487 h 1004887"/>
              <a:gd name="connsiteX20" fmla="*/ 285750 w 1376362"/>
              <a:gd name="connsiteY20" fmla="*/ 116681 h 1004887"/>
              <a:gd name="connsiteX21" fmla="*/ 304800 w 1376362"/>
              <a:gd name="connsiteY21" fmla="*/ 126206 h 1004887"/>
              <a:gd name="connsiteX22" fmla="*/ 314325 w 1376362"/>
              <a:gd name="connsiteY22" fmla="*/ 133350 h 1004887"/>
              <a:gd name="connsiteX23" fmla="*/ 328612 w 1376362"/>
              <a:gd name="connsiteY23" fmla="*/ 147637 h 1004887"/>
              <a:gd name="connsiteX24" fmla="*/ 342900 w 1376362"/>
              <a:gd name="connsiteY24" fmla="*/ 171450 h 1004887"/>
              <a:gd name="connsiteX25" fmla="*/ 347662 w 1376362"/>
              <a:gd name="connsiteY25" fmla="*/ 197643 h 1004887"/>
              <a:gd name="connsiteX26" fmla="*/ 345281 w 1376362"/>
              <a:gd name="connsiteY26" fmla="*/ 242887 h 1004887"/>
              <a:gd name="connsiteX27" fmla="*/ 333375 w 1376362"/>
              <a:gd name="connsiteY27" fmla="*/ 290512 h 1004887"/>
              <a:gd name="connsiteX28" fmla="*/ 304800 w 1376362"/>
              <a:gd name="connsiteY28" fmla="*/ 366712 h 1004887"/>
              <a:gd name="connsiteX29" fmla="*/ 266700 w 1376362"/>
              <a:gd name="connsiteY29" fmla="*/ 688181 h 1004887"/>
              <a:gd name="connsiteX30" fmla="*/ 266700 w 1376362"/>
              <a:gd name="connsiteY30" fmla="*/ 714375 h 1004887"/>
              <a:gd name="connsiteX31" fmla="*/ 273844 w 1376362"/>
              <a:gd name="connsiteY31" fmla="*/ 716756 h 1004887"/>
              <a:gd name="connsiteX32" fmla="*/ 295275 w 1376362"/>
              <a:gd name="connsiteY32" fmla="*/ 711993 h 1004887"/>
              <a:gd name="connsiteX33" fmla="*/ 350044 w 1376362"/>
              <a:gd name="connsiteY33" fmla="*/ 695325 h 1004887"/>
              <a:gd name="connsiteX34" fmla="*/ 450056 w 1376362"/>
              <a:gd name="connsiteY34" fmla="*/ 671512 h 1004887"/>
              <a:gd name="connsiteX35" fmla="*/ 600075 w 1376362"/>
              <a:gd name="connsiteY35" fmla="*/ 645318 h 1004887"/>
              <a:gd name="connsiteX36" fmla="*/ 719137 w 1376362"/>
              <a:gd name="connsiteY36" fmla="*/ 628650 h 1004887"/>
              <a:gd name="connsiteX37" fmla="*/ 835819 w 1376362"/>
              <a:gd name="connsiteY37" fmla="*/ 607218 h 1004887"/>
              <a:gd name="connsiteX38" fmla="*/ 1057275 w 1376362"/>
              <a:gd name="connsiteY38" fmla="*/ 607218 h 1004887"/>
              <a:gd name="connsiteX39" fmla="*/ 1269206 w 1376362"/>
              <a:gd name="connsiteY39" fmla="*/ 607218 h 1004887"/>
              <a:gd name="connsiteX40" fmla="*/ 1376362 w 1376362"/>
              <a:gd name="connsiteY40" fmla="*/ 609600 h 1004887"/>
              <a:gd name="connsiteX41" fmla="*/ 1359694 w 1376362"/>
              <a:gd name="connsiteY41" fmla="*/ 719137 h 1004887"/>
              <a:gd name="connsiteX42" fmla="*/ 1214437 w 1376362"/>
              <a:gd name="connsiteY42" fmla="*/ 728662 h 1004887"/>
              <a:gd name="connsiteX43" fmla="*/ 1073944 w 1376362"/>
              <a:gd name="connsiteY43" fmla="*/ 742950 h 1004887"/>
              <a:gd name="connsiteX44" fmla="*/ 871537 w 1376362"/>
              <a:gd name="connsiteY44" fmla="*/ 766762 h 1004887"/>
              <a:gd name="connsiteX45" fmla="*/ 635794 w 1376362"/>
              <a:gd name="connsiteY45" fmla="*/ 802481 h 1004887"/>
              <a:gd name="connsiteX46" fmla="*/ 452437 w 1376362"/>
              <a:gd name="connsiteY46" fmla="*/ 840581 h 1004887"/>
              <a:gd name="connsiteX47" fmla="*/ 390525 w 1376362"/>
              <a:gd name="connsiteY47" fmla="*/ 857250 h 1004887"/>
              <a:gd name="connsiteX48" fmla="*/ 311944 w 1376362"/>
              <a:gd name="connsiteY48" fmla="*/ 895350 h 1004887"/>
              <a:gd name="connsiteX49" fmla="*/ 128587 w 1376362"/>
              <a:gd name="connsiteY49" fmla="*/ 995362 h 1004887"/>
              <a:gd name="connsiteX50" fmla="*/ 109537 w 1376362"/>
              <a:gd name="connsiteY50" fmla="*/ 1004887 h 1004887"/>
              <a:gd name="connsiteX51" fmla="*/ 97631 w 1376362"/>
              <a:gd name="connsiteY51" fmla="*/ 1000125 h 1004887"/>
              <a:gd name="connsiteX52" fmla="*/ 66675 w 1376362"/>
              <a:gd name="connsiteY52" fmla="*/ 964406 h 1004887"/>
              <a:gd name="connsiteX53" fmla="*/ 26194 w 1376362"/>
              <a:gd name="connsiteY53" fmla="*/ 912018 h 1004887"/>
              <a:gd name="connsiteX54" fmla="*/ 7144 w 1376362"/>
              <a:gd name="connsiteY54" fmla="*/ 885825 h 1004887"/>
              <a:gd name="connsiteX55" fmla="*/ 0 w 1376362"/>
              <a:gd name="connsiteY55" fmla="*/ 866775 h 1004887"/>
              <a:gd name="connsiteX56" fmla="*/ 2381 w 1376362"/>
              <a:gd name="connsiteY56" fmla="*/ 850106 h 1004887"/>
              <a:gd name="connsiteX57" fmla="*/ 9525 w 1376362"/>
              <a:gd name="connsiteY57" fmla="*/ 826293 h 1004887"/>
              <a:gd name="connsiteX58" fmla="*/ 19050 w 1376362"/>
              <a:gd name="connsiteY58" fmla="*/ 802481 h 1004887"/>
              <a:gd name="connsiteX59" fmla="*/ 40481 w 1376362"/>
              <a:gd name="connsiteY59" fmla="*/ 778668 h 1004887"/>
              <a:gd name="connsiteX60" fmla="*/ 59531 w 1376362"/>
              <a:gd name="connsiteY60" fmla="*/ 759618 h 1004887"/>
              <a:gd name="connsiteX61" fmla="*/ 80962 w 1376362"/>
              <a:gd name="connsiteY61" fmla="*/ 740568 h 1004887"/>
              <a:gd name="connsiteX62" fmla="*/ 85725 w 1376362"/>
              <a:gd name="connsiteY62" fmla="*/ 726281 h 1004887"/>
              <a:gd name="connsiteX63" fmla="*/ 90487 w 1376362"/>
              <a:gd name="connsiteY63" fmla="*/ 671512 h 1004887"/>
              <a:gd name="connsiteX64" fmla="*/ 104775 w 1376362"/>
              <a:gd name="connsiteY64" fmla="*/ 516731 h 1004887"/>
              <a:gd name="connsiteX65" fmla="*/ 116681 w 1376362"/>
              <a:gd name="connsiteY65" fmla="*/ 385762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1004887">
                <a:moveTo>
                  <a:pt x="116681" y="385762"/>
                </a:moveTo>
                <a:lnTo>
                  <a:pt x="128587" y="269081"/>
                </a:lnTo>
                <a:lnTo>
                  <a:pt x="130969" y="226218"/>
                </a:lnTo>
                <a:lnTo>
                  <a:pt x="126206" y="195262"/>
                </a:lnTo>
                <a:lnTo>
                  <a:pt x="116681" y="159543"/>
                </a:lnTo>
                <a:lnTo>
                  <a:pt x="102394" y="128587"/>
                </a:lnTo>
                <a:lnTo>
                  <a:pt x="80962" y="97631"/>
                </a:lnTo>
                <a:lnTo>
                  <a:pt x="61912" y="76200"/>
                </a:lnTo>
                <a:lnTo>
                  <a:pt x="28575" y="54768"/>
                </a:lnTo>
                <a:lnTo>
                  <a:pt x="16669" y="47625"/>
                </a:lnTo>
                <a:lnTo>
                  <a:pt x="7144" y="33337"/>
                </a:lnTo>
                <a:lnTo>
                  <a:pt x="4762" y="21431"/>
                </a:lnTo>
                <a:lnTo>
                  <a:pt x="4762" y="11906"/>
                </a:lnTo>
                <a:lnTo>
                  <a:pt x="7144" y="4762"/>
                </a:lnTo>
                <a:lnTo>
                  <a:pt x="21431" y="0"/>
                </a:lnTo>
                <a:lnTo>
                  <a:pt x="38100" y="2381"/>
                </a:lnTo>
                <a:lnTo>
                  <a:pt x="83344" y="11906"/>
                </a:lnTo>
                <a:lnTo>
                  <a:pt x="142875" y="33337"/>
                </a:lnTo>
                <a:lnTo>
                  <a:pt x="200025" y="59531"/>
                </a:lnTo>
                <a:lnTo>
                  <a:pt x="252412" y="90487"/>
                </a:lnTo>
                <a:lnTo>
                  <a:pt x="285750" y="116681"/>
                </a:lnTo>
                <a:lnTo>
                  <a:pt x="304800" y="126206"/>
                </a:lnTo>
                <a:lnTo>
                  <a:pt x="314325" y="133350"/>
                </a:lnTo>
                <a:lnTo>
                  <a:pt x="328612" y="147637"/>
                </a:lnTo>
                <a:lnTo>
                  <a:pt x="342900" y="171450"/>
                </a:lnTo>
                <a:lnTo>
                  <a:pt x="347662" y="197643"/>
                </a:lnTo>
                <a:lnTo>
                  <a:pt x="345281" y="242887"/>
                </a:lnTo>
                <a:lnTo>
                  <a:pt x="333375" y="290512"/>
                </a:lnTo>
                <a:lnTo>
                  <a:pt x="304800" y="366712"/>
                </a:lnTo>
                <a:lnTo>
                  <a:pt x="266700" y="688181"/>
                </a:lnTo>
                <a:lnTo>
                  <a:pt x="266700" y="714375"/>
                </a:lnTo>
                <a:lnTo>
                  <a:pt x="273844" y="716756"/>
                </a:lnTo>
                <a:lnTo>
                  <a:pt x="295275" y="711993"/>
                </a:lnTo>
                <a:lnTo>
                  <a:pt x="350044" y="695325"/>
                </a:lnTo>
                <a:lnTo>
                  <a:pt x="450056" y="671512"/>
                </a:lnTo>
                <a:lnTo>
                  <a:pt x="600075" y="645318"/>
                </a:lnTo>
                <a:lnTo>
                  <a:pt x="719137" y="628650"/>
                </a:lnTo>
                <a:lnTo>
                  <a:pt x="835819" y="607218"/>
                </a:lnTo>
                <a:lnTo>
                  <a:pt x="1057275" y="607218"/>
                </a:lnTo>
                <a:lnTo>
                  <a:pt x="1269206" y="607218"/>
                </a:lnTo>
                <a:lnTo>
                  <a:pt x="1376362" y="609600"/>
                </a:lnTo>
                <a:lnTo>
                  <a:pt x="1359694" y="719137"/>
                </a:lnTo>
                <a:lnTo>
                  <a:pt x="1214437" y="728662"/>
                </a:lnTo>
                <a:lnTo>
                  <a:pt x="1073944" y="742950"/>
                </a:lnTo>
                <a:lnTo>
                  <a:pt x="871537" y="766762"/>
                </a:lnTo>
                <a:lnTo>
                  <a:pt x="635794" y="802481"/>
                </a:lnTo>
                <a:lnTo>
                  <a:pt x="452437" y="840581"/>
                </a:lnTo>
                <a:lnTo>
                  <a:pt x="390525" y="857250"/>
                </a:lnTo>
                <a:lnTo>
                  <a:pt x="311944" y="895350"/>
                </a:lnTo>
                <a:lnTo>
                  <a:pt x="128587" y="995362"/>
                </a:lnTo>
                <a:lnTo>
                  <a:pt x="109537" y="1004887"/>
                </a:lnTo>
                <a:lnTo>
                  <a:pt x="97631" y="1000125"/>
                </a:lnTo>
                <a:lnTo>
                  <a:pt x="66675" y="964406"/>
                </a:lnTo>
                <a:lnTo>
                  <a:pt x="26194" y="912018"/>
                </a:lnTo>
                <a:lnTo>
                  <a:pt x="7144" y="885825"/>
                </a:lnTo>
                <a:lnTo>
                  <a:pt x="0" y="866775"/>
                </a:lnTo>
                <a:lnTo>
                  <a:pt x="2381" y="850106"/>
                </a:lnTo>
                <a:lnTo>
                  <a:pt x="9525" y="826293"/>
                </a:lnTo>
                <a:lnTo>
                  <a:pt x="19050" y="802481"/>
                </a:lnTo>
                <a:lnTo>
                  <a:pt x="40481" y="778668"/>
                </a:lnTo>
                <a:lnTo>
                  <a:pt x="59531" y="759618"/>
                </a:lnTo>
                <a:lnTo>
                  <a:pt x="80962" y="740568"/>
                </a:lnTo>
                <a:lnTo>
                  <a:pt x="85725" y="726281"/>
                </a:lnTo>
                <a:lnTo>
                  <a:pt x="90487" y="671512"/>
                </a:lnTo>
                <a:lnTo>
                  <a:pt x="104775" y="516731"/>
                </a:lnTo>
                <a:lnTo>
                  <a:pt x="116681" y="3857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FC49A32-1CFE-4640-9424-7718954A4716}"/>
              </a:ext>
            </a:extLst>
          </p:cNvPr>
          <p:cNvSpPr/>
          <p:nvPr/>
        </p:nvSpPr>
        <p:spPr>
          <a:xfrm>
            <a:off x="6000750" y="4038600"/>
            <a:ext cx="419100" cy="1200150"/>
          </a:xfrm>
          <a:custGeom>
            <a:avLst/>
            <a:gdLst>
              <a:gd name="connsiteX0" fmla="*/ 111919 w 419100"/>
              <a:gd name="connsiteY0" fmla="*/ 440531 h 1200150"/>
              <a:gd name="connsiteX1" fmla="*/ 97631 w 419100"/>
              <a:gd name="connsiteY1" fmla="*/ 595313 h 1200150"/>
              <a:gd name="connsiteX2" fmla="*/ 83344 w 419100"/>
              <a:gd name="connsiteY2" fmla="*/ 769144 h 1200150"/>
              <a:gd name="connsiteX3" fmla="*/ 83344 w 419100"/>
              <a:gd name="connsiteY3" fmla="*/ 788194 h 1200150"/>
              <a:gd name="connsiteX4" fmla="*/ 57150 w 419100"/>
              <a:gd name="connsiteY4" fmla="*/ 883444 h 1200150"/>
              <a:gd name="connsiteX5" fmla="*/ 57150 w 419100"/>
              <a:gd name="connsiteY5" fmla="*/ 962025 h 1200150"/>
              <a:gd name="connsiteX6" fmla="*/ 59531 w 419100"/>
              <a:gd name="connsiteY6" fmla="*/ 1028700 h 1200150"/>
              <a:gd name="connsiteX7" fmla="*/ 61913 w 419100"/>
              <a:gd name="connsiteY7" fmla="*/ 1090613 h 1200150"/>
              <a:gd name="connsiteX8" fmla="*/ 69056 w 419100"/>
              <a:gd name="connsiteY8" fmla="*/ 1143000 h 1200150"/>
              <a:gd name="connsiteX9" fmla="*/ 85725 w 419100"/>
              <a:gd name="connsiteY9" fmla="*/ 1178719 h 1200150"/>
              <a:gd name="connsiteX10" fmla="*/ 100013 w 419100"/>
              <a:gd name="connsiteY10" fmla="*/ 1195388 h 1200150"/>
              <a:gd name="connsiteX11" fmla="*/ 109538 w 419100"/>
              <a:gd name="connsiteY11" fmla="*/ 1200150 h 1200150"/>
              <a:gd name="connsiteX12" fmla="*/ 142875 w 419100"/>
              <a:gd name="connsiteY12" fmla="*/ 1195388 h 1200150"/>
              <a:gd name="connsiteX13" fmla="*/ 171450 w 419100"/>
              <a:gd name="connsiteY13" fmla="*/ 1185863 h 1200150"/>
              <a:gd name="connsiteX14" fmla="*/ 200025 w 419100"/>
              <a:gd name="connsiteY14" fmla="*/ 1164431 h 1200150"/>
              <a:gd name="connsiteX15" fmla="*/ 221456 w 419100"/>
              <a:gd name="connsiteY15" fmla="*/ 1140619 h 1200150"/>
              <a:gd name="connsiteX16" fmla="*/ 240506 w 419100"/>
              <a:gd name="connsiteY16" fmla="*/ 1109663 h 1200150"/>
              <a:gd name="connsiteX17" fmla="*/ 245269 w 419100"/>
              <a:gd name="connsiteY17" fmla="*/ 1054894 h 1200150"/>
              <a:gd name="connsiteX18" fmla="*/ 254794 w 419100"/>
              <a:gd name="connsiteY18" fmla="*/ 926306 h 1200150"/>
              <a:gd name="connsiteX19" fmla="*/ 271463 w 419100"/>
              <a:gd name="connsiteY19" fmla="*/ 781050 h 1200150"/>
              <a:gd name="connsiteX20" fmla="*/ 302419 w 419100"/>
              <a:gd name="connsiteY20" fmla="*/ 583406 h 1200150"/>
              <a:gd name="connsiteX21" fmla="*/ 326231 w 419100"/>
              <a:gd name="connsiteY21" fmla="*/ 450056 h 1200150"/>
              <a:gd name="connsiteX22" fmla="*/ 335756 w 419100"/>
              <a:gd name="connsiteY22" fmla="*/ 419100 h 1200150"/>
              <a:gd name="connsiteX23" fmla="*/ 354806 w 419100"/>
              <a:gd name="connsiteY23" fmla="*/ 381000 h 1200150"/>
              <a:gd name="connsiteX24" fmla="*/ 381000 w 419100"/>
              <a:gd name="connsiteY24" fmla="*/ 347663 h 1200150"/>
              <a:gd name="connsiteX25" fmla="*/ 402431 w 419100"/>
              <a:gd name="connsiteY25" fmla="*/ 323850 h 1200150"/>
              <a:gd name="connsiteX26" fmla="*/ 414338 w 419100"/>
              <a:gd name="connsiteY26" fmla="*/ 307181 h 1200150"/>
              <a:gd name="connsiteX27" fmla="*/ 419100 w 419100"/>
              <a:gd name="connsiteY27" fmla="*/ 295275 h 1200150"/>
              <a:gd name="connsiteX28" fmla="*/ 414338 w 419100"/>
              <a:gd name="connsiteY28" fmla="*/ 266700 h 1200150"/>
              <a:gd name="connsiteX29" fmla="*/ 392906 w 419100"/>
              <a:gd name="connsiteY29" fmla="*/ 235744 h 1200150"/>
              <a:gd name="connsiteX30" fmla="*/ 357188 w 419100"/>
              <a:gd name="connsiteY30" fmla="*/ 195263 h 1200150"/>
              <a:gd name="connsiteX31" fmla="*/ 311944 w 419100"/>
              <a:gd name="connsiteY31" fmla="*/ 157163 h 1200150"/>
              <a:gd name="connsiteX32" fmla="*/ 216694 w 419100"/>
              <a:gd name="connsiteY32" fmla="*/ 92869 h 1200150"/>
              <a:gd name="connsiteX33" fmla="*/ 135731 w 419100"/>
              <a:gd name="connsiteY33" fmla="*/ 50006 h 1200150"/>
              <a:gd name="connsiteX34" fmla="*/ 40481 w 419100"/>
              <a:gd name="connsiteY34" fmla="*/ 7144 h 1200150"/>
              <a:gd name="connsiteX35" fmla="*/ 14288 w 419100"/>
              <a:gd name="connsiteY35" fmla="*/ 0 h 1200150"/>
              <a:gd name="connsiteX36" fmla="*/ 2381 w 419100"/>
              <a:gd name="connsiteY36" fmla="*/ 4763 h 1200150"/>
              <a:gd name="connsiteX37" fmla="*/ 0 w 419100"/>
              <a:gd name="connsiteY37" fmla="*/ 26194 h 1200150"/>
              <a:gd name="connsiteX38" fmla="*/ 4763 w 419100"/>
              <a:gd name="connsiteY38" fmla="*/ 40481 h 1200150"/>
              <a:gd name="connsiteX39" fmla="*/ 30956 w 419100"/>
              <a:gd name="connsiteY39" fmla="*/ 83344 h 1200150"/>
              <a:gd name="connsiteX40" fmla="*/ 69056 w 419100"/>
              <a:gd name="connsiteY40" fmla="*/ 140494 h 1200150"/>
              <a:gd name="connsiteX41" fmla="*/ 97631 w 419100"/>
              <a:gd name="connsiteY41" fmla="*/ 195263 h 1200150"/>
              <a:gd name="connsiteX42" fmla="*/ 119063 w 419100"/>
              <a:gd name="connsiteY42" fmla="*/ 247650 h 1200150"/>
              <a:gd name="connsiteX43" fmla="*/ 123825 w 419100"/>
              <a:gd name="connsiteY43" fmla="*/ 264319 h 1200150"/>
              <a:gd name="connsiteX44" fmla="*/ 121444 w 419100"/>
              <a:gd name="connsiteY44" fmla="*/ 307181 h 1200150"/>
              <a:gd name="connsiteX45" fmla="*/ 111919 w 419100"/>
              <a:gd name="connsiteY45" fmla="*/ 440531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200150">
                <a:moveTo>
                  <a:pt x="111919" y="440531"/>
                </a:moveTo>
                <a:lnTo>
                  <a:pt x="97631" y="595313"/>
                </a:lnTo>
                <a:lnTo>
                  <a:pt x="83344" y="769144"/>
                </a:lnTo>
                <a:lnTo>
                  <a:pt x="83344" y="788194"/>
                </a:lnTo>
                <a:lnTo>
                  <a:pt x="57150" y="883444"/>
                </a:lnTo>
                <a:lnTo>
                  <a:pt x="57150" y="962025"/>
                </a:lnTo>
                <a:cubicBezTo>
                  <a:pt x="57944" y="984250"/>
                  <a:pt x="58737" y="1006475"/>
                  <a:pt x="59531" y="1028700"/>
                </a:cubicBezTo>
                <a:lnTo>
                  <a:pt x="61913" y="1090613"/>
                </a:lnTo>
                <a:lnTo>
                  <a:pt x="69056" y="1143000"/>
                </a:lnTo>
                <a:lnTo>
                  <a:pt x="85725" y="1178719"/>
                </a:lnTo>
                <a:lnTo>
                  <a:pt x="100013" y="1195388"/>
                </a:lnTo>
                <a:lnTo>
                  <a:pt x="109538" y="1200150"/>
                </a:lnTo>
                <a:lnTo>
                  <a:pt x="142875" y="1195388"/>
                </a:lnTo>
                <a:lnTo>
                  <a:pt x="171450" y="1185863"/>
                </a:lnTo>
                <a:lnTo>
                  <a:pt x="200025" y="1164431"/>
                </a:lnTo>
                <a:lnTo>
                  <a:pt x="221456" y="1140619"/>
                </a:lnTo>
                <a:lnTo>
                  <a:pt x="240506" y="1109663"/>
                </a:lnTo>
                <a:lnTo>
                  <a:pt x="245269" y="1054894"/>
                </a:lnTo>
                <a:lnTo>
                  <a:pt x="254794" y="926306"/>
                </a:lnTo>
                <a:lnTo>
                  <a:pt x="271463" y="781050"/>
                </a:lnTo>
                <a:lnTo>
                  <a:pt x="302419" y="583406"/>
                </a:lnTo>
                <a:lnTo>
                  <a:pt x="326231" y="450056"/>
                </a:lnTo>
                <a:lnTo>
                  <a:pt x="335756" y="419100"/>
                </a:lnTo>
                <a:lnTo>
                  <a:pt x="354806" y="381000"/>
                </a:lnTo>
                <a:lnTo>
                  <a:pt x="381000" y="347663"/>
                </a:lnTo>
                <a:lnTo>
                  <a:pt x="402431" y="323850"/>
                </a:lnTo>
                <a:lnTo>
                  <a:pt x="414338" y="307181"/>
                </a:lnTo>
                <a:lnTo>
                  <a:pt x="419100" y="295275"/>
                </a:lnTo>
                <a:lnTo>
                  <a:pt x="414338" y="266700"/>
                </a:lnTo>
                <a:lnTo>
                  <a:pt x="392906" y="235744"/>
                </a:lnTo>
                <a:lnTo>
                  <a:pt x="357188" y="195263"/>
                </a:lnTo>
                <a:lnTo>
                  <a:pt x="311944" y="157163"/>
                </a:lnTo>
                <a:lnTo>
                  <a:pt x="216694" y="92869"/>
                </a:lnTo>
                <a:lnTo>
                  <a:pt x="135731" y="50006"/>
                </a:lnTo>
                <a:lnTo>
                  <a:pt x="40481" y="7144"/>
                </a:lnTo>
                <a:lnTo>
                  <a:pt x="14288" y="0"/>
                </a:lnTo>
                <a:lnTo>
                  <a:pt x="2381" y="4763"/>
                </a:lnTo>
                <a:lnTo>
                  <a:pt x="0" y="26194"/>
                </a:lnTo>
                <a:lnTo>
                  <a:pt x="4763" y="40481"/>
                </a:lnTo>
                <a:lnTo>
                  <a:pt x="30956" y="83344"/>
                </a:lnTo>
                <a:lnTo>
                  <a:pt x="69056" y="140494"/>
                </a:lnTo>
                <a:lnTo>
                  <a:pt x="97631" y="195263"/>
                </a:lnTo>
                <a:lnTo>
                  <a:pt x="119063" y="247650"/>
                </a:lnTo>
                <a:lnTo>
                  <a:pt x="123825" y="264319"/>
                </a:lnTo>
                <a:lnTo>
                  <a:pt x="121444" y="307181"/>
                </a:lnTo>
                <a:lnTo>
                  <a:pt x="111919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E6BAA8-A4DE-48DE-BDD8-7693C395AFA3}"/>
              </a:ext>
            </a:extLst>
          </p:cNvPr>
          <p:cNvGrpSpPr/>
          <p:nvPr/>
        </p:nvGrpSpPr>
        <p:grpSpPr>
          <a:xfrm>
            <a:off x="2731294" y="1611530"/>
            <a:ext cx="4443412" cy="4379913"/>
            <a:chOff x="2862263" y="1746250"/>
            <a:chExt cx="4443412" cy="4379913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A972A3D-40FD-4021-94E7-C7E305A816C3}"/>
                </a:ext>
              </a:extLst>
            </p:cNvPr>
            <p:cNvSpPr/>
            <p:nvPr/>
          </p:nvSpPr>
          <p:spPr>
            <a:xfrm>
              <a:off x="3105150" y="19605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EC90E577-4356-4E5F-8008-B4C1114083A0}"/>
                </a:ext>
              </a:extLst>
            </p:cNvPr>
            <p:cNvSpPr/>
            <p:nvPr/>
          </p:nvSpPr>
          <p:spPr>
            <a:xfrm>
              <a:off x="2874963" y="30972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E39E8CB1-80A8-4102-BC78-9FB2C8F9ACBE}"/>
                </a:ext>
              </a:extLst>
            </p:cNvPr>
            <p:cNvSpPr/>
            <p:nvPr/>
          </p:nvSpPr>
          <p:spPr>
            <a:xfrm>
              <a:off x="2862263" y="53625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E920ADC2-4573-459E-9EFA-B3472B303271}"/>
                </a:ext>
              </a:extLst>
            </p:cNvPr>
            <p:cNvSpPr/>
            <p:nvPr/>
          </p:nvSpPr>
          <p:spPr>
            <a:xfrm>
              <a:off x="4106863" y="23510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4611CCF6-F94A-44BA-8AE1-79166E1880CF}"/>
                </a:ext>
              </a:extLst>
            </p:cNvPr>
            <p:cNvSpPr/>
            <p:nvPr/>
          </p:nvSpPr>
          <p:spPr>
            <a:xfrm>
              <a:off x="4213225" y="38893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72D299F0-5D53-487C-8F95-763A3F8BDD42}"/>
                </a:ext>
              </a:extLst>
            </p:cNvPr>
            <p:cNvSpPr/>
            <p:nvPr/>
          </p:nvSpPr>
          <p:spPr>
            <a:xfrm>
              <a:off x="3019425" y="40465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D1819FD6-241A-4FCE-9ED0-36B31B73C61C}"/>
                </a:ext>
              </a:extLst>
            </p:cNvPr>
            <p:cNvSpPr/>
            <p:nvPr/>
          </p:nvSpPr>
          <p:spPr>
            <a:xfrm>
              <a:off x="4778375" y="19319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2A4E0C48-A603-43BB-9999-095AE075EBE3}"/>
                </a:ext>
              </a:extLst>
            </p:cNvPr>
            <p:cNvSpPr/>
            <p:nvPr/>
          </p:nvSpPr>
          <p:spPr>
            <a:xfrm>
              <a:off x="5911850" y="17462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B5D739F9-543F-4F26-8BBF-8D17A62B26F9}"/>
                </a:ext>
              </a:extLst>
            </p:cNvPr>
            <p:cNvSpPr/>
            <p:nvPr/>
          </p:nvSpPr>
          <p:spPr>
            <a:xfrm>
              <a:off x="4278313" y="30908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7F07CB4-E89A-48FF-ACA0-22D864D5B42B}"/>
                </a:ext>
              </a:extLst>
            </p:cNvPr>
            <p:cNvSpPr/>
            <p:nvPr/>
          </p:nvSpPr>
          <p:spPr>
            <a:xfrm>
              <a:off x="4475163" y="37179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2D9D62-1409-46EF-A806-B95996C6E5B2}"/>
                </a:ext>
              </a:extLst>
            </p:cNvPr>
            <p:cNvSpPr/>
            <p:nvPr/>
          </p:nvSpPr>
          <p:spPr>
            <a:xfrm>
              <a:off x="6221413" y="55626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8D10527-5A8B-4A16-9200-92B28C999245}"/>
                </a:ext>
              </a:extLst>
            </p:cNvPr>
            <p:cNvSpPr/>
            <p:nvPr/>
          </p:nvSpPr>
          <p:spPr>
            <a:xfrm>
              <a:off x="5459413" y="33528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1D51B78B-04C1-411E-963E-A88917F1FA78}"/>
                </a:ext>
              </a:extLst>
            </p:cNvPr>
            <p:cNvSpPr/>
            <p:nvPr/>
          </p:nvSpPr>
          <p:spPr>
            <a:xfrm>
              <a:off x="4903788" y="43576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515FC478-A85B-4E3E-B44E-9B039632B9F5}"/>
                </a:ext>
              </a:extLst>
            </p:cNvPr>
            <p:cNvSpPr/>
            <p:nvPr/>
          </p:nvSpPr>
          <p:spPr>
            <a:xfrm>
              <a:off x="6153150" y="41910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F19F1ED6-FD73-4B85-8332-6A3855255AB1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FD4B69B8-7298-445C-9F33-BF958E2E54F1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33A5283-7D65-44DC-AB19-0D402F85754D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AEC66D50-413F-4A25-A4FE-58B0DC672167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D4E1A2B-DCAA-4190-9020-A58E5BB2032C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A05B5D69-07F2-4C4C-92B4-940A3252B9EF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2868BAD1-D632-4E93-97EA-748BFD0C8AC0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0506DA2E-89E6-40B6-A016-5797E10CBDF4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5">
              <a:extLst>
                <a:ext uri="{FF2B5EF4-FFF2-40B4-BE49-F238E27FC236}">
                  <a16:creationId xmlns:a16="http://schemas.microsoft.com/office/drawing/2014/main" id="{B836C376-4934-4C46-ADA8-94E952D0C6A7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2B7B9B35-E2F9-40CA-9D0D-96932D0A3EC8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6C20644-0D98-439B-8C83-4EC2DD2FF9F0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B8AB5F0C-FEF0-46B8-9497-8B326134E11C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3FCF0156-0493-4CB0-B004-0C452D38262C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20CE028C-AD4C-4A22-A477-ADF145838653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240CE8C1-17E6-44C8-BA9B-E1FF8BB8AE99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7509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リーフレットで知らせよう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課 害 機 械 民 折 説 果 参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4378236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8BD153-F318-438E-BC62-C27A5FF93E86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04C0B9-E695-D84C-80F7-EA1BC8BBB8E7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9138A3E-FEF4-964B-B684-DD26D286D63A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6ABDFE7-D397-AF4F-B25A-03143E214781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F78FF3A-3F6F-2F48-945A-ADD4EC3E0B95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F18D793-BCE1-A046-8842-F4FE46DE9CC6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FC50AC4-A3F8-FE46-B1D5-EF63548B12B9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27545FA-47E2-EE4E-9D88-F1E147E02725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D51FC7C-B984-7B48-8AE3-54DE875CE4BB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A82BBB6-778B-8341-8002-F82786692FD5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A24A58F-78D2-A746-9456-0971CAFFD771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75815EC-0A3E-5346-8BB7-BF253FFB8A91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75879ED-CA02-8644-B3DE-0D9C94183591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FE87557-9F70-704F-8F7C-78812C661C65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0E6F7D4-02E8-2B47-9614-32B39CB3B9D1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497134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5E5D65-EB6A-1846-B1F7-B0E0230BBCE7}"/>
              </a:ext>
            </a:extLst>
          </p:cNvPr>
          <p:cNvSpPr/>
          <p:nvPr/>
        </p:nvSpPr>
        <p:spPr>
          <a:xfrm>
            <a:off x="2619375" y="1504950"/>
            <a:ext cx="2425700" cy="2397125"/>
          </a:xfrm>
          <a:custGeom>
            <a:avLst/>
            <a:gdLst>
              <a:gd name="connsiteX0" fmla="*/ 1746250 w 2425700"/>
              <a:gd name="connsiteY0" fmla="*/ 619125 h 2397125"/>
              <a:gd name="connsiteX1" fmla="*/ 1879600 w 2425700"/>
              <a:gd name="connsiteY1" fmla="*/ 425450 h 2397125"/>
              <a:gd name="connsiteX2" fmla="*/ 1981200 w 2425700"/>
              <a:gd name="connsiteY2" fmla="*/ 269875 h 2397125"/>
              <a:gd name="connsiteX3" fmla="*/ 1990725 w 2425700"/>
              <a:gd name="connsiteY3" fmla="*/ 247650 h 2397125"/>
              <a:gd name="connsiteX4" fmla="*/ 1997075 w 2425700"/>
              <a:gd name="connsiteY4" fmla="*/ 212725 h 2397125"/>
              <a:gd name="connsiteX5" fmla="*/ 1993900 w 2425700"/>
              <a:gd name="connsiteY5" fmla="*/ 180975 h 2397125"/>
              <a:gd name="connsiteX6" fmla="*/ 1984375 w 2425700"/>
              <a:gd name="connsiteY6" fmla="*/ 142875 h 2397125"/>
              <a:gd name="connsiteX7" fmla="*/ 1968500 w 2425700"/>
              <a:gd name="connsiteY7" fmla="*/ 111125 h 2397125"/>
              <a:gd name="connsiteX8" fmla="*/ 1952625 w 2425700"/>
              <a:gd name="connsiteY8" fmla="*/ 95250 h 2397125"/>
              <a:gd name="connsiteX9" fmla="*/ 1933575 w 2425700"/>
              <a:gd name="connsiteY9" fmla="*/ 79375 h 2397125"/>
              <a:gd name="connsiteX10" fmla="*/ 1920875 w 2425700"/>
              <a:gd name="connsiteY10" fmla="*/ 66675 h 2397125"/>
              <a:gd name="connsiteX11" fmla="*/ 1908175 w 2425700"/>
              <a:gd name="connsiteY11" fmla="*/ 41275 h 2397125"/>
              <a:gd name="connsiteX12" fmla="*/ 1905000 w 2425700"/>
              <a:gd name="connsiteY12" fmla="*/ 22225 h 2397125"/>
              <a:gd name="connsiteX13" fmla="*/ 1905000 w 2425700"/>
              <a:gd name="connsiteY13" fmla="*/ 9525 h 2397125"/>
              <a:gd name="connsiteX14" fmla="*/ 1924050 w 2425700"/>
              <a:gd name="connsiteY14" fmla="*/ 0 h 2397125"/>
              <a:gd name="connsiteX15" fmla="*/ 1968500 w 2425700"/>
              <a:gd name="connsiteY15" fmla="*/ 0 h 2397125"/>
              <a:gd name="connsiteX16" fmla="*/ 1990725 w 2425700"/>
              <a:gd name="connsiteY16" fmla="*/ 3175 h 2397125"/>
              <a:gd name="connsiteX17" fmla="*/ 2038350 w 2425700"/>
              <a:gd name="connsiteY17" fmla="*/ 6350 h 2397125"/>
              <a:gd name="connsiteX18" fmla="*/ 2108200 w 2425700"/>
              <a:gd name="connsiteY18" fmla="*/ 22225 h 2397125"/>
              <a:gd name="connsiteX19" fmla="*/ 2155825 w 2425700"/>
              <a:gd name="connsiteY19" fmla="*/ 41275 h 2397125"/>
              <a:gd name="connsiteX20" fmla="*/ 2225675 w 2425700"/>
              <a:gd name="connsiteY20" fmla="*/ 76200 h 2397125"/>
              <a:gd name="connsiteX21" fmla="*/ 2279650 w 2425700"/>
              <a:gd name="connsiteY21" fmla="*/ 111125 h 2397125"/>
              <a:gd name="connsiteX22" fmla="*/ 2327275 w 2425700"/>
              <a:gd name="connsiteY22" fmla="*/ 146050 h 2397125"/>
              <a:gd name="connsiteX23" fmla="*/ 2368550 w 2425700"/>
              <a:gd name="connsiteY23" fmla="*/ 177800 h 2397125"/>
              <a:gd name="connsiteX24" fmla="*/ 2400300 w 2425700"/>
              <a:gd name="connsiteY24" fmla="*/ 209550 h 2397125"/>
              <a:gd name="connsiteX25" fmla="*/ 2419350 w 2425700"/>
              <a:gd name="connsiteY25" fmla="*/ 238125 h 2397125"/>
              <a:gd name="connsiteX26" fmla="*/ 2425700 w 2425700"/>
              <a:gd name="connsiteY26" fmla="*/ 254000 h 2397125"/>
              <a:gd name="connsiteX27" fmla="*/ 2425700 w 2425700"/>
              <a:gd name="connsiteY27" fmla="*/ 263525 h 2397125"/>
              <a:gd name="connsiteX28" fmla="*/ 2419350 w 2425700"/>
              <a:gd name="connsiteY28" fmla="*/ 279400 h 2397125"/>
              <a:gd name="connsiteX29" fmla="*/ 2403475 w 2425700"/>
              <a:gd name="connsiteY29" fmla="*/ 295275 h 2397125"/>
              <a:gd name="connsiteX30" fmla="*/ 2371725 w 2425700"/>
              <a:gd name="connsiteY30" fmla="*/ 314325 h 2397125"/>
              <a:gd name="connsiteX31" fmla="*/ 2330450 w 2425700"/>
              <a:gd name="connsiteY31" fmla="*/ 342900 h 2397125"/>
              <a:gd name="connsiteX32" fmla="*/ 2270125 w 2425700"/>
              <a:gd name="connsiteY32" fmla="*/ 393700 h 2397125"/>
              <a:gd name="connsiteX33" fmla="*/ 2244725 w 2425700"/>
              <a:gd name="connsiteY33" fmla="*/ 422275 h 2397125"/>
              <a:gd name="connsiteX34" fmla="*/ 2212975 w 2425700"/>
              <a:gd name="connsiteY34" fmla="*/ 476250 h 2397125"/>
              <a:gd name="connsiteX35" fmla="*/ 2098675 w 2425700"/>
              <a:gd name="connsiteY35" fmla="*/ 609600 h 2397125"/>
              <a:gd name="connsiteX36" fmla="*/ 1958975 w 2425700"/>
              <a:gd name="connsiteY36" fmla="*/ 774700 h 2397125"/>
              <a:gd name="connsiteX37" fmla="*/ 1797050 w 2425700"/>
              <a:gd name="connsiteY37" fmla="*/ 955675 h 2397125"/>
              <a:gd name="connsiteX38" fmla="*/ 1651000 w 2425700"/>
              <a:gd name="connsiteY38" fmla="*/ 1111250 h 2397125"/>
              <a:gd name="connsiteX39" fmla="*/ 1501775 w 2425700"/>
              <a:gd name="connsiteY39" fmla="*/ 1263650 h 2397125"/>
              <a:gd name="connsiteX40" fmla="*/ 1346200 w 2425700"/>
              <a:gd name="connsiteY40" fmla="*/ 1412875 h 2397125"/>
              <a:gd name="connsiteX41" fmla="*/ 1219200 w 2425700"/>
              <a:gd name="connsiteY41" fmla="*/ 1533525 h 2397125"/>
              <a:gd name="connsiteX42" fmla="*/ 1108075 w 2425700"/>
              <a:gd name="connsiteY42" fmla="*/ 1635125 h 2397125"/>
              <a:gd name="connsiteX43" fmla="*/ 923925 w 2425700"/>
              <a:gd name="connsiteY43" fmla="*/ 1790700 h 2397125"/>
              <a:gd name="connsiteX44" fmla="*/ 723900 w 2425700"/>
              <a:gd name="connsiteY44" fmla="*/ 1952625 h 2397125"/>
              <a:gd name="connsiteX45" fmla="*/ 539750 w 2425700"/>
              <a:gd name="connsiteY45" fmla="*/ 2089150 h 2397125"/>
              <a:gd name="connsiteX46" fmla="*/ 257175 w 2425700"/>
              <a:gd name="connsiteY46" fmla="*/ 2282825 h 2397125"/>
              <a:gd name="connsiteX47" fmla="*/ 85725 w 2425700"/>
              <a:gd name="connsiteY47" fmla="*/ 2387600 h 2397125"/>
              <a:gd name="connsiteX48" fmla="*/ 53975 w 2425700"/>
              <a:gd name="connsiteY48" fmla="*/ 2397125 h 2397125"/>
              <a:gd name="connsiteX49" fmla="*/ 22225 w 2425700"/>
              <a:gd name="connsiteY49" fmla="*/ 2397125 h 2397125"/>
              <a:gd name="connsiteX50" fmla="*/ 0 w 2425700"/>
              <a:gd name="connsiteY50" fmla="*/ 2390775 h 2397125"/>
              <a:gd name="connsiteX51" fmla="*/ 0 w 2425700"/>
              <a:gd name="connsiteY51" fmla="*/ 2381250 h 2397125"/>
              <a:gd name="connsiteX52" fmla="*/ 12700 w 2425700"/>
              <a:gd name="connsiteY52" fmla="*/ 2359025 h 2397125"/>
              <a:gd name="connsiteX53" fmla="*/ 85725 w 2425700"/>
              <a:gd name="connsiteY53" fmla="*/ 2301875 h 2397125"/>
              <a:gd name="connsiteX54" fmla="*/ 250825 w 2425700"/>
              <a:gd name="connsiteY54" fmla="*/ 2174875 h 2397125"/>
              <a:gd name="connsiteX55" fmla="*/ 425450 w 2425700"/>
              <a:gd name="connsiteY55" fmla="*/ 2032000 h 2397125"/>
              <a:gd name="connsiteX56" fmla="*/ 660400 w 2425700"/>
              <a:gd name="connsiteY56" fmla="*/ 1828800 h 2397125"/>
              <a:gd name="connsiteX57" fmla="*/ 879475 w 2425700"/>
              <a:gd name="connsiteY57" fmla="*/ 1622425 h 2397125"/>
              <a:gd name="connsiteX58" fmla="*/ 1101725 w 2425700"/>
              <a:gd name="connsiteY58" fmla="*/ 1400175 h 2397125"/>
              <a:gd name="connsiteX59" fmla="*/ 1298575 w 2425700"/>
              <a:gd name="connsiteY59" fmla="*/ 1184275 h 2397125"/>
              <a:gd name="connsiteX60" fmla="*/ 1466850 w 2425700"/>
              <a:gd name="connsiteY60" fmla="*/ 984250 h 2397125"/>
              <a:gd name="connsiteX61" fmla="*/ 1641475 w 2425700"/>
              <a:gd name="connsiteY61" fmla="*/ 765175 h 2397125"/>
              <a:gd name="connsiteX62" fmla="*/ 1746250 w 2425700"/>
              <a:gd name="connsiteY62" fmla="*/ 619125 h 23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5700" h="2397125">
                <a:moveTo>
                  <a:pt x="1746250" y="619125"/>
                </a:moveTo>
                <a:lnTo>
                  <a:pt x="1879600" y="425450"/>
                </a:lnTo>
                <a:lnTo>
                  <a:pt x="1981200" y="269875"/>
                </a:lnTo>
                <a:lnTo>
                  <a:pt x="1990725" y="247650"/>
                </a:lnTo>
                <a:lnTo>
                  <a:pt x="1997075" y="212725"/>
                </a:lnTo>
                <a:lnTo>
                  <a:pt x="1993900" y="180975"/>
                </a:lnTo>
                <a:lnTo>
                  <a:pt x="1984375" y="142875"/>
                </a:lnTo>
                <a:lnTo>
                  <a:pt x="1968500" y="111125"/>
                </a:lnTo>
                <a:lnTo>
                  <a:pt x="1952625" y="95250"/>
                </a:lnTo>
                <a:lnTo>
                  <a:pt x="1933575" y="79375"/>
                </a:lnTo>
                <a:lnTo>
                  <a:pt x="1920875" y="66675"/>
                </a:lnTo>
                <a:lnTo>
                  <a:pt x="1908175" y="41275"/>
                </a:lnTo>
                <a:lnTo>
                  <a:pt x="1905000" y="22225"/>
                </a:lnTo>
                <a:lnTo>
                  <a:pt x="1905000" y="9525"/>
                </a:lnTo>
                <a:lnTo>
                  <a:pt x="1924050" y="0"/>
                </a:lnTo>
                <a:lnTo>
                  <a:pt x="1968500" y="0"/>
                </a:lnTo>
                <a:lnTo>
                  <a:pt x="1990725" y="3175"/>
                </a:lnTo>
                <a:lnTo>
                  <a:pt x="2038350" y="6350"/>
                </a:lnTo>
                <a:lnTo>
                  <a:pt x="2108200" y="22225"/>
                </a:lnTo>
                <a:lnTo>
                  <a:pt x="2155825" y="41275"/>
                </a:lnTo>
                <a:lnTo>
                  <a:pt x="2225675" y="76200"/>
                </a:lnTo>
                <a:lnTo>
                  <a:pt x="2279650" y="111125"/>
                </a:lnTo>
                <a:lnTo>
                  <a:pt x="2327275" y="146050"/>
                </a:lnTo>
                <a:lnTo>
                  <a:pt x="2368550" y="177800"/>
                </a:lnTo>
                <a:lnTo>
                  <a:pt x="2400300" y="209550"/>
                </a:lnTo>
                <a:lnTo>
                  <a:pt x="2419350" y="238125"/>
                </a:lnTo>
                <a:lnTo>
                  <a:pt x="2425700" y="254000"/>
                </a:lnTo>
                <a:lnTo>
                  <a:pt x="2425700" y="263525"/>
                </a:lnTo>
                <a:lnTo>
                  <a:pt x="2419350" y="279400"/>
                </a:lnTo>
                <a:lnTo>
                  <a:pt x="2403475" y="295275"/>
                </a:lnTo>
                <a:lnTo>
                  <a:pt x="2371725" y="314325"/>
                </a:lnTo>
                <a:lnTo>
                  <a:pt x="2330450" y="342900"/>
                </a:lnTo>
                <a:lnTo>
                  <a:pt x="2270125" y="393700"/>
                </a:lnTo>
                <a:lnTo>
                  <a:pt x="2244725" y="422275"/>
                </a:lnTo>
                <a:lnTo>
                  <a:pt x="2212975" y="476250"/>
                </a:lnTo>
                <a:lnTo>
                  <a:pt x="2098675" y="609600"/>
                </a:lnTo>
                <a:lnTo>
                  <a:pt x="1958975" y="774700"/>
                </a:lnTo>
                <a:lnTo>
                  <a:pt x="1797050" y="955675"/>
                </a:lnTo>
                <a:lnTo>
                  <a:pt x="1651000" y="1111250"/>
                </a:lnTo>
                <a:lnTo>
                  <a:pt x="1501775" y="1263650"/>
                </a:lnTo>
                <a:lnTo>
                  <a:pt x="1346200" y="1412875"/>
                </a:lnTo>
                <a:lnTo>
                  <a:pt x="1219200" y="1533525"/>
                </a:lnTo>
                <a:lnTo>
                  <a:pt x="1108075" y="1635125"/>
                </a:lnTo>
                <a:lnTo>
                  <a:pt x="923925" y="1790700"/>
                </a:lnTo>
                <a:lnTo>
                  <a:pt x="723900" y="1952625"/>
                </a:lnTo>
                <a:lnTo>
                  <a:pt x="539750" y="2089150"/>
                </a:lnTo>
                <a:lnTo>
                  <a:pt x="257175" y="2282825"/>
                </a:lnTo>
                <a:lnTo>
                  <a:pt x="85725" y="2387600"/>
                </a:lnTo>
                <a:lnTo>
                  <a:pt x="53975" y="2397125"/>
                </a:lnTo>
                <a:lnTo>
                  <a:pt x="22225" y="2397125"/>
                </a:lnTo>
                <a:lnTo>
                  <a:pt x="0" y="2390775"/>
                </a:lnTo>
                <a:lnTo>
                  <a:pt x="0" y="2381250"/>
                </a:lnTo>
                <a:lnTo>
                  <a:pt x="12700" y="2359025"/>
                </a:lnTo>
                <a:lnTo>
                  <a:pt x="85725" y="2301875"/>
                </a:lnTo>
                <a:lnTo>
                  <a:pt x="250825" y="2174875"/>
                </a:lnTo>
                <a:lnTo>
                  <a:pt x="425450" y="2032000"/>
                </a:lnTo>
                <a:lnTo>
                  <a:pt x="660400" y="1828800"/>
                </a:lnTo>
                <a:lnTo>
                  <a:pt x="879475" y="1622425"/>
                </a:lnTo>
                <a:lnTo>
                  <a:pt x="1101725" y="1400175"/>
                </a:lnTo>
                <a:lnTo>
                  <a:pt x="1298575" y="1184275"/>
                </a:lnTo>
                <a:lnTo>
                  <a:pt x="1466850" y="984250"/>
                </a:lnTo>
                <a:lnTo>
                  <a:pt x="1641475" y="765175"/>
                </a:lnTo>
                <a:lnTo>
                  <a:pt x="174625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659C50-717B-D148-93A4-543577CA8AC9}"/>
              </a:ext>
            </a:extLst>
          </p:cNvPr>
          <p:cNvSpPr/>
          <p:nvPr/>
        </p:nvSpPr>
        <p:spPr>
          <a:xfrm>
            <a:off x="4252913" y="3067050"/>
            <a:ext cx="1050925" cy="611188"/>
          </a:xfrm>
          <a:custGeom>
            <a:avLst/>
            <a:gdLst>
              <a:gd name="connsiteX0" fmla="*/ 280987 w 1050131"/>
              <a:gd name="connsiteY0" fmla="*/ 85725 h 611981"/>
              <a:gd name="connsiteX1" fmla="*/ 404812 w 1050131"/>
              <a:gd name="connsiteY1" fmla="*/ 123825 h 611981"/>
              <a:gd name="connsiteX2" fmla="*/ 492918 w 1050131"/>
              <a:gd name="connsiteY2" fmla="*/ 147638 h 611981"/>
              <a:gd name="connsiteX3" fmla="*/ 611981 w 1050131"/>
              <a:gd name="connsiteY3" fmla="*/ 176213 h 611981"/>
              <a:gd name="connsiteX4" fmla="*/ 735806 w 1050131"/>
              <a:gd name="connsiteY4" fmla="*/ 197644 h 611981"/>
              <a:gd name="connsiteX5" fmla="*/ 792956 w 1050131"/>
              <a:gd name="connsiteY5" fmla="*/ 204788 h 611981"/>
              <a:gd name="connsiteX6" fmla="*/ 809625 w 1050131"/>
              <a:gd name="connsiteY6" fmla="*/ 209550 h 611981"/>
              <a:gd name="connsiteX7" fmla="*/ 838200 w 1050131"/>
              <a:gd name="connsiteY7" fmla="*/ 230981 h 611981"/>
              <a:gd name="connsiteX8" fmla="*/ 885825 w 1050131"/>
              <a:gd name="connsiteY8" fmla="*/ 266700 h 611981"/>
              <a:gd name="connsiteX9" fmla="*/ 928687 w 1050131"/>
              <a:gd name="connsiteY9" fmla="*/ 307181 h 611981"/>
              <a:gd name="connsiteX10" fmla="*/ 959643 w 1050131"/>
              <a:gd name="connsiteY10" fmla="*/ 340519 h 611981"/>
              <a:gd name="connsiteX11" fmla="*/ 985837 w 1050131"/>
              <a:gd name="connsiteY11" fmla="*/ 376238 h 611981"/>
              <a:gd name="connsiteX12" fmla="*/ 1016793 w 1050131"/>
              <a:gd name="connsiteY12" fmla="*/ 431006 h 611981"/>
              <a:gd name="connsiteX13" fmla="*/ 1038225 w 1050131"/>
              <a:gd name="connsiteY13" fmla="*/ 478631 h 611981"/>
              <a:gd name="connsiteX14" fmla="*/ 1050131 w 1050131"/>
              <a:gd name="connsiteY14" fmla="*/ 516731 h 611981"/>
              <a:gd name="connsiteX15" fmla="*/ 1050131 w 1050131"/>
              <a:gd name="connsiteY15" fmla="*/ 542925 h 611981"/>
              <a:gd name="connsiteX16" fmla="*/ 1042987 w 1050131"/>
              <a:gd name="connsiteY16" fmla="*/ 571500 h 611981"/>
              <a:gd name="connsiteX17" fmla="*/ 1026318 w 1050131"/>
              <a:gd name="connsiteY17" fmla="*/ 595313 h 611981"/>
              <a:gd name="connsiteX18" fmla="*/ 1012031 w 1050131"/>
              <a:gd name="connsiteY18" fmla="*/ 604838 h 611981"/>
              <a:gd name="connsiteX19" fmla="*/ 990600 w 1050131"/>
              <a:gd name="connsiteY19" fmla="*/ 611981 h 611981"/>
              <a:gd name="connsiteX20" fmla="*/ 959643 w 1050131"/>
              <a:gd name="connsiteY20" fmla="*/ 611981 h 611981"/>
              <a:gd name="connsiteX21" fmla="*/ 904875 w 1050131"/>
              <a:gd name="connsiteY21" fmla="*/ 602456 h 611981"/>
              <a:gd name="connsiteX22" fmla="*/ 833437 w 1050131"/>
              <a:gd name="connsiteY22" fmla="*/ 581025 h 611981"/>
              <a:gd name="connsiteX23" fmla="*/ 754856 w 1050131"/>
              <a:gd name="connsiteY23" fmla="*/ 552450 h 611981"/>
              <a:gd name="connsiteX24" fmla="*/ 700087 w 1050131"/>
              <a:gd name="connsiteY24" fmla="*/ 526256 h 611981"/>
              <a:gd name="connsiteX25" fmla="*/ 628650 w 1050131"/>
              <a:gd name="connsiteY25" fmla="*/ 490538 h 611981"/>
              <a:gd name="connsiteX26" fmla="*/ 545306 w 1050131"/>
              <a:gd name="connsiteY26" fmla="*/ 445294 h 611981"/>
              <a:gd name="connsiteX27" fmla="*/ 450056 w 1050131"/>
              <a:gd name="connsiteY27" fmla="*/ 385763 h 611981"/>
              <a:gd name="connsiteX28" fmla="*/ 307181 w 1050131"/>
              <a:gd name="connsiteY28" fmla="*/ 283369 h 611981"/>
              <a:gd name="connsiteX29" fmla="*/ 202406 w 1050131"/>
              <a:gd name="connsiteY29" fmla="*/ 202406 h 611981"/>
              <a:gd name="connsiteX30" fmla="*/ 114300 w 1050131"/>
              <a:gd name="connsiteY30" fmla="*/ 128588 h 611981"/>
              <a:gd name="connsiteX31" fmla="*/ 42862 w 1050131"/>
              <a:gd name="connsiteY31" fmla="*/ 69056 h 611981"/>
              <a:gd name="connsiteX32" fmla="*/ 16668 w 1050131"/>
              <a:gd name="connsiteY32" fmla="*/ 42863 h 611981"/>
              <a:gd name="connsiteX33" fmla="*/ 4762 w 1050131"/>
              <a:gd name="connsiteY33" fmla="*/ 28575 h 611981"/>
              <a:gd name="connsiteX34" fmla="*/ 0 w 1050131"/>
              <a:gd name="connsiteY34" fmla="*/ 14288 h 611981"/>
              <a:gd name="connsiteX35" fmla="*/ 4762 w 1050131"/>
              <a:gd name="connsiteY35" fmla="*/ 2381 h 611981"/>
              <a:gd name="connsiteX36" fmla="*/ 28575 w 1050131"/>
              <a:gd name="connsiteY36" fmla="*/ 0 h 611981"/>
              <a:gd name="connsiteX37" fmla="*/ 66675 w 1050131"/>
              <a:gd name="connsiteY37" fmla="*/ 7144 h 611981"/>
              <a:gd name="connsiteX38" fmla="*/ 102393 w 1050131"/>
              <a:gd name="connsiteY38" fmla="*/ 19050 h 611981"/>
              <a:gd name="connsiteX39" fmla="*/ 169068 w 1050131"/>
              <a:gd name="connsiteY39" fmla="*/ 47625 h 611981"/>
              <a:gd name="connsiteX40" fmla="*/ 214312 w 1050131"/>
              <a:gd name="connsiteY40" fmla="*/ 64294 h 611981"/>
              <a:gd name="connsiteX41" fmla="*/ 280987 w 1050131"/>
              <a:gd name="connsiteY41" fmla="*/ 857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0131" h="611981">
                <a:moveTo>
                  <a:pt x="280987" y="85725"/>
                </a:moveTo>
                <a:lnTo>
                  <a:pt x="404812" y="123825"/>
                </a:lnTo>
                <a:lnTo>
                  <a:pt x="492918" y="147638"/>
                </a:lnTo>
                <a:lnTo>
                  <a:pt x="611981" y="176213"/>
                </a:lnTo>
                <a:lnTo>
                  <a:pt x="735806" y="197644"/>
                </a:lnTo>
                <a:lnTo>
                  <a:pt x="792956" y="204788"/>
                </a:lnTo>
                <a:lnTo>
                  <a:pt x="809625" y="209550"/>
                </a:lnTo>
                <a:lnTo>
                  <a:pt x="838200" y="230981"/>
                </a:lnTo>
                <a:lnTo>
                  <a:pt x="885825" y="266700"/>
                </a:lnTo>
                <a:lnTo>
                  <a:pt x="928687" y="307181"/>
                </a:lnTo>
                <a:lnTo>
                  <a:pt x="959643" y="340519"/>
                </a:lnTo>
                <a:lnTo>
                  <a:pt x="985837" y="376238"/>
                </a:lnTo>
                <a:lnTo>
                  <a:pt x="1016793" y="431006"/>
                </a:lnTo>
                <a:lnTo>
                  <a:pt x="1038225" y="478631"/>
                </a:lnTo>
                <a:lnTo>
                  <a:pt x="1050131" y="516731"/>
                </a:lnTo>
                <a:lnTo>
                  <a:pt x="1050131" y="542925"/>
                </a:lnTo>
                <a:lnTo>
                  <a:pt x="1042987" y="571500"/>
                </a:lnTo>
                <a:lnTo>
                  <a:pt x="1026318" y="595313"/>
                </a:lnTo>
                <a:lnTo>
                  <a:pt x="1012031" y="604838"/>
                </a:lnTo>
                <a:lnTo>
                  <a:pt x="990600" y="611981"/>
                </a:lnTo>
                <a:lnTo>
                  <a:pt x="959643" y="611981"/>
                </a:lnTo>
                <a:lnTo>
                  <a:pt x="904875" y="602456"/>
                </a:lnTo>
                <a:lnTo>
                  <a:pt x="833437" y="581025"/>
                </a:lnTo>
                <a:lnTo>
                  <a:pt x="754856" y="552450"/>
                </a:lnTo>
                <a:lnTo>
                  <a:pt x="700087" y="526256"/>
                </a:lnTo>
                <a:lnTo>
                  <a:pt x="628650" y="490538"/>
                </a:lnTo>
                <a:lnTo>
                  <a:pt x="545306" y="445294"/>
                </a:lnTo>
                <a:lnTo>
                  <a:pt x="450056" y="385763"/>
                </a:lnTo>
                <a:lnTo>
                  <a:pt x="307181" y="283369"/>
                </a:lnTo>
                <a:lnTo>
                  <a:pt x="202406" y="202406"/>
                </a:lnTo>
                <a:lnTo>
                  <a:pt x="114300" y="128588"/>
                </a:lnTo>
                <a:lnTo>
                  <a:pt x="42862" y="69056"/>
                </a:lnTo>
                <a:lnTo>
                  <a:pt x="16668" y="42863"/>
                </a:lnTo>
                <a:lnTo>
                  <a:pt x="4762" y="28575"/>
                </a:lnTo>
                <a:lnTo>
                  <a:pt x="0" y="14288"/>
                </a:lnTo>
                <a:lnTo>
                  <a:pt x="4762" y="2381"/>
                </a:lnTo>
                <a:lnTo>
                  <a:pt x="28575" y="0"/>
                </a:lnTo>
                <a:lnTo>
                  <a:pt x="66675" y="7144"/>
                </a:lnTo>
                <a:lnTo>
                  <a:pt x="102393" y="19050"/>
                </a:lnTo>
                <a:lnTo>
                  <a:pt x="169068" y="47625"/>
                </a:lnTo>
                <a:lnTo>
                  <a:pt x="214312" y="64294"/>
                </a:lnTo>
                <a:lnTo>
                  <a:pt x="280987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C8774D-ADA2-C544-8375-7585B5005606}"/>
              </a:ext>
            </a:extLst>
          </p:cNvPr>
          <p:cNvSpPr/>
          <p:nvPr/>
        </p:nvSpPr>
        <p:spPr>
          <a:xfrm>
            <a:off x="3187700" y="3963988"/>
            <a:ext cx="3200400" cy="600075"/>
          </a:xfrm>
          <a:custGeom>
            <a:avLst/>
            <a:gdLst>
              <a:gd name="connsiteX0" fmla="*/ 1456169 w 3200400"/>
              <a:gd name="connsiteY0" fmla="*/ 190280 h 599910"/>
              <a:gd name="connsiteX1" fmla="*/ 1725732 w 3200400"/>
              <a:gd name="connsiteY1" fmla="*/ 158566 h 599910"/>
              <a:gd name="connsiteX2" fmla="*/ 2071935 w 3200400"/>
              <a:gd name="connsiteY2" fmla="*/ 118925 h 599910"/>
              <a:gd name="connsiteX3" fmla="*/ 2307142 w 3200400"/>
              <a:gd name="connsiteY3" fmla="*/ 89854 h 599910"/>
              <a:gd name="connsiteX4" fmla="*/ 2370569 w 3200400"/>
              <a:gd name="connsiteY4" fmla="*/ 84569 h 599910"/>
              <a:gd name="connsiteX5" fmla="*/ 2439281 w 3200400"/>
              <a:gd name="connsiteY5" fmla="*/ 76640 h 599910"/>
              <a:gd name="connsiteX6" fmla="*/ 2537064 w 3200400"/>
              <a:gd name="connsiteY6" fmla="*/ 63426 h 599910"/>
              <a:gd name="connsiteX7" fmla="*/ 2626918 w 3200400"/>
              <a:gd name="connsiteY7" fmla="*/ 44927 h 599910"/>
              <a:gd name="connsiteX8" fmla="*/ 2714130 w 3200400"/>
              <a:gd name="connsiteY8" fmla="*/ 21142 h 599910"/>
              <a:gd name="connsiteX9" fmla="*/ 2769628 w 3200400"/>
              <a:gd name="connsiteY9" fmla="*/ 2643 h 599910"/>
              <a:gd name="connsiteX10" fmla="*/ 2785485 w 3200400"/>
              <a:gd name="connsiteY10" fmla="*/ 0 h 599910"/>
              <a:gd name="connsiteX11" fmla="*/ 2798698 w 3200400"/>
              <a:gd name="connsiteY11" fmla="*/ 0 h 599910"/>
              <a:gd name="connsiteX12" fmla="*/ 2822483 w 3200400"/>
              <a:gd name="connsiteY12" fmla="*/ 5285 h 599910"/>
              <a:gd name="connsiteX13" fmla="*/ 2856839 w 3200400"/>
              <a:gd name="connsiteY13" fmla="*/ 15856 h 599910"/>
              <a:gd name="connsiteX14" fmla="*/ 2907052 w 3200400"/>
              <a:gd name="connsiteY14" fmla="*/ 39641 h 599910"/>
              <a:gd name="connsiteX15" fmla="*/ 2967836 w 3200400"/>
              <a:gd name="connsiteY15" fmla="*/ 71355 h 599910"/>
              <a:gd name="connsiteX16" fmla="*/ 3020691 w 3200400"/>
              <a:gd name="connsiteY16" fmla="*/ 105711 h 599910"/>
              <a:gd name="connsiteX17" fmla="*/ 3081475 w 3200400"/>
              <a:gd name="connsiteY17" fmla="*/ 145352 h 599910"/>
              <a:gd name="connsiteX18" fmla="*/ 3113189 w 3200400"/>
              <a:gd name="connsiteY18" fmla="*/ 169137 h 599910"/>
              <a:gd name="connsiteX19" fmla="*/ 3144902 w 3200400"/>
              <a:gd name="connsiteY19" fmla="*/ 203493 h 599910"/>
              <a:gd name="connsiteX20" fmla="*/ 3168687 w 3200400"/>
              <a:gd name="connsiteY20" fmla="*/ 235207 h 599910"/>
              <a:gd name="connsiteX21" fmla="*/ 3189829 w 3200400"/>
              <a:gd name="connsiteY21" fmla="*/ 269563 h 599910"/>
              <a:gd name="connsiteX22" fmla="*/ 3197757 w 3200400"/>
              <a:gd name="connsiteY22" fmla="*/ 293348 h 599910"/>
              <a:gd name="connsiteX23" fmla="*/ 3200400 w 3200400"/>
              <a:gd name="connsiteY23" fmla="*/ 325061 h 599910"/>
              <a:gd name="connsiteX24" fmla="*/ 3189829 w 3200400"/>
              <a:gd name="connsiteY24" fmla="*/ 346203 h 599910"/>
              <a:gd name="connsiteX25" fmla="*/ 3163401 w 3200400"/>
              <a:gd name="connsiteY25" fmla="*/ 367346 h 599910"/>
              <a:gd name="connsiteX26" fmla="*/ 3123760 w 3200400"/>
              <a:gd name="connsiteY26" fmla="*/ 377917 h 599910"/>
              <a:gd name="connsiteX27" fmla="*/ 3084118 w 3200400"/>
              <a:gd name="connsiteY27" fmla="*/ 380559 h 599910"/>
              <a:gd name="connsiteX28" fmla="*/ 2634846 w 3200400"/>
              <a:gd name="connsiteY28" fmla="*/ 248421 h 599910"/>
              <a:gd name="connsiteX29" fmla="*/ 2547635 w 3200400"/>
              <a:gd name="connsiteY29" fmla="*/ 253706 h 599910"/>
              <a:gd name="connsiteX30" fmla="*/ 2383783 w 3200400"/>
              <a:gd name="connsiteY30" fmla="*/ 269563 h 599910"/>
              <a:gd name="connsiteX31" fmla="*/ 2209360 w 3200400"/>
              <a:gd name="connsiteY31" fmla="*/ 288062 h 599910"/>
              <a:gd name="connsiteX32" fmla="*/ 1982081 w 3200400"/>
              <a:gd name="connsiteY32" fmla="*/ 317133 h 599910"/>
              <a:gd name="connsiteX33" fmla="*/ 1757445 w 3200400"/>
              <a:gd name="connsiteY33" fmla="*/ 346203 h 599910"/>
              <a:gd name="connsiteX34" fmla="*/ 1522238 w 3200400"/>
              <a:gd name="connsiteY34" fmla="*/ 377917 h 599910"/>
              <a:gd name="connsiteX35" fmla="*/ 1252675 w 3200400"/>
              <a:gd name="connsiteY35" fmla="*/ 422844 h 599910"/>
              <a:gd name="connsiteX36" fmla="*/ 1012183 w 3200400"/>
              <a:gd name="connsiteY36" fmla="*/ 470414 h 599910"/>
              <a:gd name="connsiteX37" fmla="*/ 893258 w 3200400"/>
              <a:gd name="connsiteY37" fmla="*/ 499484 h 599910"/>
              <a:gd name="connsiteX38" fmla="*/ 732049 w 3200400"/>
              <a:gd name="connsiteY38" fmla="*/ 544411 h 599910"/>
              <a:gd name="connsiteX39" fmla="*/ 623695 w 3200400"/>
              <a:gd name="connsiteY39" fmla="*/ 573482 h 599910"/>
              <a:gd name="connsiteX40" fmla="*/ 560268 w 3200400"/>
              <a:gd name="connsiteY40" fmla="*/ 594624 h 599910"/>
              <a:gd name="connsiteX41" fmla="*/ 523269 w 3200400"/>
              <a:gd name="connsiteY41" fmla="*/ 599910 h 599910"/>
              <a:gd name="connsiteX42" fmla="*/ 470414 w 3200400"/>
              <a:gd name="connsiteY42" fmla="*/ 594624 h 599910"/>
              <a:gd name="connsiteX43" fmla="*/ 451915 w 3200400"/>
              <a:gd name="connsiteY43" fmla="*/ 589339 h 599910"/>
              <a:gd name="connsiteX44" fmla="*/ 417559 w 3200400"/>
              <a:gd name="connsiteY44" fmla="*/ 570839 h 599910"/>
              <a:gd name="connsiteX45" fmla="*/ 385845 w 3200400"/>
              <a:gd name="connsiteY45" fmla="*/ 547054 h 599910"/>
              <a:gd name="connsiteX46" fmla="*/ 354132 w 3200400"/>
              <a:gd name="connsiteY46" fmla="*/ 520626 h 599910"/>
              <a:gd name="connsiteX47" fmla="*/ 280134 w 3200400"/>
              <a:gd name="connsiteY47" fmla="*/ 467771 h 599910"/>
              <a:gd name="connsiteX48" fmla="*/ 216708 w 3200400"/>
              <a:gd name="connsiteY48" fmla="*/ 420201 h 599910"/>
              <a:gd name="connsiteX49" fmla="*/ 150638 w 3200400"/>
              <a:gd name="connsiteY49" fmla="*/ 362060 h 599910"/>
              <a:gd name="connsiteX50" fmla="*/ 95140 w 3200400"/>
              <a:gd name="connsiteY50" fmla="*/ 311847 h 599910"/>
              <a:gd name="connsiteX51" fmla="*/ 58141 w 3200400"/>
              <a:gd name="connsiteY51" fmla="*/ 269563 h 599910"/>
              <a:gd name="connsiteX52" fmla="*/ 34356 w 3200400"/>
              <a:gd name="connsiteY52" fmla="*/ 237850 h 599910"/>
              <a:gd name="connsiteX53" fmla="*/ 13214 w 3200400"/>
              <a:gd name="connsiteY53" fmla="*/ 200851 h 599910"/>
              <a:gd name="connsiteX54" fmla="*/ 2643 w 3200400"/>
              <a:gd name="connsiteY54" fmla="*/ 169137 h 599910"/>
              <a:gd name="connsiteX55" fmla="*/ 0 w 3200400"/>
              <a:gd name="connsiteY55" fmla="*/ 158566 h 599910"/>
              <a:gd name="connsiteX56" fmla="*/ 10571 w 3200400"/>
              <a:gd name="connsiteY56" fmla="*/ 147995 h 599910"/>
              <a:gd name="connsiteX57" fmla="*/ 23785 w 3200400"/>
              <a:gd name="connsiteY57" fmla="*/ 150638 h 599910"/>
              <a:gd name="connsiteX58" fmla="*/ 66069 w 3200400"/>
              <a:gd name="connsiteY58" fmla="*/ 166495 h 599910"/>
              <a:gd name="connsiteX59" fmla="*/ 92497 w 3200400"/>
              <a:gd name="connsiteY59" fmla="*/ 187637 h 599910"/>
              <a:gd name="connsiteX60" fmla="*/ 116282 w 3200400"/>
              <a:gd name="connsiteY60" fmla="*/ 211422 h 599910"/>
              <a:gd name="connsiteX61" fmla="*/ 145353 w 3200400"/>
              <a:gd name="connsiteY61" fmla="*/ 229921 h 599910"/>
              <a:gd name="connsiteX62" fmla="*/ 192923 w 3200400"/>
              <a:gd name="connsiteY62" fmla="*/ 248421 h 599910"/>
              <a:gd name="connsiteX63" fmla="*/ 235207 w 3200400"/>
              <a:gd name="connsiteY63" fmla="*/ 261635 h 599910"/>
              <a:gd name="connsiteX64" fmla="*/ 322419 w 3200400"/>
              <a:gd name="connsiteY64" fmla="*/ 277491 h 599910"/>
              <a:gd name="connsiteX65" fmla="*/ 433415 w 3200400"/>
              <a:gd name="connsiteY65" fmla="*/ 290705 h 599910"/>
              <a:gd name="connsiteX66" fmla="*/ 525912 w 3200400"/>
              <a:gd name="connsiteY66" fmla="*/ 293348 h 599910"/>
              <a:gd name="connsiteX67" fmla="*/ 599910 w 3200400"/>
              <a:gd name="connsiteY67" fmla="*/ 288062 h 599910"/>
              <a:gd name="connsiteX68" fmla="*/ 850974 w 3200400"/>
              <a:gd name="connsiteY68" fmla="*/ 256349 h 599910"/>
              <a:gd name="connsiteX69" fmla="*/ 1207748 w 3200400"/>
              <a:gd name="connsiteY69" fmla="*/ 219350 h 599910"/>
              <a:gd name="connsiteX70" fmla="*/ 1456169 w 3200400"/>
              <a:gd name="connsiteY70" fmla="*/ 190280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200400" h="599910">
                <a:moveTo>
                  <a:pt x="1456169" y="190280"/>
                </a:moveTo>
                <a:lnTo>
                  <a:pt x="1725732" y="158566"/>
                </a:lnTo>
                <a:lnTo>
                  <a:pt x="2071935" y="118925"/>
                </a:lnTo>
                <a:lnTo>
                  <a:pt x="2307142" y="89854"/>
                </a:lnTo>
                <a:lnTo>
                  <a:pt x="2370569" y="84569"/>
                </a:lnTo>
                <a:lnTo>
                  <a:pt x="2439281" y="76640"/>
                </a:lnTo>
                <a:lnTo>
                  <a:pt x="2537064" y="63426"/>
                </a:lnTo>
                <a:lnTo>
                  <a:pt x="2626918" y="44927"/>
                </a:lnTo>
                <a:lnTo>
                  <a:pt x="2714130" y="21142"/>
                </a:lnTo>
                <a:lnTo>
                  <a:pt x="2769628" y="2643"/>
                </a:lnTo>
                <a:lnTo>
                  <a:pt x="2785485" y="0"/>
                </a:lnTo>
                <a:lnTo>
                  <a:pt x="2798698" y="0"/>
                </a:lnTo>
                <a:lnTo>
                  <a:pt x="2822483" y="5285"/>
                </a:lnTo>
                <a:lnTo>
                  <a:pt x="2856839" y="15856"/>
                </a:lnTo>
                <a:lnTo>
                  <a:pt x="2907052" y="39641"/>
                </a:lnTo>
                <a:lnTo>
                  <a:pt x="2967836" y="71355"/>
                </a:lnTo>
                <a:lnTo>
                  <a:pt x="3020691" y="105711"/>
                </a:lnTo>
                <a:lnTo>
                  <a:pt x="3081475" y="145352"/>
                </a:lnTo>
                <a:lnTo>
                  <a:pt x="3113189" y="169137"/>
                </a:lnTo>
                <a:lnTo>
                  <a:pt x="3144902" y="203493"/>
                </a:lnTo>
                <a:lnTo>
                  <a:pt x="3168687" y="235207"/>
                </a:lnTo>
                <a:lnTo>
                  <a:pt x="3189829" y="269563"/>
                </a:lnTo>
                <a:lnTo>
                  <a:pt x="3197757" y="293348"/>
                </a:lnTo>
                <a:lnTo>
                  <a:pt x="3200400" y="325061"/>
                </a:lnTo>
                <a:lnTo>
                  <a:pt x="3189829" y="346203"/>
                </a:lnTo>
                <a:lnTo>
                  <a:pt x="3163401" y="367346"/>
                </a:lnTo>
                <a:lnTo>
                  <a:pt x="3123760" y="377917"/>
                </a:lnTo>
                <a:lnTo>
                  <a:pt x="3084118" y="380559"/>
                </a:lnTo>
                <a:lnTo>
                  <a:pt x="2634846" y="248421"/>
                </a:lnTo>
                <a:lnTo>
                  <a:pt x="2547635" y="253706"/>
                </a:lnTo>
                <a:lnTo>
                  <a:pt x="2383783" y="269563"/>
                </a:lnTo>
                <a:lnTo>
                  <a:pt x="2209360" y="288062"/>
                </a:lnTo>
                <a:lnTo>
                  <a:pt x="1982081" y="317133"/>
                </a:lnTo>
                <a:lnTo>
                  <a:pt x="1757445" y="346203"/>
                </a:lnTo>
                <a:lnTo>
                  <a:pt x="1522238" y="377917"/>
                </a:lnTo>
                <a:lnTo>
                  <a:pt x="1252675" y="422844"/>
                </a:lnTo>
                <a:lnTo>
                  <a:pt x="1012183" y="470414"/>
                </a:lnTo>
                <a:lnTo>
                  <a:pt x="893258" y="499484"/>
                </a:lnTo>
                <a:lnTo>
                  <a:pt x="732049" y="544411"/>
                </a:lnTo>
                <a:lnTo>
                  <a:pt x="623695" y="573482"/>
                </a:lnTo>
                <a:lnTo>
                  <a:pt x="560268" y="594624"/>
                </a:lnTo>
                <a:lnTo>
                  <a:pt x="523269" y="599910"/>
                </a:lnTo>
                <a:lnTo>
                  <a:pt x="470414" y="594624"/>
                </a:lnTo>
                <a:lnTo>
                  <a:pt x="451915" y="589339"/>
                </a:lnTo>
                <a:lnTo>
                  <a:pt x="417559" y="570839"/>
                </a:lnTo>
                <a:lnTo>
                  <a:pt x="385845" y="547054"/>
                </a:lnTo>
                <a:lnTo>
                  <a:pt x="354132" y="520626"/>
                </a:lnTo>
                <a:lnTo>
                  <a:pt x="280134" y="467771"/>
                </a:lnTo>
                <a:lnTo>
                  <a:pt x="216708" y="420201"/>
                </a:lnTo>
                <a:lnTo>
                  <a:pt x="150638" y="362060"/>
                </a:lnTo>
                <a:lnTo>
                  <a:pt x="95140" y="311847"/>
                </a:lnTo>
                <a:lnTo>
                  <a:pt x="58141" y="269563"/>
                </a:lnTo>
                <a:lnTo>
                  <a:pt x="34356" y="237850"/>
                </a:lnTo>
                <a:lnTo>
                  <a:pt x="13214" y="200851"/>
                </a:lnTo>
                <a:lnTo>
                  <a:pt x="2643" y="169137"/>
                </a:lnTo>
                <a:lnTo>
                  <a:pt x="0" y="158566"/>
                </a:lnTo>
                <a:lnTo>
                  <a:pt x="10571" y="147995"/>
                </a:lnTo>
                <a:lnTo>
                  <a:pt x="23785" y="150638"/>
                </a:lnTo>
                <a:lnTo>
                  <a:pt x="66069" y="166495"/>
                </a:lnTo>
                <a:lnTo>
                  <a:pt x="92497" y="187637"/>
                </a:lnTo>
                <a:lnTo>
                  <a:pt x="116282" y="211422"/>
                </a:lnTo>
                <a:lnTo>
                  <a:pt x="145353" y="229921"/>
                </a:lnTo>
                <a:lnTo>
                  <a:pt x="192923" y="248421"/>
                </a:lnTo>
                <a:lnTo>
                  <a:pt x="235207" y="261635"/>
                </a:lnTo>
                <a:lnTo>
                  <a:pt x="322419" y="277491"/>
                </a:lnTo>
                <a:lnTo>
                  <a:pt x="433415" y="290705"/>
                </a:lnTo>
                <a:lnTo>
                  <a:pt x="525912" y="293348"/>
                </a:lnTo>
                <a:lnTo>
                  <a:pt x="599910" y="288062"/>
                </a:lnTo>
                <a:lnTo>
                  <a:pt x="850974" y="256349"/>
                </a:lnTo>
                <a:lnTo>
                  <a:pt x="1207748" y="219350"/>
                </a:lnTo>
                <a:lnTo>
                  <a:pt x="1456169" y="1902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1AAEDF1-1523-BD49-853E-D52B844EFC8D}"/>
              </a:ext>
            </a:extLst>
          </p:cNvPr>
          <p:cNvSpPr/>
          <p:nvPr/>
        </p:nvSpPr>
        <p:spPr>
          <a:xfrm>
            <a:off x="4799013" y="1873250"/>
            <a:ext cx="2552700" cy="1890713"/>
          </a:xfrm>
          <a:custGeom>
            <a:avLst/>
            <a:gdLst>
              <a:gd name="connsiteX0" fmla="*/ 631104 w 2552466"/>
              <a:gd name="connsiteY0" fmla="*/ 499273 h 1890508"/>
              <a:gd name="connsiteX1" fmla="*/ 381467 w 2552466"/>
              <a:gd name="connsiteY1" fmla="*/ 291710 h 1890508"/>
              <a:gd name="connsiteX2" fmla="*/ 215977 w 2552466"/>
              <a:gd name="connsiteY2" fmla="*/ 151465 h 1890508"/>
              <a:gd name="connsiteX3" fmla="*/ 39268 w 2552466"/>
              <a:gd name="connsiteY3" fmla="*/ 0 h 1890508"/>
              <a:gd name="connsiteX4" fmla="*/ 0 w 2552466"/>
              <a:gd name="connsiteY4" fmla="*/ 64512 h 1890508"/>
              <a:gd name="connsiteX5" fmla="*/ 157074 w 2552466"/>
              <a:gd name="connsiteY5" fmla="*/ 227197 h 1890508"/>
              <a:gd name="connsiteX6" fmla="*/ 339393 w 2552466"/>
              <a:gd name="connsiteY6" fmla="*/ 415126 h 1890508"/>
              <a:gd name="connsiteX7" fmla="*/ 552566 w 2552466"/>
              <a:gd name="connsiteY7" fmla="*/ 642323 h 1890508"/>
              <a:gd name="connsiteX8" fmla="*/ 732081 w 2552466"/>
              <a:gd name="connsiteY8" fmla="*/ 847082 h 1890508"/>
              <a:gd name="connsiteX9" fmla="*/ 925619 w 2552466"/>
              <a:gd name="connsiteY9" fmla="*/ 1065865 h 1890508"/>
              <a:gd name="connsiteX10" fmla="*/ 1121963 w 2552466"/>
              <a:gd name="connsiteY10" fmla="*/ 1281842 h 1890508"/>
              <a:gd name="connsiteX11" fmla="*/ 1332331 w 2552466"/>
              <a:gd name="connsiteY11" fmla="*/ 1506235 h 1890508"/>
              <a:gd name="connsiteX12" fmla="*/ 1503430 w 2552466"/>
              <a:gd name="connsiteY12" fmla="*/ 1682944 h 1890508"/>
              <a:gd name="connsiteX13" fmla="*/ 1604407 w 2552466"/>
              <a:gd name="connsiteY13" fmla="*/ 1786726 h 1890508"/>
              <a:gd name="connsiteX14" fmla="*/ 1632456 w 2552466"/>
              <a:gd name="connsiteY14" fmla="*/ 1817580 h 1890508"/>
              <a:gd name="connsiteX15" fmla="*/ 1660505 w 2552466"/>
              <a:gd name="connsiteY15" fmla="*/ 1842824 h 1890508"/>
              <a:gd name="connsiteX16" fmla="*/ 1682944 w 2552466"/>
              <a:gd name="connsiteY16" fmla="*/ 1859654 h 1890508"/>
              <a:gd name="connsiteX17" fmla="*/ 1705384 w 2552466"/>
              <a:gd name="connsiteY17" fmla="*/ 1870873 h 1890508"/>
              <a:gd name="connsiteX18" fmla="*/ 1741847 w 2552466"/>
              <a:gd name="connsiteY18" fmla="*/ 1882093 h 1890508"/>
              <a:gd name="connsiteX19" fmla="*/ 1769896 w 2552466"/>
              <a:gd name="connsiteY19" fmla="*/ 1887703 h 1890508"/>
              <a:gd name="connsiteX20" fmla="*/ 1865263 w 2552466"/>
              <a:gd name="connsiteY20" fmla="*/ 1890508 h 1890508"/>
              <a:gd name="connsiteX21" fmla="*/ 2112095 w 2552466"/>
              <a:gd name="connsiteY21" fmla="*/ 1887703 h 1890508"/>
              <a:gd name="connsiteX22" fmla="*/ 2468319 w 2552466"/>
              <a:gd name="connsiteY22" fmla="*/ 1890508 h 1890508"/>
              <a:gd name="connsiteX23" fmla="*/ 2535636 w 2552466"/>
              <a:gd name="connsiteY23" fmla="*/ 1884898 h 1890508"/>
              <a:gd name="connsiteX24" fmla="*/ 2552466 w 2552466"/>
              <a:gd name="connsiteY24" fmla="*/ 1879288 h 1890508"/>
              <a:gd name="connsiteX25" fmla="*/ 2552466 w 2552466"/>
              <a:gd name="connsiteY25" fmla="*/ 1868068 h 1890508"/>
              <a:gd name="connsiteX26" fmla="*/ 2544051 w 2552466"/>
              <a:gd name="connsiteY26" fmla="*/ 1854044 h 1890508"/>
              <a:gd name="connsiteX27" fmla="*/ 2521612 w 2552466"/>
              <a:gd name="connsiteY27" fmla="*/ 1840019 h 1890508"/>
              <a:gd name="connsiteX28" fmla="*/ 2451489 w 2552466"/>
              <a:gd name="connsiteY28" fmla="*/ 1800750 h 1890508"/>
              <a:gd name="connsiteX29" fmla="*/ 2361732 w 2552466"/>
              <a:gd name="connsiteY29" fmla="*/ 1755872 h 1890508"/>
              <a:gd name="connsiteX30" fmla="*/ 2235511 w 2552466"/>
              <a:gd name="connsiteY30" fmla="*/ 1688554 h 1890508"/>
              <a:gd name="connsiteX31" fmla="*/ 2084046 w 2552466"/>
              <a:gd name="connsiteY31" fmla="*/ 1604407 h 1890508"/>
              <a:gd name="connsiteX32" fmla="*/ 1932581 w 2552466"/>
              <a:gd name="connsiteY32" fmla="*/ 1511845 h 1890508"/>
              <a:gd name="connsiteX33" fmla="*/ 1775506 w 2552466"/>
              <a:gd name="connsiteY33" fmla="*/ 1410868 h 1890508"/>
              <a:gd name="connsiteX34" fmla="*/ 1559528 w 2552466"/>
              <a:gd name="connsiteY34" fmla="*/ 1259403 h 1890508"/>
              <a:gd name="connsiteX35" fmla="*/ 1301477 w 2552466"/>
              <a:gd name="connsiteY35" fmla="*/ 1054645 h 1890508"/>
              <a:gd name="connsiteX36" fmla="*/ 1035011 w 2552466"/>
              <a:gd name="connsiteY36" fmla="*/ 835862 h 1890508"/>
              <a:gd name="connsiteX37" fmla="*/ 827447 w 2552466"/>
              <a:gd name="connsiteY37" fmla="*/ 664763 h 1890508"/>
              <a:gd name="connsiteX38" fmla="*/ 631104 w 2552466"/>
              <a:gd name="connsiteY38" fmla="*/ 499273 h 189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52466" h="1890508">
                <a:moveTo>
                  <a:pt x="631104" y="499273"/>
                </a:moveTo>
                <a:lnTo>
                  <a:pt x="381467" y="291710"/>
                </a:lnTo>
                <a:lnTo>
                  <a:pt x="215977" y="151465"/>
                </a:lnTo>
                <a:lnTo>
                  <a:pt x="39268" y="0"/>
                </a:lnTo>
                <a:lnTo>
                  <a:pt x="0" y="64512"/>
                </a:lnTo>
                <a:lnTo>
                  <a:pt x="157074" y="227197"/>
                </a:lnTo>
                <a:lnTo>
                  <a:pt x="339393" y="415126"/>
                </a:lnTo>
                <a:lnTo>
                  <a:pt x="552566" y="642323"/>
                </a:lnTo>
                <a:lnTo>
                  <a:pt x="732081" y="847082"/>
                </a:lnTo>
                <a:lnTo>
                  <a:pt x="925619" y="1065865"/>
                </a:lnTo>
                <a:lnTo>
                  <a:pt x="1121963" y="1281842"/>
                </a:lnTo>
                <a:lnTo>
                  <a:pt x="1332331" y="1506235"/>
                </a:lnTo>
                <a:lnTo>
                  <a:pt x="1503430" y="1682944"/>
                </a:lnTo>
                <a:lnTo>
                  <a:pt x="1604407" y="1786726"/>
                </a:lnTo>
                <a:lnTo>
                  <a:pt x="1632456" y="1817580"/>
                </a:lnTo>
                <a:lnTo>
                  <a:pt x="1660505" y="1842824"/>
                </a:lnTo>
                <a:lnTo>
                  <a:pt x="1682944" y="1859654"/>
                </a:lnTo>
                <a:lnTo>
                  <a:pt x="1705384" y="1870873"/>
                </a:lnTo>
                <a:lnTo>
                  <a:pt x="1741847" y="1882093"/>
                </a:lnTo>
                <a:lnTo>
                  <a:pt x="1769896" y="1887703"/>
                </a:lnTo>
                <a:lnTo>
                  <a:pt x="1865263" y="1890508"/>
                </a:lnTo>
                <a:lnTo>
                  <a:pt x="2112095" y="1887703"/>
                </a:lnTo>
                <a:lnTo>
                  <a:pt x="2468319" y="1890508"/>
                </a:lnTo>
                <a:lnTo>
                  <a:pt x="2535636" y="1884898"/>
                </a:lnTo>
                <a:lnTo>
                  <a:pt x="2552466" y="1879288"/>
                </a:lnTo>
                <a:lnTo>
                  <a:pt x="2552466" y="1868068"/>
                </a:lnTo>
                <a:lnTo>
                  <a:pt x="2544051" y="1854044"/>
                </a:lnTo>
                <a:lnTo>
                  <a:pt x="2521612" y="1840019"/>
                </a:lnTo>
                <a:lnTo>
                  <a:pt x="2451489" y="1800750"/>
                </a:lnTo>
                <a:lnTo>
                  <a:pt x="2361732" y="1755872"/>
                </a:lnTo>
                <a:lnTo>
                  <a:pt x="2235511" y="1688554"/>
                </a:lnTo>
                <a:lnTo>
                  <a:pt x="2084046" y="1604407"/>
                </a:lnTo>
                <a:lnTo>
                  <a:pt x="1932581" y="1511845"/>
                </a:lnTo>
                <a:lnTo>
                  <a:pt x="1775506" y="1410868"/>
                </a:lnTo>
                <a:lnTo>
                  <a:pt x="1559528" y="1259403"/>
                </a:lnTo>
                <a:lnTo>
                  <a:pt x="1301477" y="1054645"/>
                </a:lnTo>
                <a:lnTo>
                  <a:pt x="1035011" y="835862"/>
                </a:lnTo>
                <a:lnTo>
                  <a:pt x="827447" y="664763"/>
                </a:lnTo>
                <a:lnTo>
                  <a:pt x="631104" y="4992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1A8957-51D4-FF4B-86CF-E4D19C93A9EA}"/>
              </a:ext>
            </a:extLst>
          </p:cNvPr>
          <p:cNvSpPr/>
          <p:nvPr/>
        </p:nvSpPr>
        <p:spPr>
          <a:xfrm>
            <a:off x="4752975" y="4171950"/>
            <a:ext cx="1557338" cy="1257300"/>
          </a:xfrm>
          <a:custGeom>
            <a:avLst/>
            <a:gdLst>
              <a:gd name="connsiteX0" fmla="*/ 600075 w 1557338"/>
              <a:gd name="connsiteY0" fmla="*/ 607219 h 1257300"/>
              <a:gd name="connsiteX1" fmla="*/ 812006 w 1557338"/>
              <a:gd name="connsiteY1" fmla="*/ 397669 h 1257300"/>
              <a:gd name="connsiteX2" fmla="*/ 959644 w 1557338"/>
              <a:gd name="connsiteY2" fmla="*/ 242888 h 1257300"/>
              <a:gd name="connsiteX3" fmla="*/ 1047750 w 1557338"/>
              <a:gd name="connsiteY3" fmla="*/ 147638 h 1257300"/>
              <a:gd name="connsiteX4" fmla="*/ 1081088 w 1557338"/>
              <a:gd name="connsiteY4" fmla="*/ 116681 h 1257300"/>
              <a:gd name="connsiteX5" fmla="*/ 1090613 w 1557338"/>
              <a:gd name="connsiteY5" fmla="*/ 97631 h 1257300"/>
              <a:gd name="connsiteX6" fmla="*/ 1092994 w 1557338"/>
              <a:gd name="connsiteY6" fmla="*/ 83344 h 1257300"/>
              <a:gd name="connsiteX7" fmla="*/ 1090613 w 1557338"/>
              <a:gd name="connsiteY7" fmla="*/ 71438 h 1257300"/>
              <a:gd name="connsiteX8" fmla="*/ 1083469 w 1557338"/>
              <a:gd name="connsiteY8" fmla="*/ 57150 h 1257300"/>
              <a:gd name="connsiteX9" fmla="*/ 1047750 w 1557338"/>
              <a:gd name="connsiteY9" fmla="*/ 26194 h 1257300"/>
              <a:gd name="connsiteX10" fmla="*/ 1023938 w 1557338"/>
              <a:gd name="connsiteY10" fmla="*/ 0 h 1257300"/>
              <a:gd name="connsiteX11" fmla="*/ 1557338 w 1557338"/>
              <a:gd name="connsiteY11" fmla="*/ 169069 h 1257300"/>
              <a:gd name="connsiteX12" fmla="*/ 1512094 w 1557338"/>
              <a:gd name="connsiteY12" fmla="*/ 171450 h 1257300"/>
              <a:gd name="connsiteX13" fmla="*/ 1488281 w 1557338"/>
              <a:gd name="connsiteY13" fmla="*/ 176213 h 1257300"/>
              <a:gd name="connsiteX14" fmla="*/ 1452563 w 1557338"/>
              <a:gd name="connsiteY14" fmla="*/ 190500 h 1257300"/>
              <a:gd name="connsiteX15" fmla="*/ 1404938 w 1557338"/>
              <a:gd name="connsiteY15" fmla="*/ 219075 h 1257300"/>
              <a:gd name="connsiteX16" fmla="*/ 1247775 w 1557338"/>
              <a:gd name="connsiteY16" fmla="*/ 340519 h 1257300"/>
              <a:gd name="connsiteX17" fmla="*/ 862013 w 1557338"/>
              <a:gd name="connsiteY17" fmla="*/ 640556 h 1257300"/>
              <a:gd name="connsiteX18" fmla="*/ 542925 w 1557338"/>
              <a:gd name="connsiteY18" fmla="*/ 881063 h 1257300"/>
              <a:gd name="connsiteX19" fmla="*/ 257175 w 1557338"/>
              <a:gd name="connsiteY19" fmla="*/ 1090613 h 1257300"/>
              <a:gd name="connsiteX20" fmla="*/ 80963 w 1557338"/>
              <a:gd name="connsiteY20" fmla="*/ 1216819 h 1257300"/>
              <a:gd name="connsiteX21" fmla="*/ 0 w 1557338"/>
              <a:gd name="connsiteY21" fmla="*/ 1257300 h 1257300"/>
              <a:gd name="connsiteX22" fmla="*/ 19050 w 1557338"/>
              <a:gd name="connsiteY22" fmla="*/ 1150144 h 1257300"/>
              <a:gd name="connsiteX23" fmla="*/ 145256 w 1557338"/>
              <a:gd name="connsiteY23" fmla="*/ 1035844 h 1257300"/>
              <a:gd name="connsiteX24" fmla="*/ 283369 w 1557338"/>
              <a:gd name="connsiteY24" fmla="*/ 909638 h 1257300"/>
              <a:gd name="connsiteX25" fmla="*/ 421481 w 1557338"/>
              <a:gd name="connsiteY25" fmla="*/ 778669 h 1257300"/>
              <a:gd name="connsiteX26" fmla="*/ 600075 w 1557338"/>
              <a:gd name="connsiteY26" fmla="*/ 6072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57338" h="1257300">
                <a:moveTo>
                  <a:pt x="600075" y="607219"/>
                </a:moveTo>
                <a:lnTo>
                  <a:pt x="812006" y="397669"/>
                </a:lnTo>
                <a:lnTo>
                  <a:pt x="959644" y="242888"/>
                </a:lnTo>
                <a:lnTo>
                  <a:pt x="1047750" y="147638"/>
                </a:lnTo>
                <a:lnTo>
                  <a:pt x="1081088" y="116681"/>
                </a:lnTo>
                <a:lnTo>
                  <a:pt x="1090613" y="97631"/>
                </a:lnTo>
                <a:lnTo>
                  <a:pt x="1092994" y="83344"/>
                </a:lnTo>
                <a:lnTo>
                  <a:pt x="1090613" y="71438"/>
                </a:lnTo>
                <a:lnTo>
                  <a:pt x="1083469" y="57150"/>
                </a:lnTo>
                <a:lnTo>
                  <a:pt x="1047750" y="26194"/>
                </a:lnTo>
                <a:lnTo>
                  <a:pt x="1023938" y="0"/>
                </a:lnTo>
                <a:lnTo>
                  <a:pt x="1557338" y="169069"/>
                </a:lnTo>
                <a:lnTo>
                  <a:pt x="1512094" y="171450"/>
                </a:lnTo>
                <a:lnTo>
                  <a:pt x="1488281" y="176213"/>
                </a:lnTo>
                <a:lnTo>
                  <a:pt x="1452563" y="190500"/>
                </a:lnTo>
                <a:lnTo>
                  <a:pt x="1404938" y="219075"/>
                </a:lnTo>
                <a:lnTo>
                  <a:pt x="1247775" y="340519"/>
                </a:lnTo>
                <a:lnTo>
                  <a:pt x="862013" y="640556"/>
                </a:lnTo>
                <a:lnTo>
                  <a:pt x="542925" y="881063"/>
                </a:lnTo>
                <a:lnTo>
                  <a:pt x="257175" y="1090613"/>
                </a:lnTo>
                <a:lnTo>
                  <a:pt x="80963" y="1216819"/>
                </a:lnTo>
                <a:lnTo>
                  <a:pt x="0" y="1257300"/>
                </a:lnTo>
                <a:lnTo>
                  <a:pt x="19050" y="1150144"/>
                </a:lnTo>
                <a:lnTo>
                  <a:pt x="145256" y="1035844"/>
                </a:lnTo>
                <a:lnTo>
                  <a:pt x="283369" y="909638"/>
                </a:lnTo>
                <a:lnTo>
                  <a:pt x="421481" y="778669"/>
                </a:lnTo>
                <a:lnTo>
                  <a:pt x="600075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7B85B4B-E6DF-CD4E-9A6F-BB2F79AD27B1}"/>
              </a:ext>
            </a:extLst>
          </p:cNvPr>
          <p:cNvSpPr/>
          <p:nvPr/>
        </p:nvSpPr>
        <p:spPr>
          <a:xfrm>
            <a:off x="3848100" y="4986338"/>
            <a:ext cx="1420813" cy="1014412"/>
          </a:xfrm>
          <a:custGeom>
            <a:avLst/>
            <a:gdLst>
              <a:gd name="connsiteX0" fmla="*/ 488156 w 1421606"/>
              <a:gd name="connsiteY0" fmla="*/ 345281 h 1014412"/>
              <a:gd name="connsiteX1" fmla="*/ 407194 w 1421606"/>
              <a:gd name="connsiteY1" fmla="*/ 290512 h 1014412"/>
              <a:gd name="connsiteX2" fmla="*/ 288131 w 1421606"/>
              <a:gd name="connsiteY2" fmla="*/ 211931 h 1014412"/>
              <a:gd name="connsiteX3" fmla="*/ 200025 w 1421606"/>
              <a:gd name="connsiteY3" fmla="*/ 157162 h 1014412"/>
              <a:gd name="connsiteX4" fmla="*/ 119063 w 1421606"/>
              <a:gd name="connsiteY4" fmla="*/ 107156 h 1014412"/>
              <a:gd name="connsiteX5" fmla="*/ 30956 w 1421606"/>
              <a:gd name="connsiteY5" fmla="*/ 57150 h 1014412"/>
              <a:gd name="connsiteX6" fmla="*/ 11906 w 1421606"/>
              <a:gd name="connsiteY6" fmla="*/ 38100 h 1014412"/>
              <a:gd name="connsiteX7" fmla="*/ 4763 w 1421606"/>
              <a:gd name="connsiteY7" fmla="*/ 26193 h 1014412"/>
              <a:gd name="connsiteX8" fmla="*/ 0 w 1421606"/>
              <a:gd name="connsiteY8" fmla="*/ 14287 h 1014412"/>
              <a:gd name="connsiteX9" fmla="*/ 4763 w 1421606"/>
              <a:gd name="connsiteY9" fmla="*/ 4762 h 1014412"/>
              <a:gd name="connsiteX10" fmla="*/ 21431 w 1421606"/>
              <a:gd name="connsiteY10" fmla="*/ 0 h 1014412"/>
              <a:gd name="connsiteX11" fmla="*/ 61913 w 1421606"/>
              <a:gd name="connsiteY11" fmla="*/ 4762 h 1014412"/>
              <a:gd name="connsiteX12" fmla="*/ 140494 w 1421606"/>
              <a:gd name="connsiteY12" fmla="*/ 23812 h 1014412"/>
              <a:gd name="connsiteX13" fmla="*/ 283369 w 1421606"/>
              <a:gd name="connsiteY13" fmla="*/ 71437 h 1014412"/>
              <a:gd name="connsiteX14" fmla="*/ 428625 w 1421606"/>
              <a:gd name="connsiteY14" fmla="*/ 123825 h 1014412"/>
              <a:gd name="connsiteX15" fmla="*/ 554831 w 1421606"/>
              <a:gd name="connsiteY15" fmla="*/ 171450 h 1014412"/>
              <a:gd name="connsiteX16" fmla="*/ 719138 w 1421606"/>
              <a:gd name="connsiteY16" fmla="*/ 242887 h 1014412"/>
              <a:gd name="connsiteX17" fmla="*/ 862013 w 1421606"/>
              <a:gd name="connsiteY17" fmla="*/ 311943 h 1014412"/>
              <a:gd name="connsiteX18" fmla="*/ 940594 w 1421606"/>
              <a:gd name="connsiteY18" fmla="*/ 350043 h 1014412"/>
              <a:gd name="connsiteX19" fmla="*/ 1007269 w 1421606"/>
              <a:gd name="connsiteY19" fmla="*/ 383381 h 1014412"/>
              <a:gd name="connsiteX20" fmla="*/ 1095375 w 1421606"/>
              <a:gd name="connsiteY20" fmla="*/ 454818 h 1014412"/>
              <a:gd name="connsiteX21" fmla="*/ 1169194 w 1421606"/>
              <a:gd name="connsiteY21" fmla="*/ 521493 h 1014412"/>
              <a:gd name="connsiteX22" fmla="*/ 1243013 w 1421606"/>
              <a:gd name="connsiteY22" fmla="*/ 595312 h 1014412"/>
              <a:gd name="connsiteX23" fmla="*/ 1302544 w 1421606"/>
              <a:gd name="connsiteY23" fmla="*/ 664368 h 1014412"/>
              <a:gd name="connsiteX24" fmla="*/ 1345406 w 1421606"/>
              <a:gd name="connsiteY24" fmla="*/ 721518 h 1014412"/>
              <a:gd name="connsiteX25" fmla="*/ 1369219 w 1421606"/>
              <a:gd name="connsiteY25" fmla="*/ 764381 h 1014412"/>
              <a:gd name="connsiteX26" fmla="*/ 1390650 w 1421606"/>
              <a:gd name="connsiteY26" fmla="*/ 809625 h 1014412"/>
              <a:gd name="connsiteX27" fmla="*/ 1409700 w 1421606"/>
              <a:gd name="connsiteY27" fmla="*/ 873918 h 1014412"/>
              <a:gd name="connsiteX28" fmla="*/ 1416844 w 1421606"/>
              <a:gd name="connsiteY28" fmla="*/ 902493 h 1014412"/>
              <a:gd name="connsiteX29" fmla="*/ 1421606 w 1421606"/>
              <a:gd name="connsiteY29" fmla="*/ 942975 h 1014412"/>
              <a:gd name="connsiteX30" fmla="*/ 1419225 w 1421606"/>
              <a:gd name="connsiteY30" fmla="*/ 971550 h 1014412"/>
              <a:gd name="connsiteX31" fmla="*/ 1409700 w 1421606"/>
              <a:gd name="connsiteY31" fmla="*/ 992981 h 1014412"/>
              <a:gd name="connsiteX32" fmla="*/ 1400175 w 1421606"/>
              <a:gd name="connsiteY32" fmla="*/ 1000125 h 1014412"/>
              <a:gd name="connsiteX33" fmla="*/ 1373981 w 1421606"/>
              <a:gd name="connsiteY33" fmla="*/ 1012031 h 1014412"/>
              <a:gd name="connsiteX34" fmla="*/ 1338263 w 1421606"/>
              <a:gd name="connsiteY34" fmla="*/ 1014412 h 1014412"/>
              <a:gd name="connsiteX35" fmla="*/ 1293019 w 1421606"/>
              <a:gd name="connsiteY35" fmla="*/ 1000125 h 1014412"/>
              <a:gd name="connsiteX36" fmla="*/ 1252538 w 1421606"/>
              <a:gd name="connsiteY36" fmla="*/ 978693 h 1014412"/>
              <a:gd name="connsiteX37" fmla="*/ 1202531 w 1421606"/>
              <a:gd name="connsiteY37" fmla="*/ 940593 h 1014412"/>
              <a:gd name="connsiteX38" fmla="*/ 1135856 w 1421606"/>
              <a:gd name="connsiteY38" fmla="*/ 878681 h 1014412"/>
              <a:gd name="connsiteX39" fmla="*/ 1076325 w 1421606"/>
              <a:gd name="connsiteY39" fmla="*/ 812006 h 1014412"/>
              <a:gd name="connsiteX40" fmla="*/ 1014413 w 1421606"/>
              <a:gd name="connsiteY40" fmla="*/ 750093 h 1014412"/>
              <a:gd name="connsiteX41" fmla="*/ 907256 w 1421606"/>
              <a:gd name="connsiteY41" fmla="*/ 657225 h 1014412"/>
              <a:gd name="connsiteX42" fmla="*/ 831056 w 1421606"/>
              <a:gd name="connsiteY42" fmla="*/ 595312 h 1014412"/>
              <a:gd name="connsiteX43" fmla="*/ 721519 w 1421606"/>
              <a:gd name="connsiteY43" fmla="*/ 509587 h 1014412"/>
              <a:gd name="connsiteX44" fmla="*/ 638175 w 1421606"/>
              <a:gd name="connsiteY44" fmla="*/ 450056 h 1014412"/>
              <a:gd name="connsiteX45" fmla="*/ 561975 w 1421606"/>
              <a:gd name="connsiteY45" fmla="*/ 395287 h 1014412"/>
              <a:gd name="connsiteX46" fmla="*/ 488156 w 1421606"/>
              <a:gd name="connsiteY46" fmla="*/ 345281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1606" h="1014412">
                <a:moveTo>
                  <a:pt x="488156" y="345281"/>
                </a:moveTo>
                <a:lnTo>
                  <a:pt x="407194" y="290512"/>
                </a:lnTo>
                <a:lnTo>
                  <a:pt x="288131" y="211931"/>
                </a:lnTo>
                <a:lnTo>
                  <a:pt x="200025" y="157162"/>
                </a:lnTo>
                <a:lnTo>
                  <a:pt x="119063" y="107156"/>
                </a:lnTo>
                <a:lnTo>
                  <a:pt x="30956" y="57150"/>
                </a:lnTo>
                <a:lnTo>
                  <a:pt x="11906" y="38100"/>
                </a:lnTo>
                <a:lnTo>
                  <a:pt x="4763" y="26193"/>
                </a:lnTo>
                <a:lnTo>
                  <a:pt x="0" y="14287"/>
                </a:lnTo>
                <a:lnTo>
                  <a:pt x="4763" y="4762"/>
                </a:lnTo>
                <a:lnTo>
                  <a:pt x="21431" y="0"/>
                </a:lnTo>
                <a:lnTo>
                  <a:pt x="61913" y="4762"/>
                </a:lnTo>
                <a:lnTo>
                  <a:pt x="140494" y="23812"/>
                </a:lnTo>
                <a:lnTo>
                  <a:pt x="283369" y="71437"/>
                </a:lnTo>
                <a:lnTo>
                  <a:pt x="428625" y="123825"/>
                </a:lnTo>
                <a:lnTo>
                  <a:pt x="554831" y="171450"/>
                </a:lnTo>
                <a:lnTo>
                  <a:pt x="719138" y="242887"/>
                </a:lnTo>
                <a:lnTo>
                  <a:pt x="862013" y="311943"/>
                </a:lnTo>
                <a:lnTo>
                  <a:pt x="940594" y="350043"/>
                </a:lnTo>
                <a:lnTo>
                  <a:pt x="1007269" y="383381"/>
                </a:lnTo>
                <a:lnTo>
                  <a:pt x="1095375" y="454818"/>
                </a:lnTo>
                <a:lnTo>
                  <a:pt x="1169194" y="521493"/>
                </a:lnTo>
                <a:lnTo>
                  <a:pt x="1243013" y="595312"/>
                </a:lnTo>
                <a:lnTo>
                  <a:pt x="1302544" y="664368"/>
                </a:lnTo>
                <a:lnTo>
                  <a:pt x="1345406" y="721518"/>
                </a:lnTo>
                <a:lnTo>
                  <a:pt x="1369219" y="764381"/>
                </a:lnTo>
                <a:lnTo>
                  <a:pt x="1390650" y="809625"/>
                </a:lnTo>
                <a:lnTo>
                  <a:pt x="1409700" y="873918"/>
                </a:lnTo>
                <a:lnTo>
                  <a:pt x="1416844" y="902493"/>
                </a:lnTo>
                <a:lnTo>
                  <a:pt x="1421606" y="942975"/>
                </a:lnTo>
                <a:lnTo>
                  <a:pt x="1419225" y="971550"/>
                </a:lnTo>
                <a:lnTo>
                  <a:pt x="1409700" y="992981"/>
                </a:lnTo>
                <a:lnTo>
                  <a:pt x="1400175" y="1000125"/>
                </a:lnTo>
                <a:lnTo>
                  <a:pt x="1373981" y="1012031"/>
                </a:lnTo>
                <a:lnTo>
                  <a:pt x="1338263" y="1014412"/>
                </a:lnTo>
                <a:lnTo>
                  <a:pt x="1293019" y="1000125"/>
                </a:lnTo>
                <a:lnTo>
                  <a:pt x="1252538" y="978693"/>
                </a:lnTo>
                <a:lnTo>
                  <a:pt x="1202531" y="940593"/>
                </a:lnTo>
                <a:lnTo>
                  <a:pt x="1135856" y="878681"/>
                </a:lnTo>
                <a:lnTo>
                  <a:pt x="1076325" y="812006"/>
                </a:lnTo>
                <a:lnTo>
                  <a:pt x="1014413" y="750093"/>
                </a:lnTo>
                <a:lnTo>
                  <a:pt x="907256" y="657225"/>
                </a:lnTo>
                <a:lnTo>
                  <a:pt x="831056" y="595312"/>
                </a:lnTo>
                <a:lnTo>
                  <a:pt x="721519" y="509587"/>
                </a:lnTo>
                <a:lnTo>
                  <a:pt x="638175" y="450056"/>
                </a:lnTo>
                <a:lnTo>
                  <a:pt x="561975" y="395287"/>
                </a:lnTo>
                <a:lnTo>
                  <a:pt x="488156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E9915-B102-4C1B-B393-F7697F3E86C2}"/>
              </a:ext>
            </a:extLst>
          </p:cNvPr>
          <p:cNvGrpSpPr/>
          <p:nvPr/>
        </p:nvGrpSpPr>
        <p:grpSpPr>
          <a:xfrm>
            <a:off x="2624321" y="1516063"/>
            <a:ext cx="4732338" cy="4495800"/>
            <a:chOff x="2771775" y="1657350"/>
            <a:chExt cx="4732338" cy="4495800"/>
          </a:xfrm>
        </p:grpSpPr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894412E6-B649-4CB6-AD27-D7576B6E17C6}"/>
                </a:ext>
              </a:extLst>
            </p:cNvPr>
            <p:cNvSpPr/>
            <p:nvPr/>
          </p:nvSpPr>
          <p:spPr>
            <a:xfrm>
              <a:off x="2771775" y="16573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F4FCC01-9619-413B-95D3-F3990010F5D2}"/>
                </a:ext>
              </a:extLst>
            </p:cNvPr>
            <p:cNvSpPr/>
            <p:nvPr/>
          </p:nvSpPr>
          <p:spPr>
            <a:xfrm>
              <a:off x="4405313" y="32194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00FDB0C-D9B1-4BB1-9A10-1B998A3D08B6}"/>
                </a:ext>
              </a:extLst>
            </p:cNvPr>
            <p:cNvSpPr/>
            <p:nvPr/>
          </p:nvSpPr>
          <p:spPr>
            <a:xfrm>
              <a:off x="3340100" y="41163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7">
              <a:extLst>
                <a:ext uri="{FF2B5EF4-FFF2-40B4-BE49-F238E27FC236}">
                  <a16:creationId xmlns:a16="http://schemas.microsoft.com/office/drawing/2014/main" id="{66869307-D4C4-4948-8168-C7B25EB65B62}"/>
                </a:ext>
              </a:extLst>
            </p:cNvPr>
            <p:cNvSpPr/>
            <p:nvPr/>
          </p:nvSpPr>
          <p:spPr>
            <a:xfrm>
              <a:off x="4951413" y="20256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5BEDB0B-D9B3-41AC-8962-7FFD74AF4C95}"/>
                </a:ext>
              </a:extLst>
            </p:cNvPr>
            <p:cNvSpPr/>
            <p:nvPr/>
          </p:nvSpPr>
          <p:spPr>
            <a:xfrm>
              <a:off x="4905375" y="43243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ED507F67-A3EB-4B8C-85BB-0CB81A313171}"/>
                </a:ext>
              </a:extLst>
            </p:cNvPr>
            <p:cNvSpPr/>
            <p:nvPr/>
          </p:nvSpPr>
          <p:spPr>
            <a:xfrm>
              <a:off x="4000500" y="51387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8C301CD4-3AAF-430E-A6F7-5F8441908D38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F7E2585D-D528-4FDE-B0A4-BA55E1FDCAAE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700DE42-B60C-4466-AAC9-632916175EFE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EF60CE3A-C4C8-4EC8-AF42-C11C00BB5B0A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06001B7D-CFEB-416C-AE62-8C909928B1FC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F595F84A-C259-431A-A0A0-E9ED946A6548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0F219434-035F-4F41-AF80-65F9E6898397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50467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2577D0-30E5-4CBB-8A62-766018253BA9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A61D339-075A-1A42-8FB4-A0077BD59ED3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B8CD625-7E88-B349-BE3D-F878CD11484B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7CB8CF6-63C4-9242-94B5-C96DB6FC0B8B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1F90691-1E7A-964D-ABDF-A9852409EAC4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1CD2C9-DDD7-FA47-B2B6-759DF1DC6EF9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984462-1AD1-074B-B753-D7142B285D2F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857243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76A5E8-01C8-B246-8187-6641CABA7619}"/>
              </a:ext>
            </a:extLst>
          </p:cNvPr>
          <p:cNvSpPr/>
          <p:nvPr/>
        </p:nvSpPr>
        <p:spPr>
          <a:xfrm>
            <a:off x="2824163" y="1900238"/>
            <a:ext cx="890587" cy="738187"/>
          </a:xfrm>
          <a:custGeom>
            <a:avLst/>
            <a:gdLst>
              <a:gd name="connsiteX0" fmla="*/ 390525 w 890587"/>
              <a:gd name="connsiteY0" fmla="*/ 359568 h 738187"/>
              <a:gd name="connsiteX1" fmla="*/ 250031 w 890587"/>
              <a:gd name="connsiteY1" fmla="*/ 240506 h 738187"/>
              <a:gd name="connsiteX2" fmla="*/ 123825 w 890587"/>
              <a:gd name="connsiteY2" fmla="*/ 138112 h 738187"/>
              <a:gd name="connsiteX3" fmla="*/ 59531 w 890587"/>
              <a:gd name="connsiteY3" fmla="*/ 85725 h 738187"/>
              <a:gd name="connsiteX4" fmla="*/ 28575 w 890587"/>
              <a:gd name="connsiteY4" fmla="*/ 61912 h 738187"/>
              <a:gd name="connsiteX5" fmla="*/ 9525 w 890587"/>
              <a:gd name="connsiteY5" fmla="*/ 40481 h 738187"/>
              <a:gd name="connsiteX6" fmla="*/ 0 w 890587"/>
              <a:gd name="connsiteY6" fmla="*/ 23812 h 738187"/>
              <a:gd name="connsiteX7" fmla="*/ 0 w 890587"/>
              <a:gd name="connsiteY7" fmla="*/ 11906 h 738187"/>
              <a:gd name="connsiteX8" fmla="*/ 4762 w 890587"/>
              <a:gd name="connsiteY8" fmla="*/ 0 h 738187"/>
              <a:gd name="connsiteX9" fmla="*/ 14287 w 890587"/>
              <a:gd name="connsiteY9" fmla="*/ 0 h 738187"/>
              <a:gd name="connsiteX10" fmla="*/ 33337 w 890587"/>
              <a:gd name="connsiteY10" fmla="*/ 0 h 738187"/>
              <a:gd name="connsiteX11" fmla="*/ 92868 w 890587"/>
              <a:gd name="connsiteY11" fmla="*/ 16668 h 738187"/>
              <a:gd name="connsiteX12" fmla="*/ 230981 w 890587"/>
              <a:gd name="connsiteY12" fmla="*/ 64293 h 738187"/>
              <a:gd name="connsiteX13" fmla="*/ 340518 w 890587"/>
              <a:gd name="connsiteY13" fmla="*/ 107156 h 738187"/>
              <a:gd name="connsiteX14" fmla="*/ 440531 w 890587"/>
              <a:gd name="connsiteY14" fmla="*/ 147637 h 738187"/>
              <a:gd name="connsiteX15" fmla="*/ 533400 w 890587"/>
              <a:gd name="connsiteY15" fmla="*/ 188118 h 738187"/>
              <a:gd name="connsiteX16" fmla="*/ 564356 w 890587"/>
              <a:gd name="connsiteY16" fmla="*/ 204787 h 738187"/>
              <a:gd name="connsiteX17" fmla="*/ 607218 w 890587"/>
              <a:gd name="connsiteY17" fmla="*/ 226218 h 738187"/>
              <a:gd name="connsiteX18" fmla="*/ 638175 w 890587"/>
              <a:gd name="connsiteY18" fmla="*/ 245268 h 738187"/>
              <a:gd name="connsiteX19" fmla="*/ 695325 w 890587"/>
              <a:gd name="connsiteY19" fmla="*/ 283368 h 738187"/>
              <a:gd name="connsiteX20" fmla="*/ 745331 w 890587"/>
              <a:gd name="connsiteY20" fmla="*/ 326231 h 738187"/>
              <a:gd name="connsiteX21" fmla="*/ 769143 w 890587"/>
              <a:gd name="connsiteY21" fmla="*/ 352425 h 738187"/>
              <a:gd name="connsiteX22" fmla="*/ 797718 w 890587"/>
              <a:gd name="connsiteY22" fmla="*/ 388143 h 738187"/>
              <a:gd name="connsiteX23" fmla="*/ 814387 w 890587"/>
              <a:gd name="connsiteY23" fmla="*/ 411956 h 738187"/>
              <a:gd name="connsiteX24" fmla="*/ 833437 w 890587"/>
              <a:gd name="connsiteY24" fmla="*/ 440531 h 738187"/>
              <a:gd name="connsiteX25" fmla="*/ 850106 w 890587"/>
              <a:gd name="connsiteY25" fmla="*/ 476250 h 738187"/>
              <a:gd name="connsiteX26" fmla="*/ 862012 w 890587"/>
              <a:gd name="connsiteY26" fmla="*/ 504825 h 738187"/>
              <a:gd name="connsiteX27" fmla="*/ 878681 w 890587"/>
              <a:gd name="connsiteY27" fmla="*/ 552450 h 738187"/>
              <a:gd name="connsiteX28" fmla="*/ 888206 w 890587"/>
              <a:gd name="connsiteY28" fmla="*/ 600075 h 738187"/>
              <a:gd name="connsiteX29" fmla="*/ 890587 w 890587"/>
              <a:gd name="connsiteY29" fmla="*/ 640556 h 738187"/>
              <a:gd name="connsiteX30" fmla="*/ 883443 w 890587"/>
              <a:gd name="connsiteY30" fmla="*/ 685800 h 738187"/>
              <a:gd name="connsiteX31" fmla="*/ 869156 w 890587"/>
              <a:gd name="connsiteY31" fmla="*/ 719137 h 738187"/>
              <a:gd name="connsiteX32" fmla="*/ 857250 w 890587"/>
              <a:gd name="connsiteY32" fmla="*/ 731043 h 738187"/>
              <a:gd name="connsiteX33" fmla="*/ 842962 w 890587"/>
              <a:gd name="connsiteY33" fmla="*/ 735806 h 738187"/>
              <a:gd name="connsiteX34" fmla="*/ 826293 w 890587"/>
              <a:gd name="connsiteY34" fmla="*/ 738187 h 738187"/>
              <a:gd name="connsiteX35" fmla="*/ 802481 w 890587"/>
              <a:gd name="connsiteY35" fmla="*/ 733425 h 738187"/>
              <a:gd name="connsiteX36" fmla="*/ 773906 w 890587"/>
              <a:gd name="connsiteY36" fmla="*/ 716756 h 738187"/>
              <a:gd name="connsiteX37" fmla="*/ 731043 w 890587"/>
              <a:gd name="connsiteY37" fmla="*/ 678656 h 738187"/>
              <a:gd name="connsiteX38" fmla="*/ 635793 w 890587"/>
              <a:gd name="connsiteY38" fmla="*/ 583406 h 738187"/>
              <a:gd name="connsiteX39" fmla="*/ 500062 w 890587"/>
              <a:gd name="connsiteY39" fmla="*/ 454818 h 738187"/>
              <a:gd name="connsiteX40" fmla="*/ 390525 w 890587"/>
              <a:gd name="connsiteY40" fmla="*/ 359568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90587" h="738187">
                <a:moveTo>
                  <a:pt x="390525" y="359568"/>
                </a:moveTo>
                <a:lnTo>
                  <a:pt x="250031" y="240506"/>
                </a:lnTo>
                <a:lnTo>
                  <a:pt x="123825" y="138112"/>
                </a:lnTo>
                <a:lnTo>
                  <a:pt x="59531" y="85725"/>
                </a:lnTo>
                <a:lnTo>
                  <a:pt x="28575" y="61912"/>
                </a:lnTo>
                <a:lnTo>
                  <a:pt x="9525" y="40481"/>
                </a:lnTo>
                <a:lnTo>
                  <a:pt x="0" y="23812"/>
                </a:lnTo>
                <a:lnTo>
                  <a:pt x="0" y="11906"/>
                </a:lnTo>
                <a:lnTo>
                  <a:pt x="4762" y="0"/>
                </a:lnTo>
                <a:lnTo>
                  <a:pt x="14287" y="0"/>
                </a:lnTo>
                <a:lnTo>
                  <a:pt x="33337" y="0"/>
                </a:lnTo>
                <a:lnTo>
                  <a:pt x="92868" y="16668"/>
                </a:lnTo>
                <a:lnTo>
                  <a:pt x="230981" y="64293"/>
                </a:lnTo>
                <a:lnTo>
                  <a:pt x="340518" y="107156"/>
                </a:lnTo>
                <a:lnTo>
                  <a:pt x="440531" y="147637"/>
                </a:lnTo>
                <a:lnTo>
                  <a:pt x="533400" y="188118"/>
                </a:lnTo>
                <a:lnTo>
                  <a:pt x="564356" y="204787"/>
                </a:lnTo>
                <a:lnTo>
                  <a:pt x="607218" y="226218"/>
                </a:lnTo>
                <a:lnTo>
                  <a:pt x="638175" y="245268"/>
                </a:lnTo>
                <a:lnTo>
                  <a:pt x="695325" y="283368"/>
                </a:lnTo>
                <a:lnTo>
                  <a:pt x="745331" y="326231"/>
                </a:lnTo>
                <a:lnTo>
                  <a:pt x="769143" y="352425"/>
                </a:lnTo>
                <a:lnTo>
                  <a:pt x="797718" y="388143"/>
                </a:lnTo>
                <a:lnTo>
                  <a:pt x="814387" y="411956"/>
                </a:lnTo>
                <a:lnTo>
                  <a:pt x="833437" y="440531"/>
                </a:lnTo>
                <a:lnTo>
                  <a:pt x="850106" y="476250"/>
                </a:lnTo>
                <a:lnTo>
                  <a:pt x="862012" y="504825"/>
                </a:lnTo>
                <a:lnTo>
                  <a:pt x="878681" y="552450"/>
                </a:lnTo>
                <a:lnTo>
                  <a:pt x="888206" y="600075"/>
                </a:lnTo>
                <a:lnTo>
                  <a:pt x="890587" y="640556"/>
                </a:lnTo>
                <a:lnTo>
                  <a:pt x="883443" y="685800"/>
                </a:lnTo>
                <a:lnTo>
                  <a:pt x="869156" y="719137"/>
                </a:lnTo>
                <a:lnTo>
                  <a:pt x="857250" y="731043"/>
                </a:lnTo>
                <a:lnTo>
                  <a:pt x="842962" y="735806"/>
                </a:lnTo>
                <a:lnTo>
                  <a:pt x="826293" y="738187"/>
                </a:lnTo>
                <a:lnTo>
                  <a:pt x="802481" y="733425"/>
                </a:lnTo>
                <a:lnTo>
                  <a:pt x="773906" y="716756"/>
                </a:lnTo>
                <a:lnTo>
                  <a:pt x="731043" y="678656"/>
                </a:lnTo>
                <a:lnTo>
                  <a:pt x="635793" y="583406"/>
                </a:lnTo>
                <a:lnTo>
                  <a:pt x="500062" y="454818"/>
                </a:lnTo>
                <a:lnTo>
                  <a:pt x="390525" y="3595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688C31A-6385-1A4D-8814-2AEE5060B805}"/>
              </a:ext>
            </a:extLst>
          </p:cNvPr>
          <p:cNvSpPr/>
          <p:nvPr/>
        </p:nvSpPr>
        <p:spPr>
          <a:xfrm>
            <a:off x="2543175" y="4608513"/>
            <a:ext cx="504825" cy="647700"/>
          </a:xfrm>
          <a:custGeom>
            <a:avLst/>
            <a:gdLst>
              <a:gd name="connsiteX0" fmla="*/ 121444 w 504825"/>
              <a:gd name="connsiteY0" fmla="*/ 342900 h 647700"/>
              <a:gd name="connsiteX1" fmla="*/ 92869 w 504825"/>
              <a:gd name="connsiteY1" fmla="*/ 297656 h 647700"/>
              <a:gd name="connsiteX2" fmla="*/ 76200 w 504825"/>
              <a:gd name="connsiteY2" fmla="*/ 261937 h 647700"/>
              <a:gd name="connsiteX3" fmla="*/ 54769 w 504825"/>
              <a:gd name="connsiteY3" fmla="*/ 207169 h 647700"/>
              <a:gd name="connsiteX4" fmla="*/ 33338 w 504825"/>
              <a:gd name="connsiteY4" fmla="*/ 150019 h 647700"/>
              <a:gd name="connsiteX5" fmla="*/ 19050 w 504825"/>
              <a:gd name="connsiteY5" fmla="*/ 100012 h 647700"/>
              <a:gd name="connsiteX6" fmla="*/ 7144 w 504825"/>
              <a:gd name="connsiteY6" fmla="*/ 61912 h 647700"/>
              <a:gd name="connsiteX7" fmla="*/ 0 w 504825"/>
              <a:gd name="connsiteY7" fmla="*/ 28575 h 647700"/>
              <a:gd name="connsiteX8" fmla="*/ 0 w 504825"/>
              <a:gd name="connsiteY8" fmla="*/ 14287 h 647700"/>
              <a:gd name="connsiteX9" fmla="*/ 4763 w 504825"/>
              <a:gd name="connsiteY9" fmla="*/ 2381 h 647700"/>
              <a:gd name="connsiteX10" fmla="*/ 14288 w 504825"/>
              <a:gd name="connsiteY10" fmla="*/ 0 h 647700"/>
              <a:gd name="connsiteX11" fmla="*/ 33338 w 504825"/>
              <a:gd name="connsiteY11" fmla="*/ 4762 h 647700"/>
              <a:gd name="connsiteX12" fmla="*/ 61913 w 504825"/>
              <a:gd name="connsiteY12" fmla="*/ 16669 h 647700"/>
              <a:gd name="connsiteX13" fmla="*/ 80963 w 504825"/>
              <a:gd name="connsiteY13" fmla="*/ 28575 h 647700"/>
              <a:gd name="connsiteX14" fmla="*/ 104775 w 504825"/>
              <a:gd name="connsiteY14" fmla="*/ 52387 h 647700"/>
              <a:gd name="connsiteX15" fmla="*/ 140494 w 504825"/>
              <a:gd name="connsiteY15" fmla="*/ 88106 h 647700"/>
              <a:gd name="connsiteX16" fmla="*/ 169069 w 504825"/>
              <a:gd name="connsiteY16" fmla="*/ 114300 h 647700"/>
              <a:gd name="connsiteX17" fmla="*/ 207169 w 504825"/>
              <a:gd name="connsiteY17" fmla="*/ 140494 h 647700"/>
              <a:gd name="connsiteX18" fmla="*/ 504825 w 504825"/>
              <a:gd name="connsiteY18" fmla="*/ 550069 h 647700"/>
              <a:gd name="connsiteX19" fmla="*/ 500063 w 504825"/>
              <a:gd name="connsiteY19" fmla="*/ 588169 h 647700"/>
              <a:gd name="connsiteX20" fmla="*/ 490538 w 504825"/>
              <a:gd name="connsiteY20" fmla="*/ 621506 h 647700"/>
              <a:gd name="connsiteX21" fmla="*/ 478631 w 504825"/>
              <a:gd name="connsiteY21" fmla="*/ 638175 h 647700"/>
              <a:gd name="connsiteX22" fmla="*/ 466725 w 504825"/>
              <a:gd name="connsiteY22" fmla="*/ 645319 h 647700"/>
              <a:gd name="connsiteX23" fmla="*/ 445294 w 504825"/>
              <a:gd name="connsiteY23" fmla="*/ 647700 h 647700"/>
              <a:gd name="connsiteX24" fmla="*/ 416719 w 504825"/>
              <a:gd name="connsiteY24" fmla="*/ 640556 h 647700"/>
              <a:gd name="connsiteX25" fmla="*/ 385763 w 504825"/>
              <a:gd name="connsiteY25" fmla="*/ 621506 h 647700"/>
              <a:gd name="connsiteX26" fmla="*/ 352425 w 504825"/>
              <a:gd name="connsiteY26" fmla="*/ 590550 h 647700"/>
              <a:gd name="connsiteX27" fmla="*/ 321469 w 504825"/>
              <a:gd name="connsiteY27" fmla="*/ 566737 h 647700"/>
              <a:gd name="connsiteX28" fmla="*/ 273844 w 504825"/>
              <a:gd name="connsiteY28" fmla="*/ 528637 h 647700"/>
              <a:gd name="connsiteX29" fmla="*/ 226219 w 504825"/>
              <a:gd name="connsiteY29" fmla="*/ 483394 h 647700"/>
              <a:gd name="connsiteX30" fmla="*/ 176213 w 504825"/>
              <a:gd name="connsiteY30" fmla="*/ 426244 h 647700"/>
              <a:gd name="connsiteX31" fmla="*/ 121444 w 504825"/>
              <a:gd name="connsiteY31" fmla="*/ 3429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4825" h="647700">
                <a:moveTo>
                  <a:pt x="121444" y="342900"/>
                </a:moveTo>
                <a:lnTo>
                  <a:pt x="92869" y="297656"/>
                </a:lnTo>
                <a:lnTo>
                  <a:pt x="76200" y="261937"/>
                </a:lnTo>
                <a:lnTo>
                  <a:pt x="54769" y="207169"/>
                </a:lnTo>
                <a:lnTo>
                  <a:pt x="33338" y="150019"/>
                </a:lnTo>
                <a:lnTo>
                  <a:pt x="19050" y="100012"/>
                </a:lnTo>
                <a:lnTo>
                  <a:pt x="7144" y="61912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61913" y="16669"/>
                </a:lnTo>
                <a:lnTo>
                  <a:pt x="80963" y="28575"/>
                </a:lnTo>
                <a:lnTo>
                  <a:pt x="104775" y="52387"/>
                </a:lnTo>
                <a:lnTo>
                  <a:pt x="140494" y="88106"/>
                </a:lnTo>
                <a:lnTo>
                  <a:pt x="169069" y="114300"/>
                </a:lnTo>
                <a:lnTo>
                  <a:pt x="207169" y="140494"/>
                </a:lnTo>
                <a:lnTo>
                  <a:pt x="504825" y="550069"/>
                </a:lnTo>
                <a:lnTo>
                  <a:pt x="500063" y="588169"/>
                </a:lnTo>
                <a:lnTo>
                  <a:pt x="490538" y="621506"/>
                </a:lnTo>
                <a:lnTo>
                  <a:pt x="478631" y="638175"/>
                </a:lnTo>
                <a:lnTo>
                  <a:pt x="466725" y="645319"/>
                </a:lnTo>
                <a:lnTo>
                  <a:pt x="445294" y="647700"/>
                </a:lnTo>
                <a:lnTo>
                  <a:pt x="416719" y="640556"/>
                </a:lnTo>
                <a:lnTo>
                  <a:pt x="385763" y="621506"/>
                </a:lnTo>
                <a:lnTo>
                  <a:pt x="352425" y="590550"/>
                </a:lnTo>
                <a:lnTo>
                  <a:pt x="321469" y="566737"/>
                </a:lnTo>
                <a:lnTo>
                  <a:pt x="273844" y="528637"/>
                </a:lnTo>
                <a:lnTo>
                  <a:pt x="226219" y="483394"/>
                </a:lnTo>
                <a:lnTo>
                  <a:pt x="176213" y="426244"/>
                </a:lnTo>
                <a:lnTo>
                  <a:pt x="121444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5DA67BB-03B1-AA41-841B-F26A730FEE95}"/>
              </a:ext>
            </a:extLst>
          </p:cNvPr>
          <p:cNvSpPr/>
          <p:nvPr/>
        </p:nvSpPr>
        <p:spPr>
          <a:xfrm>
            <a:off x="3644900" y="1465263"/>
            <a:ext cx="1878013" cy="2278062"/>
          </a:xfrm>
          <a:custGeom>
            <a:avLst/>
            <a:gdLst>
              <a:gd name="connsiteX0" fmla="*/ 1420745 w 1876456"/>
              <a:gd name="connsiteY0" fmla="*/ 804195 h 2278554"/>
              <a:gd name="connsiteX1" fmla="*/ 1474358 w 1876456"/>
              <a:gd name="connsiteY1" fmla="*/ 726754 h 2278554"/>
              <a:gd name="connsiteX2" fmla="*/ 1542864 w 1876456"/>
              <a:gd name="connsiteY2" fmla="*/ 628464 h 2278554"/>
              <a:gd name="connsiteX3" fmla="*/ 1650090 w 1876456"/>
              <a:gd name="connsiteY3" fmla="*/ 467625 h 2278554"/>
              <a:gd name="connsiteX4" fmla="*/ 1703703 w 1876456"/>
              <a:gd name="connsiteY4" fmla="*/ 425926 h 2278554"/>
              <a:gd name="connsiteX5" fmla="*/ 1721574 w 1876456"/>
              <a:gd name="connsiteY5" fmla="*/ 393162 h 2278554"/>
              <a:gd name="connsiteX6" fmla="*/ 1742423 w 1876456"/>
              <a:gd name="connsiteY6" fmla="*/ 363377 h 2278554"/>
              <a:gd name="connsiteX7" fmla="*/ 1772208 w 1876456"/>
              <a:gd name="connsiteY7" fmla="*/ 333592 h 2278554"/>
              <a:gd name="connsiteX8" fmla="*/ 1799015 w 1876456"/>
              <a:gd name="connsiteY8" fmla="*/ 318699 h 2278554"/>
              <a:gd name="connsiteX9" fmla="*/ 1825821 w 1876456"/>
              <a:gd name="connsiteY9" fmla="*/ 306785 h 2278554"/>
              <a:gd name="connsiteX10" fmla="*/ 1858585 w 1876456"/>
              <a:gd name="connsiteY10" fmla="*/ 291893 h 2278554"/>
              <a:gd name="connsiteX11" fmla="*/ 1873478 w 1876456"/>
              <a:gd name="connsiteY11" fmla="*/ 277000 h 2278554"/>
              <a:gd name="connsiteX12" fmla="*/ 1876456 w 1876456"/>
              <a:gd name="connsiteY12" fmla="*/ 268065 h 2278554"/>
              <a:gd name="connsiteX13" fmla="*/ 1876456 w 1876456"/>
              <a:gd name="connsiteY13" fmla="*/ 256151 h 2278554"/>
              <a:gd name="connsiteX14" fmla="*/ 1873478 w 1876456"/>
              <a:gd name="connsiteY14" fmla="*/ 235301 h 2278554"/>
              <a:gd name="connsiteX15" fmla="*/ 1852628 w 1876456"/>
              <a:gd name="connsiteY15" fmla="*/ 202538 h 2278554"/>
              <a:gd name="connsiteX16" fmla="*/ 1822843 w 1876456"/>
              <a:gd name="connsiteY16" fmla="*/ 175731 h 2278554"/>
              <a:gd name="connsiteX17" fmla="*/ 1751359 w 1876456"/>
              <a:gd name="connsiteY17" fmla="*/ 131054 h 2278554"/>
              <a:gd name="connsiteX18" fmla="*/ 1673918 w 1876456"/>
              <a:gd name="connsiteY18" fmla="*/ 89355 h 2278554"/>
              <a:gd name="connsiteX19" fmla="*/ 1596477 w 1876456"/>
              <a:gd name="connsiteY19" fmla="*/ 53613 h 2278554"/>
              <a:gd name="connsiteX20" fmla="*/ 1507122 w 1876456"/>
              <a:gd name="connsiteY20" fmla="*/ 23828 h 2278554"/>
              <a:gd name="connsiteX21" fmla="*/ 1429681 w 1876456"/>
              <a:gd name="connsiteY21" fmla="*/ 8935 h 2278554"/>
              <a:gd name="connsiteX22" fmla="*/ 1361175 w 1876456"/>
              <a:gd name="connsiteY22" fmla="*/ 0 h 2278554"/>
              <a:gd name="connsiteX23" fmla="*/ 1325433 w 1876456"/>
              <a:gd name="connsiteY23" fmla="*/ 0 h 2278554"/>
              <a:gd name="connsiteX24" fmla="*/ 1289691 w 1876456"/>
              <a:gd name="connsiteY24" fmla="*/ 0 h 2278554"/>
              <a:gd name="connsiteX25" fmla="*/ 1265863 w 1876456"/>
              <a:gd name="connsiteY25" fmla="*/ 8935 h 2278554"/>
              <a:gd name="connsiteX26" fmla="*/ 1256928 w 1876456"/>
              <a:gd name="connsiteY26" fmla="*/ 23828 h 2278554"/>
              <a:gd name="connsiteX27" fmla="*/ 1259906 w 1876456"/>
              <a:gd name="connsiteY27" fmla="*/ 35742 h 2278554"/>
              <a:gd name="connsiteX28" fmla="*/ 1280756 w 1876456"/>
              <a:gd name="connsiteY28" fmla="*/ 59570 h 2278554"/>
              <a:gd name="connsiteX29" fmla="*/ 1313519 w 1876456"/>
              <a:gd name="connsiteY29" fmla="*/ 83398 h 2278554"/>
              <a:gd name="connsiteX30" fmla="*/ 1343304 w 1876456"/>
              <a:gd name="connsiteY30" fmla="*/ 98290 h 2278554"/>
              <a:gd name="connsiteX31" fmla="*/ 1373089 w 1876456"/>
              <a:gd name="connsiteY31" fmla="*/ 110204 h 2278554"/>
              <a:gd name="connsiteX32" fmla="*/ 1402874 w 1876456"/>
              <a:gd name="connsiteY32" fmla="*/ 128075 h 2278554"/>
              <a:gd name="connsiteX33" fmla="*/ 1417767 w 1876456"/>
              <a:gd name="connsiteY33" fmla="*/ 139989 h 2278554"/>
              <a:gd name="connsiteX34" fmla="*/ 1426702 w 1876456"/>
              <a:gd name="connsiteY34" fmla="*/ 154882 h 2278554"/>
              <a:gd name="connsiteX35" fmla="*/ 1435638 w 1876456"/>
              <a:gd name="connsiteY35" fmla="*/ 175731 h 2278554"/>
              <a:gd name="connsiteX36" fmla="*/ 1441595 w 1876456"/>
              <a:gd name="connsiteY36" fmla="*/ 196581 h 2278554"/>
              <a:gd name="connsiteX37" fmla="*/ 1441595 w 1876456"/>
              <a:gd name="connsiteY37" fmla="*/ 214452 h 2278554"/>
              <a:gd name="connsiteX38" fmla="*/ 1435638 w 1876456"/>
              <a:gd name="connsiteY38" fmla="*/ 259129 h 2278554"/>
              <a:gd name="connsiteX39" fmla="*/ 1417767 w 1876456"/>
              <a:gd name="connsiteY39" fmla="*/ 300828 h 2278554"/>
              <a:gd name="connsiteX40" fmla="*/ 1417767 w 1876456"/>
              <a:gd name="connsiteY40" fmla="*/ 327635 h 2278554"/>
              <a:gd name="connsiteX41" fmla="*/ 1408831 w 1876456"/>
              <a:gd name="connsiteY41" fmla="*/ 369334 h 2278554"/>
              <a:gd name="connsiteX42" fmla="*/ 1376068 w 1876456"/>
              <a:gd name="connsiteY42" fmla="*/ 440818 h 2278554"/>
              <a:gd name="connsiteX43" fmla="*/ 1289691 w 1876456"/>
              <a:gd name="connsiteY43" fmla="*/ 595700 h 2278554"/>
              <a:gd name="connsiteX44" fmla="*/ 1137788 w 1876456"/>
              <a:gd name="connsiteY44" fmla="*/ 833980 h 2278554"/>
              <a:gd name="connsiteX45" fmla="*/ 976949 w 1876456"/>
              <a:gd name="connsiteY45" fmla="*/ 1075239 h 2278554"/>
              <a:gd name="connsiteX46" fmla="*/ 774410 w 1876456"/>
              <a:gd name="connsiteY46" fmla="*/ 1358197 h 2278554"/>
              <a:gd name="connsiteX47" fmla="*/ 649313 w 1876456"/>
              <a:gd name="connsiteY47" fmla="*/ 1519036 h 2278554"/>
              <a:gd name="connsiteX48" fmla="*/ 524216 w 1876456"/>
              <a:gd name="connsiteY48" fmla="*/ 1673918 h 2278554"/>
              <a:gd name="connsiteX49" fmla="*/ 416990 w 1876456"/>
              <a:gd name="connsiteY49" fmla="*/ 1796036 h 2278554"/>
              <a:gd name="connsiteX50" fmla="*/ 190624 w 1876456"/>
              <a:gd name="connsiteY50" fmla="*/ 2043252 h 2278554"/>
              <a:gd name="connsiteX51" fmla="*/ 62549 w 1876456"/>
              <a:gd name="connsiteY51" fmla="*/ 2174306 h 2278554"/>
              <a:gd name="connsiteX52" fmla="*/ 8935 w 1876456"/>
              <a:gd name="connsiteY52" fmla="*/ 2230898 h 2278554"/>
              <a:gd name="connsiteX53" fmla="*/ 0 w 1876456"/>
              <a:gd name="connsiteY53" fmla="*/ 2254726 h 2278554"/>
              <a:gd name="connsiteX54" fmla="*/ 2978 w 1876456"/>
              <a:gd name="connsiteY54" fmla="*/ 2266640 h 2278554"/>
              <a:gd name="connsiteX55" fmla="*/ 11914 w 1876456"/>
              <a:gd name="connsiteY55" fmla="*/ 2278554 h 2278554"/>
              <a:gd name="connsiteX56" fmla="*/ 32764 w 1876456"/>
              <a:gd name="connsiteY56" fmla="*/ 2275575 h 2278554"/>
              <a:gd name="connsiteX57" fmla="*/ 83398 w 1876456"/>
              <a:gd name="connsiteY57" fmla="*/ 2251747 h 2278554"/>
              <a:gd name="connsiteX58" fmla="*/ 160839 w 1876456"/>
              <a:gd name="connsiteY58" fmla="*/ 2192177 h 2278554"/>
              <a:gd name="connsiteX59" fmla="*/ 262108 w 1876456"/>
              <a:gd name="connsiteY59" fmla="*/ 2111757 h 2278554"/>
              <a:gd name="connsiteX60" fmla="*/ 402098 w 1876456"/>
              <a:gd name="connsiteY60" fmla="*/ 1992617 h 2278554"/>
              <a:gd name="connsiteX61" fmla="*/ 556980 w 1876456"/>
              <a:gd name="connsiteY61" fmla="*/ 1849649 h 2278554"/>
              <a:gd name="connsiteX62" fmla="*/ 664206 w 1876456"/>
              <a:gd name="connsiteY62" fmla="*/ 1742423 h 2278554"/>
              <a:gd name="connsiteX63" fmla="*/ 774410 w 1876456"/>
              <a:gd name="connsiteY63" fmla="*/ 1626262 h 2278554"/>
              <a:gd name="connsiteX64" fmla="*/ 935250 w 1876456"/>
              <a:gd name="connsiteY64" fmla="*/ 1444573 h 2278554"/>
              <a:gd name="connsiteX65" fmla="*/ 1099067 w 1876456"/>
              <a:gd name="connsiteY65" fmla="*/ 1242035 h 2278554"/>
              <a:gd name="connsiteX66" fmla="*/ 1242035 w 1876456"/>
              <a:gd name="connsiteY66" fmla="*/ 1054389 h 2278554"/>
              <a:gd name="connsiteX67" fmla="*/ 1420745 w 1876456"/>
              <a:gd name="connsiteY67" fmla="*/ 804195 h 22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876456" h="2278554">
                <a:moveTo>
                  <a:pt x="1420745" y="804195"/>
                </a:moveTo>
                <a:lnTo>
                  <a:pt x="1474358" y="726754"/>
                </a:lnTo>
                <a:lnTo>
                  <a:pt x="1542864" y="628464"/>
                </a:lnTo>
                <a:lnTo>
                  <a:pt x="1650090" y="467625"/>
                </a:lnTo>
                <a:lnTo>
                  <a:pt x="1703703" y="425926"/>
                </a:lnTo>
                <a:lnTo>
                  <a:pt x="1721574" y="393162"/>
                </a:lnTo>
                <a:lnTo>
                  <a:pt x="1742423" y="363377"/>
                </a:lnTo>
                <a:lnTo>
                  <a:pt x="1772208" y="333592"/>
                </a:lnTo>
                <a:lnTo>
                  <a:pt x="1799015" y="318699"/>
                </a:lnTo>
                <a:lnTo>
                  <a:pt x="1825821" y="306785"/>
                </a:lnTo>
                <a:lnTo>
                  <a:pt x="1858585" y="291893"/>
                </a:lnTo>
                <a:lnTo>
                  <a:pt x="1873478" y="277000"/>
                </a:lnTo>
                <a:lnTo>
                  <a:pt x="1876456" y="268065"/>
                </a:lnTo>
                <a:lnTo>
                  <a:pt x="1876456" y="256151"/>
                </a:lnTo>
                <a:lnTo>
                  <a:pt x="1873478" y="235301"/>
                </a:lnTo>
                <a:lnTo>
                  <a:pt x="1852628" y="202538"/>
                </a:lnTo>
                <a:lnTo>
                  <a:pt x="1822843" y="175731"/>
                </a:lnTo>
                <a:lnTo>
                  <a:pt x="1751359" y="131054"/>
                </a:lnTo>
                <a:lnTo>
                  <a:pt x="1673918" y="89355"/>
                </a:lnTo>
                <a:lnTo>
                  <a:pt x="1596477" y="53613"/>
                </a:lnTo>
                <a:lnTo>
                  <a:pt x="1507122" y="23828"/>
                </a:lnTo>
                <a:lnTo>
                  <a:pt x="1429681" y="8935"/>
                </a:lnTo>
                <a:lnTo>
                  <a:pt x="1361175" y="0"/>
                </a:lnTo>
                <a:lnTo>
                  <a:pt x="1325433" y="0"/>
                </a:lnTo>
                <a:lnTo>
                  <a:pt x="1289691" y="0"/>
                </a:lnTo>
                <a:lnTo>
                  <a:pt x="1265863" y="8935"/>
                </a:lnTo>
                <a:lnTo>
                  <a:pt x="1256928" y="23828"/>
                </a:lnTo>
                <a:lnTo>
                  <a:pt x="1259906" y="35742"/>
                </a:lnTo>
                <a:lnTo>
                  <a:pt x="1280756" y="59570"/>
                </a:lnTo>
                <a:lnTo>
                  <a:pt x="1313519" y="83398"/>
                </a:lnTo>
                <a:lnTo>
                  <a:pt x="1343304" y="98290"/>
                </a:lnTo>
                <a:lnTo>
                  <a:pt x="1373089" y="110204"/>
                </a:lnTo>
                <a:lnTo>
                  <a:pt x="1402874" y="128075"/>
                </a:lnTo>
                <a:lnTo>
                  <a:pt x="1417767" y="139989"/>
                </a:lnTo>
                <a:lnTo>
                  <a:pt x="1426702" y="154882"/>
                </a:lnTo>
                <a:lnTo>
                  <a:pt x="1435638" y="175731"/>
                </a:lnTo>
                <a:lnTo>
                  <a:pt x="1441595" y="196581"/>
                </a:lnTo>
                <a:lnTo>
                  <a:pt x="1441595" y="214452"/>
                </a:lnTo>
                <a:lnTo>
                  <a:pt x="1435638" y="259129"/>
                </a:lnTo>
                <a:lnTo>
                  <a:pt x="1417767" y="300828"/>
                </a:lnTo>
                <a:lnTo>
                  <a:pt x="1417767" y="327635"/>
                </a:lnTo>
                <a:lnTo>
                  <a:pt x="1408831" y="369334"/>
                </a:lnTo>
                <a:lnTo>
                  <a:pt x="1376068" y="440818"/>
                </a:lnTo>
                <a:lnTo>
                  <a:pt x="1289691" y="595700"/>
                </a:lnTo>
                <a:lnTo>
                  <a:pt x="1137788" y="833980"/>
                </a:lnTo>
                <a:lnTo>
                  <a:pt x="976949" y="1075239"/>
                </a:lnTo>
                <a:lnTo>
                  <a:pt x="774410" y="1358197"/>
                </a:lnTo>
                <a:lnTo>
                  <a:pt x="649313" y="1519036"/>
                </a:lnTo>
                <a:lnTo>
                  <a:pt x="524216" y="1673918"/>
                </a:lnTo>
                <a:lnTo>
                  <a:pt x="416990" y="1796036"/>
                </a:lnTo>
                <a:lnTo>
                  <a:pt x="190624" y="2043252"/>
                </a:lnTo>
                <a:lnTo>
                  <a:pt x="62549" y="2174306"/>
                </a:lnTo>
                <a:lnTo>
                  <a:pt x="8935" y="2230898"/>
                </a:lnTo>
                <a:lnTo>
                  <a:pt x="0" y="2254726"/>
                </a:lnTo>
                <a:lnTo>
                  <a:pt x="2978" y="2266640"/>
                </a:lnTo>
                <a:lnTo>
                  <a:pt x="11914" y="2278554"/>
                </a:lnTo>
                <a:lnTo>
                  <a:pt x="32764" y="2275575"/>
                </a:lnTo>
                <a:lnTo>
                  <a:pt x="83398" y="2251747"/>
                </a:lnTo>
                <a:lnTo>
                  <a:pt x="160839" y="2192177"/>
                </a:lnTo>
                <a:lnTo>
                  <a:pt x="262108" y="2111757"/>
                </a:lnTo>
                <a:lnTo>
                  <a:pt x="402098" y="1992617"/>
                </a:lnTo>
                <a:lnTo>
                  <a:pt x="556980" y="1849649"/>
                </a:lnTo>
                <a:lnTo>
                  <a:pt x="664206" y="1742423"/>
                </a:lnTo>
                <a:lnTo>
                  <a:pt x="774410" y="1626262"/>
                </a:lnTo>
                <a:lnTo>
                  <a:pt x="935250" y="1444573"/>
                </a:lnTo>
                <a:lnTo>
                  <a:pt x="1099067" y="1242035"/>
                </a:lnTo>
                <a:lnTo>
                  <a:pt x="1242035" y="1054389"/>
                </a:lnTo>
                <a:lnTo>
                  <a:pt x="1420745" y="80419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586EFF39-0118-2542-8FF5-3D02374657B2}"/>
              </a:ext>
            </a:extLst>
          </p:cNvPr>
          <p:cNvSpPr/>
          <p:nvPr/>
        </p:nvSpPr>
        <p:spPr>
          <a:xfrm>
            <a:off x="4830763" y="3057525"/>
            <a:ext cx="917575" cy="611188"/>
          </a:xfrm>
          <a:custGeom>
            <a:avLst/>
            <a:gdLst>
              <a:gd name="connsiteX0" fmla="*/ 359569 w 916782"/>
              <a:gd name="connsiteY0" fmla="*/ 123825 h 611981"/>
              <a:gd name="connsiteX1" fmla="*/ 473869 w 916782"/>
              <a:gd name="connsiteY1" fmla="*/ 159544 h 611981"/>
              <a:gd name="connsiteX2" fmla="*/ 590550 w 916782"/>
              <a:gd name="connsiteY2" fmla="*/ 190500 h 611981"/>
              <a:gd name="connsiteX3" fmla="*/ 681038 w 916782"/>
              <a:gd name="connsiteY3" fmla="*/ 209550 h 611981"/>
              <a:gd name="connsiteX4" fmla="*/ 714375 w 916782"/>
              <a:gd name="connsiteY4" fmla="*/ 216694 h 611981"/>
              <a:gd name="connsiteX5" fmla="*/ 731044 w 916782"/>
              <a:gd name="connsiteY5" fmla="*/ 223838 h 611981"/>
              <a:gd name="connsiteX6" fmla="*/ 769144 w 916782"/>
              <a:gd name="connsiteY6" fmla="*/ 250031 h 611981"/>
              <a:gd name="connsiteX7" fmla="*/ 816769 w 916782"/>
              <a:gd name="connsiteY7" fmla="*/ 290513 h 611981"/>
              <a:gd name="connsiteX8" fmla="*/ 864394 w 916782"/>
              <a:gd name="connsiteY8" fmla="*/ 342900 h 611981"/>
              <a:gd name="connsiteX9" fmla="*/ 892969 w 916782"/>
              <a:gd name="connsiteY9" fmla="*/ 385763 h 611981"/>
              <a:gd name="connsiteX10" fmla="*/ 904875 w 916782"/>
              <a:gd name="connsiteY10" fmla="*/ 409575 h 611981"/>
              <a:gd name="connsiteX11" fmla="*/ 914400 w 916782"/>
              <a:gd name="connsiteY11" fmla="*/ 452438 h 611981"/>
              <a:gd name="connsiteX12" fmla="*/ 916782 w 916782"/>
              <a:gd name="connsiteY12" fmla="*/ 490538 h 611981"/>
              <a:gd name="connsiteX13" fmla="*/ 909638 w 916782"/>
              <a:gd name="connsiteY13" fmla="*/ 554831 h 611981"/>
              <a:gd name="connsiteX14" fmla="*/ 897732 w 916782"/>
              <a:gd name="connsiteY14" fmla="*/ 588169 h 611981"/>
              <a:gd name="connsiteX15" fmla="*/ 883444 w 916782"/>
              <a:gd name="connsiteY15" fmla="*/ 604838 h 611981"/>
              <a:gd name="connsiteX16" fmla="*/ 862013 w 916782"/>
              <a:gd name="connsiteY16" fmla="*/ 611981 h 611981"/>
              <a:gd name="connsiteX17" fmla="*/ 831057 w 916782"/>
              <a:gd name="connsiteY17" fmla="*/ 611981 h 611981"/>
              <a:gd name="connsiteX18" fmla="*/ 778669 w 916782"/>
              <a:gd name="connsiteY18" fmla="*/ 595313 h 611981"/>
              <a:gd name="connsiteX19" fmla="*/ 638175 w 916782"/>
              <a:gd name="connsiteY19" fmla="*/ 514350 h 611981"/>
              <a:gd name="connsiteX20" fmla="*/ 509588 w 916782"/>
              <a:gd name="connsiteY20" fmla="*/ 435769 h 611981"/>
              <a:gd name="connsiteX21" fmla="*/ 357188 w 916782"/>
              <a:gd name="connsiteY21" fmla="*/ 340519 h 611981"/>
              <a:gd name="connsiteX22" fmla="*/ 197644 w 916782"/>
              <a:gd name="connsiteY22" fmla="*/ 230981 h 611981"/>
              <a:gd name="connsiteX23" fmla="*/ 97632 w 916782"/>
              <a:gd name="connsiteY23" fmla="*/ 140494 h 611981"/>
              <a:gd name="connsiteX24" fmla="*/ 33338 w 916782"/>
              <a:gd name="connsiteY24" fmla="*/ 71438 h 611981"/>
              <a:gd name="connsiteX25" fmla="*/ 7144 w 916782"/>
              <a:gd name="connsiteY25" fmla="*/ 35719 h 611981"/>
              <a:gd name="connsiteX26" fmla="*/ 2382 w 916782"/>
              <a:gd name="connsiteY26" fmla="*/ 21431 h 611981"/>
              <a:gd name="connsiteX27" fmla="*/ 0 w 916782"/>
              <a:gd name="connsiteY27" fmla="*/ 9525 h 611981"/>
              <a:gd name="connsiteX28" fmla="*/ 9525 w 916782"/>
              <a:gd name="connsiteY28" fmla="*/ 0 h 611981"/>
              <a:gd name="connsiteX29" fmla="*/ 38100 w 916782"/>
              <a:gd name="connsiteY29" fmla="*/ 2381 h 611981"/>
              <a:gd name="connsiteX30" fmla="*/ 111919 w 916782"/>
              <a:gd name="connsiteY30" fmla="*/ 30956 h 611981"/>
              <a:gd name="connsiteX31" fmla="*/ 247650 w 916782"/>
              <a:gd name="connsiteY31" fmla="*/ 88106 h 611981"/>
              <a:gd name="connsiteX32" fmla="*/ 359569 w 916782"/>
              <a:gd name="connsiteY32" fmla="*/ 1238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2" h="611981">
                <a:moveTo>
                  <a:pt x="359569" y="123825"/>
                </a:moveTo>
                <a:lnTo>
                  <a:pt x="473869" y="159544"/>
                </a:lnTo>
                <a:lnTo>
                  <a:pt x="590550" y="190500"/>
                </a:lnTo>
                <a:lnTo>
                  <a:pt x="681038" y="209550"/>
                </a:lnTo>
                <a:lnTo>
                  <a:pt x="714375" y="216694"/>
                </a:lnTo>
                <a:lnTo>
                  <a:pt x="731044" y="223838"/>
                </a:lnTo>
                <a:lnTo>
                  <a:pt x="769144" y="250031"/>
                </a:lnTo>
                <a:lnTo>
                  <a:pt x="816769" y="290513"/>
                </a:lnTo>
                <a:lnTo>
                  <a:pt x="864394" y="342900"/>
                </a:lnTo>
                <a:lnTo>
                  <a:pt x="892969" y="385763"/>
                </a:lnTo>
                <a:lnTo>
                  <a:pt x="904875" y="409575"/>
                </a:lnTo>
                <a:lnTo>
                  <a:pt x="914400" y="452438"/>
                </a:lnTo>
                <a:lnTo>
                  <a:pt x="916782" y="490538"/>
                </a:lnTo>
                <a:lnTo>
                  <a:pt x="909638" y="554831"/>
                </a:lnTo>
                <a:lnTo>
                  <a:pt x="897732" y="588169"/>
                </a:lnTo>
                <a:lnTo>
                  <a:pt x="883444" y="604838"/>
                </a:lnTo>
                <a:lnTo>
                  <a:pt x="862013" y="611981"/>
                </a:lnTo>
                <a:lnTo>
                  <a:pt x="831057" y="611981"/>
                </a:lnTo>
                <a:lnTo>
                  <a:pt x="778669" y="595313"/>
                </a:lnTo>
                <a:lnTo>
                  <a:pt x="638175" y="514350"/>
                </a:lnTo>
                <a:lnTo>
                  <a:pt x="509588" y="435769"/>
                </a:lnTo>
                <a:lnTo>
                  <a:pt x="357188" y="340519"/>
                </a:lnTo>
                <a:lnTo>
                  <a:pt x="197644" y="230981"/>
                </a:lnTo>
                <a:lnTo>
                  <a:pt x="97632" y="140494"/>
                </a:lnTo>
                <a:lnTo>
                  <a:pt x="33338" y="71438"/>
                </a:lnTo>
                <a:lnTo>
                  <a:pt x="7144" y="35719"/>
                </a:lnTo>
                <a:lnTo>
                  <a:pt x="2382" y="21431"/>
                </a:lnTo>
                <a:lnTo>
                  <a:pt x="0" y="9525"/>
                </a:lnTo>
                <a:lnTo>
                  <a:pt x="9525" y="0"/>
                </a:lnTo>
                <a:lnTo>
                  <a:pt x="38100" y="2381"/>
                </a:lnTo>
                <a:lnTo>
                  <a:pt x="111919" y="30956"/>
                </a:lnTo>
                <a:lnTo>
                  <a:pt x="247650" y="88106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8ADD78E-F840-2443-A172-2AF03D039F5B}"/>
              </a:ext>
            </a:extLst>
          </p:cNvPr>
          <p:cNvSpPr/>
          <p:nvPr/>
        </p:nvSpPr>
        <p:spPr>
          <a:xfrm>
            <a:off x="3981450" y="3957638"/>
            <a:ext cx="2646363" cy="671512"/>
          </a:xfrm>
          <a:custGeom>
            <a:avLst/>
            <a:gdLst>
              <a:gd name="connsiteX0" fmla="*/ 1176338 w 2645569"/>
              <a:gd name="connsiteY0" fmla="*/ 230981 h 671512"/>
              <a:gd name="connsiteX1" fmla="*/ 1507331 w 2645569"/>
              <a:gd name="connsiteY1" fmla="*/ 164306 h 671512"/>
              <a:gd name="connsiteX2" fmla="*/ 1819275 w 2645569"/>
              <a:gd name="connsiteY2" fmla="*/ 100012 h 671512"/>
              <a:gd name="connsiteX3" fmla="*/ 1933575 w 2645569"/>
              <a:gd name="connsiteY3" fmla="*/ 78581 h 671512"/>
              <a:gd name="connsiteX4" fmla="*/ 1966913 w 2645569"/>
              <a:gd name="connsiteY4" fmla="*/ 69056 h 671512"/>
              <a:gd name="connsiteX5" fmla="*/ 2012156 w 2645569"/>
              <a:gd name="connsiteY5" fmla="*/ 54768 h 671512"/>
              <a:gd name="connsiteX6" fmla="*/ 2066925 w 2645569"/>
              <a:gd name="connsiteY6" fmla="*/ 28575 h 671512"/>
              <a:gd name="connsiteX7" fmla="*/ 2095500 w 2645569"/>
              <a:gd name="connsiteY7" fmla="*/ 9525 h 671512"/>
              <a:gd name="connsiteX8" fmla="*/ 2116931 w 2645569"/>
              <a:gd name="connsiteY8" fmla="*/ 0 h 671512"/>
              <a:gd name="connsiteX9" fmla="*/ 2131219 w 2645569"/>
              <a:gd name="connsiteY9" fmla="*/ 0 h 671512"/>
              <a:gd name="connsiteX10" fmla="*/ 2152650 w 2645569"/>
              <a:gd name="connsiteY10" fmla="*/ 4762 h 671512"/>
              <a:gd name="connsiteX11" fmla="*/ 2202656 w 2645569"/>
              <a:gd name="connsiteY11" fmla="*/ 19050 h 671512"/>
              <a:gd name="connsiteX12" fmla="*/ 2271713 w 2645569"/>
              <a:gd name="connsiteY12" fmla="*/ 52387 h 671512"/>
              <a:gd name="connsiteX13" fmla="*/ 2376488 w 2645569"/>
              <a:gd name="connsiteY13" fmla="*/ 109537 h 671512"/>
              <a:gd name="connsiteX14" fmla="*/ 2488406 w 2645569"/>
              <a:gd name="connsiteY14" fmla="*/ 173831 h 671512"/>
              <a:gd name="connsiteX15" fmla="*/ 2559844 w 2645569"/>
              <a:gd name="connsiteY15" fmla="*/ 219075 h 671512"/>
              <a:gd name="connsiteX16" fmla="*/ 2602706 w 2645569"/>
              <a:gd name="connsiteY16" fmla="*/ 252412 h 671512"/>
              <a:gd name="connsiteX17" fmla="*/ 2626519 w 2645569"/>
              <a:gd name="connsiteY17" fmla="*/ 276225 h 671512"/>
              <a:gd name="connsiteX18" fmla="*/ 2636044 w 2645569"/>
              <a:gd name="connsiteY18" fmla="*/ 288131 h 671512"/>
              <a:gd name="connsiteX19" fmla="*/ 2645569 w 2645569"/>
              <a:gd name="connsiteY19" fmla="*/ 307181 h 671512"/>
              <a:gd name="connsiteX20" fmla="*/ 2645569 w 2645569"/>
              <a:gd name="connsiteY20" fmla="*/ 319087 h 671512"/>
              <a:gd name="connsiteX21" fmla="*/ 2638425 w 2645569"/>
              <a:gd name="connsiteY21" fmla="*/ 342900 h 671512"/>
              <a:gd name="connsiteX22" fmla="*/ 2616994 w 2645569"/>
              <a:gd name="connsiteY22" fmla="*/ 359568 h 671512"/>
              <a:gd name="connsiteX23" fmla="*/ 2574131 w 2645569"/>
              <a:gd name="connsiteY23" fmla="*/ 369093 h 671512"/>
              <a:gd name="connsiteX24" fmla="*/ 2090738 w 2645569"/>
              <a:gd name="connsiteY24" fmla="*/ 252412 h 671512"/>
              <a:gd name="connsiteX25" fmla="*/ 2055019 w 2645569"/>
              <a:gd name="connsiteY25" fmla="*/ 252412 h 671512"/>
              <a:gd name="connsiteX26" fmla="*/ 1957388 w 2645569"/>
              <a:gd name="connsiteY26" fmla="*/ 261937 h 671512"/>
              <a:gd name="connsiteX27" fmla="*/ 1764506 w 2645569"/>
              <a:gd name="connsiteY27" fmla="*/ 297656 h 671512"/>
              <a:gd name="connsiteX28" fmla="*/ 1476375 w 2645569"/>
              <a:gd name="connsiteY28" fmla="*/ 361950 h 671512"/>
              <a:gd name="connsiteX29" fmla="*/ 1150144 w 2645569"/>
              <a:gd name="connsiteY29" fmla="*/ 452437 h 671512"/>
              <a:gd name="connsiteX30" fmla="*/ 885825 w 2645569"/>
              <a:gd name="connsiteY30" fmla="*/ 533400 h 671512"/>
              <a:gd name="connsiteX31" fmla="*/ 645319 w 2645569"/>
              <a:gd name="connsiteY31" fmla="*/ 616743 h 671512"/>
              <a:gd name="connsiteX32" fmla="*/ 578644 w 2645569"/>
              <a:gd name="connsiteY32" fmla="*/ 647700 h 671512"/>
              <a:gd name="connsiteX33" fmla="*/ 550069 w 2645569"/>
              <a:gd name="connsiteY33" fmla="*/ 659606 h 671512"/>
              <a:gd name="connsiteX34" fmla="*/ 509588 w 2645569"/>
              <a:gd name="connsiteY34" fmla="*/ 671512 h 671512"/>
              <a:gd name="connsiteX35" fmla="*/ 485775 w 2645569"/>
              <a:gd name="connsiteY35" fmla="*/ 671512 h 671512"/>
              <a:gd name="connsiteX36" fmla="*/ 435769 w 2645569"/>
              <a:gd name="connsiteY36" fmla="*/ 666750 h 671512"/>
              <a:gd name="connsiteX37" fmla="*/ 383381 w 2645569"/>
              <a:gd name="connsiteY37" fmla="*/ 650081 h 671512"/>
              <a:gd name="connsiteX38" fmla="*/ 321469 w 2645569"/>
              <a:gd name="connsiteY38" fmla="*/ 616743 h 671512"/>
              <a:gd name="connsiteX39" fmla="*/ 173831 w 2645569"/>
              <a:gd name="connsiteY39" fmla="*/ 509587 h 671512"/>
              <a:gd name="connsiteX40" fmla="*/ 97631 w 2645569"/>
              <a:gd name="connsiteY40" fmla="*/ 452437 h 671512"/>
              <a:gd name="connsiteX41" fmla="*/ 45244 w 2645569"/>
              <a:gd name="connsiteY41" fmla="*/ 409575 h 671512"/>
              <a:gd name="connsiteX42" fmla="*/ 21431 w 2645569"/>
              <a:gd name="connsiteY42" fmla="*/ 385762 h 671512"/>
              <a:gd name="connsiteX43" fmla="*/ 7144 w 2645569"/>
              <a:gd name="connsiteY43" fmla="*/ 359568 h 671512"/>
              <a:gd name="connsiteX44" fmla="*/ 0 w 2645569"/>
              <a:gd name="connsiteY44" fmla="*/ 328612 h 671512"/>
              <a:gd name="connsiteX45" fmla="*/ 0 w 2645569"/>
              <a:gd name="connsiteY45" fmla="*/ 319087 h 671512"/>
              <a:gd name="connsiteX46" fmla="*/ 7144 w 2645569"/>
              <a:gd name="connsiteY46" fmla="*/ 311943 h 671512"/>
              <a:gd name="connsiteX47" fmla="*/ 16669 w 2645569"/>
              <a:gd name="connsiteY47" fmla="*/ 309562 h 671512"/>
              <a:gd name="connsiteX48" fmla="*/ 38100 w 2645569"/>
              <a:gd name="connsiteY48" fmla="*/ 307181 h 671512"/>
              <a:gd name="connsiteX49" fmla="*/ 85725 w 2645569"/>
              <a:gd name="connsiteY49" fmla="*/ 326231 h 671512"/>
              <a:gd name="connsiteX50" fmla="*/ 123825 w 2645569"/>
              <a:gd name="connsiteY50" fmla="*/ 345281 h 671512"/>
              <a:gd name="connsiteX51" fmla="*/ 178594 w 2645569"/>
              <a:gd name="connsiteY51" fmla="*/ 364331 h 671512"/>
              <a:gd name="connsiteX52" fmla="*/ 230981 w 2645569"/>
              <a:gd name="connsiteY52" fmla="*/ 373856 h 671512"/>
              <a:gd name="connsiteX53" fmla="*/ 295275 w 2645569"/>
              <a:gd name="connsiteY53" fmla="*/ 378618 h 671512"/>
              <a:gd name="connsiteX54" fmla="*/ 388144 w 2645569"/>
              <a:gd name="connsiteY54" fmla="*/ 378618 h 671512"/>
              <a:gd name="connsiteX55" fmla="*/ 454819 w 2645569"/>
              <a:gd name="connsiteY55" fmla="*/ 371475 h 671512"/>
              <a:gd name="connsiteX56" fmla="*/ 545306 w 2645569"/>
              <a:gd name="connsiteY56" fmla="*/ 357187 h 671512"/>
              <a:gd name="connsiteX57" fmla="*/ 797719 w 2645569"/>
              <a:gd name="connsiteY57" fmla="*/ 307181 h 671512"/>
              <a:gd name="connsiteX58" fmla="*/ 1176338 w 2645569"/>
              <a:gd name="connsiteY58" fmla="*/ 230981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45569" h="671512">
                <a:moveTo>
                  <a:pt x="1176338" y="230981"/>
                </a:moveTo>
                <a:lnTo>
                  <a:pt x="1507331" y="164306"/>
                </a:lnTo>
                <a:lnTo>
                  <a:pt x="1819275" y="100012"/>
                </a:lnTo>
                <a:lnTo>
                  <a:pt x="1933575" y="78581"/>
                </a:lnTo>
                <a:lnTo>
                  <a:pt x="1966913" y="69056"/>
                </a:lnTo>
                <a:lnTo>
                  <a:pt x="2012156" y="54768"/>
                </a:lnTo>
                <a:lnTo>
                  <a:pt x="2066925" y="28575"/>
                </a:lnTo>
                <a:lnTo>
                  <a:pt x="2095500" y="9525"/>
                </a:lnTo>
                <a:lnTo>
                  <a:pt x="2116931" y="0"/>
                </a:lnTo>
                <a:lnTo>
                  <a:pt x="2131219" y="0"/>
                </a:lnTo>
                <a:lnTo>
                  <a:pt x="2152650" y="4762"/>
                </a:lnTo>
                <a:lnTo>
                  <a:pt x="2202656" y="19050"/>
                </a:lnTo>
                <a:lnTo>
                  <a:pt x="2271713" y="52387"/>
                </a:lnTo>
                <a:lnTo>
                  <a:pt x="2376488" y="109537"/>
                </a:lnTo>
                <a:lnTo>
                  <a:pt x="2488406" y="173831"/>
                </a:lnTo>
                <a:lnTo>
                  <a:pt x="2559844" y="219075"/>
                </a:lnTo>
                <a:lnTo>
                  <a:pt x="2602706" y="252412"/>
                </a:lnTo>
                <a:lnTo>
                  <a:pt x="2626519" y="276225"/>
                </a:lnTo>
                <a:lnTo>
                  <a:pt x="2636044" y="288131"/>
                </a:lnTo>
                <a:lnTo>
                  <a:pt x="2645569" y="307181"/>
                </a:lnTo>
                <a:lnTo>
                  <a:pt x="2645569" y="319087"/>
                </a:lnTo>
                <a:lnTo>
                  <a:pt x="2638425" y="342900"/>
                </a:lnTo>
                <a:lnTo>
                  <a:pt x="2616994" y="359568"/>
                </a:lnTo>
                <a:lnTo>
                  <a:pt x="2574131" y="369093"/>
                </a:lnTo>
                <a:lnTo>
                  <a:pt x="2090738" y="252412"/>
                </a:lnTo>
                <a:lnTo>
                  <a:pt x="2055019" y="252412"/>
                </a:lnTo>
                <a:lnTo>
                  <a:pt x="1957388" y="261937"/>
                </a:lnTo>
                <a:lnTo>
                  <a:pt x="1764506" y="297656"/>
                </a:lnTo>
                <a:lnTo>
                  <a:pt x="1476375" y="361950"/>
                </a:lnTo>
                <a:lnTo>
                  <a:pt x="1150144" y="452437"/>
                </a:lnTo>
                <a:lnTo>
                  <a:pt x="885825" y="533400"/>
                </a:lnTo>
                <a:lnTo>
                  <a:pt x="645319" y="616743"/>
                </a:lnTo>
                <a:lnTo>
                  <a:pt x="578644" y="647700"/>
                </a:lnTo>
                <a:lnTo>
                  <a:pt x="550069" y="659606"/>
                </a:lnTo>
                <a:lnTo>
                  <a:pt x="509588" y="671512"/>
                </a:lnTo>
                <a:lnTo>
                  <a:pt x="485775" y="671512"/>
                </a:lnTo>
                <a:lnTo>
                  <a:pt x="435769" y="666750"/>
                </a:lnTo>
                <a:lnTo>
                  <a:pt x="383381" y="650081"/>
                </a:lnTo>
                <a:lnTo>
                  <a:pt x="321469" y="616743"/>
                </a:lnTo>
                <a:lnTo>
                  <a:pt x="173831" y="509587"/>
                </a:lnTo>
                <a:lnTo>
                  <a:pt x="97631" y="452437"/>
                </a:lnTo>
                <a:lnTo>
                  <a:pt x="45244" y="409575"/>
                </a:lnTo>
                <a:lnTo>
                  <a:pt x="21431" y="385762"/>
                </a:lnTo>
                <a:lnTo>
                  <a:pt x="7144" y="359568"/>
                </a:lnTo>
                <a:lnTo>
                  <a:pt x="0" y="328612"/>
                </a:lnTo>
                <a:lnTo>
                  <a:pt x="0" y="319087"/>
                </a:lnTo>
                <a:lnTo>
                  <a:pt x="7144" y="311943"/>
                </a:lnTo>
                <a:lnTo>
                  <a:pt x="16669" y="309562"/>
                </a:lnTo>
                <a:lnTo>
                  <a:pt x="38100" y="307181"/>
                </a:lnTo>
                <a:lnTo>
                  <a:pt x="85725" y="326231"/>
                </a:lnTo>
                <a:lnTo>
                  <a:pt x="123825" y="345281"/>
                </a:lnTo>
                <a:lnTo>
                  <a:pt x="178594" y="364331"/>
                </a:lnTo>
                <a:lnTo>
                  <a:pt x="230981" y="373856"/>
                </a:lnTo>
                <a:lnTo>
                  <a:pt x="295275" y="378618"/>
                </a:lnTo>
                <a:lnTo>
                  <a:pt x="388144" y="378618"/>
                </a:lnTo>
                <a:lnTo>
                  <a:pt x="454819" y="371475"/>
                </a:lnTo>
                <a:lnTo>
                  <a:pt x="545306" y="357187"/>
                </a:lnTo>
                <a:lnTo>
                  <a:pt x="797719" y="307181"/>
                </a:lnTo>
                <a:lnTo>
                  <a:pt x="1176338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3F34B8A-315B-8B40-B664-6BEEC9A029AA}"/>
              </a:ext>
            </a:extLst>
          </p:cNvPr>
          <p:cNvSpPr/>
          <p:nvPr/>
        </p:nvSpPr>
        <p:spPr>
          <a:xfrm>
            <a:off x="2705100" y="3509963"/>
            <a:ext cx="912813" cy="1682750"/>
          </a:xfrm>
          <a:custGeom>
            <a:avLst/>
            <a:gdLst>
              <a:gd name="connsiteX0" fmla="*/ 602456 w 912019"/>
              <a:gd name="connsiteY0" fmla="*/ 862012 h 1683543"/>
              <a:gd name="connsiteX1" fmla="*/ 547688 w 912019"/>
              <a:gd name="connsiteY1" fmla="*/ 1007268 h 1683543"/>
              <a:gd name="connsiteX2" fmla="*/ 507206 w 912019"/>
              <a:gd name="connsiteY2" fmla="*/ 1123950 h 1683543"/>
              <a:gd name="connsiteX3" fmla="*/ 445294 w 912019"/>
              <a:gd name="connsiteY3" fmla="*/ 1309687 h 1683543"/>
              <a:gd name="connsiteX4" fmla="*/ 388144 w 912019"/>
              <a:gd name="connsiteY4" fmla="*/ 1488281 h 1683543"/>
              <a:gd name="connsiteX5" fmla="*/ 366713 w 912019"/>
              <a:gd name="connsiteY5" fmla="*/ 1562100 h 1683543"/>
              <a:gd name="connsiteX6" fmla="*/ 352425 w 912019"/>
              <a:gd name="connsiteY6" fmla="*/ 1604962 h 1683543"/>
              <a:gd name="connsiteX7" fmla="*/ 340519 w 912019"/>
              <a:gd name="connsiteY7" fmla="*/ 1650206 h 1683543"/>
              <a:gd name="connsiteX8" fmla="*/ 335756 w 912019"/>
              <a:gd name="connsiteY8" fmla="*/ 1683543 h 1683543"/>
              <a:gd name="connsiteX9" fmla="*/ 0 w 912019"/>
              <a:gd name="connsiteY9" fmla="*/ 1209675 h 1683543"/>
              <a:gd name="connsiteX10" fmla="*/ 47625 w 912019"/>
              <a:gd name="connsiteY10" fmla="*/ 1238250 h 1683543"/>
              <a:gd name="connsiteX11" fmla="*/ 78581 w 912019"/>
              <a:gd name="connsiteY11" fmla="*/ 1252537 h 1683543"/>
              <a:gd name="connsiteX12" fmla="*/ 92869 w 912019"/>
              <a:gd name="connsiteY12" fmla="*/ 1257300 h 1683543"/>
              <a:gd name="connsiteX13" fmla="*/ 114300 w 912019"/>
              <a:gd name="connsiteY13" fmla="*/ 1259681 h 1683543"/>
              <a:gd name="connsiteX14" fmla="*/ 142875 w 912019"/>
              <a:gd name="connsiteY14" fmla="*/ 1252537 h 1683543"/>
              <a:gd name="connsiteX15" fmla="*/ 169069 w 912019"/>
              <a:gd name="connsiteY15" fmla="*/ 1231106 h 1683543"/>
              <a:gd name="connsiteX16" fmla="*/ 221456 w 912019"/>
              <a:gd name="connsiteY16" fmla="*/ 1166812 h 1683543"/>
              <a:gd name="connsiteX17" fmla="*/ 295275 w 912019"/>
              <a:gd name="connsiteY17" fmla="*/ 1050131 h 1683543"/>
              <a:gd name="connsiteX18" fmla="*/ 373856 w 912019"/>
              <a:gd name="connsiteY18" fmla="*/ 919162 h 1683543"/>
              <a:gd name="connsiteX19" fmla="*/ 488156 w 912019"/>
              <a:gd name="connsiteY19" fmla="*/ 714375 h 1683543"/>
              <a:gd name="connsiteX20" fmla="*/ 588169 w 912019"/>
              <a:gd name="connsiteY20" fmla="*/ 528637 h 1683543"/>
              <a:gd name="connsiteX21" fmla="*/ 704850 w 912019"/>
              <a:gd name="connsiteY21" fmla="*/ 302418 h 1683543"/>
              <a:gd name="connsiteX22" fmla="*/ 804863 w 912019"/>
              <a:gd name="connsiteY22" fmla="*/ 107156 h 1683543"/>
              <a:gd name="connsiteX23" fmla="*/ 828675 w 912019"/>
              <a:gd name="connsiteY23" fmla="*/ 64293 h 1683543"/>
              <a:gd name="connsiteX24" fmla="*/ 845344 w 912019"/>
              <a:gd name="connsiteY24" fmla="*/ 40481 h 1683543"/>
              <a:gd name="connsiteX25" fmla="*/ 869156 w 912019"/>
              <a:gd name="connsiteY25" fmla="*/ 14287 h 1683543"/>
              <a:gd name="connsiteX26" fmla="*/ 888206 w 912019"/>
              <a:gd name="connsiteY26" fmla="*/ 2381 h 1683543"/>
              <a:gd name="connsiteX27" fmla="*/ 900113 w 912019"/>
              <a:gd name="connsiteY27" fmla="*/ 0 h 1683543"/>
              <a:gd name="connsiteX28" fmla="*/ 907256 w 912019"/>
              <a:gd name="connsiteY28" fmla="*/ 7143 h 1683543"/>
              <a:gd name="connsiteX29" fmla="*/ 909638 w 912019"/>
              <a:gd name="connsiteY29" fmla="*/ 19050 h 1683543"/>
              <a:gd name="connsiteX30" fmla="*/ 912019 w 912019"/>
              <a:gd name="connsiteY30" fmla="*/ 45243 h 1683543"/>
              <a:gd name="connsiteX31" fmla="*/ 895350 w 912019"/>
              <a:gd name="connsiteY31" fmla="*/ 111918 h 1683543"/>
              <a:gd name="connsiteX32" fmla="*/ 831056 w 912019"/>
              <a:gd name="connsiteY32" fmla="*/ 276225 h 1683543"/>
              <a:gd name="connsiteX33" fmla="*/ 731044 w 912019"/>
              <a:gd name="connsiteY33" fmla="*/ 526256 h 1683543"/>
              <a:gd name="connsiteX34" fmla="*/ 602456 w 912019"/>
              <a:gd name="connsiteY34" fmla="*/ 862012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2019" h="1683543">
                <a:moveTo>
                  <a:pt x="602456" y="862012"/>
                </a:moveTo>
                <a:lnTo>
                  <a:pt x="547688" y="1007268"/>
                </a:lnTo>
                <a:lnTo>
                  <a:pt x="507206" y="1123950"/>
                </a:lnTo>
                <a:lnTo>
                  <a:pt x="445294" y="1309687"/>
                </a:lnTo>
                <a:lnTo>
                  <a:pt x="388144" y="1488281"/>
                </a:lnTo>
                <a:lnTo>
                  <a:pt x="366713" y="1562100"/>
                </a:lnTo>
                <a:lnTo>
                  <a:pt x="352425" y="1604962"/>
                </a:lnTo>
                <a:lnTo>
                  <a:pt x="340519" y="1650206"/>
                </a:lnTo>
                <a:lnTo>
                  <a:pt x="335756" y="1683543"/>
                </a:lnTo>
                <a:lnTo>
                  <a:pt x="0" y="1209675"/>
                </a:lnTo>
                <a:lnTo>
                  <a:pt x="47625" y="1238250"/>
                </a:lnTo>
                <a:lnTo>
                  <a:pt x="78581" y="1252537"/>
                </a:lnTo>
                <a:lnTo>
                  <a:pt x="92869" y="1257300"/>
                </a:lnTo>
                <a:lnTo>
                  <a:pt x="114300" y="1259681"/>
                </a:lnTo>
                <a:lnTo>
                  <a:pt x="142875" y="1252537"/>
                </a:lnTo>
                <a:lnTo>
                  <a:pt x="169069" y="1231106"/>
                </a:lnTo>
                <a:lnTo>
                  <a:pt x="221456" y="1166812"/>
                </a:lnTo>
                <a:lnTo>
                  <a:pt x="295275" y="1050131"/>
                </a:lnTo>
                <a:lnTo>
                  <a:pt x="373856" y="919162"/>
                </a:lnTo>
                <a:lnTo>
                  <a:pt x="488156" y="714375"/>
                </a:lnTo>
                <a:lnTo>
                  <a:pt x="588169" y="528637"/>
                </a:lnTo>
                <a:lnTo>
                  <a:pt x="704850" y="302418"/>
                </a:lnTo>
                <a:lnTo>
                  <a:pt x="804863" y="107156"/>
                </a:lnTo>
                <a:lnTo>
                  <a:pt x="828675" y="64293"/>
                </a:lnTo>
                <a:lnTo>
                  <a:pt x="845344" y="40481"/>
                </a:lnTo>
                <a:lnTo>
                  <a:pt x="869156" y="14287"/>
                </a:lnTo>
                <a:lnTo>
                  <a:pt x="888206" y="2381"/>
                </a:lnTo>
                <a:lnTo>
                  <a:pt x="900113" y="0"/>
                </a:lnTo>
                <a:lnTo>
                  <a:pt x="907256" y="7143"/>
                </a:lnTo>
                <a:lnTo>
                  <a:pt x="909638" y="19050"/>
                </a:lnTo>
                <a:lnTo>
                  <a:pt x="912019" y="45243"/>
                </a:lnTo>
                <a:lnTo>
                  <a:pt x="895350" y="111918"/>
                </a:lnTo>
                <a:lnTo>
                  <a:pt x="831056" y="276225"/>
                </a:lnTo>
                <a:lnTo>
                  <a:pt x="731044" y="526256"/>
                </a:lnTo>
                <a:lnTo>
                  <a:pt x="602456" y="862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D9E482F-BDE7-0C45-963A-C58F57DBB135}"/>
              </a:ext>
            </a:extLst>
          </p:cNvPr>
          <p:cNvSpPr/>
          <p:nvPr/>
        </p:nvSpPr>
        <p:spPr>
          <a:xfrm>
            <a:off x="5243513" y="1858963"/>
            <a:ext cx="2366962" cy="1727200"/>
          </a:xfrm>
          <a:custGeom>
            <a:avLst/>
            <a:gdLst>
              <a:gd name="connsiteX0" fmla="*/ 521493 w 2366962"/>
              <a:gd name="connsiteY0" fmla="*/ 652463 h 1726407"/>
              <a:gd name="connsiteX1" fmla="*/ 328612 w 2366962"/>
              <a:gd name="connsiteY1" fmla="*/ 431007 h 1726407"/>
              <a:gd name="connsiteX2" fmla="*/ 152400 w 2366962"/>
              <a:gd name="connsiteY2" fmla="*/ 228600 h 1726407"/>
              <a:gd name="connsiteX3" fmla="*/ 0 w 2366962"/>
              <a:gd name="connsiteY3" fmla="*/ 52388 h 1726407"/>
              <a:gd name="connsiteX4" fmla="*/ 69056 w 2366962"/>
              <a:gd name="connsiteY4" fmla="*/ 0 h 1726407"/>
              <a:gd name="connsiteX5" fmla="*/ 178593 w 2366962"/>
              <a:gd name="connsiteY5" fmla="*/ 104775 h 1726407"/>
              <a:gd name="connsiteX6" fmla="*/ 352425 w 2366962"/>
              <a:gd name="connsiteY6" fmla="*/ 271463 h 1726407"/>
              <a:gd name="connsiteX7" fmla="*/ 516731 w 2366962"/>
              <a:gd name="connsiteY7" fmla="*/ 426244 h 1726407"/>
              <a:gd name="connsiteX8" fmla="*/ 700087 w 2366962"/>
              <a:gd name="connsiteY8" fmla="*/ 590550 h 1726407"/>
              <a:gd name="connsiteX9" fmla="*/ 912018 w 2366962"/>
              <a:gd name="connsiteY9" fmla="*/ 771525 h 1726407"/>
              <a:gd name="connsiteX10" fmla="*/ 1092993 w 2366962"/>
              <a:gd name="connsiteY10" fmla="*/ 914400 h 1726407"/>
              <a:gd name="connsiteX11" fmla="*/ 1257300 w 2366962"/>
              <a:gd name="connsiteY11" fmla="*/ 1035844 h 1726407"/>
              <a:gd name="connsiteX12" fmla="*/ 1452562 w 2366962"/>
              <a:gd name="connsiteY12" fmla="*/ 1169194 h 1726407"/>
              <a:gd name="connsiteX13" fmla="*/ 1624012 w 2366962"/>
              <a:gd name="connsiteY13" fmla="*/ 1276350 h 1726407"/>
              <a:gd name="connsiteX14" fmla="*/ 1862137 w 2366962"/>
              <a:gd name="connsiteY14" fmla="*/ 1414463 h 1726407"/>
              <a:gd name="connsiteX15" fmla="*/ 2138362 w 2366962"/>
              <a:gd name="connsiteY15" fmla="*/ 1562100 h 1726407"/>
              <a:gd name="connsiteX16" fmla="*/ 2312193 w 2366962"/>
              <a:gd name="connsiteY16" fmla="*/ 1645444 h 1726407"/>
              <a:gd name="connsiteX17" fmla="*/ 2340768 w 2366962"/>
              <a:gd name="connsiteY17" fmla="*/ 1662113 h 1726407"/>
              <a:gd name="connsiteX18" fmla="*/ 2359818 w 2366962"/>
              <a:gd name="connsiteY18" fmla="*/ 1676400 h 1726407"/>
              <a:gd name="connsiteX19" fmla="*/ 2364581 w 2366962"/>
              <a:gd name="connsiteY19" fmla="*/ 1683544 h 1726407"/>
              <a:gd name="connsiteX20" fmla="*/ 2366962 w 2366962"/>
              <a:gd name="connsiteY20" fmla="*/ 1690688 h 1726407"/>
              <a:gd name="connsiteX21" fmla="*/ 2366962 w 2366962"/>
              <a:gd name="connsiteY21" fmla="*/ 1697832 h 1726407"/>
              <a:gd name="connsiteX22" fmla="*/ 2359818 w 2366962"/>
              <a:gd name="connsiteY22" fmla="*/ 1709738 h 1726407"/>
              <a:gd name="connsiteX23" fmla="*/ 2328862 w 2366962"/>
              <a:gd name="connsiteY23" fmla="*/ 1721644 h 1726407"/>
              <a:gd name="connsiteX24" fmla="*/ 2278856 w 2366962"/>
              <a:gd name="connsiteY24" fmla="*/ 1726407 h 1726407"/>
              <a:gd name="connsiteX25" fmla="*/ 2202656 w 2366962"/>
              <a:gd name="connsiteY25" fmla="*/ 1721644 h 1726407"/>
              <a:gd name="connsiteX26" fmla="*/ 2085975 w 2366962"/>
              <a:gd name="connsiteY26" fmla="*/ 1712119 h 1726407"/>
              <a:gd name="connsiteX27" fmla="*/ 1783556 w 2366962"/>
              <a:gd name="connsiteY27" fmla="*/ 1683544 h 1726407"/>
              <a:gd name="connsiteX28" fmla="*/ 1490662 w 2366962"/>
              <a:gd name="connsiteY28" fmla="*/ 1659732 h 1726407"/>
              <a:gd name="connsiteX29" fmla="*/ 1440656 w 2366962"/>
              <a:gd name="connsiteY29" fmla="*/ 1650207 h 1726407"/>
              <a:gd name="connsiteX30" fmla="*/ 1402556 w 2366962"/>
              <a:gd name="connsiteY30" fmla="*/ 1638300 h 1726407"/>
              <a:gd name="connsiteX31" fmla="*/ 1364456 w 2366962"/>
              <a:gd name="connsiteY31" fmla="*/ 1616869 h 1726407"/>
              <a:gd name="connsiteX32" fmla="*/ 1335881 w 2366962"/>
              <a:gd name="connsiteY32" fmla="*/ 1588294 h 1726407"/>
              <a:gd name="connsiteX33" fmla="*/ 1309687 w 2366962"/>
              <a:gd name="connsiteY33" fmla="*/ 1550194 h 1726407"/>
              <a:gd name="connsiteX34" fmla="*/ 1247775 w 2366962"/>
              <a:gd name="connsiteY34" fmla="*/ 1476375 h 1726407"/>
              <a:gd name="connsiteX35" fmla="*/ 1052512 w 2366962"/>
              <a:gd name="connsiteY35" fmla="*/ 1257300 h 1726407"/>
              <a:gd name="connsiteX36" fmla="*/ 797718 w 2366962"/>
              <a:gd name="connsiteY36" fmla="*/ 964407 h 1726407"/>
              <a:gd name="connsiteX37" fmla="*/ 521493 w 2366962"/>
              <a:gd name="connsiteY37" fmla="*/ 652463 h 172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66962" h="1726407">
                <a:moveTo>
                  <a:pt x="521493" y="652463"/>
                </a:moveTo>
                <a:lnTo>
                  <a:pt x="328612" y="431007"/>
                </a:lnTo>
                <a:lnTo>
                  <a:pt x="152400" y="228600"/>
                </a:lnTo>
                <a:lnTo>
                  <a:pt x="0" y="52388"/>
                </a:lnTo>
                <a:lnTo>
                  <a:pt x="69056" y="0"/>
                </a:lnTo>
                <a:lnTo>
                  <a:pt x="178593" y="104775"/>
                </a:lnTo>
                <a:lnTo>
                  <a:pt x="352425" y="271463"/>
                </a:lnTo>
                <a:lnTo>
                  <a:pt x="516731" y="426244"/>
                </a:lnTo>
                <a:lnTo>
                  <a:pt x="700087" y="590550"/>
                </a:lnTo>
                <a:lnTo>
                  <a:pt x="912018" y="771525"/>
                </a:lnTo>
                <a:lnTo>
                  <a:pt x="1092993" y="914400"/>
                </a:lnTo>
                <a:lnTo>
                  <a:pt x="1257300" y="1035844"/>
                </a:lnTo>
                <a:lnTo>
                  <a:pt x="1452562" y="1169194"/>
                </a:lnTo>
                <a:lnTo>
                  <a:pt x="1624012" y="1276350"/>
                </a:lnTo>
                <a:lnTo>
                  <a:pt x="1862137" y="1414463"/>
                </a:lnTo>
                <a:lnTo>
                  <a:pt x="2138362" y="1562100"/>
                </a:lnTo>
                <a:lnTo>
                  <a:pt x="2312193" y="1645444"/>
                </a:lnTo>
                <a:lnTo>
                  <a:pt x="2340768" y="1662113"/>
                </a:lnTo>
                <a:lnTo>
                  <a:pt x="2359818" y="1676400"/>
                </a:lnTo>
                <a:lnTo>
                  <a:pt x="2364581" y="1683544"/>
                </a:lnTo>
                <a:lnTo>
                  <a:pt x="2366962" y="1690688"/>
                </a:lnTo>
                <a:lnTo>
                  <a:pt x="2366962" y="1697832"/>
                </a:lnTo>
                <a:lnTo>
                  <a:pt x="2359818" y="1709738"/>
                </a:lnTo>
                <a:lnTo>
                  <a:pt x="2328862" y="1721644"/>
                </a:lnTo>
                <a:lnTo>
                  <a:pt x="2278856" y="1726407"/>
                </a:lnTo>
                <a:lnTo>
                  <a:pt x="2202656" y="1721644"/>
                </a:lnTo>
                <a:lnTo>
                  <a:pt x="2085975" y="1712119"/>
                </a:lnTo>
                <a:lnTo>
                  <a:pt x="1783556" y="1683544"/>
                </a:lnTo>
                <a:lnTo>
                  <a:pt x="1490662" y="1659732"/>
                </a:lnTo>
                <a:lnTo>
                  <a:pt x="1440656" y="1650207"/>
                </a:lnTo>
                <a:lnTo>
                  <a:pt x="1402556" y="1638300"/>
                </a:lnTo>
                <a:lnTo>
                  <a:pt x="1364456" y="1616869"/>
                </a:lnTo>
                <a:lnTo>
                  <a:pt x="1335881" y="1588294"/>
                </a:lnTo>
                <a:lnTo>
                  <a:pt x="1309687" y="1550194"/>
                </a:lnTo>
                <a:lnTo>
                  <a:pt x="1247775" y="1476375"/>
                </a:lnTo>
                <a:lnTo>
                  <a:pt x="1052512" y="1257300"/>
                </a:lnTo>
                <a:lnTo>
                  <a:pt x="797718" y="964407"/>
                </a:lnTo>
                <a:lnTo>
                  <a:pt x="521493" y="6524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6089FB2-47DD-2545-A720-AC9C676CE93E}"/>
              </a:ext>
            </a:extLst>
          </p:cNvPr>
          <p:cNvSpPr/>
          <p:nvPr/>
        </p:nvSpPr>
        <p:spPr>
          <a:xfrm>
            <a:off x="5221288" y="4171950"/>
            <a:ext cx="1360487" cy="1182688"/>
          </a:xfrm>
          <a:custGeom>
            <a:avLst/>
            <a:gdLst>
              <a:gd name="connsiteX0" fmla="*/ 378619 w 1359694"/>
              <a:gd name="connsiteY0" fmla="*/ 681038 h 1183481"/>
              <a:gd name="connsiteX1" fmla="*/ 535782 w 1359694"/>
              <a:gd name="connsiteY1" fmla="*/ 504825 h 1183481"/>
              <a:gd name="connsiteX2" fmla="*/ 590550 w 1359694"/>
              <a:gd name="connsiteY2" fmla="*/ 442913 h 1183481"/>
              <a:gd name="connsiteX3" fmla="*/ 628650 w 1359694"/>
              <a:gd name="connsiteY3" fmla="*/ 392906 h 1183481"/>
              <a:gd name="connsiteX4" fmla="*/ 671513 w 1359694"/>
              <a:gd name="connsiteY4" fmla="*/ 342900 h 1183481"/>
              <a:gd name="connsiteX5" fmla="*/ 726282 w 1359694"/>
              <a:gd name="connsiteY5" fmla="*/ 278606 h 1183481"/>
              <a:gd name="connsiteX6" fmla="*/ 788194 w 1359694"/>
              <a:gd name="connsiteY6" fmla="*/ 207169 h 1183481"/>
              <a:gd name="connsiteX7" fmla="*/ 823913 w 1359694"/>
              <a:gd name="connsiteY7" fmla="*/ 169069 h 1183481"/>
              <a:gd name="connsiteX8" fmla="*/ 842963 w 1359694"/>
              <a:gd name="connsiteY8" fmla="*/ 147638 h 1183481"/>
              <a:gd name="connsiteX9" fmla="*/ 857250 w 1359694"/>
              <a:gd name="connsiteY9" fmla="*/ 123825 h 1183481"/>
              <a:gd name="connsiteX10" fmla="*/ 871538 w 1359694"/>
              <a:gd name="connsiteY10" fmla="*/ 88106 h 1183481"/>
              <a:gd name="connsiteX11" fmla="*/ 873919 w 1359694"/>
              <a:gd name="connsiteY11" fmla="*/ 69056 h 1183481"/>
              <a:gd name="connsiteX12" fmla="*/ 873919 w 1359694"/>
              <a:gd name="connsiteY12" fmla="*/ 52388 h 1183481"/>
              <a:gd name="connsiteX13" fmla="*/ 847725 w 1359694"/>
              <a:gd name="connsiteY13" fmla="*/ 0 h 1183481"/>
              <a:gd name="connsiteX14" fmla="*/ 1359694 w 1359694"/>
              <a:gd name="connsiteY14" fmla="*/ 147638 h 1183481"/>
              <a:gd name="connsiteX15" fmla="*/ 1331119 w 1359694"/>
              <a:gd name="connsiteY15" fmla="*/ 152400 h 1183481"/>
              <a:gd name="connsiteX16" fmla="*/ 1273969 w 1359694"/>
              <a:gd name="connsiteY16" fmla="*/ 173831 h 1183481"/>
              <a:gd name="connsiteX17" fmla="*/ 1214438 w 1359694"/>
              <a:gd name="connsiteY17" fmla="*/ 204788 h 1183481"/>
              <a:gd name="connsiteX18" fmla="*/ 1019175 w 1359694"/>
              <a:gd name="connsiteY18" fmla="*/ 359569 h 1183481"/>
              <a:gd name="connsiteX19" fmla="*/ 914400 w 1359694"/>
              <a:gd name="connsiteY19" fmla="*/ 445294 h 1183481"/>
              <a:gd name="connsiteX20" fmla="*/ 747713 w 1359694"/>
              <a:gd name="connsiteY20" fmla="*/ 578644 h 1183481"/>
              <a:gd name="connsiteX21" fmla="*/ 509588 w 1359694"/>
              <a:gd name="connsiteY21" fmla="*/ 781050 h 1183481"/>
              <a:gd name="connsiteX22" fmla="*/ 257175 w 1359694"/>
              <a:gd name="connsiteY22" fmla="*/ 995363 h 1183481"/>
              <a:gd name="connsiteX23" fmla="*/ 107157 w 1359694"/>
              <a:gd name="connsiteY23" fmla="*/ 1126331 h 1183481"/>
              <a:gd name="connsiteX24" fmla="*/ 0 w 1359694"/>
              <a:gd name="connsiteY24" fmla="*/ 1183481 h 1183481"/>
              <a:gd name="connsiteX25" fmla="*/ 40482 w 1359694"/>
              <a:gd name="connsiteY25" fmla="*/ 1059656 h 1183481"/>
              <a:gd name="connsiteX26" fmla="*/ 152400 w 1359694"/>
              <a:gd name="connsiteY26" fmla="*/ 935831 h 1183481"/>
              <a:gd name="connsiteX27" fmla="*/ 321469 w 1359694"/>
              <a:gd name="connsiteY27" fmla="*/ 745331 h 1183481"/>
              <a:gd name="connsiteX28" fmla="*/ 378619 w 1359694"/>
              <a:gd name="connsiteY28" fmla="*/ 681038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9694" h="1183481">
                <a:moveTo>
                  <a:pt x="378619" y="681038"/>
                </a:moveTo>
                <a:lnTo>
                  <a:pt x="535782" y="504825"/>
                </a:lnTo>
                <a:lnTo>
                  <a:pt x="590550" y="442913"/>
                </a:lnTo>
                <a:lnTo>
                  <a:pt x="628650" y="392906"/>
                </a:lnTo>
                <a:lnTo>
                  <a:pt x="671513" y="342900"/>
                </a:lnTo>
                <a:lnTo>
                  <a:pt x="726282" y="278606"/>
                </a:lnTo>
                <a:lnTo>
                  <a:pt x="788194" y="207169"/>
                </a:lnTo>
                <a:lnTo>
                  <a:pt x="823913" y="169069"/>
                </a:lnTo>
                <a:lnTo>
                  <a:pt x="842963" y="147638"/>
                </a:lnTo>
                <a:lnTo>
                  <a:pt x="857250" y="123825"/>
                </a:lnTo>
                <a:lnTo>
                  <a:pt x="871538" y="88106"/>
                </a:lnTo>
                <a:lnTo>
                  <a:pt x="873919" y="69056"/>
                </a:lnTo>
                <a:lnTo>
                  <a:pt x="873919" y="52388"/>
                </a:lnTo>
                <a:lnTo>
                  <a:pt x="847725" y="0"/>
                </a:lnTo>
                <a:lnTo>
                  <a:pt x="1359694" y="147638"/>
                </a:lnTo>
                <a:lnTo>
                  <a:pt x="1331119" y="152400"/>
                </a:lnTo>
                <a:lnTo>
                  <a:pt x="1273969" y="173831"/>
                </a:lnTo>
                <a:lnTo>
                  <a:pt x="1214438" y="204788"/>
                </a:lnTo>
                <a:lnTo>
                  <a:pt x="1019175" y="359569"/>
                </a:lnTo>
                <a:lnTo>
                  <a:pt x="914400" y="445294"/>
                </a:lnTo>
                <a:lnTo>
                  <a:pt x="747713" y="578644"/>
                </a:lnTo>
                <a:lnTo>
                  <a:pt x="509588" y="781050"/>
                </a:lnTo>
                <a:lnTo>
                  <a:pt x="257175" y="995363"/>
                </a:lnTo>
                <a:lnTo>
                  <a:pt x="107157" y="1126331"/>
                </a:lnTo>
                <a:lnTo>
                  <a:pt x="0" y="1183481"/>
                </a:lnTo>
                <a:lnTo>
                  <a:pt x="40482" y="1059656"/>
                </a:lnTo>
                <a:lnTo>
                  <a:pt x="152400" y="935831"/>
                </a:lnTo>
                <a:lnTo>
                  <a:pt x="321469" y="745331"/>
                </a:lnTo>
                <a:lnTo>
                  <a:pt x="378619" y="681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34F1CB1-F530-9C4C-A5E6-EC7AA7C1E8D1}"/>
              </a:ext>
            </a:extLst>
          </p:cNvPr>
          <p:cNvSpPr/>
          <p:nvPr/>
        </p:nvSpPr>
        <p:spPr>
          <a:xfrm>
            <a:off x="4525963" y="4945063"/>
            <a:ext cx="1362075" cy="1057275"/>
          </a:xfrm>
          <a:custGeom>
            <a:avLst/>
            <a:gdLst>
              <a:gd name="connsiteX0" fmla="*/ 469107 w 1362075"/>
              <a:gd name="connsiteY0" fmla="*/ 166688 h 1057275"/>
              <a:gd name="connsiteX1" fmla="*/ 614363 w 1362075"/>
              <a:gd name="connsiteY1" fmla="*/ 233363 h 1057275"/>
              <a:gd name="connsiteX2" fmla="*/ 740569 w 1362075"/>
              <a:gd name="connsiteY2" fmla="*/ 295275 h 1057275"/>
              <a:gd name="connsiteX3" fmla="*/ 892969 w 1362075"/>
              <a:gd name="connsiteY3" fmla="*/ 371475 h 1057275"/>
              <a:gd name="connsiteX4" fmla="*/ 976313 w 1362075"/>
              <a:gd name="connsiteY4" fmla="*/ 414338 h 1057275"/>
              <a:gd name="connsiteX5" fmla="*/ 1031082 w 1362075"/>
              <a:gd name="connsiteY5" fmla="*/ 450057 h 1057275"/>
              <a:gd name="connsiteX6" fmla="*/ 1109663 w 1362075"/>
              <a:gd name="connsiteY6" fmla="*/ 502444 h 1057275"/>
              <a:gd name="connsiteX7" fmla="*/ 1145382 w 1362075"/>
              <a:gd name="connsiteY7" fmla="*/ 528638 h 1057275"/>
              <a:gd name="connsiteX8" fmla="*/ 1154907 w 1362075"/>
              <a:gd name="connsiteY8" fmla="*/ 535782 h 1057275"/>
              <a:gd name="connsiteX9" fmla="*/ 1162050 w 1362075"/>
              <a:gd name="connsiteY9" fmla="*/ 545307 h 1057275"/>
              <a:gd name="connsiteX10" fmla="*/ 1188244 w 1362075"/>
              <a:gd name="connsiteY10" fmla="*/ 576263 h 1057275"/>
              <a:gd name="connsiteX11" fmla="*/ 1214438 w 1362075"/>
              <a:gd name="connsiteY11" fmla="*/ 614363 h 1057275"/>
              <a:gd name="connsiteX12" fmla="*/ 1243013 w 1362075"/>
              <a:gd name="connsiteY12" fmla="*/ 659607 h 1057275"/>
              <a:gd name="connsiteX13" fmla="*/ 1278732 w 1362075"/>
              <a:gd name="connsiteY13" fmla="*/ 723900 h 1057275"/>
              <a:gd name="connsiteX14" fmla="*/ 1297782 w 1362075"/>
              <a:gd name="connsiteY14" fmla="*/ 764382 h 1057275"/>
              <a:gd name="connsiteX15" fmla="*/ 1328738 w 1362075"/>
              <a:gd name="connsiteY15" fmla="*/ 835819 h 1057275"/>
              <a:gd name="connsiteX16" fmla="*/ 1347788 w 1362075"/>
              <a:gd name="connsiteY16" fmla="*/ 885825 h 1057275"/>
              <a:gd name="connsiteX17" fmla="*/ 1359694 w 1362075"/>
              <a:gd name="connsiteY17" fmla="*/ 933450 h 1057275"/>
              <a:gd name="connsiteX18" fmla="*/ 1362075 w 1362075"/>
              <a:gd name="connsiteY18" fmla="*/ 954882 h 1057275"/>
              <a:gd name="connsiteX19" fmla="*/ 1362075 w 1362075"/>
              <a:gd name="connsiteY19" fmla="*/ 992982 h 1057275"/>
              <a:gd name="connsiteX20" fmla="*/ 1352550 w 1362075"/>
              <a:gd name="connsiteY20" fmla="*/ 1016794 h 1057275"/>
              <a:gd name="connsiteX21" fmla="*/ 1338263 w 1362075"/>
              <a:gd name="connsiteY21" fmla="*/ 1035844 h 1057275"/>
              <a:gd name="connsiteX22" fmla="*/ 1309688 w 1362075"/>
              <a:gd name="connsiteY22" fmla="*/ 1052513 h 1057275"/>
              <a:gd name="connsiteX23" fmla="*/ 1290638 w 1362075"/>
              <a:gd name="connsiteY23" fmla="*/ 1057275 h 1057275"/>
              <a:gd name="connsiteX24" fmla="*/ 1266825 w 1362075"/>
              <a:gd name="connsiteY24" fmla="*/ 1054894 h 1057275"/>
              <a:gd name="connsiteX25" fmla="*/ 1228725 w 1362075"/>
              <a:gd name="connsiteY25" fmla="*/ 1040607 h 1057275"/>
              <a:gd name="connsiteX26" fmla="*/ 1188244 w 1362075"/>
              <a:gd name="connsiteY26" fmla="*/ 1014413 h 1057275"/>
              <a:gd name="connsiteX27" fmla="*/ 1152525 w 1362075"/>
              <a:gd name="connsiteY27" fmla="*/ 983457 h 1057275"/>
              <a:gd name="connsiteX28" fmla="*/ 1095375 w 1362075"/>
              <a:gd name="connsiteY28" fmla="*/ 923925 h 1057275"/>
              <a:gd name="connsiteX29" fmla="*/ 966788 w 1362075"/>
              <a:gd name="connsiteY29" fmla="*/ 800100 h 1057275"/>
              <a:gd name="connsiteX30" fmla="*/ 807244 w 1362075"/>
              <a:gd name="connsiteY30" fmla="*/ 657225 h 1057275"/>
              <a:gd name="connsiteX31" fmla="*/ 669132 w 1362075"/>
              <a:gd name="connsiteY31" fmla="*/ 538163 h 1057275"/>
              <a:gd name="connsiteX32" fmla="*/ 516732 w 1362075"/>
              <a:gd name="connsiteY32" fmla="*/ 414338 h 1057275"/>
              <a:gd name="connsiteX33" fmla="*/ 400050 w 1362075"/>
              <a:gd name="connsiteY33" fmla="*/ 321469 h 1057275"/>
              <a:gd name="connsiteX34" fmla="*/ 266700 w 1362075"/>
              <a:gd name="connsiteY34" fmla="*/ 228600 h 1057275"/>
              <a:gd name="connsiteX35" fmla="*/ 166688 w 1362075"/>
              <a:gd name="connsiteY35" fmla="*/ 159544 h 1057275"/>
              <a:gd name="connsiteX36" fmla="*/ 104775 w 1362075"/>
              <a:gd name="connsiteY36" fmla="*/ 119063 h 1057275"/>
              <a:gd name="connsiteX37" fmla="*/ 71438 w 1362075"/>
              <a:gd name="connsiteY37" fmla="*/ 97632 h 1057275"/>
              <a:gd name="connsiteX38" fmla="*/ 45244 w 1362075"/>
              <a:gd name="connsiteY38" fmla="*/ 78582 h 1057275"/>
              <a:gd name="connsiteX39" fmla="*/ 26194 w 1362075"/>
              <a:gd name="connsiteY39" fmla="*/ 61913 h 1057275"/>
              <a:gd name="connsiteX40" fmla="*/ 9525 w 1362075"/>
              <a:gd name="connsiteY40" fmla="*/ 42863 h 1057275"/>
              <a:gd name="connsiteX41" fmla="*/ 2382 w 1362075"/>
              <a:gd name="connsiteY41" fmla="*/ 26194 h 1057275"/>
              <a:gd name="connsiteX42" fmla="*/ 0 w 1362075"/>
              <a:gd name="connsiteY42" fmla="*/ 19050 h 1057275"/>
              <a:gd name="connsiteX43" fmla="*/ 0 w 1362075"/>
              <a:gd name="connsiteY43" fmla="*/ 9525 h 1057275"/>
              <a:gd name="connsiteX44" fmla="*/ 7144 w 1362075"/>
              <a:gd name="connsiteY44" fmla="*/ 2382 h 1057275"/>
              <a:gd name="connsiteX45" fmla="*/ 23813 w 1362075"/>
              <a:gd name="connsiteY45" fmla="*/ 0 h 1057275"/>
              <a:gd name="connsiteX46" fmla="*/ 47625 w 1362075"/>
              <a:gd name="connsiteY46" fmla="*/ 0 h 1057275"/>
              <a:gd name="connsiteX47" fmla="*/ 69057 w 1362075"/>
              <a:gd name="connsiteY47" fmla="*/ 0 h 1057275"/>
              <a:gd name="connsiteX48" fmla="*/ 95250 w 1362075"/>
              <a:gd name="connsiteY48" fmla="*/ 4763 h 1057275"/>
              <a:gd name="connsiteX49" fmla="*/ 147638 w 1362075"/>
              <a:gd name="connsiteY49" fmla="*/ 26194 h 1057275"/>
              <a:gd name="connsiteX50" fmla="*/ 285750 w 1362075"/>
              <a:gd name="connsiteY50" fmla="*/ 88107 h 1057275"/>
              <a:gd name="connsiteX51" fmla="*/ 469107 w 1362075"/>
              <a:gd name="connsiteY51" fmla="*/ 166688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2075" h="1057275">
                <a:moveTo>
                  <a:pt x="469107" y="166688"/>
                </a:moveTo>
                <a:lnTo>
                  <a:pt x="614363" y="233363"/>
                </a:lnTo>
                <a:lnTo>
                  <a:pt x="740569" y="295275"/>
                </a:lnTo>
                <a:lnTo>
                  <a:pt x="892969" y="371475"/>
                </a:lnTo>
                <a:lnTo>
                  <a:pt x="976313" y="414338"/>
                </a:lnTo>
                <a:lnTo>
                  <a:pt x="1031082" y="450057"/>
                </a:lnTo>
                <a:lnTo>
                  <a:pt x="1109663" y="502444"/>
                </a:lnTo>
                <a:lnTo>
                  <a:pt x="1145382" y="528638"/>
                </a:lnTo>
                <a:lnTo>
                  <a:pt x="1154907" y="535782"/>
                </a:lnTo>
                <a:lnTo>
                  <a:pt x="1162050" y="545307"/>
                </a:lnTo>
                <a:lnTo>
                  <a:pt x="1188244" y="576263"/>
                </a:lnTo>
                <a:lnTo>
                  <a:pt x="1214438" y="614363"/>
                </a:lnTo>
                <a:lnTo>
                  <a:pt x="1243013" y="659607"/>
                </a:lnTo>
                <a:lnTo>
                  <a:pt x="1278732" y="723900"/>
                </a:lnTo>
                <a:lnTo>
                  <a:pt x="1297782" y="764382"/>
                </a:lnTo>
                <a:lnTo>
                  <a:pt x="1328738" y="835819"/>
                </a:lnTo>
                <a:lnTo>
                  <a:pt x="1347788" y="885825"/>
                </a:lnTo>
                <a:lnTo>
                  <a:pt x="1359694" y="933450"/>
                </a:lnTo>
                <a:lnTo>
                  <a:pt x="1362075" y="954882"/>
                </a:lnTo>
                <a:lnTo>
                  <a:pt x="1362075" y="992982"/>
                </a:lnTo>
                <a:lnTo>
                  <a:pt x="1352550" y="1016794"/>
                </a:lnTo>
                <a:lnTo>
                  <a:pt x="1338263" y="1035844"/>
                </a:lnTo>
                <a:lnTo>
                  <a:pt x="1309688" y="1052513"/>
                </a:lnTo>
                <a:lnTo>
                  <a:pt x="1290638" y="1057275"/>
                </a:lnTo>
                <a:lnTo>
                  <a:pt x="1266825" y="1054894"/>
                </a:lnTo>
                <a:lnTo>
                  <a:pt x="1228725" y="1040607"/>
                </a:lnTo>
                <a:lnTo>
                  <a:pt x="1188244" y="1014413"/>
                </a:lnTo>
                <a:lnTo>
                  <a:pt x="1152525" y="983457"/>
                </a:lnTo>
                <a:lnTo>
                  <a:pt x="1095375" y="923925"/>
                </a:lnTo>
                <a:lnTo>
                  <a:pt x="966788" y="800100"/>
                </a:lnTo>
                <a:lnTo>
                  <a:pt x="807244" y="657225"/>
                </a:lnTo>
                <a:lnTo>
                  <a:pt x="669132" y="538163"/>
                </a:lnTo>
                <a:lnTo>
                  <a:pt x="516732" y="414338"/>
                </a:lnTo>
                <a:lnTo>
                  <a:pt x="400050" y="321469"/>
                </a:lnTo>
                <a:lnTo>
                  <a:pt x="266700" y="228600"/>
                </a:lnTo>
                <a:lnTo>
                  <a:pt x="166688" y="159544"/>
                </a:lnTo>
                <a:lnTo>
                  <a:pt x="104775" y="119063"/>
                </a:lnTo>
                <a:lnTo>
                  <a:pt x="71438" y="97632"/>
                </a:lnTo>
                <a:lnTo>
                  <a:pt x="45244" y="78582"/>
                </a:lnTo>
                <a:lnTo>
                  <a:pt x="26194" y="61913"/>
                </a:lnTo>
                <a:lnTo>
                  <a:pt x="9525" y="42863"/>
                </a:lnTo>
                <a:lnTo>
                  <a:pt x="2382" y="26194"/>
                </a:lnTo>
                <a:lnTo>
                  <a:pt x="0" y="19050"/>
                </a:lnTo>
                <a:lnTo>
                  <a:pt x="0" y="9525"/>
                </a:lnTo>
                <a:lnTo>
                  <a:pt x="7144" y="2382"/>
                </a:lnTo>
                <a:lnTo>
                  <a:pt x="23813" y="0"/>
                </a:lnTo>
                <a:lnTo>
                  <a:pt x="47625" y="0"/>
                </a:lnTo>
                <a:lnTo>
                  <a:pt x="69057" y="0"/>
                </a:lnTo>
                <a:lnTo>
                  <a:pt x="95250" y="4763"/>
                </a:lnTo>
                <a:lnTo>
                  <a:pt x="147638" y="26194"/>
                </a:lnTo>
                <a:lnTo>
                  <a:pt x="285750" y="88107"/>
                </a:lnTo>
                <a:lnTo>
                  <a:pt x="469107" y="1666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5DAD65-3B6B-4849-BA5C-74FC2C7A72B6}"/>
              </a:ext>
            </a:extLst>
          </p:cNvPr>
          <p:cNvGrpSpPr/>
          <p:nvPr/>
        </p:nvGrpSpPr>
        <p:grpSpPr>
          <a:xfrm>
            <a:off x="2543175" y="1503362"/>
            <a:ext cx="5067300" cy="4537075"/>
            <a:chOff x="2695575" y="1617663"/>
            <a:chExt cx="5067300" cy="4537075"/>
          </a:xfrm>
        </p:grpSpPr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2859115A-D54C-457D-8D83-A936CE3C9025}"/>
                </a:ext>
              </a:extLst>
            </p:cNvPr>
            <p:cNvSpPr/>
            <p:nvPr/>
          </p:nvSpPr>
          <p:spPr>
            <a:xfrm>
              <a:off x="2976563" y="20526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479A26CE-2921-42F6-946F-4022DB97FF9B}"/>
                </a:ext>
              </a:extLst>
            </p:cNvPr>
            <p:cNvSpPr/>
            <p:nvPr/>
          </p:nvSpPr>
          <p:spPr>
            <a:xfrm>
              <a:off x="2695575" y="47609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791EECF6-26FE-4367-9BE4-709F0E27CA21}"/>
                </a:ext>
              </a:extLst>
            </p:cNvPr>
            <p:cNvSpPr/>
            <p:nvPr/>
          </p:nvSpPr>
          <p:spPr>
            <a:xfrm>
              <a:off x="3797300" y="16176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5BBD06C0-0E3A-44DC-9360-C526F8BC04F1}"/>
                </a:ext>
              </a:extLst>
            </p:cNvPr>
            <p:cNvSpPr/>
            <p:nvPr/>
          </p:nvSpPr>
          <p:spPr>
            <a:xfrm>
              <a:off x="4983163" y="32099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0">
              <a:extLst>
                <a:ext uri="{FF2B5EF4-FFF2-40B4-BE49-F238E27FC236}">
                  <a16:creationId xmlns:a16="http://schemas.microsoft.com/office/drawing/2014/main" id="{7497F828-47D9-4113-AFBF-98D4C4DCB341}"/>
                </a:ext>
              </a:extLst>
            </p:cNvPr>
            <p:cNvSpPr/>
            <p:nvPr/>
          </p:nvSpPr>
          <p:spPr>
            <a:xfrm>
              <a:off x="4133850" y="41100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5F069B6E-4566-41DE-BD84-CA91811F9775}"/>
                </a:ext>
              </a:extLst>
            </p:cNvPr>
            <p:cNvSpPr/>
            <p:nvPr/>
          </p:nvSpPr>
          <p:spPr>
            <a:xfrm>
              <a:off x="2857500" y="36623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7AFDE46D-EBC0-4C39-B005-E68962009E2D}"/>
                </a:ext>
              </a:extLst>
            </p:cNvPr>
            <p:cNvSpPr/>
            <p:nvPr/>
          </p:nvSpPr>
          <p:spPr>
            <a:xfrm>
              <a:off x="5395913" y="20113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0B7D4BF6-0863-4C2B-BCAA-DE80E0F20BDD}"/>
                </a:ext>
              </a:extLst>
            </p:cNvPr>
            <p:cNvSpPr/>
            <p:nvPr/>
          </p:nvSpPr>
          <p:spPr>
            <a:xfrm>
              <a:off x="5373688" y="43243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2">
              <a:extLst>
                <a:ext uri="{FF2B5EF4-FFF2-40B4-BE49-F238E27FC236}">
                  <a16:creationId xmlns:a16="http://schemas.microsoft.com/office/drawing/2014/main" id="{662C82B8-C089-4F27-80C2-6B0E2E1EA0FA}"/>
                </a:ext>
              </a:extLst>
            </p:cNvPr>
            <p:cNvSpPr/>
            <p:nvPr/>
          </p:nvSpPr>
          <p:spPr>
            <a:xfrm>
              <a:off x="4678363" y="50974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91C93BE-D34C-4D2D-8991-CC82575089D7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CB3CEAD1-DEB6-461A-9982-20D762823181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5">
              <a:extLst>
                <a:ext uri="{FF2B5EF4-FFF2-40B4-BE49-F238E27FC236}">
                  <a16:creationId xmlns:a16="http://schemas.microsoft.com/office/drawing/2014/main" id="{1FB27615-655A-4BC6-AB43-7E12354FB829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7">
              <a:extLst>
                <a:ext uri="{FF2B5EF4-FFF2-40B4-BE49-F238E27FC236}">
                  <a16:creationId xmlns:a16="http://schemas.microsoft.com/office/drawing/2014/main" id="{59D14060-CF64-4DA3-B58D-00A276BD981D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8B48EA16-87AB-48CB-8175-E940C2D6FE60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93E130D5-E5B7-4353-AA00-95E18C1C70FE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117D3F4A-BF2D-4BB9-A059-E73FF978AEB1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8">
              <a:extLst>
                <a:ext uri="{FF2B5EF4-FFF2-40B4-BE49-F238E27FC236}">
                  <a16:creationId xmlns:a16="http://schemas.microsoft.com/office/drawing/2014/main" id="{E72EC5E8-1C7D-4BEC-A5A0-C4804225DF0B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1">
              <a:extLst>
                <a:ext uri="{FF2B5EF4-FFF2-40B4-BE49-F238E27FC236}">
                  <a16:creationId xmlns:a16="http://schemas.microsoft.com/office/drawing/2014/main" id="{14B3D97A-6C53-4415-A92C-725EF4249101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F5532747-1CF4-4024-9A22-9989626F4862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2408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F71C66-E637-4240-B794-91C68407E912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B7925E2-7D89-B24A-955A-4B5DC1C1E38C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D7EDAEB-6BC1-6B43-AA99-5214D8328B2B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FFBA91B-36BF-6544-9A62-B649C153946B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FC94C71-CBB2-A944-B481-89CDF604CC64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E0832AB-9D79-6148-9EBC-E6B5E7F88966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AC36FC2-BAF2-A44C-B5C6-A4707AB2AF78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5BC7B3D-7596-6F41-BA6C-5B7DE5859CB2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66BA445-5368-914A-B003-AF2249800989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5B412D6-4643-2B4C-946E-56EE604A4DC6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822041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7CDFE1F-A7DA-6C40-BD11-3823AEE3F6CB}"/>
              </a:ext>
            </a:extLst>
          </p:cNvPr>
          <p:cNvSpPr/>
          <p:nvPr/>
        </p:nvSpPr>
        <p:spPr>
          <a:xfrm>
            <a:off x="2698750" y="1862138"/>
            <a:ext cx="1857375" cy="433387"/>
          </a:xfrm>
          <a:custGeom>
            <a:avLst/>
            <a:gdLst>
              <a:gd name="connsiteX0" fmla="*/ 1383507 w 1857375"/>
              <a:gd name="connsiteY0" fmla="*/ 269081 h 433387"/>
              <a:gd name="connsiteX1" fmla="*/ 1128713 w 1857375"/>
              <a:gd name="connsiteY1" fmla="*/ 300037 h 433387"/>
              <a:gd name="connsiteX2" fmla="*/ 981075 w 1857375"/>
              <a:gd name="connsiteY2" fmla="*/ 314325 h 433387"/>
              <a:gd name="connsiteX3" fmla="*/ 690563 w 1857375"/>
              <a:gd name="connsiteY3" fmla="*/ 364331 h 433387"/>
              <a:gd name="connsiteX4" fmla="*/ 447675 w 1857375"/>
              <a:gd name="connsiteY4" fmla="*/ 404812 h 433387"/>
              <a:gd name="connsiteX5" fmla="*/ 359569 w 1857375"/>
              <a:gd name="connsiteY5" fmla="*/ 423862 h 433387"/>
              <a:gd name="connsiteX6" fmla="*/ 321469 w 1857375"/>
              <a:gd name="connsiteY6" fmla="*/ 431006 h 433387"/>
              <a:gd name="connsiteX7" fmla="*/ 297657 w 1857375"/>
              <a:gd name="connsiteY7" fmla="*/ 433387 h 433387"/>
              <a:gd name="connsiteX8" fmla="*/ 266700 w 1857375"/>
              <a:gd name="connsiteY8" fmla="*/ 426243 h 433387"/>
              <a:gd name="connsiteX9" fmla="*/ 230982 w 1857375"/>
              <a:gd name="connsiteY9" fmla="*/ 409575 h 433387"/>
              <a:gd name="connsiteX10" fmla="*/ 180975 w 1857375"/>
              <a:gd name="connsiteY10" fmla="*/ 373856 h 433387"/>
              <a:gd name="connsiteX11" fmla="*/ 119063 w 1857375"/>
              <a:gd name="connsiteY11" fmla="*/ 314325 h 433387"/>
              <a:gd name="connsiteX12" fmla="*/ 38100 w 1857375"/>
              <a:gd name="connsiteY12" fmla="*/ 219075 h 433387"/>
              <a:gd name="connsiteX13" fmla="*/ 16669 w 1857375"/>
              <a:gd name="connsiteY13" fmla="*/ 192881 h 433387"/>
              <a:gd name="connsiteX14" fmla="*/ 4763 w 1857375"/>
              <a:gd name="connsiteY14" fmla="*/ 169068 h 433387"/>
              <a:gd name="connsiteX15" fmla="*/ 0 w 1857375"/>
              <a:gd name="connsiteY15" fmla="*/ 150018 h 433387"/>
              <a:gd name="connsiteX16" fmla="*/ 2382 w 1857375"/>
              <a:gd name="connsiteY16" fmla="*/ 130968 h 433387"/>
              <a:gd name="connsiteX17" fmla="*/ 11907 w 1857375"/>
              <a:gd name="connsiteY17" fmla="*/ 123825 h 433387"/>
              <a:gd name="connsiteX18" fmla="*/ 26194 w 1857375"/>
              <a:gd name="connsiteY18" fmla="*/ 121443 h 433387"/>
              <a:gd name="connsiteX19" fmla="*/ 47625 w 1857375"/>
              <a:gd name="connsiteY19" fmla="*/ 126206 h 433387"/>
              <a:gd name="connsiteX20" fmla="*/ 71438 w 1857375"/>
              <a:gd name="connsiteY20" fmla="*/ 142875 h 433387"/>
              <a:gd name="connsiteX21" fmla="*/ 107157 w 1857375"/>
              <a:gd name="connsiteY21" fmla="*/ 176212 h 433387"/>
              <a:gd name="connsiteX22" fmla="*/ 142875 w 1857375"/>
              <a:gd name="connsiteY22" fmla="*/ 197643 h 433387"/>
              <a:gd name="connsiteX23" fmla="*/ 190500 w 1857375"/>
              <a:gd name="connsiteY23" fmla="*/ 214312 h 433387"/>
              <a:gd name="connsiteX24" fmla="*/ 223838 w 1857375"/>
              <a:gd name="connsiteY24" fmla="*/ 223837 h 433387"/>
              <a:gd name="connsiteX25" fmla="*/ 259557 w 1857375"/>
              <a:gd name="connsiteY25" fmla="*/ 228600 h 433387"/>
              <a:gd name="connsiteX26" fmla="*/ 292894 w 1857375"/>
              <a:gd name="connsiteY26" fmla="*/ 230981 h 433387"/>
              <a:gd name="connsiteX27" fmla="*/ 357188 w 1857375"/>
              <a:gd name="connsiteY27" fmla="*/ 230981 h 433387"/>
              <a:gd name="connsiteX28" fmla="*/ 471488 w 1857375"/>
              <a:gd name="connsiteY28" fmla="*/ 221456 h 433387"/>
              <a:gd name="connsiteX29" fmla="*/ 683419 w 1857375"/>
              <a:gd name="connsiteY29" fmla="*/ 200025 h 433387"/>
              <a:gd name="connsiteX30" fmla="*/ 981075 w 1857375"/>
              <a:gd name="connsiteY30" fmla="*/ 157162 h 433387"/>
              <a:gd name="connsiteX31" fmla="*/ 1154907 w 1857375"/>
              <a:gd name="connsiteY31" fmla="*/ 147637 h 433387"/>
              <a:gd name="connsiteX32" fmla="*/ 1331119 w 1857375"/>
              <a:gd name="connsiteY32" fmla="*/ 107156 h 433387"/>
              <a:gd name="connsiteX33" fmla="*/ 1395413 w 1857375"/>
              <a:gd name="connsiteY33" fmla="*/ 90487 h 433387"/>
              <a:gd name="connsiteX34" fmla="*/ 1454944 w 1857375"/>
              <a:gd name="connsiteY34" fmla="*/ 69056 h 433387"/>
              <a:gd name="connsiteX35" fmla="*/ 1521619 w 1857375"/>
              <a:gd name="connsiteY35" fmla="*/ 42862 h 433387"/>
              <a:gd name="connsiteX36" fmla="*/ 1566863 w 1857375"/>
              <a:gd name="connsiteY36" fmla="*/ 19050 h 433387"/>
              <a:gd name="connsiteX37" fmla="*/ 1590675 w 1857375"/>
              <a:gd name="connsiteY37" fmla="*/ 2381 h 433387"/>
              <a:gd name="connsiteX38" fmla="*/ 1609725 w 1857375"/>
              <a:gd name="connsiteY38" fmla="*/ 0 h 433387"/>
              <a:gd name="connsiteX39" fmla="*/ 1664494 w 1857375"/>
              <a:gd name="connsiteY39" fmla="*/ 9525 h 433387"/>
              <a:gd name="connsiteX40" fmla="*/ 1757363 w 1857375"/>
              <a:gd name="connsiteY40" fmla="*/ 40481 h 433387"/>
              <a:gd name="connsiteX41" fmla="*/ 1816894 w 1857375"/>
              <a:gd name="connsiteY41" fmla="*/ 69056 h 433387"/>
              <a:gd name="connsiteX42" fmla="*/ 1843088 w 1857375"/>
              <a:gd name="connsiteY42" fmla="*/ 85725 h 433387"/>
              <a:gd name="connsiteX43" fmla="*/ 1854994 w 1857375"/>
              <a:gd name="connsiteY43" fmla="*/ 102393 h 433387"/>
              <a:gd name="connsiteX44" fmla="*/ 1857375 w 1857375"/>
              <a:gd name="connsiteY44" fmla="*/ 121443 h 433387"/>
              <a:gd name="connsiteX45" fmla="*/ 1850232 w 1857375"/>
              <a:gd name="connsiteY45" fmla="*/ 140493 h 433387"/>
              <a:gd name="connsiteX46" fmla="*/ 1835944 w 1857375"/>
              <a:gd name="connsiteY46" fmla="*/ 166687 h 433387"/>
              <a:gd name="connsiteX47" fmla="*/ 1816894 w 1857375"/>
              <a:gd name="connsiteY47" fmla="*/ 190500 h 433387"/>
              <a:gd name="connsiteX48" fmla="*/ 1793082 w 1857375"/>
              <a:gd name="connsiteY48" fmla="*/ 207168 h 433387"/>
              <a:gd name="connsiteX49" fmla="*/ 1738313 w 1857375"/>
              <a:gd name="connsiteY49" fmla="*/ 228600 h 433387"/>
              <a:gd name="connsiteX50" fmla="*/ 1626394 w 1857375"/>
              <a:gd name="connsiteY50" fmla="*/ 247650 h 433387"/>
              <a:gd name="connsiteX51" fmla="*/ 1383507 w 1857375"/>
              <a:gd name="connsiteY51" fmla="*/ 26908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33387">
                <a:moveTo>
                  <a:pt x="1383507" y="269081"/>
                </a:moveTo>
                <a:lnTo>
                  <a:pt x="1128713" y="300037"/>
                </a:lnTo>
                <a:lnTo>
                  <a:pt x="981075" y="314325"/>
                </a:lnTo>
                <a:lnTo>
                  <a:pt x="690563" y="364331"/>
                </a:lnTo>
                <a:lnTo>
                  <a:pt x="447675" y="404812"/>
                </a:lnTo>
                <a:lnTo>
                  <a:pt x="359569" y="423862"/>
                </a:lnTo>
                <a:lnTo>
                  <a:pt x="321469" y="431006"/>
                </a:lnTo>
                <a:lnTo>
                  <a:pt x="297657" y="433387"/>
                </a:lnTo>
                <a:lnTo>
                  <a:pt x="266700" y="426243"/>
                </a:lnTo>
                <a:lnTo>
                  <a:pt x="230982" y="409575"/>
                </a:lnTo>
                <a:lnTo>
                  <a:pt x="180975" y="373856"/>
                </a:lnTo>
                <a:lnTo>
                  <a:pt x="119063" y="314325"/>
                </a:lnTo>
                <a:lnTo>
                  <a:pt x="38100" y="219075"/>
                </a:lnTo>
                <a:lnTo>
                  <a:pt x="16669" y="192881"/>
                </a:lnTo>
                <a:lnTo>
                  <a:pt x="4763" y="169068"/>
                </a:lnTo>
                <a:lnTo>
                  <a:pt x="0" y="150018"/>
                </a:lnTo>
                <a:lnTo>
                  <a:pt x="2382" y="130968"/>
                </a:lnTo>
                <a:lnTo>
                  <a:pt x="11907" y="123825"/>
                </a:lnTo>
                <a:lnTo>
                  <a:pt x="26194" y="121443"/>
                </a:lnTo>
                <a:lnTo>
                  <a:pt x="47625" y="126206"/>
                </a:lnTo>
                <a:lnTo>
                  <a:pt x="71438" y="142875"/>
                </a:lnTo>
                <a:lnTo>
                  <a:pt x="107157" y="176212"/>
                </a:lnTo>
                <a:lnTo>
                  <a:pt x="142875" y="197643"/>
                </a:lnTo>
                <a:lnTo>
                  <a:pt x="190500" y="214312"/>
                </a:lnTo>
                <a:lnTo>
                  <a:pt x="223838" y="223837"/>
                </a:lnTo>
                <a:lnTo>
                  <a:pt x="259557" y="228600"/>
                </a:lnTo>
                <a:lnTo>
                  <a:pt x="292894" y="230981"/>
                </a:lnTo>
                <a:lnTo>
                  <a:pt x="357188" y="230981"/>
                </a:lnTo>
                <a:lnTo>
                  <a:pt x="471488" y="221456"/>
                </a:lnTo>
                <a:lnTo>
                  <a:pt x="683419" y="200025"/>
                </a:lnTo>
                <a:lnTo>
                  <a:pt x="981075" y="157162"/>
                </a:lnTo>
                <a:lnTo>
                  <a:pt x="1154907" y="147637"/>
                </a:lnTo>
                <a:lnTo>
                  <a:pt x="1331119" y="107156"/>
                </a:lnTo>
                <a:lnTo>
                  <a:pt x="1395413" y="90487"/>
                </a:lnTo>
                <a:lnTo>
                  <a:pt x="1454944" y="69056"/>
                </a:lnTo>
                <a:lnTo>
                  <a:pt x="1521619" y="42862"/>
                </a:lnTo>
                <a:lnTo>
                  <a:pt x="1566863" y="19050"/>
                </a:lnTo>
                <a:lnTo>
                  <a:pt x="1590675" y="2381"/>
                </a:lnTo>
                <a:lnTo>
                  <a:pt x="1609725" y="0"/>
                </a:lnTo>
                <a:lnTo>
                  <a:pt x="1664494" y="9525"/>
                </a:lnTo>
                <a:lnTo>
                  <a:pt x="1757363" y="40481"/>
                </a:lnTo>
                <a:lnTo>
                  <a:pt x="1816894" y="69056"/>
                </a:lnTo>
                <a:lnTo>
                  <a:pt x="1843088" y="85725"/>
                </a:lnTo>
                <a:lnTo>
                  <a:pt x="1854994" y="102393"/>
                </a:lnTo>
                <a:lnTo>
                  <a:pt x="1857375" y="121443"/>
                </a:lnTo>
                <a:lnTo>
                  <a:pt x="1850232" y="140493"/>
                </a:lnTo>
                <a:lnTo>
                  <a:pt x="1835944" y="166687"/>
                </a:lnTo>
                <a:lnTo>
                  <a:pt x="1816894" y="190500"/>
                </a:lnTo>
                <a:lnTo>
                  <a:pt x="1793082" y="207168"/>
                </a:lnTo>
                <a:lnTo>
                  <a:pt x="1738313" y="228600"/>
                </a:lnTo>
                <a:lnTo>
                  <a:pt x="1626394" y="247650"/>
                </a:lnTo>
                <a:lnTo>
                  <a:pt x="1383507" y="269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FB0EDE-9AE6-374F-9A7D-32E13C1F289C}"/>
              </a:ext>
            </a:extLst>
          </p:cNvPr>
          <p:cNvSpPr/>
          <p:nvPr/>
        </p:nvSpPr>
        <p:spPr>
          <a:xfrm>
            <a:off x="4608513" y="1439863"/>
            <a:ext cx="1076325" cy="1492250"/>
          </a:xfrm>
          <a:custGeom>
            <a:avLst/>
            <a:gdLst>
              <a:gd name="connsiteX0" fmla="*/ 566737 w 1076325"/>
              <a:gd name="connsiteY0" fmla="*/ 1002507 h 1490663"/>
              <a:gd name="connsiteX1" fmla="*/ 433387 w 1076325"/>
              <a:gd name="connsiteY1" fmla="*/ 1150144 h 1490663"/>
              <a:gd name="connsiteX2" fmla="*/ 269081 w 1076325"/>
              <a:gd name="connsiteY2" fmla="*/ 1309688 h 1490663"/>
              <a:gd name="connsiteX3" fmla="*/ 45244 w 1076325"/>
              <a:gd name="connsiteY3" fmla="*/ 1490663 h 1490663"/>
              <a:gd name="connsiteX4" fmla="*/ 0 w 1076325"/>
              <a:gd name="connsiteY4" fmla="*/ 1469232 h 1490663"/>
              <a:gd name="connsiteX5" fmla="*/ 50006 w 1076325"/>
              <a:gd name="connsiteY5" fmla="*/ 1404938 h 1490663"/>
              <a:gd name="connsiteX6" fmla="*/ 166687 w 1076325"/>
              <a:gd name="connsiteY6" fmla="*/ 1271588 h 1490663"/>
              <a:gd name="connsiteX7" fmla="*/ 285750 w 1076325"/>
              <a:gd name="connsiteY7" fmla="*/ 1114425 h 1490663"/>
              <a:gd name="connsiteX8" fmla="*/ 388144 w 1076325"/>
              <a:gd name="connsiteY8" fmla="*/ 969169 h 1490663"/>
              <a:gd name="connsiteX9" fmla="*/ 481012 w 1076325"/>
              <a:gd name="connsiteY9" fmla="*/ 828675 h 1490663"/>
              <a:gd name="connsiteX10" fmla="*/ 542925 w 1076325"/>
              <a:gd name="connsiteY10" fmla="*/ 711994 h 1490663"/>
              <a:gd name="connsiteX11" fmla="*/ 614362 w 1076325"/>
              <a:gd name="connsiteY11" fmla="*/ 573882 h 1490663"/>
              <a:gd name="connsiteX12" fmla="*/ 690562 w 1076325"/>
              <a:gd name="connsiteY12" fmla="*/ 402432 h 1490663"/>
              <a:gd name="connsiteX13" fmla="*/ 759619 w 1076325"/>
              <a:gd name="connsiteY13" fmla="*/ 230982 h 1490663"/>
              <a:gd name="connsiteX14" fmla="*/ 766762 w 1076325"/>
              <a:gd name="connsiteY14" fmla="*/ 207169 h 1490663"/>
              <a:gd name="connsiteX15" fmla="*/ 766762 w 1076325"/>
              <a:gd name="connsiteY15" fmla="*/ 183357 h 1490663"/>
              <a:gd name="connsiteX16" fmla="*/ 764381 w 1076325"/>
              <a:gd name="connsiteY16" fmla="*/ 154782 h 1490663"/>
              <a:gd name="connsiteX17" fmla="*/ 752475 w 1076325"/>
              <a:gd name="connsiteY17" fmla="*/ 121444 h 1490663"/>
              <a:gd name="connsiteX18" fmla="*/ 738187 w 1076325"/>
              <a:gd name="connsiteY18" fmla="*/ 95250 h 1490663"/>
              <a:gd name="connsiteX19" fmla="*/ 723900 w 1076325"/>
              <a:gd name="connsiteY19" fmla="*/ 78582 h 1490663"/>
              <a:gd name="connsiteX20" fmla="*/ 707231 w 1076325"/>
              <a:gd name="connsiteY20" fmla="*/ 64294 h 1490663"/>
              <a:gd name="connsiteX21" fmla="*/ 695325 w 1076325"/>
              <a:gd name="connsiteY21" fmla="*/ 47625 h 1490663"/>
              <a:gd name="connsiteX22" fmla="*/ 688181 w 1076325"/>
              <a:gd name="connsiteY22" fmla="*/ 28575 h 1490663"/>
              <a:gd name="connsiteX23" fmla="*/ 690562 w 1076325"/>
              <a:gd name="connsiteY23" fmla="*/ 14288 h 1490663"/>
              <a:gd name="connsiteX24" fmla="*/ 702469 w 1076325"/>
              <a:gd name="connsiteY24" fmla="*/ 4763 h 1490663"/>
              <a:gd name="connsiteX25" fmla="*/ 728662 w 1076325"/>
              <a:gd name="connsiteY25" fmla="*/ 0 h 1490663"/>
              <a:gd name="connsiteX26" fmla="*/ 771525 w 1076325"/>
              <a:gd name="connsiteY26" fmla="*/ 4763 h 1490663"/>
              <a:gd name="connsiteX27" fmla="*/ 840581 w 1076325"/>
              <a:gd name="connsiteY27" fmla="*/ 23813 h 1490663"/>
              <a:gd name="connsiteX28" fmla="*/ 890587 w 1076325"/>
              <a:gd name="connsiteY28" fmla="*/ 45244 h 1490663"/>
              <a:gd name="connsiteX29" fmla="*/ 942975 w 1076325"/>
              <a:gd name="connsiteY29" fmla="*/ 71438 h 1490663"/>
              <a:gd name="connsiteX30" fmla="*/ 983456 w 1076325"/>
              <a:gd name="connsiteY30" fmla="*/ 97632 h 1490663"/>
              <a:gd name="connsiteX31" fmla="*/ 1014412 w 1076325"/>
              <a:gd name="connsiteY31" fmla="*/ 123825 h 1490663"/>
              <a:gd name="connsiteX32" fmla="*/ 1038225 w 1076325"/>
              <a:gd name="connsiteY32" fmla="*/ 152400 h 1490663"/>
              <a:gd name="connsiteX33" fmla="*/ 1059656 w 1076325"/>
              <a:gd name="connsiteY33" fmla="*/ 180975 h 1490663"/>
              <a:gd name="connsiteX34" fmla="*/ 1073944 w 1076325"/>
              <a:gd name="connsiteY34" fmla="*/ 204788 h 1490663"/>
              <a:gd name="connsiteX35" fmla="*/ 1076325 w 1076325"/>
              <a:gd name="connsiteY35" fmla="*/ 216694 h 1490663"/>
              <a:gd name="connsiteX36" fmla="*/ 1076325 w 1076325"/>
              <a:gd name="connsiteY36" fmla="*/ 235744 h 1490663"/>
              <a:gd name="connsiteX37" fmla="*/ 1064419 w 1076325"/>
              <a:gd name="connsiteY37" fmla="*/ 261938 h 1490663"/>
              <a:gd name="connsiteX38" fmla="*/ 1033462 w 1076325"/>
              <a:gd name="connsiteY38" fmla="*/ 292894 h 1490663"/>
              <a:gd name="connsiteX39" fmla="*/ 1002506 w 1076325"/>
              <a:gd name="connsiteY39" fmla="*/ 319088 h 1490663"/>
              <a:gd name="connsiteX40" fmla="*/ 840581 w 1076325"/>
              <a:gd name="connsiteY40" fmla="*/ 619125 h 1490663"/>
              <a:gd name="connsiteX41" fmla="*/ 726281 w 1076325"/>
              <a:gd name="connsiteY41" fmla="*/ 785813 h 1490663"/>
              <a:gd name="connsiteX42" fmla="*/ 566737 w 1076325"/>
              <a:gd name="connsiteY42" fmla="*/ 1002507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76325" h="1490663">
                <a:moveTo>
                  <a:pt x="566737" y="1002507"/>
                </a:moveTo>
                <a:lnTo>
                  <a:pt x="433387" y="1150144"/>
                </a:lnTo>
                <a:lnTo>
                  <a:pt x="269081" y="1309688"/>
                </a:lnTo>
                <a:lnTo>
                  <a:pt x="45244" y="1490663"/>
                </a:lnTo>
                <a:lnTo>
                  <a:pt x="0" y="1469232"/>
                </a:lnTo>
                <a:lnTo>
                  <a:pt x="50006" y="1404938"/>
                </a:lnTo>
                <a:lnTo>
                  <a:pt x="166687" y="1271588"/>
                </a:lnTo>
                <a:lnTo>
                  <a:pt x="285750" y="1114425"/>
                </a:lnTo>
                <a:lnTo>
                  <a:pt x="388144" y="969169"/>
                </a:lnTo>
                <a:lnTo>
                  <a:pt x="481012" y="828675"/>
                </a:lnTo>
                <a:lnTo>
                  <a:pt x="542925" y="711994"/>
                </a:lnTo>
                <a:lnTo>
                  <a:pt x="614362" y="573882"/>
                </a:lnTo>
                <a:lnTo>
                  <a:pt x="690562" y="402432"/>
                </a:lnTo>
                <a:lnTo>
                  <a:pt x="759619" y="230982"/>
                </a:lnTo>
                <a:lnTo>
                  <a:pt x="766762" y="207169"/>
                </a:lnTo>
                <a:lnTo>
                  <a:pt x="766762" y="183357"/>
                </a:lnTo>
                <a:lnTo>
                  <a:pt x="764381" y="154782"/>
                </a:lnTo>
                <a:lnTo>
                  <a:pt x="752475" y="121444"/>
                </a:lnTo>
                <a:lnTo>
                  <a:pt x="738187" y="95250"/>
                </a:lnTo>
                <a:lnTo>
                  <a:pt x="723900" y="78582"/>
                </a:lnTo>
                <a:lnTo>
                  <a:pt x="707231" y="64294"/>
                </a:lnTo>
                <a:lnTo>
                  <a:pt x="695325" y="47625"/>
                </a:lnTo>
                <a:lnTo>
                  <a:pt x="688181" y="28575"/>
                </a:lnTo>
                <a:lnTo>
                  <a:pt x="690562" y="14288"/>
                </a:lnTo>
                <a:lnTo>
                  <a:pt x="702469" y="4763"/>
                </a:lnTo>
                <a:lnTo>
                  <a:pt x="728662" y="0"/>
                </a:lnTo>
                <a:lnTo>
                  <a:pt x="771525" y="4763"/>
                </a:lnTo>
                <a:lnTo>
                  <a:pt x="840581" y="23813"/>
                </a:lnTo>
                <a:lnTo>
                  <a:pt x="890587" y="45244"/>
                </a:lnTo>
                <a:lnTo>
                  <a:pt x="942975" y="71438"/>
                </a:lnTo>
                <a:lnTo>
                  <a:pt x="983456" y="97632"/>
                </a:lnTo>
                <a:lnTo>
                  <a:pt x="1014412" y="123825"/>
                </a:lnTo>
                <a:lnTo>
                  <a:pt x="1038225" y="152400"/>
                </a:lnTo>
                <a:lnTo>
                  <a:pt x="1059656" y="180975"/>
                </a:lnTo>
                <a:lnTo>
                  <a:pt x="1073944" y="204788"/>
                </a:lnTo>
                <a:lnTo>
                  <a:pt x="1076325" y="216694"/>
                </a:lnTo>
                <a:lnTo>
                  <a:pt x="1076325" y="235744"/>
                </a:lnTo>
                <a:lnTo>
                  <a:pt x="1064419" y="261938"/>
                </a:lnTo>
                <a:lnTo>
                  <a:pt x="1033462" y="292894"/>
                </a:lnTo>
                <a:lnTo>
                  <a:pt x="1002506" y="319088"/>
                </a:lnTo>
                <a:lnTo>
                  <a:pt x="840581" y="619125"/>
                </a:lnTo>
                <a:lnTo>
                  <a:pt x="726281" y="785813"/>
                </a:lnTo>
                <a:lnTo>
                  <a:pt x="566737" y="100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3A79C61-3DC3-A64C-A307-F523969F12D1}"/>
              </a:ext>
            </a:extLst>
          </p:cNvPr>
          <p:cNvSpPr/>
          <p:nvPr/>
        </p:nvSpPr>
        <p:spPr>
          <a:xfrm rot="16200000">
            <a:off x="1911351" y="4519612"/>
            <a:ext cx="2354262" cy="379413"/>
          </a:xfrm>
          <a:custGeom>
            <a:avLst/>
            <a:gdLst>
              <a:gd name="connsiteX0" fmla="*/ 1381125 w 2355056"/>
              <a:gd name="connsiteY0" fmla="*/ 340518 h 378618"/>
              <a:gd name="connsiteX1" fmla="*/ 1064418 w 2355056"/>
              <a:gd name="connsiteY1" fmla="*/ 330993 h 378618"/>
              <a:gd name="connsiteX2" fmla="*/ 945356 w 2355056"/>
              <a:gd name="connsiteY2" fmla="*/ 328612 h 378618"/>
              <a:gd name="connsiteX3" fmla="*/ 504825 w 2355056"/>
              <a:gd name="connsiteY3" fmla="*/ 283368 h 378618"/>
              <a:gd name="connsiteX4" fmla="*/ 76200 w 2355056"/>
              <a:gd name="connsiteY4" fmla="*/ 240506 h 378618"/>
              <a:gd name="connsiteX5" fmla="*/ 45243 w 2355056"/>
              <a:gd name="connsiteY5" fmla="*/ 228600 h 378618"/>
              <a:gd name="connsiteX6" fmla="*/ 21431 w 2355056"/>
              <a:gd name="connsiteY6" fmla="*/ 211931 h 378618"/>
              <a:gd name="connsiteX7" fmla="*/ 7143 w 2355056"/>
              <a:gd name="connsiteY7" fmla="*/ 195262 h 378618"/>
              <a:gd name="connsiteX8" fmla="*/ 0 w 2355056"/>
              <a:gd name="connsiteY8" fmla="*/ 176212 h 378618"/>
              <a:gd name="connsiteX9" fmla="*/ 0 w 2355056"/>
              <a:gd name="connsiteY9" fmla="*/ 154781 h 378618"/>
              <a:gd name="connsiteX10" fmla="*/ 9525 w 2355056"/>
              <a:gd name="connsiteY10" fmla="*/ 133350 h 378618"/>
              <a:gd name="connsiteX11" fmla="*/ 26193 w 2355056"/>
              <a:gd name="connsiteY11" fmla="*/ 114300 h 378618"/>
              <a:gd name="connsiteX12" fmla="*/ 57150 w 2355056"/>
              <a:gd name="connsiteY12" fmla="*/ 90487 h 378618"/>
              <a:gd name="connsiteX13" fmla="*/ 90487 w 2355056"/>
              <a:gd name="connsiteY13" fmla="*/ 71437 h 378618"/>
              <a:gd name="connsiteX14" fmla="*/ 126206 w 2355056"/>
              <a:gd name="connsiteY14" fmla="*/ 59531 h 378618"/>
              <a:gd name="connsiteX15" fmla="*/ 176212 w 2355056"/>
              <a:gd name="connsiteY15" fmla="*/ 45243 h 378618"/>
              <a:gd name="connsiteX16" fmla="*/ 285750 w 2355056"/>
              <a:gd name="connsiteY16" fmla="*/ 35718 h 378618"/>
              <a:gd name="connsiteX17" fmla="*/ 321468 w 2355056"/>
              <a:gd name="connsiteY17" fmla="*/ 42862 h 378618"/>
              <a:gd name="connsiteX18" fmla="*/ 431006 w 2355056"/>
              <a:gd name="connsiteY18" fmla="*/ 64293 h 378618"/>
              <a:gd name="connsiteX19" fmla="*/ 550068 w 2355056"/>
              <a:gd name="connsiteY19" fmla="*/ 85725 h 378618"/>
              <a:gd name="connsiteX20" fmla="*/ 666750 w 2355056"/>
              <a:gd name="connsiteY20" fmla="*/ 102393 h 378618"/>
              <a:gd name="connsiteX21" fmla="*/ 823912 w 2355056"/>
              <a:gd name="connsiteY21" fmla="*/ 119062 h 378618"/>
              <a:gd name="connsiteX22" fmla="*/ 1054893 w 2355056"/>
              <a:gd name="connsiteY22" fmla="*/ 133350 h 378618"/>
              <a:gd name="connsiteX23" fmla="*/ 1335881 w 2355056"/>
              <a:gd name="connsiteY23" fmla="*/ 140493 h 378618"/>
              <a:gd name="connsiteX24" fmla="*/ 1840706 w 2355056"/>
              <a:gd name="connsiteY24" fmla="*/ 150018 h 378618"/>
              <a:gd name="connsiteX25" fmla="*/ 2024062 w 2355056"/>
              <a:gd name="connsiteY25" fmla="*/ 150018 h 378618"/>
              <a:gd name="connsiteX26" fmla="*/ 2105025 w 2355056"/>
              <a:gd name="connsiteY26" fmla="*/ 147637 h 378618"/>
              <a:gd name="connsiteX27" fmla="*/ 2138362 w 2355056"/>
              <a:gd name="connsiteY27" fmla="*/ 145256 h 378618"/>
              <a:gd name="connsiteX28" fmla="*/ 2171700 w 2355056"/>
              <a:gd name="connsiteY28" fmla="*/ 138112 h 378618"/>
              <a:gd name="connsiteX29" fmla="*/ 2209800 w 2355056"/>
              <a:gd name="connsiteY29" fmla="*/ 114300 h 378618"/>
              <a:gd name="connsiteX30" fmla="*/ 2250281 w 2355056"/>
              <a:gd name="connsiteY30" fmla="*/ 78581 h 378618"/>
              <a:gd name="connsiteX31" fmla="*/ 2278856 w 2355056"/>
              <a:gd name="connsiteY31" fmla="*/ 47625 h 378618"/>
              <a:gd name="connsiteX32" fmla="*/ 2295525 w 2355056"/>
              <a:gd name="connsiteY32" fmla="*/ 19050 h 378618"/>
              <a:gd name="connsiteX33" fmla="*/ 2307431 w 2355056"/>
              <a:gd name="connsiteY33" fmla="*/ 9525 h 378618"/>
              <a:gd name="connsiteX34" fmla="*/ 2326481 w 2355056"/>
              <a:gd name="connsiteY34" fmla="*/ 0 h 378618"/>
              <a:gd name="connsiteX35" fmla="*/ 2340768 w 2355056"/>
              <a:gd name="connsiteY35" fmla="*/ 0 h 378618"/>
              <a:gd name="connsiteX36" fmla="*/ 2352675 w 2355056"/>
              <a:gd name="connsiteY36" fmla="*/ 4762 h 378618"/>
              <a:gd name="connsiteX37" fmla="*/ 2355056 w 2355056"/>
              <a:gd name="connsiteY37" fmla="*/ 23812 h 378618"/>
              <a:gd name="connsiteX38" fmla="*/ 2343150 w 2355056"/>
              <a:gd name="connsiteY38" fmla="*/ 71437 h 378618"/>
              <a:gd name="connsiteX39" fmla="*/ 2300287 w 2355056"/>
              <a:gd name="connsiteY39" fmla="*/ 228600 h 378618"/>
              <a:gd name="connsiteX40" fmla="*/ 2274093 w 2355056"/>
              <a:gd name="connsiteY40" fmla="*/ 340518 h 378618"/>
              <a:gd name="connsiteX41" fmla="*/ 2262187 w 2355056"/>
              <a:gd name="connsiteY41" fmla="*/ 378618 h 378618"/>
              <a:gd name="connsiteX42" fmla="*/ 2147887 w 2355056"/>
              <a:gd name="connsiteY42" fmla="*/ 352425 h 378618"/>
              <a:gd name="connsiteX43" fmla="*/ 1685925 w 2355056"/>
              <a:gd name="connsiteY43" fmla="*/ 350043 h 378618"/>
              <a:gd name="connsiteX44" fmla="*/ 1538287 w 2355056"/>
              <a:gd name="connsiteY44" fmla="*/ 350043 h 378618"/>
              <a:gd name="connsiteX45" fmla="*/ 1381125 w 2355056"/>
              <a:gd name="connsiteY45" fmla="*/ 34051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55056" h="378618">
                <a:moveTo>
                  <a:pt x="1381125" y="340518"/>
                </a:moveTo>
                <a:lnTo>
                  <a:pt x="1064418" y="330993"/>
                </a:lnTo>
                <a:lnTo>
                  <a:pt x="945356" y="328612"/>
                </a:lnTo>
                <a:lnTo>
                  <a:pt x="504825" y="283368"/>
                </a:lnTo>
                <a:lnTo>
                  <a:pt x="76200" y="240506"/>
                </a:lnTo>
                <a:lnTo>
                  <a:pt x="45243" y="228600"/>
                </a:lnTo>
                <a:lnTo>
                  <a:pt x="21431" y="211931"/>
                </a:lnTo>
                <a:lnTo>
                  <a:pt x="7143" y="195262"/>
                </a:lnTo>
                <a:lnTo>
                  <a:pt x="0" y="176212"/>
                </a:lnTo>
                <a:lnTo>
                  <a:pt x="0" y="154781"/>
                </a:lnTo>
                <a:lnTo>
                  <a:pt x="9525" y="133350"/>
                </a:lnTo>
                <a:lnTo>
                  <a:pt x="26193" y="114300"/>
                </a:lnTo>
                <a:lnTo>
                  <a:pt x="57150" y="90487"/>
                </a:lnTo>
                <a:lnTo>
                  <a:pt x="90487" y="71437"/>
                </a:lnTo>
                <a:lnTo>
                  <a:pt x="126206" y="59531"/>
                </a:lnTo>
                <a:lnTo>
                  <a:pt x="176212" y="45243"/>
                </a:lnTo>
                <a:lnTo>
                  <a:pt x="285750" y="35718"/>
                </a:lnTo>
                <a:lnTo>
                  <a:pt x="321468" y="42862"/>
                </a:lnTo>
                <a:lnTo>
                  <a:pt x="431006" y="64293"/>
                </a:lnTo>
                <a:lnTo>
                  <a:pt x="550068" y="85725"/>
                </a:lnTo>
                <a:lnTo>
                  <a:pt x="666750" y="102393"/>
                </a:lnTo>
                <a:lnTo>
                  <a:pt x="823912" y="119062"/>
                </a:lnTo>
                <a:lnTo>
                  <a:pt x="1054893" y="133350"/>
                </a:lnTo>
                <a:lnTo>
                  <a:pt x="1335881" y="140493"/>
                </a:lnTo>
                <a:lnTo>
                  <a:pt x="1840706" y="150018"/>
                </a:lnTo>
                <a:lnTo>
                  <a:pt x="2024062" y="150018"/>
                </a:lnTo>
                <a:lnTo>
                  <a:pt x="2105025" y="147637"/>
                </a:lnTo>
                <a:lnTo>
                  <a:pt x="2138362" y="145256"/>
                </a:lnTo>
                <a:lnTo>
                  <a:pt x="2171700" y="138112"/>
                </a:lnTo>
                <a:lnTo>
                  <a:pt x="2209800" y="114300"/>
                </a:lnTo>
                <a:lnTo>
                  <a:pt x="2250281" y="78581"/>
                </a:lnTo>
                <a:lnTo>
                  <a:pt x="2278856" y="47625"/>
                </a:lnTo>
                <a:lnTo>
                  <a:pt x="2295525" y="19050"/>
                </a:lnTo>
                <a:lnTo>
                  <a:pt x="2307431" y="9525"/>
                </a:lnTo>
                <a:lnTo>
                  <a:pt x="2326481" y="0"/>
                </a:lnTo>
                <a:lnTo>
                  <a:pt x="2340768" y="0"/>
                </a:lnTo>
                <a:lnTo>
                  <a:pt x="2352675" y="4762"/>
                </a:lnTo>
                <a:lnTo>
                  <a:pt x="2355056" y="23812"/>
                </a:lnTo>
                <a:lnTo>
                  <a:pt x="2343150" y="71437"/>
                </a:lnTo>
                <a:lnTo>
                  <a:pt x="2300287" y="228600"/>
                </a:lnTo>
                <a:lnTo>
                  <a:pt x="2274093" y="340518"/>
                </a:lnTo>
                <a:lnTo>
                  <a:pt x="2262187" y="378618"/>
                </a:lnTo>
                <a:lnTo>
                  <a:pt x="2147887" y="352425"/>
                </a:lnTo>
                <a:lnTo>
                  <a:pt x="1685925" y="350043"/>
                </a:lnTo>
                <a:lnTo>
                  <a:pt x="1538287" y="350043"/>
                </a:lnTo>
                <a:lnTo>
                  <a:pt x="1381125" y="3405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605FBF-A830-154D-8927-598B932C2FCC}"/>
              </a:ext>
            </a:extLst>
          </p:cNvPr>
          <p:cNvSpPr/>
          <p:nvPr/>
        </p:nvSpPr>
        <p:spPr>
          <a:xfrm rot="16200000">
            <a:off x="2880519" y="1981994"/>
            <a:ext cx="1676400" cy="490538"/>
          </a:xfrm>
          <a:custGeom>
            <a:avLst/>
            <a:gdLst>
              <a:gd name="connsiteX0" fmla="*/ 731044 w 1676400"/>
              <a:gd name="connsiteY0" fmla="*/ 381000 h 490537"/>
              <a:gd name="connsiteX1" fmla="*/ 35719 w 1676400"/>
              <a:gd name="connsiteY1" fmla="*/ 378619 h 490537"/>
              <a:gd name="connsiteX2" fmla="*/ 0 w 1676400"/>
              <a:gd name="connsiteY2" fmla="*/ 178594 h 490537"/>
              <a:gd name="connsiteX3" fmla="*/ 902494 w 1676400"/>
              <a:gd name="connsiteY3" fmla="*/ 180975 h 490537"/>
              <a:gd name="connsiteX4" fmla="*/ 1035844 w 1676400"/>
              <a:gd name="connsiteY4" fmla="*/ 178594 h 490537"/>
              <a:gd name="connsiteX5" fmla="*/ 1333500 w 1676400"/>
              <a:gd name="connsiteY5" fmla="*/ 200025 h 490537"/>
              <a:gd name="connsiteX6" fmla="*/ 1369219 w 1676400"/>
              <a:gd name="connsiteY6" fmla="*/ 195262 h 490537"/>
              <a:gd name="connsiteX7" fmla="*/ 1407319 w 1676400"/>
              <a:gd name="connsiteY7" fmla="*/ 183356 h 490537"/>
              <a:gd name="connsiteX8" fmla="*/ 1459706 w 1676400"/>
              <a:gd name="connsiteY8" fmla="*/ 157162 h 490537"/>
              <a:gd name="connsiteX9" fmla="*/ 1509712 w 1676400"/>
              <a:gd name="connsiteY9" fmla="*/ 121444 h 490537"/>
              <a:gd name="connsiteX10" fmla="*/ 1569244 w 1676400"/>
              <a:gd name="connsiteY10" fmla="*/ 71437 h 490537"/>
              <a:gd name="connsiteX11" fmla="*/ 1616869 w 1676400"/>
              <a:gd name="connsiteY11" fmla="*/ 26194 h 490537"/>
              <a:gd name="connsiteX12" fmla="*/ 1635919 w 1676400"/>
              <a:gd name="connsiteY12" fmla="*/ 9525 h 490537"/>
              <a:gd name="connsiteX13" fmla="*/ 1659731 w 1676400"/>
              <a:gd name="connsiteY13" fmla="*/ 0 h 490537"/>
              <a:gd name="connsiteX14" fmla="*/ 1669256 w 1676400"/>
              <a:gd name="connsiteY14" fmla="*/ 2381 h 490537"/>
              <a:gd name="connsiteX15" fmla="*/ 1674019 w 1676400"/>
              <a:gd name="connsiteY15" fmla="*/ 11906 h 490537"/>
              <a:gd name="connsiteX16" fmla="*/ 1676400 w 1676400"/>
              <a:gd name="connsiteY16" fmla="*/ 50006 h 490537"/>
              <a:gd name="connsiteX17" fmla="*/ 1666875 w 1676400"/>
              <a:gd name="connsiteY17" fmla="*/ 133350 h 490537"/>
              <a:gd name="connsiteX18" fmla="*/ 1638300 w 1676400"/>
              <a:gd name="connsiteY18" fmla="*/ 219075 h 490537"/>
              <a:gd name="connsiteX19" fmla="*/ 1602581 w 1676400"/>
              <a:gd name="connsiteY19" fmla="*/ 285750 h 490537"/>
              <a:gd name="connsiteX20" fmla="*/ 1557337 w 1676400"/>
              <a:gd name="connsiteY20" fmla="*/ 350044 h 490537"/>
              <a:gd name="connsiteX21" fmla="*/ 1500187 w 1676400"/>
              <a:gd name="connsiteY21" fmla="*/ 414337 h 490537"/>
              <a:gd name="connsiteX22" fmla="*/ 1459706 w 1676400"/>
              <a:gd name="connsiteY22" fmla="*/ 457200 h 490537"/>
              <a:gd name="connsiteX23" fmla="*/ 1423987 w 1676400"/>
              <a:gd name="connsiteY23" fmla="*/ 488156 h 490537"/>
              <a:gd name="connsiteX24" fmla="*/ 1407319 w 1676400"/>
              <a:gd name="connsiteY24" fmla="*/ 490537 h 490537"/>
              <a:gd name="connsiteX25" fmla="*/ 1373981 w 1676400"/>
              <a:gd name="connsiteY25" fmla="*/ 478631 h 490537"/>
              <a:gd name="connsiteX26" fmla="*/ 1266825 w 1676400"/>
              <a:gd name="connsiteY26" fmla="*/ 438150 h 490537"/>
              <a:gd name="connsiteX27" fmla="*/ 1128712 w 1676400"/>
              <a:gd name="connsiteY27" fmla="*/ 407194 h 490537"/>
              <a:gd name="connsiteX28" fmla="*/ 1031081 w 1676400"/>
              <a:gd name="connsiteY28" fmla="*/ 400050 h 490537"/>
              <a:gd name="connsiteX29" fmla="*/ 921544 w 1676400"/>
              <a:gd name="connsiteY29" fmla="*/ 376237 h 490537"/>
              <a:gd name="connsiteX30" fmla="*/ 731044 w 1676400"/>
              <a:gd name="connsiteY30" fmla="*/ 381000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76400" h="490537">
                <a:moveTo>
                  <a:pt x="731044" y="381000"/>
                </a:moveTo>
                <a:lnTo>
                  <a:pt x="35719" y="378619"/>
                </a:lnTo>
                <a:lnTo>
                  <a:pt x="0" y="178594"/>
                </a:lnTo>
                <a:lnTo>
                  <a:pt x="902494" y="180975"/>
                </a:lnTo>
                <a:lnTo>
                  <a:pt x="1035844" y="178594"/>
                </a:lnTo>
                <a:lnTo>
                  <a:pt x="1333500" y="200025"/>
                </a:lnTo>
                <a:lnTo>
                  <a:pt x="1369219" y="195262"/>
                </a:lnTo>
                <a:lnTo>
                  <a:pt x="1407319" y="183356"/>
                </a:lnTo>
                <a:lnTo>
                  <a:pt x="1459706" y="157162"/>
                </a:lnTo>
                <a:lnTo>
                  <a:pt x="1509712" y="121444"/>
                </a:lnTo>
                <a:lnTo>
                  <a:pt x="1569244" y="71437"/>
                </a:lnTo>
                <a:lnTo>
                  <a:pt x="1616869" y="26194"/>
                </a:lnTo>
                <a:lnTo>
                  <a:pt x="1635919" y="9525"/>
                </a:lnTo>
                <a:lnTo>
                  <a:pt x="1659731" y="0"/>
                </a:lnTo>
                <a:lnTo>
                  <a:pt x="1669256" y="2381"/>
                </a:lnTo>
                <a:lnTo>
                  <a:pt x="1674019" y="11906"/>
                </a:lnTo>
                <a:lnTo>
                  <a:pt x="1676400" y="50006"/>
                </a:lnTo>
                <a:lnTo>
                  <a:pt x="1666875" y="133350"/>
                </a:lnTo>
                <a:lnTo>
                  <a:pt x="1638300" y="219075"/>
                </a:lnTo>
                <a:lnTo>
                  <a:pt x="1602581" y="285750"/>
                </a:lnTo>
                <a:lnTo>
                  <a:pt x="1557337" y="350044"/>
                </a:lnTo>
                <a:lnTo>
                  <a:pt x="1500187" y="414337"/>
                </a:lnTo>
                <a:lnTo>
                  <a:pt x="1459706" y="457200"/>
                </a:lnTo>
                <a:lnTo>
                  <a:pt x="1423987" y="488156"/>
                </a:lnTo>
                <a:lnTo>
                  <a:pt x="1407319" y="490537"/>
                </a:lnTo>
                <a:lnTo>
                  <a:pt x="1373981" y="478631"/>
                </a:lnTo>
                <a:lnTo>
                  <a:pt x="1266825" y="438150"/>
                </a:lnTo>
                <a:lnTo>
                  <a:pt x="1128712" y="407194"/>
                </a:lnTo>
                <a:lnTo>
                  <a:pt x="1031081" y="400050"/>
                </a:lnTo>
                <a:lnTo>
                  <a:pt x="921544" y="376237"/>
                </a:lnTo>
                <a:lnTo>
                  <a:pt x="731044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501EB9B-A056-AE48-96F6-8F770F1E737C}"/>
              </a:ext>
            </a:extLst>
          </p:cNvPr>
          <p:cNvSpPr/>
          <p:nvPr/>
        </p:nvSpPr>
        <p:spPr>
          <a:xfrm>
            <a:off x="2809875" y="2381250"/>
            <a:ext cx="1662113" cy="381000"/>
          </a:xfrm>
          <a:custGeom>
            <a:avLst/>
            <a:gdLst>
              <a:gd name="connsiteX0" fmla="*/ 1235869 w 1662113"/>
              <a:gd name="connsiteY0" fmla="*/ 247650 h 381000"/>
              <a:gd name="connsiteX1" fmla="*/ 1014413 w 1662113"/>
              <a:gd name="connsiteY1" fmla="*/ 271463 h 381000"/>
              <a:gd name="connsiteX2" fmla="*/ 866775 w 1662113"/>
              <a:gd name="connsiteY2" fmla="*/ 285750 h 381000"/>
              <a:gd name="connsiteX3" fmla="*/ 557213 w 1662113"/>
              <a:gd name="connsiteY3" fmla="*/ 335756 h 381000"/>
              <a:gd name="connsiteX4" fmla="*/ 402431 w 1662113"/>
              <a:gd name="connsiteY4" fmla="*/ 364331 h 381000"/>
              <a:gd name="connsiteX5" fmla="*/ 333375 w 1662113"/>
              <a:gd name="connsiteY5" fmla="*/ 378619 h 381000"/>
              <a:gd name="connsiteX6" fmla="*/ 307181 w 1662113"/>
              <a:gd name="connsiteY6" fmla="*/ 381000 h 381000"/>
              <a:gd name="connsiteX7" fmla="*/ 271463 w 1662113"/>
              <a:gd name="connsiteY7" fmla="*/ 376238 h 381000"/>
              <a:gd name="connsiteX8" fmla="*/ 233363 w 1662113"/>
              <a:gd name="connsiteY8" fmla="*/ 364331 h 381000"/>
              <a:gd name="connsiteX9" fmla="*/ 188119 w 1662113"/>
              <a:gd name="connsiteY9" fmla="*/ 345281 h 381000"/>
              <a:gd name="connsiteX10" fmla="*/ 114300 w 1662113"/>
              <a:gd name="connsiteY10" fmla="*/ 300038 h 381000"/>
              <a:gd name="connsiteX11" fmla="*/ 59531 w 1662113"/>
              <a:gd name="connsiteY11" fmla="*/ 252413 h 381000"/>
              <a:gd name="connsiteX12" fmla="*/ 28575 w 1662113"/>
              <a:gd name="connsiteY12" fmla="*/ 221456 h 381000"/>
              <a:gd name="connsiteX13" fmla="*/ 14288 w 1662113"/>
              <a:gd name="connsiteY13" fmla="*/ 204788 h 381000"/>
              <a:gd name="connsiteX14" fmla="*/ 0 w 1662113"/>
              <a:gd name="connsiteY14" fmla="*/ 178594 h 381000"/>
              <a:gd name="connsiteX15" fmla="*/ 0 w 1662113"/>
              <a:gd name="connsiteY15" fmla="*/ 161925 h 381000"/>
              <a:gd name="connsiteX16" fmla="*/ 7144 w 1662113"/>
              <a:gd name="connsiteY16" fmla="*/ 150019 h 381000"/>
              <a:gd name="connsiteX17" fmla="*/ 19050 w 1662113"/>
              <a:gd name="connsiteY17" fmla="*/ 140494 h 381000"/>
              <a:gd name="connsiteX18" fmla="*/ 38100 w 1662113"/>
              <a:gd name="connsiteY18" fmla="*/ 142875 h 381000"/>
              <a:gd name="connsiteX19" fmla="*/ 73819 w 1662113"/>
              <a:gd name="connsiteY19" fmla="*/ 164306 h 381000"/>
              <a:gd name="connsiteX20" fmla="*/ 116681 w 1662113"/>
              <a:gd name="connsiteY20" fmla="*/ 178594 h 381000"/>
              <a:gd name="connsiteX21" fmla="*/ 192881 w 1662113"/>
              <a:gd name="connsiteY21" fmla="*/ 195263 h 381000"/>
              <a:gd name="connsiteX22" fmla="*/ 264319 w 1662113"/>
              <a:gd name="connsiteY22" fmla="*/ 200025 h 381000"/>
              <a:gd name="connsiteX23" fmla="*/ 316706 w 1662113"/>
              <a:gd name="connsiteY23" fmla="*/ 200025 h 381000"/>
              <a:gd name="connsiteX24" fmla="*/ 402431 w 1662113"/>
              <a:gd name="connsiteY24" fmla="*/ 192881 h 381000"/>
              <a:gd name="connsiteX25" fmla="*/ 631031 w 1662113"/>
              <a:gd name="connsiteY25" fmla="*/ 166688 h 381000"/>
              <a:gd name="connsiteX26" fmla="*/ 852488 w 1662113"/>
              <a:gd name="connsiteY26" fmla="*/ 130969 h 381000"/>
              <a:gd name="connsiteX27" fmla="*/ 1021556 w 1662113"/>
              <a:gd name="connsiteY27" fmla="*/ 95250 h 381000"/>
              <a:gd name="connsiteX28" fmla="*/ 1128713 w 1662113"/>
              <a:gd name="connsiteY28" fmla="*/ 71438 h 381000"/>
              <a:gd name="connsiteX29" fmla="*/ 1219200 w 1662113"/>
              <a:gd name="connsiteY29" fmla="*/ 47625 h 381000"/>
              <a:gd name="connsiteX30" fmla="*/ 1314450 w 1662113"/>
              <a:gd name="connsiteY30" fmla="*/ 19050 h 381000"/>
              <a:gd name="connsiteX31" fmla="*/ 1357313 w 1662113"/>
              <a:gd name="connsiteY31" fmla="*/ 0 h 381000"/>
              <a:gd name="connsiteX32" fmla="*/ 1404938 w 1662113"/>
              <a:gd name="connsiteY32" fmla="*/ 0 h 381000"/>
              <a:gd name="connsiteX33" fmla="*/ 1464469 w 1662113"/>
              <a:gd name="connsiteY33" fmla="*/ 7144 h 381000"/>
              <a:gd name="connsiteX34" fmla="*/ 1528763 w 1662113"/>
              <a:gd name="connsiteY34" fmla="*/ 23813 h 381000"/>
              <a:gd name="connsiteX35" fmla="*/ 1578769 w 1662113"/>
              <a:gd name="connsiteY35" fmla="*/ 45244 h 381000"/>
              <a:gd name="connsiteX36" fmla="*/ 1626394 w 1662113"/>
              <a:gd name="connsiteY36" fmla="*/ 73819 h 381000"/>
              <a:gd name="connsiteX37" fmla="*/ 1647825 w 1662113"/>
              <a:gd name="connsiteY37" fmla="*/ 92869 h 381000"/>
              <a:gd name="connsiteX38" fmla="*/ 1662113 w 1662113"/>
              <a:gd name="connsiteY38" fmla="*/ 114300 h 381000"/>
              <a:gd name="connsiteX39" fmla="*/ 1659731 w 1662113"/>
              <a:gd name="connsiteY39" fmla="*/ 138113 h 381000"/>
              <a:gd name="connsiteX40" fmla="*/ 1643063 w 1662113"/>
              <a:gd name="connsiteY40" fmla="*/ 164306 h 381000"/>
              <a:gd name="connsiteX41" fmla="*/ 1604963 w 1662113"/>
              <a:gd name="connsiteY41" fmla="*/ 188119 h 381000"/>
              <a:gd name="connsiteX42" fmla="*/ 1526381 w 1662113"/>
              <a:gd name="connsiteY42" fmla="*/ 211931 h 381000"/>
              <a:gd name="connsiteX43" fmla="*/ 1397794 w 1662113"/>
              <a:gd name="connsiteY43" fmla="*/ 233363 h 381000"/>
              <a:gd name="connsiteX44" fmla="*/ 1235869 w 1662113"/>
              <a:gd name="connsiteY44" fmla="*/ 2476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2113" h="381000">
                <a:moveTo>
                  <a:pt x="1235869" y="247650"/>
                </a:moveTo>
                <a:lnTo>
                  <a:pt x="1014413" y="271463"/>
                </a:lnTo>
                <a:lnTo>
                  <a:pt x="866775" y="285750"/>
                </a:lnTo>
                <a:lnTo>
                  <a:pt x="557213" y="335756"/>
                </a:lnTo>
                <a:lnTo>
                  <a:pt x="402431" y="364331"/>
                </a:lnTo>
                <a:lnTo>
                  <a:pt x="333375" y="378619"/>
                </a:lnTo>
                <a:lnTo>
                  <a:pt x="307181" y="381000"/>
                </a:lnTo>
                <a:lnTo>
                  <a:pt x="271463" y="376238"/>
                </a:lnTo>
                <a:lnTo>
                  <a:pt x="233363" y="364331"/>
                </a:lnTo>
                <a:lnTo>
                  <a:pt x="188119" y="345281"/>
                </a:lnTo>
                <a:lnTo>
                  <a:pt x="114300" y="300038"/>
                </a:lnTo>
                <a:lnTo>
                  <a:pt x="59531" y="252413"/>
                </a:lnTo>
                <a:lnTo>
                  <a:pt x="28575" y="221456"/>
                </a:lnTo>
                <a:lnTo>
                  <a:pt x="14288" y="204788"/>
                </a:lnTo>
                <a:lnTo>
                  <a:pt x="0" y="178594"/>
                </a:lnTo>
                <a:lnTo>
                  <a:pt x="0" y="161925"/>
                </a:lnTo>
                <a:lnTo>
                  <a:pt x="7144" y="150019"/>
                </a:lnTo>
                <a:lnTo>
                  <a:pt x="19050" y="140494"/>
                </a:lnTo>
                <a:lnTo>
                  <a:pt x="38100" y="142875"/>
                </a:lnTo>
                <a:lnTo>
                  <a:pt x="73819" y="164306"/>
                </a:lnTo>
                <a:lnTo>
                  <a:pt x="116681" y="178594"/>
                </a:lnTo>
                <a:lnTo>
                  <a:pt x="192881" y="195263"/>
                </a:lnTo>
                <a:lnTo>
                  <a:pt x="264319" y="200025"/>
                </a:lnTo>
                <a:lnTo>
                  <a:pt x="316706" y="200025"/>
                </a:lnTo>
                <a:lnTo>
                  <a:pt x="402431" y="192881"/>
                </a:lnTo>
                <a:lnTo>
                  <a:pt x="631031" y="166688"/>
                </a:lnTo>
                <a:lnTo>
                  <a:pt x="852488" y="130969"/>
                </a:lnTo>
                <a:lnTo>
                  <a:pt x="1021556" y="95250"/>
                </a:lnTo>
                <a:lnTo>
                  <a:pt x="1128713" y="71438"/>
                </a:lnTo>
                <a:lnTo>
                  <a:pt x="1219200" y="47625"/>
                </a:lnTo>
                <a:lnTo>
                  <a:pt x="1314450" y="19050"/>
                </a:lnTo>
                <a:lnTo>
                  <a:pt x="1357313" y="0"/>
                </a:lnTo>
                <a:lnTo>
                  <a:pt x="1404938" y="0"/>
                </a:lnTo>
                <a:lnTo>
                  <a:pt x="1464469" y="7144"/>
                </a:lnTo>
                <a:lnTo>
                  <a:pt x="1528763" y="23813"/>
                </a:lnTo>
                <a:lnTo>
                  <a:pt x="1578769" y="45244"/>
                </a:lnTo>
                <a:lnTo>
                  <a:pt x="1626394" y="73819"/>
                </a:lnTo>
                <a:lnTo>
                  <a:pt x="1647825" y="92869"/>
                </a:lnTo>
                <a:lnTo>
                  <a:pt x="1662113" y="114300"/>
                </a:lnTo>
                <a:cubicBezTo>
                  <a:pt x="1659643" y="136520"/>
                  <a:pt x="1659731" y="128543"/>
                  <a:pt x="1659731" y="138113"/>
                </a:cubicBezTo>
                <a:lnTo>
                  <a:pt x="1643063" y="164306"/>
                </a:lnTo>
                <a:lnTo>
                  <a:pt x="1604963" y="188119"/>
                </a:lnTo>
                <a:lnTo>
                  <a:pt x="1526381" y="211931"/>
                </a:lnTo>
                <a:lnTo>
                  <a:pt x="1397794" y="233363"/>
                </a:lnTo>
                <a:lnTo>
                  <a:pt x="1235869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81E4766-6208-CA44-B3FC-F2CF937CE0CE}"/>
              </a:ext>
            </a:extLst>
          </p:cNvPr>
          <p:cNvSpPr/>
          <p:nvPr/>
        </p:nvSpPr>
        <p:spPr>
          <a:xfrm>
            <a:off x="2428875" y="2846388"/>
            <a:ext cx="2389188" cy="514350"/>
          </a:xfrm>
          <a:custGeom>
            <a:avLst/>
            <a:gdLst>
              <a:gd name="connsiteX0" fmla="*/ 1316831 w 2388394"/>
              <a:gd name="connsiteY0" fmla="*/ 326231 h 514350"/>
              <a:gd name="connsiteX1" fmla="*/ 866775 w 2388394"/>
              <a:gd name="connsiteY1" fmla="*/ 402431 h 514350"/>
              <a:gd name="connsiteX2" fmla="*/ 509588 w 2388394"/>
              <a:gd name="connsiteY2" fmla="*/ 471487 h 514350"/>
              <a:gd name="connsiteX3" fmla="*/ 461963 w 2388394"/>
              <a:gd name="connsiteY3" fmla="*/ 495300 h 514350"/>
              <a:gd name="connsiteX4" fmla="*/ 419100 w 2388394"/>
              <a:gd name="connsiteY4" fmla="*/ 507206 h 514350"/>
              <a:gd name="connsiteX5" fmla="*/ 381000 w 2388394"/>
              <a:gd name="connsiteY5" fmla="*/ 514350 h 514350"/>
              <a:gd name="connsiteX6" fmla="*/ 345281 w 2388394"/>
              <a:gd name="connsiteY6" fmla="*/ 514350 h 514350"/>
              <a:gd name="connsiteX7" fmla="*/ 302419 w 2388394"/>
              <a:gd name="connsiteY7" fmla="*/ 509587 h 514350"/>
              <a:gd name="connsiteX8" fmla="*/ 259556 w 2388394"/>
              <a:gd name="connsiteY8" fmla="*/ 495300 h 514350"/>
              <a:gd name="connsiteX9" fmla="*/ 200025 w 2388394"/>
              <a:gd name="connsiteY9" fmla="*/ 457200 h 514350"/>
              <a:gd name="connsiteX10" fmla="*/ 133350 w 2388394"/>
              <a:gd name="connsiteY10" fmla="*/ 407194 h 514350"/>
              <a:gd name="connsiteX11" fmla="*/ 66675 w 2388394"/>
              <a:gd name="connsiteY11" fmla="*/ 345281 h 514350"/>
              <a:gd name="connsiteX12" fmla="*/ 35719 w 2388394"/>
              <a:gd name="connsiteY12" fmla="*/ 311944 h 514350"/>
              <a:gd name="connsiteX13" fmla="*/ 11906 w 2388394"/>
              <a:gd name="connsiteY13" fmla="*/ 278606 h 514350"/>
              <a:gd name="connsiteX14" fmla="*/ 2381 w 2388394"/>
              <a:gd name="connsiteY14" fmla="*/ 252412 h 514350"/>
              <a:gd name="connsiteX15" fmla="*/ 0 w 2388394"/>
              <a:gd name="connsiteY15" fmla="*/ 230981 h 514350"/>
              <a:gd name="connsiteX16" fmla="*/ 2381 w 2388394"/>
              <a:gd name="connsiteY16" fmla="*/ 219075 h 514350"/>
              <a:gd name="connsiteX17" fmla="*/ 14288 w 2388394"/>
              <a:gd name="connsiteY17" fmla="*/ 209550 h 514350"/>
              <a:gd name="connsiteX18" fmla="*/ 38100 w 2388394"/>
              <a:gd name="connsiteY18" fmla="*/ 207169 h 514350"/>
              <a:gd name="connsiteX19" fmla="*/ 59531 w 2388394"/>
              <a:gd name="connsiteY19" fmla="*/ 221456 h 514350"/>
              <a:gd name="connsiteX20" fmla="*/ 126206 w 2388394"/>
              <a:gd name="connsiteY20" fmla="*/ 269081 h 514350"/>
              <a:gd name="connsiteX21" fmla="*/ 173831 w 2388394"/>
              <a:gd name="connsiteY21" fmla="*/ 295275 h 514350"/>
              <a:gd name="connsiteX22" fmla="*/ 230981 w 2388394"/>
              <a:gd name="connsiteY22" fmla="*/ 314325 h 514350"/>
              <a:gd name="connsiteX23" fmla="*/ 290513 w 2388394"/>
              <a:gd name="connsiteY23" fmla="*/ 323850 h 514350"/>
              <a:gd name="connsiteX24" fmla="*/ 330994 w 2388394"/>
              <a:gd name="connsiteY24" fmla="*/ 316706 h 514350"/>
              <a:gd name="connsiteX25" fmla="*/ 576263 w 2388394"/>
              <a:gd name="connsiteY25" fmla="*/ 273844 h 514350"/>
              <a:gd name="connsiteX26" fmla="*/ 1050131 w 2388394"/>
              <a:gd name="connsiteY26" fmla="*/ 190500 h 514350"/>
              <a:gd name="connsiteX27" fmla="*/ 1228725 w 2388394"/>
              <a:gd name="connsiteY27" fmla="*/ 157162 h 514350"/>
              <a:gd name="connsiteX28" fmla="*/ 1402556 w 2388394"/>
              <a:gd name="connsiteY28" fmla="*/ 121444 h 514350"/>
              <a:gd name="connsiteX29" fmla="*/ 1664494 w 2388394"/>
              <a:gd name="connsiteY29" fmla="*/ 66675 h 514350"/>
              <a:gd name="connsiteX30" fmla="*/ 1916906 w 2388394"/>
              <a:gd name="connsiteY30" fmla="*/ 21431 h 514350"/>
              <a:gd name="connsiteX31" fmla="*/ 2035969 w 2388394"/>
              <a:gd name="connsiteY31" fmla="*/ 0 h 514350"/>
              <a:gd name="connsiteX32" fmla="*/ 2095500 w 2388394"/>
              <a:gd name="connsiteY32" fmla="*/ 7144 h 514350"/>
              <a:gd name="connsiteX33" fmla="*/ 2193131 w 2388394"/>
              <a:gd name="connsiteY33" fmla="*/ 23812 h 514350"/>
              <a:gd name="connsiteX34" fmla="*/ 2233613 w 2388394"/>
              <a:gd name="connsiteY34" fmla="*/ 30956 h 514350"/>
              <a:gd name="connsiteX35" fmla="*/ 2283619 w 2388394"/>
              <a:gd name="connsiteY35" fmla="*/ 61912 h 514350"/>
              <a:gd name="connsiteX36" fmla="*/ 2328863 w 2388394"/>
              <a:gd name="connsiteY36" fmla="*/ 90487 h 514350"/>
              <a:gd name="connsiteX37" fmla="*/ 2364581 w 2388394"/>
              <a:gd name="connsiteY37" fmla="*/ 119062 h 514350"/>
              <a:gd name="connsiteX38" fmla="*/ 2376488 w 2388394"/>
              <a:gd name="connsiteY38" fmla="*/ 133350 h 514350"/>
              <a:gd name="connsiteX39" fmla="*/ 2388394 w 2388394"/>
              <a:gd name="connsiteY39" fmla="*/ 159544 h 514350"/>
              <a:gd name="connsiteX40" fmla="*/ 2383631 w 2388394"/>
              <a:gd name="connsiteY40" fmla="*/ 183356 h 514350"/>
              <a:gd name="connsiteX41" fmla="*/ 2366963 w 2388394"/>
              <a:gd name="connsiteY41" fmla="*/ 209550 h 514350"/>
              <a:gd name="connsiteX42" fmla="*/ 2336006 w 2388394"/>
              <a:gd name="connsiteY42" fmla="*/ 226219 h 514350"/>
              <a:gd name="connsiteX43" fmla="*/ 2290763 w 2388394"/>
              <a:gd name="connsiteY43" fmla="*/ 226219 h 514350"/>
              <a:gd name="connsiteX44" fmla="*/ 2081213 w 2388394"/>
              <a:gd name="connsiteY44" fmla="*/ 235744 h 514350"/>
              <a:gd name="connsiteX45" fmla="*/ 1859756 w 2388394"/>
              <a:gd name="connsiteY45" fmla="*/ 252412 h 514350"/>
              <a:gd name="connsiteX46" fmla="*/ 1650206 w 2388394"/>
              <a:gd name="connsiteY46" fmla="*/ 276225 h 514350"/>
              <a:gd name="connsiteX47" fmla="*/ 1316831 w 2388394"/>
              <a:gd name="connsiteY47" fmla="*/ 3262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8394" h="514350">
                <a:moveTo>
                  <a:pt x="1316831" y="326231"/>
                </a:moveTo>
                <a:lnTo>
                  <a:pt x="866775" y="402431"/>
                </a:lnTo>
                <a:lnTo>
                  <a:pt x="509588" y="471487"/>
                </a:lnTo>
                <a:lnTo>
                  <a:pt x="461963" y="495300"/>
                </a:lnTo>
                <a:lnTo>
                  <a:pt x="419100" y="507206"/>
                </a:lnTo>
                <a:lnTo>
                  <a:pt x="381000" y="514350"/>
                </a:lnTo>
                <a:lnTo>
                  <a:pt x="345281" y="514350"/>
                </a:lnTo>
                <a:lnTo>
                  <a:pt x="302419" y="509587"/>
                </a:lnTo>
                <a:lnTo>
                  <a:pt x="259556" y="495300"/>
                </a:lnTo>
                <a:lnTo>
                  <a:pt x="200025" y="457200"/>
                </a:lnTo>
                <a:lnTo>
                  <a:pt x="133350" y="407194"/>
                </a:lnTo>
                <a:lnTo>
                  <a:pt x="66675" y="345281"/>
                </a:lnTo>
                <a:lnTo>
                  <a:pt x="35719" y="311944"/>
                </a:lnTo>
                <a:lnTo>
                  <a:pt x="11906" y="278606"/>
                </a:lnTo>
                <a:lnTo>
                  <a:pt x="2381" y="252412"/>
                </a:lnTo>
                <a:lnTo>
                  <a:pt x="0" y="230981"/>
                </a:lnTo>
                <a:lnTo>
                  <a:pt x="2381" y="219075"/>
                </a:lnTo>
                <a:lnTo>
                  <a:pt x="14288" y="209550"/>
                </a:lnTo>
                <a:lnTo>
                  <a:pt x="38100" y="207169"/>
                </a:lnTo>
                <a:lnTo>
                  <a:pt x="59531" y="221456"/>
                </a:lnTo>
                <a:lnTo>
                  <a:pt x="126206" y="269081"/>
                </a:lnTo>
                <a:lnTo>
                  <a:pt x="173831" y="295275"/>
                </a:lnTo>
                <a:lnTo>
                  <a:pt x="230981" y="314325"/>
                </a:lnTo>
                <a:lnTo>
                  <a:pt x="290513" y="323850"/>
                </a:lnTo>
                <a:lnTo>
                  <a:pt x="330994" y="316706"/>
                </a:lnTo>
                <a:lnTo>
                  <a:pt x="576263" y="273844"/>
                </a:lnTo>
                <a:lnTo>
                  <a:pt x="1050131" y="190500"/>
                </a:lnTo>
                <a:lnTo>
                  <a:pt x="1228725" y="157162"/>
                </a:lnTo>
                <a:lnTo>
                  <a:pt x="1402556" y="121444"/>
                </a:lnTo>
                <a:lnTo>
                  <a:pt x="1664494" y="66675"/>
                </a:lnTo>
                <a:lnTo>
                  <a:pt x="1916906" y="21431"/>
                </a:lnTo>
                <a:lnTo>
                  <a:pt x="2035969" y="0"/>
                </a:lnTo>
                <a:lnTo>
                  <a:pt x="2095500" y="7144"/>
                </a:lnTo>
                <a:lnTo>
                  <a:pt x="2193131" y="23812"/>
                </a:lnTo>
                <a:lnTo>
                  <a:pt x="2233613" y="30956"/>
                </a:lnTo>
                <a:lnTo>
                  <a:pt x="2283619" y="61912"/>
                </a:lnTo>
                <a:lnTo>
                  <a:pt x="2328863" y="90487"/>
                </a:lnTo>
                <a:lnTo>
                  <a:pt x="2364581" y="119062"/>
                </a:lnTo>
                <a:lnTo>
                  <a:pt x="2376488" y="133350"/>
                </a:lnTo>
                <a:lnTo>
                  <a:pt x="2388394" y="159544"/>
                </a:lnTo>
                <a:lnTo>
                  <a:pt x="2383631" y="183356"/>
                </a:lnTo>
                <a:lnTo>
                  <a:pt x="2366963" y="209550"/>
                </a:lnTo>
                <a:lnTo>
                  <a:pt x="2336006" y="226219"/>
                </a:lnTo>
                <a:lnTo>
                  <a:pt x="2290763" y="226219"/>
                </a:lnTo>
                <a:lnTo>
                  <a:pt x="2081213" y="235744"/>
                </a:lnTo>
                <a:lnTo>
                  <a:pt x="1859756" y="252412"/>
                </a:lnTo>
                <a:lnTo>
                  <a:pt x="1650206" y="276225"/>
                </a:lnTo>
                <a:lnTo>
                  <a:pt x="13168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78D9F93-983F-F04E-855B-848551BECDA9}"/>
              </a:ext>
            </a:extLst>
          </p:cNvPr>
          <p:cNvSpPr/>
          <p:nvPr/>
        </p:nvSpPr>
        <p:spPr>
          <a:xfrm rot="16200000">
            <a:off x="2473326" y="4094162"/>
            <a:ext cx="2616200" cy="1292225"/>
          </a:xfrm>
          <a:custGeom>
            <a:avLst/>
            <a:gdLst>
              <a:gd name="connsiteX0" fmla="*/ 1588293 w 2616993"/>
              <a:gd name="connsiteY0" fmla="*/ 1214438 h 1293019"/>
              <a:gd name="connsiteX1" fmla="*/ 1290637 w 2616993"/>
              <a:gd name="connsiteY1" fmla="*/ 1212057 h 1293019"/>
              <a:gd name="connsiteX2" fmla="*/ 1059656 w 2616993"/>
              <a:gd name="connsiteY2" fmla="*/ 1219200 h 1293019"/>
              <a:gd name="connsiteX3" fmla="*/ 783431 w 2616993"/>
              <a:gd name="connsiteY3" fmla="*/ 1226344 h 1293019"/>
              <a:gd name="connsiteX4" fmla="*/ 619125 w 2616993"/>
              <a:gd name="connsiteY4" fmla="*/ 1231107 h 1293019"/>
              <a:gd name="connsiteX5" fmla="*/ 531018 w 2616993"/>
              <a:gd name="connsiteY5" fmla="*/ 1240632 h 1293019"/>
              <a:gd name="connsiteX6" fmla="*/ 385762 w 2616993"/>
              <a:gd name="connsiteY6" fmla="*/ 1254919 h 1293019"/>
              <a:gd name="connsiteX7" fmla="*/ 350043 w 2616993"/>
              <a:gd name="connsiteY7" fmla="*/ 1240632 h 1293019"/>
              <a:gd name="connsiteX8" fmla="*/ 295275 w 2616993"/>
              <a:gd name="connsiteY8" fmla="*/ 1212057 h 1293019"/>
              <a:gd name="connsiteX9" fmla="*/ 200025 w 2616993"/>
              <a:gd name="connsiteY9" fmla="*/ 1173957 h 1293019"/>
              <a:gd name="connsiteX10" fmla="*/ 126206 w 2616993"/>
              <a:gd name="connsiteY10" fmla="*/ 1138238 h 1293019"/>
              <a:gd name="connsiteX11" fmla="*/ 80962 w 2616993"/>
              <a:gd name="connsiteY11" fmla="*/ 1112044 h 1293019"/>
              <a:gd name="connsiteX12" fmla="*/ 57150 w 2616993"/>
              <a:gd name="connsiteY12" fmla="*/ 1095375 h 1293019"/>
              <a:gd name="connsiteX13" fmla="*/ 33337 w 2616993"/>
              <a:gd name="connsiteY13" fmla="*/ 1073944 h 1293019"/>
              <a:gd name="connsiteX14" fmla="*/ 16668 w 2616993"/>
              <a:gd name="connsiteY14" fmla="*/ 1047750 h 1293019"/>
              <a:gd name="connsiteX15" fmla="*/ 4762 w 2616993"/>
              <a:gd name="connsiteY15" fmla="*/ 1021557 h 1293019"/>
              <a:gd name="connsiteX16" fmla="*/ 0 w 2616993"/>
              <a:gd name="connsiteY16" fmla="*/ 990600 h 1293019"/>
              <a:gd name="connsiteX17" fmla="*/ 7143 w 2616993"/>
              <a:gd name="connsiteY17" fmla="*/ 964407 h 1293019"/>
              <a:gd name="connsiteX18" fmla="*/ 28575 w 2616993"/>
              <a:gd name="connsiteY18" fmla="*/ 940594 h 1293019"/>
              <a:gd name="connsiteX19" fmla="*/ 52387 w 2616993"/>
              <a:gd name="connsiteY19" fmla="*/ 923925 h 1293019"/>
              <a:gd name="connsiteX20" fmla="*/ 95250 w 2616993"/>
              <a:gd name="connsiteY20" fmla="*/ 902494 h 1293019"/>
              <a:gd name="connsiteX21" fmla="*/ 161925 w 2616993"/>
              <a:gd name="connsiteY21" fmla="*/ 881063 h 1293019"/>
              <a:gd name="connsiteX22" fmla="*/ 230981 w 2616993"/>
              <a:gd name="connsiteY22" fmla="*/ 866775 h 1293019"/>
              <a:gd name="connsiteX23" fmla="*/ 509587 w 2616993"/>
              <a:gd name="connsiteY23" fmla="*/ 995363 h 1293019"/>
              <a:gd name="connsiteX24" fmla="*/ 535781 w 2616993"/>
              <a:gd name="connsiteY24" fmla="*/ 1004888 h 1293019"/>
              <a:gd name="connsiteX25" fmla="*/ 581025 w 2616993"/>
              <a:gd name="connsiteY25" fmla="*/ 1007269 h 1293019"/>
              <a:gd name="connsiteX26" fmla="*/ 814387 w 2616993"/>
              <a:gd name="connsiteY26" fmla="*/ 1009650 h 1293019"/>
              <a:gd name="connsiteX27" fmla="*/ 1200150 w 2616993"/>
              <a:gd name="connsiteY27" fmla="*/ 1007269 h 1293019"/>
              <a:gd name="connsiteX28" fmla="*/ 1821656 w 2616993"/>
              <a:gd name="connsiteY28" fmla="*/ 1007269 h 1293019"/>
              <a:gd name="connsiteX29" fmla="*/ 1964531 w 2616993"/>
              <a:gd name="connsiteY29" fmla="*/ 1009650 h 1293019"/>
              <a:gd name="connsiteX30" fmla="*/ 2288381 w 2616993"/>
              <a:gd name="connsiteY30" fmla="*/ 1007269 h 1293019"/>
              <a:gd name="connsiteX31" fmla="*/ 2336006 w 2616993"/>
              <a:gd name="connsiteY31" fmla="*/ 1002507 h 1293019"/>
              <a:gd name="connsiteX32" fmla="*/ 2366962 w 2616993"/>
              <a:gd name="connsiteY32" fmla="*/ 992982 h 1293019"/>
              <a:gd name="connsiteX33" fmla="*/ 2388393 w 2616993"/>
              <a:gd name="connsiteY33" fmla="*/ 976313 h 1293019"/>
              <a:gd name="connsiteX34" fmla="*/ 2397918 w 2616993"/>
              <a:gd name="connsiteY34" fmla="*/ 954882 h 1293019"/>
              <a:gd name="connsiteX35" fmla="*/ 2400300 w 2616993"/>
              <a:gd name="connsiteY35" fmla="*/ 914400 h 1293019"/>
              <a:gd name="connsiteX36" fmla="*/ 2336006 w 2616993"/>
              <a:gd name="connsiteY36" fmla="*/ 504825 h 1293019"/>
              <a:gd name="connsiteX37" fmla="*/ 2278856 w 2616993"/>
              <a:gd name="connsiteY37" fmla="*/ 80963 h 1293019"/>
              <a:gd name="connsiteX38" fmla="*/ 2426493 w 2616993"/>
              <a:gd name="connsiteY38" fmla="*/ 0 h 1293019"/>
              <a:gd name="connsiteX39" fmla="*/ 2471737 w 2616993"/>
              <a:gd name="connsiteY39" fmla="*/ 259557 h 1293019"/>
              <a:gd name="connsiteX40" fmla="*/ 2514600 w 2616993"/>
              <a:gd name="connsiteY40" fmla="*/ 497682 h 1293019"/>
              <a:gd name="connsiteX41" fmla="*/ 2562225 w 2616993"/>
              <a:gd name="connsiteY41" fmla="*/ 747713 h 1293019"/>
              <a:gd name="connsiteX42" fmla="*/ 2616993 w 2616993"/>
              <a:gd name="connsiteY42" fmla="*/ 1042988 h 1293019"/>
              <a:gd name="connsiteX43" fmla="*/ 2614612 w 2616993"/>
              <a:gd name="connsiteY43" fmla="*/ 1052513 h 1293019"/>
              <a:gd name="connsiteX44" fmla="*/ 2597943 w 2616993"/>
              <a:gd name="connsiteY44" fmla="*/ 1083469 h 1293019"/>
              <a:gd name="connsiteX45" fmla="*/ 2445543 w 2616993"/>
              <a:gd name="connsiteY45" fmla="*/ 1271588 h 1293019"/>
              <a:gd name="connsiteX46" fmla="*/ 2428875 w 2616993"/>
              <a:gd name="connsiteY46" fmla="*/ 1285875 h 1293019"/>
              <a:gd name="connsiteX47" fmla="*/ 2414587 w 2616993"/>
              <a:gd name="connsiteY47" fmla="*/ 1293019 h 1293019"/>
              <a:gd name="connsiteX48" fmla="*/ 2386012 w 2616993"/>
              <a:gd name="connsiteY48" fmla="*/ 1290638 h 1293019"/>
              <a:gd name="connsiteX49" fmla="*/ 2340768 w 2616993"/>
              <a:gd name="connsiteY49" fmla="*/ 1276350 h 1293019"/>
              <a:gd name="connsiteX50" fmla="*/ 2281237 w 2616993"/>
              <a:gd name="connsiteY50" fmla="*/ 1243013 h 1293019"/>
              <a:gd name="connsiteX51" fmla="*/ 2252662 w 2616993"/>
              <a:gd name="connsiteY51" fmla="*/ 1231107 h 1293019"/>
              <a:gd name="connsiteX52" fmla="*/ 1588293 w 2616993"/>
              <a:gd name="connsiteY52" fmla="*/ 1214438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16993" h="1293019">
                <a:moveTo>
                  <a:pt x="1588293" y="1214438"/>
                </a:moveTo>
                <a:lnTo>
                  <a:pt x="1290637" y="1212057"/>
                </a:lnTo>
                <a:lnTo>
                  <a:pt x="1059656" y="1219200"/>
                </a:lnTo>
                <a:lnTo>
                  <a:pt x="783431" y="1226344"/>
                </a:lnTo>
                <a:lnTo>
                  <a:pt x="619125" y="1231107"/>
                </a:lnTo>
                <a:lnTo>
                  <a:pt x="531018" y="1240632"/>
                </a:lnTo>
                <a:lnTo>
                  <a:pt x="385762" y="1254919"/>
                </a:lnTo>
                <a:lnTo>
                  <a:pt x="350043" y="1240632"/>
                </a:lnTo>
                <a:lnTo>
                  <a:pt x="295275" y="1212057"/>
                </a:lnTo>
                <a:lnTo>
                  <a:pt x="200025" y="1173957"/>
                </a:lnTo>
                <a:lnTo>
                  <a:pt x="126206" y="1138238"/>
                </a:lnTo>
                <a:lnTo>
                  <a:pt x="80962" y="1112044"/>
                </a:lnTo>
                <a:lnTo>
                  <a:pt x="57150" y="1095375"/>
                </a:lnTo>
                <a:lnTo>
                  <a:pt x="33337" y="1073944"/>
                </a:lnTo>
                <a:lnTo>
                  <a:pt x="16668" y="1047750"/>
                </a:lnTo>
                <a:lnTo>
                  <a:pt x="4762" y="1021557"/>
                </a:lnTo>
                <a:lnTo>
                  <a:pt x="0" y="990600"/>
                </a:lnTo>
                <a:lnTo>
                  <a:pt x="7143" y="964407"/>
                </a:lnTo>
                <a:lnTo>
                  <a:pt x="28575" y="940594"/>
                </a:lnTo>
                <a:lnTo>
                  <a:pt x="52387" y="923925"/>
                </a:lnTo>
                <a:lnTo>
                  <a:pt x="95250" y="902494"/>
                </a:lnTo>
                <a:lnTo>
                  <a:pt x="161925" y="881063"/>
                </a:lnTo>
                <a:lnTo>
                  <a:pt x="230981" y="866775"/>
                </a:lnTo>
                <a:lnTo>
                  <a:pt x="509587" y="995363"/>
                </a:lnTo>
                <a:lnTo>
                  <a:pt x="535781" y="1004888"/>
                </a:lnTo>
                <a:lnTo>
                  <a:pt x="581025" y="1007269"/>
                </a:lnTo>
                <a:lnTo>
                  <a:pt x="814387" y="1009650"/>
                </a:lnTo>
                <a:lnTo>
                  <a:pt x="1200150" y="1007269"/>
                </a:lnTo>
                <a:lnTo>
                  <a:pt x="1821656" y="1007269"/>
                </a:lnTo>
                <a:lnTo>
                  <a:pt x="1964531" y="1009650"/>
                </a:lnTo>
                <a:lnTo>
                  <a:pt x="2288381" y="1007269"/>
                </a:lnTo>
                <a:lnTo>
                  <a:pt x="2336006" y="1002507"/>
                </a:lnTo>
                <a:lnTo>
                  <a:pt x="2366962" y="992982"/>
                </a:lnTo>
                <a:lnTo>
                  <a:pt x="2388393" y="976313"/>
                </a:lnTo>
                <a:lnTo>
                  <a:pt x="2397918" y="954882"/>
                </a:lnTo>
                <a:lnTo>
                  <a:pt x="2400300" y="914400"/>
                </a:lnTo>
                <a:lnTo>
                  <a:pt x="2336006" y="504825"/>
                </a:lnTo>
                <a:lnTo>
                  <a:pt x="2278856" y="80963"/>
                </a:lnTo>
                <a:lnTo>
                  <a:pt x="2426493" y="0"/>
                </a:lnTo>
                <a:lnTo>
                  <a:pt x="2471737" y="259557"/>
                </a:lnTo>
                <a:lnTo>
                  <a:pt x="2514600" y="497682"/>
                </a:lnTo>
                <a:lnTo>
                  <a:pt x="2562225" y="747713"/>
                </a:lnTo>
                <a:lnTo>
                  <a:pt x="2616993" y="1042988"/>
                </a:lnTo>
                <a:lnTo>
                  <a:pt x="2614612" y="1052513"/>
                </a:lnTo>
                <a:lnTo>
                  <a:pt x="2597943" y="1083469"/>
                </a:lnTo>
                <a:lnTo>
                  <a:pt x="2445543" y="1271588"/>
                </a:lnTo>
                <a:lnTo>
                  <a:pt x="2428875" y="1285875"/>
                </a:lnTo>
                <a:lnTo>
                  <a:pt x="2414587" y="1293019"/>
                </a:lnTo>
                <a:lnTo>
                  <a:pt x="2386012" y="1290638"/>
                </a:lnTo>
                <a:lnTo>
                  <a:pt x="2340768" y="1276350"/>
                </a:lnTo>
                <a:lnTo>
                  <a:pt x="2281237" y="1243013"/>
                </a:lnTo>
                <a:lnTo>
                  <a:pt x="2252662" y="1231107"/>
                </a:lnTo>
                <a:lnTo>
                  <a:pt x="1588293" y="12144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F57F429-BFE1-5C47-85ED-65529EF0639A}"/>
              </a:ext>
            </a:extLst>
          </p:cNvPr>
          <p:cNvSpPr/>
          <p:nvPr/>
        </p:nvSpPr>
        <p:spPr>
          <a:xfrm>
            <a:off x="3636963" y="5475288"/>
            <a:ext cx="534987" cy="387350"/>
          </a:xfrm>
          <a:custGeom>
            <a:avLst/>
            <a:gdLst>
              <a:gd name="connsiteX0" fmla="*/ 183356 w 535781"/>
              <a:gd name="connsiteY0" fmla="*/ 73819 h 388144"/>
              <a:gd name="connsiteX1" fmla="*/ 390525 w 535781"/>
              <a:gd name="connsiteY1" fmla="*/ 102394 h 388144"/>
              <a:gd name="connsiteX2" fmla="*/ 421481 w 535781"/>
              <a:gd name="connsiteY2" fmla="*/ 102394 h 388144"/>
              <a:gd name="connsiteX3" fmla="*/ 442912 w 535781"/>
              <a:gd name="connsiteY3" fmla="*/ 97631 h 388144"/>
              <a:gd name="connsiteX4" fmla="*/ 461962 w 535781"/>
              <a:gd name="connsiteY4" fmla="*/ 88106 h 388144"/>
              <a:gd name="connsiteX5" fmla="*/ 478631 w 535781"/>
              <a:gd name="connsiteY5" fmla="*/ 73819 h 388144"/>
              <a:gd name="connsiteX6" fmla="*/ 535781 w 535781"/>
              <a:gd name="connsiteY6" fmla="*/ 0 h 388144"/>
              <a:gd name="connsiteX7" fmla="*/ 395287 w 535781"/>
              <a:gd name="connsiteY7" fmla="*/ 388144 h 388144"/>
              <a:gd name="connsiteX8" fmla="*/ 361950 w 535781"/>
              <a:gd name="connsiteY8" fmla="*/ 342900 h 388144"/>
              <a:gd name="connsiteX9" fmla="*/ 323850 w 535781"/>
              <a:gd name="connsiteY9" fmla="*/ 300037 h 388144"/>
              <a:gd name="connsiteX10" fmla="*/ 288131 w 535781"/>
              <a:gd name="connsiteY10" fmla="*/ 269081 h 388144"/>
              <a:gd name="connsiteX11" fmla="*/ 245269 w 535781"/>
              <a:gd name="connsiteY11" fmla="*/ 235744 h 388144"/>
              <a:gd name="connsiteX12" fmla="*/ 200025 w 535781"/>
              <a:gd name="connsiteY12" fmla="*/ 204787 h 388144"/>
              <a:gd name="connsiteX13" fmla="*/ 128587 w 535781"/>
              <a:gd name="connsiteY13" fmla="*/ 161925 h 388144"/>
              <a:gd name="connsiteX14" fmla="*/ 30956 w 535781"/>
              <a:gd name="connsiteY14" fmla="*/ 111919 h 388144"/>
              <a:gd name="connsiteX15" fmla="*/ 14287 w 535781"/>
              <a:gd name="connsiteY15" fmla="*/ 97631 h 388144"/>
              <a:gd name="connsiteX16" fmla="*/ 2381 w 535781"/>
              <a:gd name="connsiteY16" fmla="*/ 78581 h 388144"/>
              <a:gd name="connsiteX17" fmla="*/ 0 w 535781"/>
              <a:gd name="connsiteY17" fmla="*/ 54769 h 388144"/>
              <a:gd name="connsiteX18" fmla="*/ 4762 w 535781"/>
              <a:gd name="connsiteY18" fmla="*/ 38100 h 388144"/>
              <a:gd name="connsiteX19" fmla="*/ 14287 w 535781"/>
              <a:gd name="connsiteY19" fmla="*/ 35719 h 388144"/>
              <a:gd name="connsiteX20" fmla="*/ 42862 w 535781"/>
              <a:gd name="connsiteY20" fmla="*/ 40481 h 388144"/>
              <a:gd name="connsiteX21" fmla="*/ 85725 w 535781"/>
              <a:gd name="connsiteY21" fmla="*/ 54769 h 388144"/>
              <a:gd name="connsiteX22" fmla="*/ 183356 w 535781"/>
              <a:gd name="connsiteY22" fmla="*/ 738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388144">
                <a:moveTo>
                  <a:pt x="183356" y="73819"/>
                </a:moveTo>
                <a:lnTo>
                  <a:pt x="390525" y="102394"/>
                </a:lnTo>
                <a:lnTo>
                  <a:pt x="421481" y="102394"/>
                </a:lnTo>
                <a:lnTo>
                  <a:pt x="442912" y="97631"/>
                </a:lnTo>
                <a:lnTo>
                  <a:pt x="461962" y="88106"/>
                </a:lnTo>
                <a:lnTo>
                  <a:pt x="478631" y="73819"/>
                </a:lnTo>
                <a:lnTo>
                  <a:pt x="535781" y="0"/>
                </a:lnTo>
                <a:lnTo>
                  <a:pt x="395287" y="388144"/>
                </a:lnTo>
                <a:lnTo>
                  <a:pt x="361950" y="342900"/>
                </a:lnTo>
                <a:lnTo>
                  <a:pt x="323850" y="300037"/>
                </a:lnTo>
                <a:lnTo>
                  <a:pt x="288131" y="269081"/>
                </a:lnTo>
                <a:lnTo>
                  <a:pt x="245269" y="235744"/>
                </a:lnTo>
                <a:lnTo>
                  <a:pt x="200025" y="204787"/>
                </a:lnTo>
                <a:lnTo>
                  <a:pt x="128587" y="161925"/>
                </a:lnTo>
                <a:lnTo>
                  <a:pt x="30956" y="111919"/>
                </a:lnTo>
                <a:lnTo>
                  <a:pt x="14287" y="97631"/>
                </a:lnTo>
                <a:lnTo>
                  <a:pt x="2381" y="78581"/>
                </a:lnTo>
                <a:lnTo>
                  <a:pt x="0" y="54769"/>
                </a:lnTo>
                <a:lnTo>
                  <a:pt x="4762" y="38100"/>
                </a:lnTo>
                <a:lnTo>
                  <a:pt x="14287" y="35719"/>
                </a:lnTo>
                <a:lnTo>
                  <a:pt x="42862" y="40481"/>
                </a:lnTo>
                <a:lnTo>
                  <a:pt x="85725" y="54769"/>
                </a:lnTo>
                <a:lnTo>
                  <a:pt x="183356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A9403D-AEDD-554C-8C29-D304A6E09D1E}"/>
              </a:ext>
            </a:extLst>
          </p:cNvPr>
          <p:cNvSpPr/>
          <p:nvPr/>
        </p:nvSpPr>
        <p:spPr>
          <a:xfrm>
            <a:off x="3175000" y="4068763"/>
            <a:ext cx="1039813" cy="285750"/>
          </a:xfrm>
          <a:custGeom>
            <a:avLst/>
            <a:gdLst>
              <a:gd name="connsiteX0" fmla="*/ 516732 w 1040607"/>
              <a:gd name="connsiteY0" fmla="*/ 219075 h 285750"/>
              <a:gd name="connsiteX1" fmla="*/ 0 w 1040607"/>
              <a:gd name="connsiteY1" fmla="*/ 285750 h 285750"/>
              <a:gd name="connsiteX2" fmla="*/ 0 w 1040607"/>
              <a:gd name="connsiteY2" fmla="*/ 133350 h 285750"/>
              <a:gd name="connsiteX3" fmla="*/ 238125 w 1040607"/>
              <a:gd name="connsiteY3" fmla="*/ 95250 h 285750"/>
              <a:gd name="connsiteX4" fmla="*/ 533400 w 1040607"/>
              <a:gd name="connsiteY4" fmla="*/ 50007 h 285750"/>
              <a:gd name="connsiteX5" fmla="*/ 650082 w 1040607"/>
              <a:gd name="connsiteY5" fmla="*/ 33338 h 285750"/>
              <a:gd name="connsiteX6" fmla="*/ 671513 w 1040607"/>
              <a:gd name="connsiteY6" fmla="*/ 23813 h 285750"/>
              <a:gd name="connsiteX7" fmla="*/ 711994 w 1040607"/>
              <a:gd name="connsiteY7" fmla="*/ 11907 h 285750"/>
              <a:gd name="connsiteX8" fmla="*/ 776288 w 1040607"/>
              <a:gd name="connsiteY8" fmla="*/ 2382 h 285750"/>
              <a:gd name="connsiteX9" fmla="*/ 840582 w 1040607"/>
              <a:gd name="connsiteY9" fmla="*/ 0 h 285750"/>
              <a:gd name="connsiteX10" fmla="*/ 902494 w 1040607"/>
              <a:gd name="connsiteY10" fmla="*/ 0 h 285750"/>
              <a:gd name="connsiteX11" fmla="*/ 950119 w 1040607"/>
              <a:gd name="connsiteY11" fmla="*/ 4763 h 285750"/>
              <a:gd name="connsiteX12" fmla="*/ 1035844 w 1040607"/>
              <a:gd name="connsiteY12" fmla="*/ 21432 h 285750"/>
              <a:gd name="connsiteX13" fmla="*/ 1040607 w 1040607"/>
              <a:gd name="connsiteY13" fmla="*/ 159544 h 285750"/>
              <a:gd name="connsiteX14" fmla="*/ 516732 w 1040607"/>
              <a:gd name="connsiteY14" fmla="*/ 219075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40607" h="285750">
                <a:moveTo>
                  <a:pt x="516732" y="219075"/>
                </a:moveTo>
                <a:lnTo>
                  <a:pt x="0" y="285750"/>
                </a:lnTo>
                <a:lnTo>
                  <a:pt x="0" y="133350"/>
                </a:lnTo>
                <a:lnTo>
                  <a:pt x="238125" y="95250"/>
                </a:lnTo>
                <a:lnTo>
                  <a:pt x="533400" y="50007"/>
                </a:lnTo>
                <a:lnTo>
                  <a:pt x="650082" y="33338"/>
                </a:lnTo>
                <a:lnTo>
                  <a:pt x="671513" y="23813"/>
                </a:lnTo>
                <a:lnTo>
                  <a:pt x="711994" y="11907"/>
                </a:lnTo>
                <a:lnTo>
                  <a:pt x="776288" y="2382"/>
                </a:lnTo>
                <a:lnTo>
                  <a:pt x="840582" y="0"/>
                </a:lnTo>
                <a:lnTo>
                  <a:pt x="902494" y="0"/>
                </a:lnTo>
                <a:lnTo>
                  <a:pt x="950119" y="4763"/>
                </a:lnTo>
                <a:lnTo>
                  <a:pt x="1035844" y="21432"/>
                </a:lnTo>
                <a:lnTo>
                  <a:pt x="1040607" y="159544"/>
                </a:lnTo>
                <a:lnTo>
                  <a:pt x="516732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665FDC-0437-624E-8790-8C62430D9E27}"/>
              </a:ext>
            </a:extLst>
          </p:cNvPr>
          <p:cNvSpPr/>
          <p:nvPr/>
        </p:nvSpPr>
        <p:spPr>
          <a:xfrm>
            <a:off x="3148013" y="4668838"/>
            <a:ext cx="1066800" cy="292100"/>
          </a:xfrm>
          <a:custGeom>
            <a:avLst/>
            <a:gdLst>
              <a:gd name="connsiteX0" fmla="*/ 573881 w 1066800"/>
              <a:gd name="connsiteY0" fmla="*/ 216694 h 290513"/>
              <a:gd name="connsiteX1" fmla="*/ 0 w 1066800"/>
              <a:gd name="connsiteY1" fmla="*/ 290513 h 290513"/>
              <a:gd name="connsiteX2" fmla="*/ 0 w 1066800"/>
              <a:gd name="connsiteY2" fmla="*/ 135732 h 290513"/>
              <a:gd name="connsiteX3" fmla="*/ 559593 w 1066800"/>
              <a:gd name="connsiteY3" fmla="*/ 50007 h 290513"/>
              <a:gd name="connsiteX4" fmla="*/ 683418 w 1066800"/>
              <a:gd name="connsiteY4" fmla="*/ 30957 h 290513"/>
              <a:gd name="connsiteX5" fmla="*/ 716756 w 1066800"/>
              <a:gd name="connsiteY5" fmla="*/ 19050 h 290513"/>
              <a:gd name="connsiteX6" fmla="*/ 771525 w 1066800"/>
              <a:gd name="connsiteY6" fmla="*/ 7144 h 290513"/>
              <a:gd name="connsiteX7" fmla="*/ 840581 w 1066800"/>
              <a:gd name="connsiteY7" fmla="*/ 0 h 290513"/>
              <a:gd name="connsiteX8" fmla="*/ 909637 w 1066800"/>
              <a:gd name="connsiteY8" fmla="*/ 2382 h 290513"/>
              <a:gd name="connsiteX9" fmla="*/ 976312 w 1066800"/>
              <a:gd name="connsiteY9" fmla="*/ 9525 h 290513"/>
              <a:gd name="connsiteX10" fmla="*/ 1059656 w 1066800"/>
              <a:gd name="connsiteY10" fmla="*/ 21432 h 290513"/>
              <a:gd name="connsiteX11" fmla="*/ 1066800 w 1066800"/>
              <a:gd name="connsiteY11" fmla="*/ 161925 h 290513"/>
              <a:gd name="connsiteX12" fmla="*/ 573881 w 1066800"/>
              <a:gd name="connsiteY12" fmla="*/ 216694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6800" h="290513">
                <a:moveTo>
                  <a:pt x="573881" y="216694"/>
                </a:moveTo>
                <a:lnTo>
                  <a:pt x="0" y="290513"/>
                </a:lnTo>
                <a:lnTo>
                  <a:pt x="0" y="135732"/>
                </a:lnTo>
                <a:lnTo>
                  <a:pt x="559593" y="50007"/>
                </a:lnTo>
                <a:lnTo>
                  <a:pt x="683418" y="30957"/>
                </a:lnTo>
                <a:lnTo>
                  <a:pt x="716756" y="19050"/>
                </a:lnTo>
                <a:lnTo>
                  <a:pt x="771525" y="7144"/>
                </a:lnTo>
                <a:lnTo>
                  <a:pt x="840581" y="0"/>
                </a:lnTo>
                <a:lnTo>
                  <a:pt x="909637" y="2382"/>
                </a:lnTo>
                <a:lnTo>
                  <a:pt x="976312" y="9525"/>
                </a:lnTo>
                <a:lnTo>
                  <a:pt x="1059656" y="21432"/>
                </a:lnTo>
                <a:lnTo>
                  <a:pt x="1066800" y="161925"/>
                </a:lnTo>
                <a:lnTo>
                  <a:pt x="573881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3FE92D-4447-524C-928A-F327521D1A77}"/>
              </a:ext>
            </a:extLst>
          </p:cNvPr>
          <p:cNvSpPr/>
          <p:nvPr/>
        </p:nvSpPr>
        <p:spPr>
          <a:xfrm>
            <a:off x="5262563" y="1881188"/>
            <a:ext cx="1384300" cy="365125"/>
          </a:xfrm>
          <a:custGeom>
            <a:avLst/>
            <a:gdLst>
              <a:gd name="connsiteX0" fmla="*/ 581025 w 1383506"/>
              <a:gd name="connsiteY0" fmla="*/ 302418 h 364331"/>
              <a:gd name="connsiteX1" fmla="*/ 238125 w 1383506"/>
              <a:gd name="connsiteY1" fmla="*/ 364331 h 364331"/>
              <a:gd name="connsiteX2" fmla="*/ 0 w 1383506"/>
              <a:gd name="connsiteY2" fmla="*/ 361950 h 364331"/>
              <a:gd name="connsiteX3" fmla="*/ 64293 w 1383506"/>
              <a:gd name="connsiteY3" fmla="*/ 142875 h 364331"/>
              <a:gd name="connsiteX4" fmla="*/ 257175 w 1383506"/>
              <a:gd name="connsiteY4" fmla="*/ 164306 h 364331"/>
              <a:gd name="connsiteX5" fmla="*/ 295275 w 1383506"/>
              <a:gd name="connsiteY5" fmla="*/ 164306 h 364331"/>
              <a:gd name="connsiteX6" fmla="*/ 376237 w 1383506"/>
              <a:gd name="connsiteY6" fmla="*/ 152400 h 364331"/>
              <a:gd name="connsiteX7" fmla="*/ 702468 w 1383506"/>
              <a:gd name="connsiteY7" fmla="*/ 97631 h 364331"/>
              <a:gd name="connsiteX8" fmla="*/ 852487 w 1383506"/>
              <a:gd name="connsiteY8" fmla="*/ 76200 h 364331"/>
              <a:gd name="connsiteX9" fmla="*/ 892968 w 1383506"/>
              <a:gd name="connsiteY9" fmla="*/ 57150 h 364331"/>
              <a:gd name="connsiteX10" fmla="*/ 947737 w 1383506"/>
              <a:gd name="connsiteY10" fmla="*/ 28575 h 364331"/>
              <a:gd name="connsiteX11" fmla="*/ 983456 w 1383506"/>
              <a:gd name="connsiteY11" fmla="*/ 4762 h 364331"/>
              <a:gd name="connsiteX12" fmla="*/ 1007268 w 1383506"/>
              <a:gd name="connsiteY12" fmla="*/ 0 h 364331"/>
              <a:gd name="connsiteX13" fmla="*/ 1040606 w 1383506"/>
              <a:gd name="connsiteY13" fmla="*/ 4762 h 364331"/>
              <a:gd name="connsiteX14" fmla="*/ 1104900 w 1383506"/>
              <a:gd name="connsiteY14" fmla="*/ 23812 h 364331"/>
              <a:gd name="connsiteX15" fmla="*/ 1183481 w 1383506"/>
              <a:gd name="connsiteY15" fmla="*/ 54768 h 364331"/>
              <a:gd name="connsiteX16" fmla="*/ 1269206 w 1383506"/>
              <a:gd name="connsiteY16" fmla="*/ 95250 h 364331"/>
              <a:gd name="connsiteX17" fmla="*/ 1321593 w 1383506"/>
              <a:gd name="connsiteY17" fmla="*/ 126206 h 364331"/>
              <a:gd name="connsiteX18" fmla="*/ 1345406 w 1383506"/>
              <a:gd name="connsiteY18" fmla="*/ 142875 h 364331"/>
              <a:gd name="connsiteX19" fmla="*/ 1362075 w 1383506"/>
              <a:gd name="connsiteY19" fmla="*/ 159543 h 364331"/>
              <a:gd name="connsiteX20" fmla="*/ 1378743 w 1383506"/>
              <a:gd name="connsiteY20" fmla="*/ 188118 h 364331"/>
              <a:gd name="connsiteX21" fmla="*/ 1383506 w 1383506"/>
              <a:gd name="connsiteY21" fmla="*/ 209550 h 364331"/>
              <a:gd name="connsiteX22" fmla="*/ 1381125 w 1383506"/>
              <a:gd name="connsiteY22" fmla="*/ 228600 h 364331"/>
              <a:gd name="connsiteX23" fmla="*/ 1371600 w 1383506"/>
              <a:gd name="connsiteY23" fmla="*/ 247650 h 364331"/>
              <a:gd name="connsiteX24" fmla="*/ 1354931 w 1383506"/>
              <a:gd name="connsiteY24" fmla="*/ 266700 h 364331"/>
              <a:gd name="connsiteX25" fmla="*/ 1326356 w 1383506"/>
              <a:gd name="connsiteY25" fmla="*/ 278606 h 364331"/>
              <a:gd name="connsiteX26" fmla="*/ 1297781 w 1383506"/>
              <a:gd name="connsiteY26" fmla="*/ 297656 h 364331"/>
              <a:gd name="connsiteX27" fmla="*/ 1266825 w 1383506"/>
              <a:gd name="connsiteY27" fmla="*/ 326231 h 364331"/>
              <a:gd name="connsiteX28" fmla="*/ 919162 w 1383506"/>
              <a:gd name="connsiteY28" fmla="*/ 269081 h 364331"/>
              <a:gd name="connsiteX29" fmla="*/ 912018 w 1383506"/>
              <a:gd name="connsiteY29" fmla="*/ 261937 h 364331"/>
              <a:gd name="connsiteX30" fmla="*/ 895350 w 1383506"/>
              <a:gd name="connsiteY30" fmla="*/ 254793 h 364331"/>
              <a:gd name="connsiteX31" fmla="*/ 864393 w 1383506"/>
              <a:gd name="connsiteY31" fmla="*/ 254793 h 364331"/>
              <a:gd name="connsiteX32" fmla="*/ 581025 w 1383506"/>
              <a:gd name="connsiteY32" fmla="*/ 30241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364331">
                <a:moveTo>
                  <a:pt x="581025" y="302418"/>
                </a:moveTo>
                <a:lnTo>
                  <a:pt x="238125" y="364331"/>
                </a:lnTo>
                <a:lnTo>
                  <a:pt x="0" y="361950"/>
                </a:lnTo>
                <a:lnTo>
                  <a:pt x="64293" y="142875"/>
                </a:lnTo>
                <a:lnTo>
                  <a:pt x="257175" y="164306"/>
                </a:lnTo>
                <a:lnTo>
                  <a:pt x="295275" y="164306"/>
                </a:lnTo>
                <a:lnTo>
                  <a:pt x="376237" y="152400"/>
                </a:lnTo>
                <a:lnTo>
                  <a:pt x="702468" y="97631"/>
                </a:lnTo>
                <a:lnTo>
                  <a:pt x="852487" y="76200"/>
                </a:lnTo>
                <a:lnTo>
                  <a:pt x="892968" y="57150"/>
                </a:lnTo>
                <a:lnTo>
                  <a:pt x="947737" y="28575"/>
                </a:lnTo>
                <a:lnTo>
                  <a:pt x="983456" y="4762"/>
                </a:lnTo>
                <a:lnTo>
                  <a:pt x="1007268" y="0"/>
                </a:lnTo>
                <a:lnTo>
                  <a:pt x="1040606" y="4762"/>
                </a:lnTo>
                <a:lnTo>
                  <a:pt x="1104900" y="23812"/>
                </a:lnTo>
                <a:lnTo>
                  <a:pt x="1183481" y="54768"/>
                </a:lnTo>
                <a:lnTo>
                  <a:pt x="1269206" y="95250"/>
                </a:lnTo>
                <a:lnTo>
                  <a:pt x="1321593" y="126206"/>
                </a:lnTo>
                <a:lnTo>
                  <a:pt x="1345406" y="142875"/>
                </a:lnTo>
                <a:lnTo>
                  <a:pt x="1362075" y="159543"/>
                </a:lnTo>
                <a:lnTo>
                  <a:pt x="1378743" y="188118"/>
                </a:lnTo>
                <a:lnTo>
                  <a:pt x="1383506" y="209550"/>
                </a:lnTo>
                <a:lnTo>
                  <a:pt x="1381125" y="228600"/>
                </a:lnTo>
                <a:lnTo>
                  <a:pt x="1371600" y="247650"/>
                </a:lnTo>
                <a:lnTo>
                  <a:pt x="1354931" y="266700"/>
                </a:lnTo>
                <a:lnTo>
                  <a:pt x="1326356" y="278606"/>
                </a:lnTo>
                <a:lnTo>
                  <a:pt x="1297781" y="297656"/>
                </a:lnTo>
                <a:lnTo>
                  <a:pt x="1266825" y="326231"/>
                </a:lnTo>
                <a:lnTo>
                  <a:pt x="919162" y="269081"/>
                </a:lnTo>
                <a:lnTo>
                  <a:pt x="912018" y="261937"/>
                </a:lnTo>
                <a:lnTo>
                  <a:pt x="895350" y="254793"/>
                </a:lnTo>
                <a:lnTo>
                  <a:pt x="864393" y="254793"/>
                </a:lnTo>
                <a:lnTo>
                  <a:pt x="581025" y="302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E1C6E2-D7B0-F84B-A220-8E1EAEB7CD9C}"/>
              </a:ext>
            </a:extLst>
          </p:cNvPr>
          <p:cNvSpPr/>
          <p:nvPr/>
        </p:nvSpPr>
        <p:spPr>
          <a:xfrm>
            <a:off x="5765800" y="2052638"/>
            <a:ext cx="771525" cy="981075"/>
          </a:xfrm>
          <a:custGeom>
            <a:avLst/>
            <a:gdLst>
              <a:gd name="connsiteX0" fmla="*/ 202407 w 771525"/>
              <a:gd name="connsiteY0" fmla="*/ 561975 h 981075"/>
              <a:gd name="connsiteX1" fmla="*/ 321469 w 771525"/>
              <a:gd name="connsiteY1" fmla="*/ 319087 h 981075"/>
              <a:gd name="connsiteX2" fmla="*/ 392907 w 771525"/>
              <a:gd name="connsiteY2" fmla="*/ 176212 h 981075"/>
              <a:gd name="connsiteX3" fmla="*/ 414338 w 771525"/>
              <a:gd name="connsiteY3" fmla="*/ 138112 h 981075"/>
              <a:gd name="connsiteX4" fmla="*/ 421482 w 771525"/>
              <a:gd name="connsiteY4" fmla="*/ 111918 h 981075"/>
              <a:gd name="connsiteX5" fmla="*/ 369094 w 771525"/>
              <a:gd name="connsiteY5" fmla="*/ 0 h 981075"/>
              <a:gd name="connsiteX6" fmla="*/ 771525 w 771525"/>
              <a:gd name="connsiteY6" fmla="*/ 92868 h 981075"/>
              <a:gd name="connsiteX7" fmla="*/ 764382 w 771525"/>
              <a:gd name="connsiteY7" fmla="*/ 154781 h 981075"/>
              <a:gd name="connsiteX8" fmla="*/ 728663 w 771525"/>
              <a:gd name="connsiteY8" fmla="*/ 183356 h 981075"/>
              <a:gd name="connsiteX9" fmla="*/ 688182 w 771525"/>
              <a:gd name="connsiteY9" fmla="*/ 230981 h 981075"/>
              <a:gd name="connsiteX10" fmla="*/ 571500 w 771525"/>
              <a:gd name="connsiteY10" fmla="*/ 385762 h 981075"/>
              <a:gd name="connsiteX11" fmla="*/ 385763 w 771525"/>
              <a:gd name="connsiteY11" fmla="*/ 623887 h 981075"/>
              <a:gd name="connsiteX12" fmla="*/ 133350 w 771525"/>
              <a:gd name="connsiteY12" fmla="*/ 962025 h 981075"/>
              <a:gd name="connsiteX13" fmla="*/ 0 w 771525"/>
              <a:gd name="connsiteY13" fmla="*/ 981075 h 981075"/>
              <a:gd name="connsiteX14" fmla="*/ 202407 w 771525"/>
              <a:gd name="connsiteY14" fmla="*/ 5619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71525" h="981075">
                <a:moveTo>
                  <a:pt x="202407" y="561975"/>
                </a:moveTo>
                <a:lnTo>
                  <a:pt x="321469" y="319087"/>
                </a:lnTo>
                <a:lnTo>
                  <a:pt x="392907" y="176212"/>
                </a:lnTo>
                <a:lnTo>
                  <a:pt x="414338" y="138112"/>
                </a:lnTo>
                <a:lnTo>
                  <a:pt x="421482" y="111918"/>
                </a:lnTo>
                <a:lnTo>
                  <a:pt x="369094" y="0"/>
                </a:lnTo>
                <a:lnTo>
                  <a:pt x="771525" y="92868"/>
                </a:lnTo>
                <a:lnTo>
                  <a:pt x="764382" y="154781"/>
                </a:lnTo>
                <a:lnTo>
                  <a:pt x="728663" y="183356"/>
                </a:lnTo>
                <a:lnTo>
                  <a:pt x="688182" y="230981"/>
                </a:lnTo>
                <a:lnTo>
                  <a:pt x="571500" y="385762"/>
                </a:lnTo>
                <a:lnTo>
                  <a:pt x="385763" y="623887"/>
                </a:lnTo>
                <a:lnTo>
                  <a:pt x="133350" y="962025"/>
                </a:lnTo>
                <a:lnTo>
                  <a:pt x="0" y="981075"/>
                </a:lnTo>
                <a:lnTo>
                  <a:pt x="202407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4D026F-EDCC-3440-98FD-1424C6EAC257}"/>
              </a:ext>
            </a:extLst>
          </p:cNvPr>
          <p:cNvSpPr/>
          <p:nvPr/>
        </p:nvSpPr>
        <p:spPr>
          <a:xfrm>
            <a:off x="4865688" y="2824163"/>
            <a:ext cx="2211387" cy="1479550"/>
          </a:xfrm>
          <a:custGeom>
            <a:avLst/>
            <a:gdLst>
              <a:gd name="connsiteX0" fmla="*/ 1112044 w 2212181"/>
              <a:gd name="connsiteY0" fmla="*/ 297656 h 1478756"/>
              <a:gd name="connsiteX1" fmla="*/ 747712 w 2212181"/>
              <a:gd name="connsiteY1" fmla="*/ 338137 h 1478756"/>
              <a:gd name="connsiteX2" fmla="*/ 654844 w 2212181"/>
              <a:gd name="connsiteY2" fmla="*/ 345281 h 1478756"/>
              <a:gd name="connsiteX3" fmla="*/ 564356 w 2212181"/>
              <a:gd name="connsiteY3" fmla="*/ 373856 h 1478756"/>
              <a:gd name="connsiteX4" fmla="*/ 431006 w 2212181"/>
              <a:gd name="connsiteY4" fmla="*/ 404812 h 1478756"/>
              <a:gd name="connsiteX5" fmla="*/ 361950 w 2212181"/>
              <a:gd name="connsiteY5" fmla="*/ 426243 h 1478756"/>
              <a:gd name="connsiteX6" fmla="*/ 292894 w 2212181"/>
              <a:gd name="connsiteY6" fmla="*/ 454818 h 1478756"/>
              <a:gd name="connsiteX7" fmla="*/ 259556 w 2212181"/>
              <a:gd name="connsiteY7" fmla="*/ 473868 h 1478756"/>
              <a:gd name="connsiteX8" fmla="*/ 242887 w 2212181"/>
              <a:gd name="connsiteY8" fmla="*/ 469106 h 1478756"/>
              <a:gd name="connsiteX9" fmla="*/ 204787 w 2212181"/>
              <a:gd name="connsiteY9" fmla="*/ 452437 h 1478756"/>
              <a:gd name="connsiteX10" fmla="*/ 164306 w 2212181"/>
              <a:gd name="connsiteY10" fmla="*/ 421481 h 1478756"/>
              <a:gd name="connsiteX11" fmla="*/ 130969 w 2212181"/>
              <a:gd name="connsiteY11" fmla="*/ 383381 h 1478756"/>
              <a:gd name="connsiteX12" fmla="*/ 78581 w 2212181"/>
              <a:gd name="connsiteY12" fmla="*/ 314325 h 1478756"/>
              <a:gd name="connsiteX13" fmla="*/ 28575 w 2212181"/>
              <a:gd name="connsiteY13" fmla="*/ 240506 h 1478756"/>
              <a:gd name="connsiteX14" fmla="*/ 7144 w 2212181"/>
              <a:gd name="connsiteY14" fmla="*/ 195262 h 1478756"/>
              <a:gd name="connsiteX15" fmla="*/ 2381 w 2212181"/>
              <a:gd name="connsiteY15" fmla="*/ 173831 h 1478756"/>
              <a:gd name="connsiteX16" fmla="*/ 0 w 2212181"/>
              <a:gd name="connsiteY16" fmla="*/ 154781 h 1478756"/>
              <a:gd name="connsiteX17" fmla="*/ 4762 w 2212181"/>
              <a:gd name="connsiteY17" fmla="*/ 145256 h 1478756"/>
              <a:gd name="connsiteX18" fmla="*/ 23812 w 2212181"/>
              <a:gd name="connsiteY18" fmla="*/ 142875 h 1478756"/>
              <a:gd name="connsiteX19" fmla="*/ 50006 w 2212181"/>
              <a:gd name="connsiteY19" fmla="*/ 152400 h 1478756"/>
              <a:gd name="connsiteX20" fmla="*/ 85725 w 2212181"/>
              <a:gd name="connsiteY20" fmla="*/ 173831 h 1478756"/>
              <a:gd name="connsiteX21" fmla="*/ 135731 w 2212181"/>
              <a:gd name="connsiteY21" fmla="*/ 197643 h 1478756"/>
              <a:gd name="connsiteX22" fmla="*/ 190500 w 2212181"/>
              <a:gd name="connsiteY22" fmla="*/ 216693 h 1478756"/>
              <a:gd name="connsiteX23" fmla="*/ 238125 w 2212181"/>
              <a:gd name="connsiteY23" fmla="*/ 226218 h 1478756"/>
              <a:gd name="connsiteX24" fmla="*/ 307181 w 2212181"/>
              <a:gd name="connsiteY24" fmla="*/ 228600 h 1478756"/>
              <a:gd name="connsiteX25" fmla="*/ 359569 w 2212181"/>
              <a:gd name="connsiteY25" fmla="*/ 223837 h 1478756"/>
              <a:gd name="connsiteX26" fmla="*/ 578644 w 2212181"/>
              <a:gd name="connsiteY26" fmla="*/ 190500 h 1478756"/>
              <a:gd name="connsiteX27" fmla="*/ 947737 w 2212181"/>
              <a:gd name="connsiteY27" fmla="*/ 133350 h 1478756"/>
              <a:gd name="connsiteX28" fmla="*/ 1073944 w 2212181"/>
              <a:gd name="connsiteY28" fmla="*/ 119062 h 1478756"/>
              <a:gd name="connsiteX29" fmla="*/ 1419225 w 2212181"/>
              <a:gd name="connsiteY29" fmla="*/ 78581 h 1478756"/>
              <a:gd name="connsiteX30" fmla="*/ 1693069 w 2212181"/>
              <a:gd name="connsiteY30" fmla="*/ 45243 h 1478756"/>
              <a:gd name="connsiteX31" fmla="*/ 1816894 w 2212181"/>
              <a:gd name="connsiteY31" fmla="*/ 11906 h 1478756"/>
              <a:gd name="connsiteX32" fmla="*/ 1850231 w 2212181"/>
              <a:gd name="connsiteY32" fmla="*/ 0 h 1478756"/>
              <a:gd name="connsiteX33" fmla="*/ 1857375 w 2212181"/>
              <a:gd name="connsiteY33" fmla="*/ 0 h 1478756"/>
              <a:gd name="connsiteX34" fmla="*/ 1916906 w 2212181"/>
              <a:gd name="connsiteY34" fmla="*/ 23812 h 1478756"/>
              <a:gd name="connsiteX35" fmla="*/ 2043112 w 2212181"/>
              <a:gd name="connsiteY35" fmla="*/ 92868 h 1478756"/>
              <a:gd name="connsiteX36" fmla="*/ 2109787 w 2212181"/>
              <a:gd name="connsiteY36" fmla="*/ 133350 h 1478756"/>
              <a:gd name="connsiteX37" fmla="*/ 2150269 w 2212181"/>
              <a:gd name="connsiteY37" fmla="*/ 161925 h 1478756"/>
              <a:gd name="connsiteX38" fmla="*/ 2174081 w 2212181"/>
              <a:gd name="connsiteY38" fmla="*/ 183356 h 1478756"/>
              <a:gd name="connsiteX39" fmla="*/ 2190750 w 2212181"/>
              <a:gd name="connsiteY39" fmla="*/ 200025 h 1478756"/>
              <a:gd name="connsiteX40" fmla="*/ 2202656 w 2212181"/>
              <a:gd name="connsiteY40" fmla="*/ 219075 h 1478756"/>
              <a:gd name="connsiteX41" fmla="*/ 2209800 w 2212181"/>
              <a:gd name="connsiteY41" fmla="*/ 238125 h 1478756"/>
              <a:gd name="connsiteX42" fmla="*/ 2212181 w 2212181"/>
              <a:gd name="connsiteY42" fmla="*/ 254793 h 1478756"/>
              <a:gd name="connsiteX43" fmla="*/ 2207419 w 2212181"/>
              <a:gd name="connsiteY43" fmla="*/ 273843 h 1478756"/>
              <a:gd name="connsiteX44" fmla="*/ 2169319 w 2212181"/>
              <a:gd name="connsiteY44" fmla="*/ 338137 h 1478756"/>
              <a:gd name="connsiteX45" fmla="*/ 2145506 w 2212181"/>
              <a:gd name="connsiteY45" fmla="*/ 376237 h 1478756"/>
              <a:gd name="connsiteX46" fmla="*/ 2085975 w 2212181"/>
              <a:gd name="connsiteY46" fmla="*/ 500062 h 1478756"/>
              <a:gd name="connsiteX47" fmla="*/ 2014537 w 2212181"/>
              <a:gd name="connsiteY47" fmla="*/ 714375 h 1478756"/>
              <a:gd name="connsiteX48" fmla="*/ 1943100 w 2212181"/>
              <a:gd name="connsiteY48" fmla="*/ 890587 h 1478756"/>
              <a:gd name="connsiteX49" fmla="*/ 1854994 w 2212181"/>
              <a:gd name="connsiteY49" fmla="*/ 1214437 h 1478756"/>
              <a:gd name="connsiteX50" fmla="*/ 1778794 w 2212181"/>
              <a:gd name="connsiteY50" fmla="*/ 1478756 h 1478756"/>
              <a:gd name="connsiteX51" fmla="*/ 1600200 w 2212181"/>
              <a:gd name="connsiteY51" fmla="*/ 1473993 h 1478756"/>
              <a:gd name="connsiteX52" fmla="*/ 1628775 w 2212181"/>
              <a:gd name="connsiteY52" fmla="*/ 1352550 h 1478756"/>
              <a:gd name="connsiteX53" fmla="*/ 1662112 w 2212181"/>
              <a:gd name="connsiteY53" fmla="*/ 1173956 h 1478756"/>
              <a:gd name="connsiteX54" fmla="*/ 1712119 w 2212181"/>
              <a:gd name="connsiteY54" fmla="*/ 900112 h 1478756"/>
              <a:gd name="connsiteX55" fmla="*/ 1750219 w 2212181"/>
              <a:gd name="connsiteY55" fmla="*/ 740568 h 1478756"/>
              <a:gd name="connsiteX56" fmla="*/ 1802606 w 2212181"/>
              <a:gd name="connsiteY56" fmla="*/ 483393 h 1478756"/>
              <a:gd name="connsiteX57" fmla="*/ 1821656 w 2212181"/>
              <a:gd name="connsiteY57" fmla="*/ 385762 h 1478756"/>
              <a:gd name="connsiteX58" fmla="*/ 1826419 w 2212181"/>
              <a:gd name="connsiteY58" fmla="*/ 350043 h 1478756"/>
              <a:gd name="connsiteX59" fmla="*/ 1826419 w 2212181"/>
              <a:gd name="connsiteY59" fmla="*/ 316706 h 1478756"/>
              <a:gd name="connsiteX60" fmla="*/ 1824037 w 2212181"/>
              <a:gd name="connsiteY60" fmla="*/ 285750 h 1478756"/>
              <a:gd name="connsiteX61" fmla="*/ 1814512 w 2212181"/>
              <a:gd name="connsiteY61" fmla="*/ 266700 h 1478756"/>
              <a:gd name="connsiteX62" fmla="*/ 1797844 w 2212181"/>
              <a:gd name="connsiteY62" fmla="*/ 250031 h 1478756"/>
              <a:gd name="connsiteX63" fmla="*/ 1783556 w 2212181"/>
              <a:gd name="connsiteY63" fmla="*/ 238125 h 1478756"/>
              <a:gd name="connsiteX64" fmla="*/ 1757362 w 2212181"/>
              <a:gd name="connsiteY64" fmla="*/ 228600 h 1478756"/>
              <a:gd name="connsiteX65" fmla="*/ 1504950 w 2212181"/>
              <a:gd name="connsiteY65" fmla="*/ 254793 h 1478756"/>
              <a:gd name="connsiteX66" fmla="*/ 1112044 w 2212181"/>
              <a:gd name="connsiteY66" fmla="*/ 297656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12181" h="1478756">
                <a:moveTo>
                  <a:pt x="1112044" y="297656"/>
                </a:moveTo>
                <a:lnTo>
                  <a:pt x="747712" y="338137"/>
                </a:lnTo>
                <a:lnTo>
                  <a:pt x="654844" y="345281"/>
                </a:lnTo>
                <a:lnTo>
                  <a:pt x="564356" y="373856"/>
                </a:lnTo>
                <a:lnTo>
                  <a:pt x="431006" y="404812"/>
                </a:lnTo>
                <a:lnTo>
                  <a:pt x="361950" y="426243"/>
                </a:lnTo>
                <a:lnTo>
                  <a:pt x="292894" y="454818"/>
                </a:lnTo>
                <a:lnTo>
                  <a:pt x="259556" y="473868"/>
                </a:lnTo>
                <a:lnTo>
                  <a:pt x="242887" y="469106"/>
                </a:lnTo>
                <a:lnTo>
                  <a:pt x="204787" y="452437"/>
                </a:lnTo>
                <a:lnTo>
                  <a:pt x="164306" y="421481"/>
                </a:lnTo>
                <a:lnTo>
                  <a:pt x="130969" y="383381"/>
                </a:lnTo>
                <a:lnTo>
                  <a:pt x="78581" y="314325"/>
                </a:lnTo>
                <a:lnTo>
                  <a:pt x="28575" y="240506"/>
                </a:lnTo>
                <a:lnTo>
                  <a:pt x="7144" y="195262"/>
                </a:lnTo>
                <a:lnTo>
                  <a:pt x="2381" y="173831"/>
                </a:lnTo>
                <a:lnTo>
                  <a:pt x="0" y="154781"/>
                </a:lnTo>
                <a:lnTo>
                  <a:pt x="4762" y="145256"/>
                </a:lnTo>
                <a:lnTo>
                  <a:pt x="23812" y="142875"/>
                </a:lnTo>
                <a:lnTo>
                  <a:pt x="50006" y="152400"/>
                </a:lnTo>
                <a:lnTo>
                  <a:pt x="85725" y="173831"/>
                </a:lnTo>
                <a:lnTo>
                  <a:pt x="135731" y="197643"/>
                </a:lnTo>
                <a:lnTo>
                  <a:pt x="190500" y="216693"/>
                </a:lnTo>
                <a:lnTo>
                  <a:pt x="238125" y="226218"/>
                </a:lnTo>
                <a:lnTo>
                  <a:pt x="307181" y="228600"/>
                </a:lnTo>
                <a:lnTo>
                  <a:pt x="359569" y="223837"/>
                </a:lnTo>
                <a:lnTo>
                  <a:pt x="578644" y="190500"/>
                </a:lnTo>
                <a:lnTo>
                  <a:pt x="947737" y="133350"/>
                </a:lnTo>
                <a:lnTo>
                  <a:pt x="1073944" y="119062"/>
                </a:lnTo>
                <a:lnTo>
                  <a:pt x="1419225" y="78581"/>
                </a:lnTo>
                <a:lnTo>
                  <a:pt x="1693069" y="45243"/>
                </a:lnTo>
                <a:lnTo>
                  <a:pt x="1816894" y="11906"/>
                </a:lnTo>
                <a:lnTo>
                  <a:pt x="1850231" y="0"/>
                </a:lnTo>
                <a:lnTo>
                  <a:pt x="1857375" y="0"/>
                </a:lnTo>
                <a:lnTo>
                  <a:pt x="1916906" y="23812"/>
                </a:lnTo>
                <a:lnTo>
                  <a:pt x="2043112" y="92868"/>
                </a:lnTo>
                <a:lnTo>
                  <a:pt x="2109787" y="133350"/>
                </a:lnTo>
                <a:lnTo>
                  <a:pt x="2150269" y="161925"/>
                </a:lnTo>
                <a:lnTo>
                  <a:pt x="2174081" y="183356"/>
                </a:lnTo>
                <a:lnTo>
                  <a:pt x="2190750" y="200025"/>
                </a:lnTo>
                <a:lnTo>
                  <a:pt x="2202656" y="219075"/>
                </a:lnTo>
                <a:lnTo>
                  <a:pt x="2209800" y="238125"/>
                </a:lnTo>
                <a:lnTo>
                  <a:pt x="2212181" y="254793"/>
                </a:lnTo>
                <a:lnTo>
                  <a:pt x="2207419" y="273843"/>
                </a:lnTo>
                <a:lnTo>
                  <a:pt x="2169319" y="338137"/>
                </a:lnTo>
                <a:lnTo>
                  <a:pt x="2145506" y="376237"/>
                </a:lnTo>
                <a:lnTo>
                  <a:pt x="2085975" y="500062"/>
                </a:lnTo>
                <a:lnTo>
                  <a:pt x="2014537" y="714375"/>
                </a:lnTo>
                <a:lnTo>
                  <a:pt x="1943100" y="890587"/>
                </a:lnTo>
                <a:lnTo>
                  <a:pt x="1854994" y="1214437"/>
                </a:lnTo>
                <a:lnTo>
                  <a:pt x="1778794" y="1478756"/>
                </a:lnTo>
                <a:lnTo>
                  <a:pt x="1600200" y="1473993"/>
                </a:lnTo>
                <a:lnTo>
                  <a:pt x="1628775" y="1352550"/>
                </a:lnTo>
                <a:lnTo>
                  <a:pt x="1662112" y="1173956"/>
                </a:lnTo>
                <a:lnTo>
                  <a:pt x="1712119" y="900112"/>
                </a:lnTo>
                <a:lnTo>
                  <a:pt x="1750219" y="740568"/>
                </a:lnTo>
                <a:lnTo>
                  <a:pt x="1802606" y="483393"/>
                </a:lnTo>
                <a:lnTo>
                  <a:pt x="1821656" y="385762"/>
                </a:lnTo>
                <a:lnTo>
                  <a:pt x="1826419" y="350043"/>
                </a:lnTo>
                <a:lnTo>
                  <a:pt x="1826419" y="316706"/>
                </a:lnTo>
                <a:lnTo>
                  <a:pt x="1824037" y="285750"/>
                </a:lnTo>
                <a:lnTo>
                  <a:pt x="1814512" y="266700"/>
                </a:lnTo>
                <a:lnTo>
                  <a:pt x="1797844" y="250031"/>
                </a:lnTo>
                <a:lnTo>
                  <a:pt x="1783556" y="238125"/>
                </a:lnTo>
                <a:lnTo>
                  <a:pt x="1757362" y="228600"/>
                </a:lnTo>
                <a:lnTo>
                  <a:pt x="1504950" y="254793"/>
                </a:lnTo>
                <a:lnTo>
                  <a:pt x="1112044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C91FE27-F9A2-D547-9E95-7BE5AD071B0D}"/>
              </a:ext>
            </a:extLst>
          </p:cNvPr>
          <p:cNvSpPr/>
          <p:nvPr/>
        </p:nvSpPr>
        <p:spPr>
          <a:xfrm>
            <a:off x="4570413" y="3449638"/>
            <a:ext cx="2735262" cy="541337"/>
          </a:xfrm>
          <a:custGeom>
            <a:avLst/>
            <a:gdLst>
              <a:gd name="connsiteX0" fmla="*/ 1688306 w 2736056"/>
              <a:gd name="connsiteY0" fmla="*/ 304800 h 540544"/>
              <a:gd name="connsiteX1" fmla="*/ 1400175 w 2736056"/>
              <a:gd name="connsiteY1" fmla="*/ 338138 h 540544"/>
              <a:gd name="connsiteX2" fmla="*/ 1233487 w 2736056"/>
              <a:gd name="connsiteY2" fmla="*/ 376238 h 540544"/>
              <a:gd name="connsiteX3" fmla="*/ 873919 w 2736056"/>
              <a:gd name="connsiteY3" fmla="*/ 433388 h 540544"/>
              <a:gd name="connsiteX4" fmla="*/ 542925 w 2736056"/>
              <a:gd name="connsiteY4" fmla="*/ 490538 h 540544"/>
              <a:gd name="connsiteX5" fmla="*/ 488156 w 2736056"/>
              <a:gd name="connsiteY5" fmla="*/ 504825 h 540544"/>
              <a:gd name="connsiteX6" fmla="*/ 433387 w 2736056"/>
              <a:gd name="connsiteY6" fmla="*/ 521494 h 540544"/>
              <a:gd name="connsiteX7" fmla="*/ 378619 w 2736056"/>
              <a:gd name="connsiteY7" fmla="*/ 538163 h 540544"/>
              <a:gd name="connsiteX8" fmla="*/ 352425 w 2736056"/>
              <a:gd name="connsiteY8" fmla="*/ 540544 h 540544"/>
              <a:gd name="connsiteX9" fmla="*/ 316706 w 2736056"/>
              <a:gd name="connsiteY9" fmla="*/ 540544 h 540544"/>
              <a:gd name="connsiteX10" fmla="*/ 285750 w 2736056"/>
              <a:gd name="connsiteY10" fmla="*/ 533400 h 540544"/>
              <a:gd name="connsiteX11" fmla="*/ 228600 w 2736056"/>
              <a:gd name="connsiteY11" fmla="*/ 507207 h 540544"/>
              <a:gd name="connsiteX12" fmla="*/ 183356 w 2736056"/>
              <a:gd name="connsiteY12" fmla="*/ 473869 h 540544"/>
              <a:gd name="connsiteX13" fmla="*/ 90487 w 2736056"/>
              <a:gd name="connsiteY13" fmla="*/ 390525 h 540544"/>
              <a:gd name="connsiteX14" fmla="*/ 42862 w 2736056"/>
              <a:gd name="connsiteY14" fmla="*/ 340519 h 540544"/>
              <a:gd name="connsiteX15" fmla="*/ 16669 w 2736056"/>
              <a:gd name="connsiteY15" fmla="*/ 304800 h 540544"/>
              <a:gd name="connsiteX16" fmla="*/ 7144 w 2736056"/>
              <a:gd name="connsiteY16" fmla="*/ 283369 h 540544"/>
              <a:gd name="connsiteX17" fmla="*/ 0 w 2736056"/>
              <a:gd name="connsiteY17" fmla="*/ 264319 h 540544"/>
              <a:gd name="connsiteX18" fmla="*/ 2381 w 2736056"/>
              <a:gd name="connsiteY18" fmla="*/ 247650 h 540544"/>
              <a:gd name="connsiteX19" fmla="*/ 11906 w 2736056"/>
              <a:gd name="connsiteY19" fmla="*/ 242888 h 540544"/>
              <a:gd name="connsiteX20" fmla="*/ 45244 w 2736056"/>
              <a:gd name="connsiteY20" fmla="*/ 247650 h 540544"/>
              <a:gd name="connsiteX21" fmla="*/ 154781 w 2736056"/>
              <a:gd name="connsiteY21" fmla="*/ 290513 h 540544"/>
              <a:gd name="connsiteX22" fmla="*/ 219075 w 2736056"/>
              <a:gd name="connsiteY22" fmla="*/ 311944 h 540544"/>
              <a:gd name="connsiteX23" fmla="*/ 252412 w 2736056"/>
              <a:gd name="connsiteY23" fmla="*/ 314325 h 540544"/>
              <a:gd name="connsiteX24" fmla="*/ 416719 w 2736056"/>
              <a:gd name="connsiteY24" fmla="*/ 314325 h 540544"/>
              <a:gd name="connsiteX25" fmla="*/ 552450 w 2736056"/>
              <a:gd name="connsiteY25" fmla="*/ 297657 h 540544"/>
              <a:gd name="connsiteX26" fmla="*/ 912019 w 2736056"/>
              <a:gd name="connsiteY26" fmla="*/ 247650 h 540544"/>
              <a:gd name="connsiteX27" fmla="*/ 1226344 w 2736056"/>
              <a:gd name="connsiteY27" fmla="*/ 197644 h 540544"/>
              <a:gd name="connsiteX28" fmla="*/ 1393031 w 2736056"/>
              <a:gd name="connsiteY28" fmla="*/ 164307 h 540544"/>
              <a:gd name="connsiteX29" fmla="*/ 1726406 w 2736056"/>
              <a:gd name="connsiteY29" fmla="*/ 123825 h 540544"/>
              <a:gd name="connsiteX30" fmla="*/ 2062162 w 2736056"/>
              <a:gd name="connsiteY30" fmla="*/ 88107 h 540544"/>
              <a:gd name="connsiteX31" fmla="*/ 2319337 w 2736056"/>
              <a:gd name="connsiteY31" fmla="*/ 66675 h 540544"/>
              <a:gd name="connsiteX32" fmla="*/ 2452687 w 2736056"/>
              <a:gd name="connsiteY32" fmla="*/ 0 h 540544"/>
              <a:gd name="connsiteX33" fmla="*/ 2459831 w 2736056"/>
              <a:gd name="connsiteY33" fmla="*/ 0 h 540544"/>
              <a:gd name="connsiteX34" fmla="*/ 2505075 w 2736056"/>
              <a:gd name="connsiteY34" fmla="*/ 11907 h 540544"/>
              <a:gd name="connsiteX35" fmla="*/ 2571750 w 2736056"/>
              <a:gd name="connsiteY35" fmla="*/ 45244 h 540544"/>
              <a:gd name="connsiteX36" fmla="*/ 2638425 w 2736056"/>
              <a:gd name="connsiteY36" fmla="*/ 88107 h 540544"/>
              <a:gd name="connsiteX37" fmla="*/ 2697956 w 2736056"/>
              <a:gd name="connsiteY37" fmla="*/ 130969 h 540544"/>
              <a:gd name="connsiteX38" fmla="*/ 2717006 w 2736056"/>
              <a:gd name="connsiteY38" fmla="*/ 159544 h 540544"/>
              <a:gd name="connsiteX39" fmla="*/ 2731294 w 2736056"/>
              <a:gd name="connsiteY39" fmla="*/ 192882 h 540544"/>
              <a:gd name="connsiteX40" fmla="*/ 2736056 w 2736056"/>
              <a:gd name="connsiteY40" fmla="*/ 221457 h 540544"/>
              <a:gd name="connsiteX41" fmla="*/ 2736056 w 2736056"/>
              <a:gd name="connsiteY41" fmla="*/ 247650 h 540544"/>
              <a:gd name="connsiteX42" fmla="*/ 2721769 w 2736056"/>
              <a:gd name="connsiteY42" fmla="*/ 271463 h 540544"/>
              <a:gd name="connsiteX43" fmla="*/ 2695575 w 2736056"/>
              <a:gd name="connsiteY43" fmla="*/ 290513 h 540544"/>
              <a:gd name="connsiteX44" fmla="*/ 2640806 w 2736056"/>
              <a:gd name="connsiteY44" fmla="*/ 311944 h 540544"/>
              <a:gd name="connsiteX45" fmla="*/ 2614612 w 2736056"/>
              <a:gd name="connsiteY45" fmla="*/ 314325 h 540544"/>
              <a:gd name="connsiteX46" fmla="*/ 2552700 w 2736056"/>
              <a:gd name="connsiteY46" fmla="*/ 304800 h 540544"/>
              <a:gd name="connsiteX47" fmla="*/ 2438400 w 2736056"/>
              <a:gd name="connsiteY47" fmla="*/ 292894 h 540544"/>
              <a:gd name="connsiteX48" fmla="*/ 2212181 w 2736056"/>
              <a:gd name="connsiteY48" fmla="*/ 292894 h 540544"/>
              <a:gd name="connsiteX49" fmla="*/ 2007394 w 2736056"/>
              <a:gd name="connsiteY49" fmla="*/ 292894 h 540544"/>
              <a:gd name="connsiteX50" fmla="*/ 1688306 w 2736056"/>
              <a:gd name="connsiteY50" fmla="*/ 304800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736056" h="540544">
                <a:moveTo>
                  <a:pt x="1688306" y="304800"/>
                </a:moveTo>
                <a:lnTo>
                  <a:pt x="1400175" y="338138"/>
                </a:lnTo>
                <a:lnTo>
                  <a:pt x="1233487" y="376238"/>
                </a:lnTo>
                <a:lnTo>
                  <a:pt x="873919" y="433388"/>
                </a:lnTo>
                <a:lnTo>
                  <a:pt x="542925" y="490538"/>
                </a:lnTo>
                <a:lnTo>
                  <a:pt x="488156" y="504825"/>
                </a:lnTo>
                <a:lnTo>
                  <a:pt x="433387" y="521494"/>
                </a:lnTo>
                <a:lnTo>
                  <a:pt x="378619" y="538163"/>
                </a:lnTo>
                <a:lnTo>
                  <a:pt x="352425" y="540544"/>
                </a:lnTo>
                <a:lnTo>
                  <a:pt x="316706" y="540544"/>
                </a:lnTo>
                <a:lnTo>
                  <a:pt x="285750" y="533400"/>
                </a:lnTo>
                <a:lnTo>
                  <a:pt x="228600" y="507207"/>
                </a:lnTo>
                <a:lnTo>
                  <a:pt x="183356" y="473869"/>
                </a:lnTo>
                <a:lnTo>
                  <a:pt x="90487" y="390525"/>
                </a:lnTo>
                <a:lnTo>
                  <a:pt x="42862" y="340519"/>
                </a:lnTo>
                <a:lnTo>
                  <a:pt x="16669" y="304800"/>
                </a:lnTo>
                <a:lnTo>
                  <a:pt x="7144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1906" y="242888"/>
                </a:lnTo>
                <a:lnTo>
                  <a:pt x="45244" y="247650"/>
                </a:lnTo>
                <a:lnTo>
                  <a:pt x="154781" y="290513"/>
                </a:lnTo>
                <a:lnTo>
                  <a:pt x="219075" y="311944"/>
                </a:lnTo>
                <a:lnTo>
                  <a:pt x="252412" y="314325"/>
                </a:lnTo>
                <a:lnTo>
                  <a:pt x="416719" y="314325"/>
                </a:lnTo>
                <a:lnTo>
                  <a:pt x="552450" y="297657"/>
                </a:lnTo>
                <a:lnTo>
                  <a:pt x="912019" y="247650"/>
                </a:lnTo>
                <a:lnTo>
                  <a:pt x="1226344" y="197644"/>
                </a:lnTo>
                <a:lnTo>
                  <a:pt x="1393031" y="164307"/>
                </a:lnTo>
                <a:lnTo>
                  <a:pt x="1726406" y="123825"/>
                </a:lnTo>
                <a:lnTo>
                  <a:pt x="2062162" y="88107"/>
                </a:lnTo>
                <a:lnTo>
                  <a:pt x="2319337" y="66675"/>
                </a:lnTo>
                <a:lnTo>
                  <a:pt x="2452687" y="0"/>
                </a:lnTo>
                <a:lnTo>
                  <a:pt x="2459831" y="0"/>
                </a:lnTo>
                <a:lnTo>
                  <a:pt x="2505075" y="11907"/>
                </a:lnTo>
                <a:lnTo>
                  <a:pt x="2571750" y="45244"/>
                </a:lnTo>
                <a:lnTo>
                  <a:pt x="2638425" y="88107"/>
                </a:lnTo>
                <a:lnTo>
                  <a:pt x="2697956" y="130969"/>
                </a:lnTo>
                <a:lnTo>
                  <a:pt x="2717006" y="159544"/>
                </a:lnTo>
                <a:lnTo>
                  <a:pt x="2731294" y="192882"/>
                </a:lnTo>
                <a:lnTo>
                  <a:pt x="2736056" y="221457"/>
                </a:lnTo>
                <a:lnTo>
                  <a:pt x="2736056" y="247650"/>
                </a:lnTo>
                <a:lnTo>
                  <a:pt x="2721769" y="271463"/>
                </a:lnTo>
                <a:lnTo>
                  <a:pt x="2695575" y="290513"/>
                </a:lnTo>
                <a:lnTo>
                  <a:pt x="2640806" y="311944"/>
                </a:lnTo>
                <a:cubicBezTo>
                  <a:pt x="2616204" y="314404"/>
                  <a:pt x="2624971" y="314325"/>
                  <a:pt x="2614612" y="314325"/>
                </a:cubicBezTo>
                <a:lnTo>
                  <a:pt x="2552700" y="304800"/>
                </a:lnTo>
                <a:lnTo>
                  <a:pt x="2438400" y="292894"/>
                </a:lnTo>
                <a:lnTo>
                  <a:pt x="2212181" y="292894"/>
                </a:lnTo>
                <a:lnTo>
                  <a:pt x="2007394" y="292894"/>
                </a:lnTo>
                <a:lnTo>
                  <a:pt x="168830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DDF560D-BEEC-7E4C-92B5-D9233D9FC343}"/>
              </a:ext>
            </a:extLst>
          </p:cNvPr>
          <p:cNvSpPr/>
          <p:nvPr/>
        </p:nvSpPr>
        <p:spPr>
          <a:xfrm>
            <a:off x="4913313" y="4208463"/>
            <a:ext cx="1906587" cy="382587"/>
          </a:xfrm>
          <a:custGeom>
            <a:avLst/>
            <a:gdLst>
              <a:gd name="connsiteX0" fmla="*/ 1378744 w 1907381"/>
              <a:gd name="connsiteY0" fmla="*/ 209550 h 383381"/>
              <a:gd name="connsiteX1" fmla="*/ 1057275 w 1907381"/>
              <a:gd name="connsiteY1" fmla="*/ 254794 h 383381"/>
              <a:gd name="connsiteX2" fmla="*/ 883444 w 1907381"/>
              <a:gd name="connsiteY2" fmla="*/ 271462 h 383381"/>
              <a:gd name="connsiteX3" fmla="*/ 757237 w 1907381"/>
              <a:gd name="connsiteY3" fmla="*/ 283369 h 383381"/>
              <a:gd name="connsiteX4" fmla="*/ 685800 w 1907381"/>
              <a:gd name="connsiteY4" fmla="*/ 295275 h 383381"/>
              <a:gd name="connsiteX5" fmla="*/ 585787 w 1907381"/>
              <a:gd name="connsiteY5" fmla="*/ 319087 h 383381"/>
              <a:gd name="connsiteX6" fmla="*/ 445294 w 1907381"/>
              <a:gd name="connsiteY6" fmla="*/ 359569 h 383381"/>
              <a:gd name="connsiteX7" fmla="*/ 392906 w 1907381"/>
              <a:gd name="connsiteY7" fmla="*/ 378619 h 383381"/>
              <a:gd name="connsiteX8" fmla="*/ 369094 w 1907381"/>
              <a:gd name="connsiteY8" fmla="*/ 383381 h 383381"/>
              <a:gd name="connsiteX9" fmla="*/ 316706 w 1907381"/>
              <a:gd name="connsiteY9" fmla="*/ 378619 h 383381"/>
              <a:gd name="connsiteX10" fmla="*/ 278606 w 1907381"/>
              <a:gd name="connsiteY10" fmla="*/ 369094 h 383381"/>
              <a:gd name="connsiteX11" fmla="*/ 238125 w 1907381"/>
              <a:gd name="connsiteY11" fmla="*/ 352425 h 383381"/>
              <a:gd name="connsiteX12" fmla="*/ 173831 w 1907381"/>
              <a:gd name="connsiteY12" fmla="*/ 314325 h 383381"/>
              <a:gd name="connsiteX13" fmla="*/ 111919 w 1907381"/>
              <a:gd name="connsiteY13" fmla="*/ 266700 h 383381"/>
              <a:gd name="connsiteX14" fmla="*/ 50006 w 1907381"/>
              <a:gd name="connsiteY14" fmla="*/ 207169 h 383381"/>
              <a:gd name="connsiteX15" fmla="*/ 19050 w 1907381"/>
              <a:gd name="connsiteY15" fmla="*/ 173831 h 383381"/>
              <a:gd name="connsiteX16" fmla="*/ 4762 w 1907381"/>
              <a:gd name="connsiteY16" fmla="*/ 154781 h 383381"/>
              <a:gd name="connsiteX17" fmla="*/ 0 w 1907381"/>
              <a:gd name="connsiteY17" fmla="*/ 138112 h 383381"/>
              <a:gd name="connsiteX18" fmla="*/ 4762 w 1907381"/>
              <a:gd name="connsiteY18" fmla="*/ 121444 h 383381"/>
              <a:gd name="connsiteX19" fmla="*/ 23812 w 1907381"/>
              <a:gd name="connsiteY19" fmla="*/ 114300 h 383381"/>
              <a:gd name="connsiteX20" fmla="*/ 52387 w 1907381"/>
              <a:gd name="connsiteY20" fmla="*/ 114300 h 383381"/>
              <a:gd name="connsiteX21" fmla="*/ 95250 w 1907381"/>
              <a:gd name="connsiteY21" fmla="*/ 126206 h 383381"/>
              <a:gd name="connsiteX22" fmla="*/ 169069 w 1907381"/>
              <a:gd name="connsiteY22" fmla="*/ 145256 h 383381"/>
              <a:gd name="connsiteX23" fmla="*/ 247650 w 1907381"/>
              <a:gd name="connsiteY23" fmla="*/ 154781 h 383381"/>
              <a:gd name="connsiteX24" fmla="*/ 314325 w 1907381"/>
              <a:gd name="connsiteY24" fmla="*/ 159544 h 383381"/>
              <a:gd name="connsiteX25" fmla="*/ 402431 w 1907381"/>
              <a:gd name="connsiteY25" fmla="*/ 159544 h 383381"/>
              <a:gd name="connsiteX26" fmla="*/ 552450 w 1907381"/>
              <a:gd name="connsiteY26" fmla="*/ 140494 h 383381"/>
              <a:gd name="connsiteX27" fmla="*/ 888206 w 1907381"/>
              <a:gd name="connsiteY27" fmla="*/ 85725 h 383381"/>
              <a:gd name="connsiteX28" fmla="*/ 1052512 w 1907381"/>
              <a:gd name="connsiteY28" fmla="*/ 73819 h 383381"/>
              <a:gd name="connsiteX29" fmla="*/ 1328737 w 1907381"/>
              <a:gd name="connsiteY29" fmla="*/ 38100 h 383381"/>
              <a:gd name="connsiteX30" fmla="*/ 1585912 w 1907381"/>
              <a:gd name="connsiteY30" fmla="*/ 0 h 383381"/>
              <a:gd name="connsiteX31" fmla="*/ 1747837 w 1907381"/>
              <a:gd name="connsiteY31" fmla="*/ 26194 h 383381"/>
              <a:gd name="connsiteX32" fmla="*/ 1857375 w 1907381"/>
              <a:gd name="connsiteY32" fmla="*/ 69056 h 383381"/>
              <a:gd name="connsiteX33" fmla="*/ 1876425 w 1907381"/>
              <a:gd name="connsiteY33" fmla="*/ 78581 h 383381"/>
              <a:gd name="connsiteX34" fmla="*/ 1890712 w 1907381"/>
              <a:gd name="connsiteY34" fmla="*/ 97631 h 383381"/>
              <a:gd name="connsiteX35" fmla="*/ 1902619 w 1907381"/>
              <a:gd name="connsiteY35" fmla="*/ 121444 h 383381"/>
              <a:gd name="connsiteX36" fmla="*/ 1907381 w 1907381"/>
              <a:gd name="connsiteY36" fmla="*/ 147637 h 383381"/>
              <a:gd name="connsiteX37" fmla="*/ 1902619 w 1907381"/>
              <a:gd name="connsiteY37" fmla="*/ 169069 h 383381"/>
              <a:gd name="connsiteX38" fmla="*/ 1883569 w 1907381"/>
              <a:gd name="connsiteY38" fmla="*/ 188119 h 383381"/>
              <a:gd name="connsiteX39" fmla="*/ 1831181 w 1907381"/>
              <a:gd name="connsiteY39" fmla="*/ 216694 h 383381"/>
              <a:gd name="connsiteX40" fmla="*/ 1788319 w 1907381"/>
              <a:gd name="connsiteY40" fmla="*/ 226219 h 383381"/>
              <a:gd name="connsiteX41" fmla="*/ 1700212 w 1907381"/>
              <a:gd name="connsiteY41" fmla="*/ 214312 h 383381"/>
              <a:gd name="connsiteX42" fmla="*/ 1559719 w 1907381"/>
              <a:gd name="connsiteY42" fmla="*/ 204787 h 383381"/>
              <a:gd name="connsiteX43" fmla="*/ 1378744 w 1907381"/>
              <a:gd name="connsiteY43" fmla="*/ 20955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07381" h="383381">
                <a:moveTo>
                  <a:pt x="1378744" y="209550"/>
                </a:moveTo>
                <a:lnTo>
                  <a:pt x="1057275" y="254794"/>
                </a:lnTo>
                <a:lnTo>
                  <a:pt x="883444" y="271462"/>
                </a:lnTo>
                <a:lnTo>
                  <a:pt x="757237" y="283369"/>
                </a:lnTo>
                <a:lnTo>
                  <a:pt x="685800" y="295275"/>
                </a:lnTo>
                <a:lnTo>
                  <a:pt x="585787" y="319087"/>
                </a:lnTo>
                <a:lnTo>
                  <a:pt x="445294" y="359569"/>
                </a:lnTo>
                <a:lnTo>
                  <a:pt x="392906" y="378619"/>
                </a:lnTo>
                <a:lnTo>
                  <a:pt x="369094" y="383381"/>
                </a:lnTo>
                <a:lnTo>
                  <a:pt x="316706" y="378619"/>
                </a:lnTo>
                <a:lnTo>
                  <a:pt x="278606" y="369094"/>
                </a:lnTo>
                <a:lnTo>
                  <a:pt x="238125" y="352425"/>
                </a:lnTo>
                <a:lnTo>
                  <a:pt x="173831" y="314325"/>
                </a:lnTo>
                <a:lnTo>
                  <a:pt x="111919" y="266700"/>
                </a:lnTo>
                <a:lnTo>
                  <a:pt x="50006" y="207169"/>
                </a:lnTo>
                <a:lnTo>
                  <a:pt x="19050" y="173831"/>
                </a:lnTo>
                <a:lnTo>
                  <a:pt x="4762" y="154781"/>
                </a:lnTo>
                <a:lnTo>
                  <a:pt x="0" y="138112"/>
                </a:lnTo>
                <a:lnTo>
                  <a:pt x="4762" y="121444"/>
                </a:lnTo>
                <a:lnTo>
                  <a:pt x="23812" y="114300"/>
                </a:lnTo>
                <a:lnTo>
                  <a:pt x="52387" y="114300"/>
                </a:lnTo>
                <a:lnTo>
                  <a:pt x="95250" y="126206"/>
                </a:lnTo>
                <a:lnTo>
                  <a:pt x="169069" y="145256"/>
                </a:lnTo>
                <a:lnTo>
                  <a:pt x="247650" y="154781"/>
                </a:lnTo>
                <a:lnTo>
                  <a:pt x="314325" y="159544"/>
                </a:lnTo>
                <a:lnTo>
                  <a:pt x="402431" y="159544"/>
                </a:lnTo>
                <a:lnTo>
                  <a:pt x="552450" y="140494"/>
                </a:lnTo>
                <a:lnTo>
                  <a:pt x="888206" y="85725"/>
                </a:lnTo>
                <a:lnTo>
                  <a:pt x="1052512" y="73819"/>
                </a:lnTo>
                <a:lnTo>
                  <a:pt x="1328737" y="38100"/>
                </a:lnTo>
                <a:lnTo>
                  <a:pt x="1585912" y="0"/>
                </a:lnTo>
                <a:lnTo>
                  <a:pt x="1747837" y="26194"/>
                </a:lnTo>
                <a:lnTo>
                  <a:pt x="1857375" y="69056"/>
                </a:lnTo>
                <a:lnTo>
                  <a:pt x="1876425" y="78581"/>
                </a:lnTo>
                <a:lnTo>
                  <a:pt x="1890712" y="97631"/>
                </a:lnTo>
                <a:lnTo>
                  <a:pt x="1902619" y="121444"/>
                </a:lnTo>
                <a:lnTo>
                  <a:pt x="1907381" y="147637"/>
                </a:lnTo>
                <a:lnTo>
                  <a:pt x="1902619" y="169069"/>
                </a:lnTo>
                <a:lnTo>
                  <a:pt x="1883569" y="188119"/>
                </a:lnTo>
                <a:lnTo>
                  <a:pt x="1831181" y="216694"/>
                </a:lnTo>
                <a:lnTo>
                  <a:pt x="1788319" y="226219"/>
                </a:lnTo>
                <a:lnTo>
                  <a:pt x="1700212" y="214312"/>
                </a:lnTo>
                <a:lnTo>
                  <a:pt x="1559719" y="204787"/>
                </a:lnTo>
                <a:lnTo>
                  <a:pt x="1378744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D57FCB2-A419-2148-9039-5DF4C0B18EB7}"/>
              </a:ext>
            </a:extLst>
          </p:cNvPr>
          <p:cNvSpPr/>
          <p:nvPr/>
        </p:nvSpPr>
        <p:spPr>
          <a:xfrm rot="16200000">
            <a:off x="4216401" y="4337050"/>
            <a:ext cx="3016250" cy="587375"/>
          </a:xfrm>
          <a:custGeom>
            <a:avLst/>
            <a:gdLst>
              <a:gd name="connsiteX0" fmla="*/ 1488798 w 3016232"/>
              <a:gd name="connsiteY0" fmla="*/ 564094 h 587276"/>
              <a:gd name="connsiteX1" fmla="*/ 1058644 w 3016232"/>
              <a:gd name="connsiteY1" fmla="*/ 564094 h 587276"/>
              <a:gd name="connsiteX2" fmla="*/ 880915 w 3016232"/>
              <a:gd name="connsiteY2" fmla="*/ 564094 h 587276"/>
              <a:gd name="connsiteX3" fmla="*/ 736672 w 3016232"/>
              <a:gd name="connsiteY3" fmla="*/ 564094 h 587276"/>
              <a:gd name="connsiteX4" fmla="*/ 631065 w 3016232"/>
              <a:gd name="connsiteY4" fmla="*/ 569246 h 587276"/>
              <a:gd name="connsiteX5" fmla="*/ 463640 w 3016232"/>
              <a:gd name="connsiteY5" fmla="*/ 579549 h 587276"/>
              <a:gd name="connsiteX6" fmla="*/ 386366 w 3016232"/>
              <a:gd name="connsiteY6" fmla="*/ 587276 h 587276"/>
              <a:gd name="connsiteX7" fmla="*/ 370912 w 3016232"/>
              <a:gd name="connsiteY7" fmla="*/ 582125 h 587276"/>
              <a:gd name="connsiteX8" fmla="*/ 327124 w 3016232"/>
              <a:gd name="connsiteY8" fmla="*/ 561519 h 587276"/>
              <a:gd name="connsiteX9" fmla="*/ 262729 w 3016232"/>
              <a:gd name="connsiteY9" fmla="*/ 535761 h 587276"/>
              <a:gd name="connsiteX10" fmla="*/ 208638 w 3016232"/>
              <a:gd name="connsiteY10" fmla="*/ 522882 h 587276"/>
              <a:gd name="connsiteX11" fmla="*/ 110759 w 3016232"/>
              <a:gd name="connsiteY11" fmla="*/ 479094 h 587276"/>
              <a:gd name="connsiteX12" fmla="*/ 74698 w 3016232"/>
              <a:gd name="connsiteY12" fmla="*/ 461063 h 587276"/>
              <a:gd name="connsiteX13" fmla="*/ 41213 w 3016232"/>
              <a:gd name="connsiteY13" fmla="*/ 437881 h 587276"/>
              <a:gd name="connsiteX14" fmla="*/ 20606 w 3016232"/>
              <a:gd name="connsiteY14" fmla="*/ 419851 h 587276"/>
              <a:gd name="connsiteX15" fmla="*/ 7728 w 3016232"/>
              <a:gd name="connsiteY15" fmla="*/ 401821 h 587276"/>
              <a:gd name="connsiteX16" fmla="*/ 0 w 3016232"/>
              <a:gd name="connsiteY16" fmla="*/ 383790 h 587276"/>
              <a:gd name="connsiteX17" fmla="*/ 2576 w 3016232"/>
              <a:gd name="connsiteY17" fmla="*/ 363184 h 587276"/>
              <a:gd name="connsiteX18" fmla="*/ 15455 w 3016232"/>
              <a:gd name="connsiteY18" fmla="*/ 347729 h 587276"/>
              <a:gd name="connsiteX19" fmla="*/ 56667 w 3016232"/>
              <a:gd name="connsiteY19" fmla="*/ 319396 h 587276"/>
              <a:gd name="connsiteX20" fmla="*/ 128789 w 3016232"/>
              <a:gd name="connsiteY20" fmla="*/ 278183 h 587276"/>
              <a:gd name="connsiteX21" fmla="*/ 182880 w 3016232"/>
              <a:gd name="connsiteY21" fmla="*/ 255001 h 587276"/>
              <a:gd name="connsiteX22" fmla="*/ 574398 w 3016232"/>
              <a:gd name="connsiteY22" fmla="*/ 303941 h 587276"/>
              <a:gd name="connsiteX23" fmla="*/ 628489 w 3016232"/>
              <a:gd name="connsiteY23" fmla="*/ 319396 h 587276"/>
              <a:gd name="connsiteX24" fmla="*/ 664550 w 3016232"/>
              <a:gd name="connsiteY24" fmla="*/ 332275 h 587276"/>
              <a:gd name="connsiteX25" fmla="*/ 700611 w 3016232"/>
              <a:gd name="connsiteY25" fmla="*/ 337426 h 587276"/>
              <a:gd name="connsiteX26" fmla="*/ 991673 w 3016232"/>
              <a:gd name="connsiteY26" fmla="*/ 342578 h 587276"/>
              <a:gd name="connsiteX27" fmla="*/ 1661375 w 3016232"/>
              <a:gd name="connsiteY27" fmla="*/ 340002 h 587276"/>
              <a:gd name="connsiteX28" fmla="*/ 1836528 w 3016232"/>
              <a:gd name="connsiteY28" fmla="*/ 345153 h 587276"/>
              <a:gd name="connsiteX29" fmla="*/ 2307894 w 3016232"/>
              <a:gd name="connsiteY29" fmla="*/ 340002 h 587276"/>
              <a:gd name="connsiteX30" fmla="*/ 2483047 w 3016232"/>
              <a:gd name="connsiteY30" fmla="*/ 340002 h 587276"/>
              <a:gd name="connsiteX31" fmla="*/ 2689109 w 3016232"/>
              <a:gd name="connsiteY31" fmla="*/ 340002 h 587276"/>
              <a:gd name="connsiteX32" fmla="*/ 2725170 w 3016232"/>
              <a:gd name="connsiteY32" fmla="*/ 319396 h 587276"/>
              <a:gd name="connsiteX33" fmla="*/ 2774110 w 3016232"/>
              <a:gd name="connsiteY33" fmla="*/ 293638 h 587276"/>
              <a:gd name="connsiteX34" fmla="*/ 2815322 w 3016232"/>
              <a:gd name="connsiteY34" fmla="*/ 265304 h 587276"/>
              <a:gd name="connsiteX35" fmla="*/ 2830777 w 3016232"/>
              <a:gd name="connsiteY35" fmla="*/ 247274 h 587276"/>
              <a:gd name="connsiteX36" fmla="*/ 2861686 w 3016232"/>
              <a:gd name="connsiteY36" fmla="*/ 208637 h 587276"/>
              <a:gd name="connsiteX37" fmla="*/ 2892595 w 3016232"/>
              <a:gd name="connsiteY37" fmla="*/ 167425 h 587276"/>
              <a:gd name="connsiteX38" fmla="*/ 2985323 w 3016232"/>
              <a:gd name="connsiteY38" fmla="*/ 0 h 587276"/>
              <a:gd name="connsiteX39" fmla="*/ 3016232 w 3016232"/>
              <a:gd name="connsiteY39" fmla="*/ 136516 h 587276"/>
              <a:gd name="connsiteX40" fmla="*/ 2951838 w 3016232"/>
              <a:gd name="connsiteY40" fmla="*/ 255001 h 587276"/>
              <a:gd name="connsiteX41" fmla="*/ 2897747 w 3016232"/>
              <a:gd name="connsiteY41" fmla="*/ 386366 h 587276"/>
              <a:gd name="connsiteX42" fmla="*/ 2866837 w 3016232"/>
              <a:gd name="connsiteY42" fmla="*/ 466215 h 587276"/>
              <a:gd name="connsiteX43" fmla="*/ 2853959 w 3016232"/>
              <a:gd name="connsiteY43" fmla="*/ 489397 h 587276"/>
              <a:gd name="connsiteX44" fmla="*/ 2830777 w 3016232"/>
              <a:gd name="connsiteY44" fmla="*/ 507427 h 587276"/>
              <a:gd name="connsiteX45" fmla="*/ 2776685 w 3016232"/>
              <a:gd name="connsiteY45" fmla="*/ 533185 h 587276"/>
              <a:gd name="connsiteX46" fmla="*/ 2707139 w 3016232"/>
              <a:gd name="connsiteY46" fmla="*/ 551215 h 587276"/>
              <a:gd name="connsiteX47" fmla="*/ 2516532 w 3016232"/>
              <a:gd name="connsiteY47" fmla="*/ 566670 h 587276"/>
              <a:gd name="connsiteX48" fmla="*/ 2364561 w 3016232"/>
              <a:gd name="connsiteY48" fmla="*/ 561519 h 587276"/>
              <a:gd name="connsiteX49" fmla="*/ 1833952 w 3016232"/>
              <a:gd name="connsiteY49" fmla="*/ 564094 h 587276"/>
              <a:gd name="connsiteX50" fmla="*/ 1488798 w 3016232"/>
              <a:gd name="connsiteY50" fmla="*/ 564094 h 58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16232" h="587276">
                <a:moveTo>
                  <a:pt x="1488798" y="564094"/>
                </a:moveTo>
                <a:lnTo>
                  <a:pt x="1058644" y="564094"/>
                </a:lnTo>
                <a:lnTo>
                  <a:pt x="880915" y="564094"/>
                </a:lnTo>
                <a:lnTo>
                  <a:pt x="736672" y="564094"/>
                </a:lnTo>
                <a:lnTo>
                  <a:pt x="631065" y="569246"/>
                </a:lnTo>
                <a:lnTo>
                  <a:pt x="463640" y="579549"/>
                </a:lnTo>
                <a:lnTo>
                  <a:pt x="386366" y="587276"/>
                </a:lnTo>
                <a:lnTo>
                  <a:pt x="370912" y="582125"/>
                </a:lnTo>
                <a:lnTo>
                  <a:pt x="327124" y="561519"/>
                </a:lnTo>
                <a:lnTo>
                  <a:pt x="262729" y="535761"/>
                </a:lnTo>
                <a:lnTo>
                  <a:pt x="208638" y="522882"/>
                </a:lnTo>
                <a:lnTo>
                  <a:pt x="110759" y="479094"/>
                </a:lnTo>
                <a:lnTo>
                  <a:pt x="74698" y="461063"/>
                </a:lnTo>
                <a:lnTo>
                  <a:pt x="41213" y="437881"/>
                </a:lnTo>
                <a:lnTo>
                  <a:pt x="20606" y="419851"/>
                </a:lnTo>
                <a:lnTo>
                  <a:pt x="7728" y="401821"/>
                </a:lnTo>
                <a:lnTo>
                  <a:pt x="0" y="383790"/>
                </a:lnTo>
                <a:lnTo>
                  <a:pt x="2576" y="363184"/>
                </a:lnTo>
                <a:lnTo>
                  <a:pt x="15455" y="347729"/>
                </a:lnTo>
                <a:lnTo>
                  <a:pt x="56667" y="319396"/>
                </a:lnTo>
                <a:lnTo>
                  <a:pt x="128789" y="278183"/>
                </a:lnTo>
                <a:lnTo>
                  <a:pt x="182880" y="255001"/>
                </a:lnTo>
                <a:lnTo>
                  <a:pt x="574398" y="303941"/>
                </a:lnTo>
                <a:lnTo>
                  <a:pt x="628489" y="319396"/>
                </a:lnTo>
                <a:lnTo>
                  <a:pt x="664550" y="332275"/>
                </a:lnTo>
                <a:lnTo>
                  <a:pt x="700611" y="337426"/>
                </a:lnTo>
                <a:lnTo>
                  <a:pt x="991673" y="342578"/>
                </a:lnTo>
                <a:lnTo>
                  <a:pt x="1661375" y="340002"/>
                </a:lnTo>
                <a:lnTo>
                  <a:pt x="1836528" y="345153"/>
                </a:lnTo>
                <a:lnTo>
                  <a:pt x="2307894" y="340002"/>
                </a:lnTo>
                <a:lnTo>
                  <a:pt x="2483047" y="340002"/>
                </a:lnTo>
                <a:lnTo>
                  <a:pt x="2689109" y="340002"/>
                </a:lnTo>
                <a:lnTo>
                  <a:pt x="2725170" y="319396"/>
                </a:lnTo>
                <a:lnTo>
                  <a:pt x="2774110" y="293638"/>
                </a:lnTo>
                <a:lnTo>
                  <a:pt x="2815322" y="265304"/>
                </a:lnTo>
                <a:lnTo>
                  <a:pt x="2830777" y="247274"/>
                </a:lnTo>
                <a:lnTo>
                  <a:pt x="2861686" y="208637"/>
                </a:lnTo>
                <a:lnTo>
                  <a:pt x="2892595" y="167425"/>
                </a:lnTo>
                <a:lnTo>
                  <a:pt x="2985323" y="0"/>
                </a:lnTo>
                <a:lnTo>
                  <a:pt x="3016232" y="136516"/>
                </a:lnTo>
                <a:lnTo>
                  <a:pt x="2951838" y="255001"/>
                </a:lnTo>
                <a:lnTo>
                  <a:pt x="2897747" y="386366"/>
                </a:lnTo>
                <a:lnTo>
                  <a:pt x="2866837" y="466215"/>
                </a:lnTo>
                <a:lnTo>
                  <a:pt x="2853959" y="489397"/>
                </a:lnTo>
                <a:lnTo>
                  <a:pt x="2830777" y="507427"/>
                </a:lnTo>
                <a:lnTo>
                  <a:pt x="2776685" y="533185"/>
                </a:lnTo>
                <a:lnTo>
                  <a:pt x="2707139" y="551215"/>
                </a:lnTo>
                <a:lnTo>
                  <a:pt x="2516532" y="566670"/>
                </a:lnTo>
                <a:lnTo>
                  <a:pt x="2364561" y="561519"/>
                </a:lnTo>
                <a:lnTo>
                  <a:pt x="1833952" y="564094"/>
                </a:lnTo>
                <a:lnTo>
                  <a:pt x="1488798" y="564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3F617D6-B648-9B44-ABED-327D1804EA94}"/>
              </a:ext>
            </a:extLst>
          </p:cNvPr>
          <p:cNvSpPr/>
          <p:nvPr/>
        </p:nvSpPr>
        <p:spPr>
          <a:xfrm>
            <a:off x="5191125" y="5443538"/>
            <a:ext cx="588963" cy="542925"/>
          </a:xfrm>
          <a:custGeom>
            <a:avLst/>
            <a:gdLst>
              <a:gd name="connsiteX0" fmla="*/ 228600 w 588169"/>
              <a:gd name="connsiteY0" fmla="*/ 88106 h 542925"/>
              <a:gd name="connsiteX1" fmla="*/ 381000 w 588169"/>
              <a:gd name="connsiteY1" fmla="*/ 145256 h 542925"/>
              <a:gd name="connsiteX2" fmla="*/ 423863 w 588169"/>
              <a:gd name="connsiteY2" fmla="*/ 157162 h 542925"/>
              <a:gd name="connsiteX3" fmla="*/ 454819 w 588169"/>
              <a:gd name="connsiteY3" fmla="*/ 161925 h 542925"/>
              <a:gd name="connsiteX4" fmla="*/ 490538 w 588169"/>
              <a:gd name="connsiteY4" fmla="*/ 157162 h 542925"/>
              <a:gd name="connsiteX5" fmla="*/ 521494 w 588169"/>
              <a:gd name="connsiteY5" fmla="*/ 150018 h 542925"/>
              <a:gd name="connsiteX6" fmla="*/ 588169 w 588169"/>
              <a:gd name="connsiteY6" fmla="*/ 0 h 542925"/>
              <a:gd name="connsiteX7" fmla="*/ 538163 w 588169"/>
              <a:gd name="connsiteY7" fmla="*/ 542925 h 542925"/>
              <a:gd name="connsiteX8" fmla="*/ 495300 w 588169"/>
              <a:gd name="connsiteY8" fmla="*/ 509587 h 542925"/>
              <a:gd name="connsiteX9" fmla="*/ 421481 w 588169"/>
              <a:gd name="connsiteY9" fmla="*/ 426243 h 542925"/>
              <a:gd name="connsiteX10" fmla="*/ 319088 w 588169"/>
              <a:gd name="connsiteY10" fmla="*/ 321468 h 542925"/>
              <a:gd name="connsiteX11" fmla="*/ 209550 w 588169"/>
              <a:gd name="connsiteY11" fmla="*/ 219075 h 542925"/>
              <a:gd name="connsiteX12" fmla="*/ 92869 w 588169"/>
              <a:gd name="connsiteY12" fmla="*/ 123825 h 542925"/>
              <a:gd name="connsiteX13" fmla="*/ 19050 w 588169"/>
              <a:gd name="connsiteY13" fmla="*/ 66675 h 542925"/>
              <a:gd name="connsiteX14" fmla="*/ 4763 w 588169"/>
              <a:gd name="connsiteY14" fmla="*/ 47625 h 542925"/>
              <a:gd name="connsiteX15" fmla="*/ 0 w 588169"/>
              <a:gd name="connsiteY15" fmla="*/ 28575 h 542925"/>
              <a:gd name="connsiteX16" fmla="*/ 9525 w 588169"/>
              <a:gd name="connsiteY16" fmla="*/ 11906 h 542925"/>
              <a:gd name="connsiteX17" fmla="*/ 33338 w 588169"/>
              <a:gd name="connsiteY17" fmla="*/ 9525 h 542925"/>
              <a:gd name="connsiteX18" fmla="*/ 138113 w 588169"/>
              <a:gd name="connsiteY18" fmla="*/ 50006 h 542925"/>
              <a:gd name="connsiteX19" fmla="*/ 228600 w 588169"/>
              <a:gd name="connsiteY19" fmla="*/ 8810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8169" h="542925">
                <a:moveTo>
                  <a:pt x="228600" y="88106"/>
                </a:moveTo>
                <a:lnTo>
                  <a:pt x="381000" y="145256"/>
                </a:lnTo>
                <a:lnTo>
                  <a:pt x="423863" y="157162"/>
                </a:lnTo>
                <a:lnTo>
                  <a:pt x="454819" y="161925"/>
                </a:lnTo>
                <a:lnTo>
                  <a:pt x="490538" y="157162"/>
                </a:lnTo>
                <a:lnTo>
                  <a:pt x="521494" y="150018"/>
                </a:lnTo>
                <a:lnTo>
                  <a:pt x="588169" y="0"/>
                </a:lnTo>
                <a:lnTo>
                  <a:pt x="538163" y="542925"/>
                </a:lnTo>
                <a:lnTo>
                  <a:pt x="495300" y="509587"/>
                </a:lnTo>
                <a:lnTo>
                  <a:pt x="421481" y="426243"/>
                </a:lnTo>
                <a:lnTo>
                  <a:pt x="319088" y="321468"/>
                </a:lnTo>
                <a:lnTo>
                  <a:pt x="209550" y="219075"/>
                </a:lnTo>
                <a:lnTo>
                  <a:pt x="92869" y="123825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8575"/>
                </a:lnTo>
                <a:lnTo>
                  <a:pt x="9525" y="11906"/>
                </a:lnTo>
                <a:lnTo>
                  <a:pt x="33338" y="9525"/>
                </a:lnTo>
                <a:lnTo>
                  <a:pt x="138113" y="50006"/>
                </a:lnTo>
                <a:lnTo>
                  <a:pt x="228600" y="8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253394-BFA6-41D8-8B86-0425A101BC71}"/>
              </a:ext>
            </a:extLst>
          </p:cNvPr>
          <p:cNvGrpSpPr/>
          <p:nvPr/>
        </p:nvGrpSpPr>
        <p:grpSpPr>
          <a:xfrm>
            <a:off x="2428875" y="1417638"/>
            <a:ext cx="4876800" cy="4749800"/>
            <a:chOff x="2581275" y="1541463"/>
            <a:chExt cx="4876800" cy="47498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3CC5D68D-DE9E-40D6-B634-03A4D5A7BA81}"/>
                </a:ext>
              </a:extLst>
            </p:cNvPr>
            <p:cNvSpPr/>
            <p:nvPr/>
          </p:nvSpPr>
          <p:spPr>
            <a:xfrm>
              <a:off x="2851150" y="20145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2E6688E-15D7-422A-B958-FCA940CA6DD8}"/>
                </a:ext>
              </a:extLst>
            </p:cNvPr>
            <p:cNvSpPr/>
            <p:nvPr/>
          </p:nvSpPr>
          <p:spPr>
            <a:xfrm>
              <a:off x="4760913" y="15922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05C788D1-CFF8-4819-8777-CA460E928423}"/>
                </a:ext>
              </a:extLst>
            </p:cNvPr>
            <p:cNvSpPr/>
            <p:nvPr/>
          </p:nvSpPr>
          <p:spPr>
            <a:xfrm rot="16200000">
              <a:off x="2063751" y="46720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D7B6F9C1-7E58-497E-B0F6-21C96C256A5F}"/>
                </a:ext>
              </a:extLst>
            </p:cNvPr>
            <p:cNvSpPr/>
            <p:nvPr/>
          </p:nvSpPr>
          <p:spPr>
            <a:xfrm rot="16200000">
              <a:off x="3032919" y="21343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ADAC862-F2A9-4EB6-9D61-10F070AC4998}"/>
                </a:ext>
              </a:extLst>
            </p:cNvPr>
            <p:cNvSpPr/>
            <p:nvPr/>
          </p:nvSpPr>
          <p:spPr>
            <a:xfrm>
              <a:off x="2962275" y="25336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B58BEC0-1BD0-4DE9-BDD8-2C6F2B58AE64}"/>
                </a:ext>
              </a:extLst>
            </p:cNvPr>
            <p:cNvSpPr/>
            <p:nvPr/>
          </p:nvSpPr>
          <p:spPr>
            <a:xfrm>
              <a:off x="2581275" y="29987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FB681BB-D114-4F41-9A25-23D361239F91}"/>
                </a:ext>
              </a:extLst>
            </p:cNvPr>
            <p:cNvSpPr/>
            <p:nvPr/>
          </p:nvSpPr>
          <p:spPr>
            <a:xfrm rot="16200000">
              <a:off x="2625726" y="42465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8ECFCF89-E0F9-4DA1-B85C-649DCC608E02}"/>
                </a:ext>
              </a:extLst>
            </p:cNvPr>
            <p:cNvSpPr/>
            <p:nvPr/>
          </p:nvSpPr>
          <p:spPr>
            <a:xfrm>
              <a:off x="3789363" y="56276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856B1EDF-EC78-47E8-BFF8-E5F5C4FC4363}"/>
                </a:ext>
              </a:extLst>
            </p:cNvPr>
            <p:cNvSpPr/>
            <p:nvPr/>
          </p:nvSpPr>
          <p:spPr>
            <a:xfrm>
              <a:off x="3327400" y="42211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CBB0ED9-742A-4228-930D-6FB79669A959}"/>
                </a:ext>
              </a:extLst>
            </p:cNvPr>
            <p:cNvSpPr/>
            <p:nvPr/>
          </p:nvSpPr>
          <p:spPr>
            <a:xfrm>
              <a:off x="3300413" y="48212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026C52B2-E712-4D3C-A90C-61FA0AA386F1}"/>
                </a:ext>
              </a:extLst>
            </p:cNvPr>
            <p:cNvSpPr/>
            <p:nvPr/>
          </p:nvSpPr>
          <p:spPr>
            <a:xfrm>
              <a:off x="5414963" y="20335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D0F779CD-714E-4FC0-91D8-A6AA6C7C4EAB}"/>
                </a:ext>
              </a:extLst>
            </p:cNvPr>
            <p:cNvSpPr/>
            <p:nvPr/>
          </p:nvSpPr>
          <p:spPr>
            <a:xfrm>
              <a:off x="5918200" y="22050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DD0ECFD-B4FA-4347-8EB4-5CC7C5D6D6C9}"/>
                </a:ext>
              </a:extLst>
            </p:cNvPr>
            <p:cNvSpPr/>
            <p:nvPr/>
          </p:nvSpPr>
          <p:spPr>
            <a:xfrm>
              <a:off x="5018088" y="29765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CAB97D2-6437-4B30-BC99-29D7129F402B}"/>
                </a:ext>
              </a:extLst>
            </p:cNvPr>
            <p:cNvSpPr/>
            <p:nvPr/>
          </p:nvSpPr>
          <p:spPr>
            <a:xfrm>
              <a:off x="4722813" y="36020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3B6B749B-FC69-4017-A91E-FEE215527FF8}"/>
                </a:ext>
              </a:extLst>
            </p:cNvPr>
            <p:cNvSpPr/>
            <p:nvPr/>
          </p:nvSpPr>
          <p:spPr>
            <a:xfrm>
              <a:off x="5065713" y="43608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77718687-24B7-4E07-88F0-F89449BF7F58}"/>
                </a:ext>
              </a:extLst>
            </p:cNvPr>
            <p:cNvSpPr/>
            <p:nvPr/>
          </p:nvSpPr>
          <p:spPr>
            <a:xfrm rot="16200000">
              <a:off x="4368801" y="44894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E1C93198-ABF3-456E-8A57-217AC82A2E7B}"/>
                </a:ext>
              </a:extLst>
            </p:cNvPr>
            <p:cNvSpPr/>
            <p:nvPr/>
          </p:nvSpPr>
          <p:spPr>
            <a:xfrm>
              <a:off x="5343525" y="55959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7E21CEF1-9D46-436F-BB66-F69FBBE4DD6C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6E683644-5214-40B6-9828-D9B2A0217B80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76BC907-D988-43EA-881C-66B8E6B767B3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C587B7C4-22B1-4F2B-89CE-428C795C7564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566D2DB2-9C37-4001-BCFF-D45AF75B62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C4516656-407A-4D6D-B115-60F24E0E9BB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5EFC90C0-3457-4055-9E54-E971542F21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92C51009-BFFD-4F26-9AC1-12F82D6462D1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9EBF8BAF-18D7-473F-A9BC-ABD5FFE101FF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A8B4DE29-5A35-4124-9D24-68A9EF5140E0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1A6FE860-ACC4-4E96-93FF-F2AB418C3891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298E96C0-74E4-409F-84A4-69BF620B78DB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DD06B87-181F-4A03-9272-36401ED5C8FB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7E0EBE72-0A17-46DC-8CA2-93EC41558B41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18AA160F-F1EA-437E-BF48-A585E0CCBBE9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F1D61F75-D196-44BE-A251-457CE843CA6E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8E938731-6772-496E-AD6F-35D4F0338C0E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03E96A06-2B87-43EE-B694-CFF54D2E336D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4000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14B5FB-C5E8-484B-BF2D-F77FF8092A0E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6E6C7E-0B72-7047-B1DE-AF0B0F164C8E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B606398-6E67-0741-A31A-F5CD65780DBE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DBD57EF-66D8-BD41-ADB4-2EF8D4385F6B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36EE2A7-E973-3E44-A6F3-6306C0703C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4FC8886-BE82-E049-B426-C53A12F0067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8F8117-A55A-3D42-9FA6-4330FA4448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8A12785-8419-454C-82FA-8BD7CE530A22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25996A0-ABEA-A242-B089-32D08ABA9AA2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9D2BAC6-A44C-9C4A-9E29-BB51E803CC11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0BA9B4-E0E8-4C41-8036-E7F562DFF1BB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5965A10-150D-7740-8043-4ADE264878B6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2D7A0ED-17A8-9A4A-A234-5F67FC3B6F15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066DAAE-8922-C648-B6E7-0EA20FE93754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E84418C-CFF9-BF43-9D03-9B08BD5AB59A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67219B1-2D42-C344-82A7-4A0B0F299361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4F936E9-0CAD-5B46-AE46-293FC5A86D8D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35790D-063C-044C-B8AF-19AE36255B0A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878239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94B88F-BB1A-024F-A7CE-CD6388547CAB}"/>
              </a:ext>
            </a:extLst>
          </p:cNvPr>
          <p:cNvSpPr/>
          <p:nvPr/>
        </p:nvSpPr>
        <p:spPr>
          <a:xfrm>
            <a:off x="4533900" y="1325563"/>
            <a:ext cx="595313" cy="798512"/>
          </a:xfrm>
          <a:custGeom>
            <a:avLst/>
            <a:gdLst>
              <a:gd name="connsiteX0" fmla="*/ 257175 w 595313"/>
              <a:gd name="connsiteY0" fmla="*/ 535782 h 797719"/>
              <a:gd name="connsiteX1" fmla="*/ 254794 w 595313"/>
              <a:gd name="connsiteY1" fmla="*/ 378619 h 797719"/>
              <a:gd name="connsiteX2" fmla="*/ 250031 w 595313"/>
              <a:gd name="connsiteY2" fmla="*/ 323850 h 797719"/>
              <a:gd name="connsiteX3" fmla="*/ 242888 w 595313"/>
              <a:gd name="connsiteY3" fmla="*/ 288132 h 797719"/>
              <a:gd name="connsiteX4" fmla="*/ 226219 w 595313"/>
              <a:gd name="connsiteY4" fmla="*/ 250032 h 797719"/>
              <a:gd name="connsiteX5" fmla="*/ 207169 w 595313"/>
              <a:gd name="connsiteY5" fmla="*/ 221457 h 797719"/>
              <a:gd name="connsiteX6" fmla="*/ 176213 w 595313"/>
              <a:gd name="connsiteY6" fmla="*/ 185738 h 797719"/>
              <a:gd name="connsiteX7" fmla="*/ 152400 w 595313"/>
              <a:gd name="connsiteY7" fmla="*/ 161925 h 797719"/>
              <a:gd name="connsiteX8" fmla="*/ 121444 w 595313"/>
              <a:gd name="connsiteY8" fmla="*/ 138113 h 797719"/>
              <a:gd name="connsiteX9" fmla="*/ 88106 w 595313"/>
              <a:gd name="connsiteY9" fmla="*/ 116682 h 797719"/>
              <a:gd name="connsiteX10" fmla="*/ 33338 w 595313"/>
              <a:gd name="connsiteY10" fmla="*/ 88107 h 797719"/>
              <a:gd name="connsiteX11" fmla="*/ 14288 w 595313"/>
              <a:gd name="connsiteY11" fmla="*/ 76200 h 797719"/>
              <a:gd name="connsiteX12" fmla="*/ 2381 w 595313"/>
              <a:gd name="connsiteY12" fmla="*/ 61913 h 797719"/>
              <a:gd name="connsiteX13" fmla="*/ 0 w 595313"/>
              <a:gd name="connsiteY13" fmla="*/ 33338 h 797719"/>
              <a:gd name="connsiteX14" fmla="*/ 0 w 595313"/>
              <a:gd name="connsiteY14" fmla="*/ 19050 h 797719"/>
              <a:gd name="connsiteX15" fmla="*/ 11906 w 595313"/>
              <a:gd name="connsiteY15" fmla="*/ 4763 h 797719"/>
              <a:gd name="connsiteX16" fmla="*/ 33338 w 595313"/>
              <a:gd name="connsiteY16" fmla="*/ 0 h 797719"/>
              <a:gd name="connsiteX17" fmla="*/ 123825 w 595313"/>
              <a:gd name="connsiteY17" fmla="*/ 2382 h 797719"/>
              <a:gd name="connsiteX18" fmla="*/ 209550 w 595313"/>
              <a:gd name="connsiteY18" fmla="*/ 9525 h 797719"/>
              <a:gd name="connsiteX19" fmla="*/ 292894 w 595313"/>
              <a:gd name="connsiteY19" fmla="*/ 19050 h 797719"/>
              <a:gd name="connsiteX20" fmla="*/ 376238 w 595313"/>
              <a:gd name="connsiteY20" fmla="*/ 33338 h 797719"/>
              <a:gd name="connsiteX21" fmla="*/ 435769 w 595313"/>
              <a:gd name="connsiteY21" fmla="*/ 50007 h 797719"/>
              <a:gd name="connsiteX22" fmla="*/ 490538 w 595313"/>
              <a:gd name="connsiteY22" fmla="*/ 73819 h 797719"/>
              <a:gd name="connsiteX23" fmla="*/ 526256 w 595313"/>
              <a:gd name="connsiteY23" fmla="*/ 95250 h 797719"/>
              <a:gd name="connsiteX24" fmla="*/ 557213 w 595313"/>
              <a:gd name="connsiteY24" fmla="*/ 119063 h 797719"/>
              <a:gd name="connsiteX25" fmla="*/ 578644 w 595313"/>
              <a:gd name="connsiteY25" fmla="*/ 150019 h 797719"/>
              <a:gd name="connsiteX26" fmla="*/ 590550 w 595313"/>
              <a:gd name="connsiteY26" fmla="*/ 180975 h 797719"/>
              <a:gd name="connsiteX27" fmla="*/ 595313 w 595313"/>
              <a:gd name="connsiteY27" fmla="*/ 211932 h 797719"/>
              <a:gd name="connsiteX28" fmla="*/ 581025 w 595313"/>
              <a:gd name="connsiteY28" fmla="*/ 280988 h 797719"/>
              <a:gd name="connsiteX29" fmla="*/ 566738 w 595313"/>
              <a:gd name="connsiteY29" fmla="*/ 323850 h 797719"/>
              <a:gd name="connsiteX30" fmla="*/ 540544 w 595313"/>
              <a:gd name="connsiteY30" fmla="*/ 419100 h 797719"/>
              <a:gd name="connsiteX31" fmla="*/ 526256 w 595313"/>
              <a:gd name="connsiteY31" fmla="*/ 516732 h 797719"/>
              <a:gd name="connsiteX32" fmla="*/ 523875 w 595313"/>
              <a:gd name="connsiteY32" fmla="*/ 569119 h 797719"/>
              <a:gd name="connsiteX33" fmla="*/ 526256 w 595313"/>
              <a:gd name="connsiteY33" fmla="*/ 759619 h 797719"/>
              <a:gd name="connsiteX34" fmla="*/ 252413 w 595313"/>
              <a:gd name="connsiteY34" fmla="*/ 797719 h 797719"/>
              <a:gd name="connsiteX35" fmla="*/ 257175 w 595313"/>
              <a:gd name="connsiteY35" fmla="*/ 535782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5313" h="797719">
                <a:moveTo>
                  <a:pt x="257175" y="535782"/>
                </a:moveTo>
                <a:cubicBezTo>
                  <a:pt x="256381" y="483394"/>
                  <a:pt x="255588" y="431007"/>
                  <a:pt x="254794" y="378619"/>
                </a:cubicBezTo>
                <a:lnTo>
                  <a:pt x="250031" y="323850"/>
                </a:lnTo>
                <a:lnTo>
                  <a:pt x="242888" y="288132"/>
                </a:lnTo>
                <a:lnTo>
                  <a:pt x="226219" y="250032"/>
                </a:lnTo>
                <a:lnTo>
                  <a:pt x="207169" y="221457"/>
                </a:lnTo>
                <a:lnTo>
                  <a:pt x="176213" y="185738"/>
                </a:lnTo>
                <a:lnTo>
                  <a:pt x="152400" y="161925"/>
                </a:lnTo>
                <a:lnTo>
                  <a:pt x="121444" y="138113"/>
                </a:lnTo>
                <a:lnTo>
                  <a:pt x="88106" y="116682"/>
                </a:lnTo>
                <a:lnTo>
                  <a:pt x="33338" y="88107"/>
                </a:lnTo>
                <a:lnTo>
                  <a:pt x="14288" y="76200"/>
                </a:lnTo>
                <a:lnTo>
                  <a:pt x="2381" y="61913"/>
                </a:lnTo>
                <a:lnTo>
                  <a:pt x="0" y="33338"/>
                </a:lnTo>
                <a:lnTo>
                  <a:pt x="0" y="19050"/>
                </a:lnTo>
                <a:lnTo>
                  <a:pt x="11906" y="4763"/>
                </a:lnTo>
                <a:lnTo>
                  <a:pt x="33338" y="0"/>
                </a:lnTo>
                <a:lnTo>
                  <a:pt x="123825" y="2382"/>
                </a:lnTo>
                <a:lnTo>
                  <a:pt x="209550" y="9525"/>
                </a:lnTo>
                <a:lnTo>
                  <a:pt x="292894" y="19050"/>
                </a:lnTo>
                <a:lnTo>
                  <a:pt x="376238" y="33338"/>
                </a:lnTo>
                <a:lnTo>
                  <a:pt x="435769" y="50007"/>
                </a:lnTo>
                <a:lnTo>
                  <a:pt x="490538" y="73819"/>
                </a:lnTo>
                <a:lnTo>
                  <a:pt x="526256" y="95250"/>
                </a:lnTo>
                <a:lnTo>
                  <a:pt x="557213" y="119063"/>
                </a:lnTo>
                <a:lnTo>
                  <a:pt x="578644" y="150019"/>
                </a:lnTo>
                <a:lnTo>
                  <a:pt x="590550" y="180975"/>
                </a:lnTo>
                <a:lnTo>
                  <a:pt x="595313" y="211932"/>
                </a:lnTo>
                <a:lnTo>
                  <a:pt x="581025" y="280988"/>
                </a:lnTo>
                <a:lnTo>
                  <a:pt x="566738" y="323850"/>
                </a:lnTo>
                <a:lnTo>
                  <a:pt x="540544" y="419100"/>
                </a:lnTo>
                <a:lnTo>
                  <a:pt x="526256" y="516732"/>
                </a:lnTo>
                <a:lnTo>
                  <a:pt x="523875" y="569119"/>
                </a:lnTo>
                <a:cubicBezTo>
                  <a:pt x="524669" y="632619"/>
                  <a:pt x="525462" y="696119"/>
                  <a:pt x="526256" y="759619"/>
                </a:cubicBezTo>
                <a:lnTo>
                  <a:pt x="252413" y="797719"/>
                </a:lnTo>
                <a:cubicBezTo>
                  <a:pt x="254000" y="709613"/>
                  <a:pt x="255588" y="621506"/>
                  <a:pt x="257175" y="53578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F72CA6-51F9-3740-986A-D687E792E6AA}"/>
              </a:ext>
            </a:extLst>
          </p:cNvPr>
          <p:cNvSpPr/>
          <p:nvPr/>
        </p:nvSpPr>
        <p:spPr>
          <a:xfrm>
            <a:off x="2832100" y="1938338"/>
            <a:ext cx="439738" cy="1147762"/>
          </a:xfrm>
          <a:custGeom>
            <a:avLst/>
            <a:gdLst>
              <a:gd name="connsiteX0" fmla="*/ 138113 w 440532"/>
              <a:gd name="connsiteY0" fmla="*/ 602456 h 1147762"/>
              <a:gd name="connsiteX1" fmla="*/ 188119 w 440532"/>
              <a:gd name="connsiteY1" fmla="*/ 516731 h 1147762"/>
              <a:gd name="connsiteX2" fmla="*/ 211932 w 440532"/>
              <a:gd name="connsiteY2" fmla="*/ 469106 h 1147762"/>
              <a:gd name="connsiteX3" fmla="*/ 240507 w 440532"/>
              <a:gd name="connsiteY3" fmla="*/ 376237 h 1147762"/>
              <a:gd name="connsiteX4" fmla="*/ 254794 w 440532"/>
              <a:gd name="connsiteY4" fmla="*/ 307181 h 1147762"/>
              <a:gd name="connsiteX5" fmla="*/ 259557 w 440532"/>
              <a:gd name="connsiteY5" fmla="*/ 252412 h 1147762"/>
              <a:gd name="connsiteX6" fmla="*/ 259557 w 440532"/>
              <a:gd name="connsiteY6" fmla="*/ 188118 h 1147762"/>
              <a:gd name="connsiteX7" fmla="*/ 252413 w 440532"/>
              <a:gd name="connsiteY7" fmla="*/ 100012 h 1147762"/>
              <a:gd name="connsiteX8" fmla="*/ 240507 w 440532"/>
              <a:gd name="connsiteY8" fmla="*/ 45243 h 1147762"/>
              <a:gd name="connsiteX9" fmla="*/ 242888 w 440532"/>
              <a:gd name="connsiteY9" fmla="*/ 28575 h 1147762"/>
              <a:gd name="connsiteX10" fmla="*/ 254794 w 440532"/>
              <a:gd name="connsiteY10" fmla="*/ 9525 h 1147762"/>
              <a:gd name="connsiteX11" fmla="*/ 271463 w 440532"/>
              <a:gd name="connsiteY11" fmla="*/ 0 h 1147762"/>
              <a:gd name="connsiteX12" fmla="*/ 290513 w 440532"/>
              <a:gd name="connsiteY12" fmla="*/ 0 h 1147762"/>
              <a:gd name="connsiteX13" fmla="*/ 309563 w 440532"/>
              <a:gd name="connsiteY13" fmla="*/ 14287 h 1147762"/>
              <a:gd name="connsiteX14" fmla="*/ 361950 w 440532"/>
              <a:gd name="connsiteY14" fmla="*/ 69056 h 1147762"/>
              <a:gd name="connsiteX15" fmla="*/ 388144 w 440532"/>
              <a:gd name="connsiteY15" fmla="*/ 107156 h 1147762"/>
              <a:gd name="connsiteX16" fmla="*/ 409575 w 440532"/>
              <a:gd name="connsiteY16" fmla="*/ 161925 h 1147762"/>
              <a:gd name="connsiteX17" fmla="*/ 428625 w 440532"/>
              <a:gd name="connsiteY17" fmla="*/ 219075 h 1147762"/>
              <a:gd name="connsiteX18" fmla="*/ 440532 w 440532"/>
              <a:gd name="connsiteY18" fmla="*/ 295275 h 1147762"/>
              <a:gd name="connsiteX19" fmla="*/ 440532 w 440532"/>
              <a:gd name="connsiteY19" fmla="*/ 447675 h 1147762"/>
              <a:gd name="connsiteX20" fmla="*/ 381000 w 440532"/>
              <a:gd name="connsiteY20" fmla="*/ 650081 h 1147762"/>
              <a:gd name="connsiteX21" fmla="*/ 330994 w 440532"/>
              <a:gd name="connsiteY21" fmla="*/ 809625 h 1147762"/>
              <a:gd name="connsiteX22" fmla="*/ 271463 w 440532"/>
              <a:gd name="connsiteY22" fmla="*/ 976312 h 1147762"/>
              <a:gd name="connsiteX23" fmla="*/ 211932 w 440532"/>
              <a:gd name="connsiteY23" fmla="*/ 1090612 h 1147762"/>
              <a:gd name="connsiteX24" fmla="*/ 180975 w 440532"/>
              <a:gd name="connsiteY24" fmla="*/ 1126331 h 1147762"/>
              <a:gd name="connsiteX25" fmla="*/ 161925 w 440532"/>
              <a:gd name="connsiteY25" fmla="*/ 1140618 h 1147762"/>
              <a:gd name="connsiteX26" fmla="*/ 138113 w 440532"/>
              <a:gd name="connsiteY26" fmla="*/ 1147762 h 1147762"/>
              <a:gd name="connsiteX27" fmla="*/ 109538 w 440532"/>
              <a:gd name="connsiteY27" fmla="*/ 1145381 h 1147762"/>
              <a:gd name="connsiteX28" fmla="*/ 85725 w 440532"/>
              <a:gd name="connsiteY28" fmla="*/ 1128712 h 1147762"/>
              <a:gd name="connsiteX29" fmla="*/ 57150 w 440532"/>
              <a:gd name="connsiteY29" fmla="*/ 1090612 h 1147762"/>
              <a:gd name="connsiteX30" fmla="*/ 30957 w 440532"/>
              <a:gd name="connsiteY30" fmla="*/ 1035843 h 1147762"/>
              <a:gd name="connsiteX31" fmla="*/ 7144 w 440532"/>
              <a:gd name="connsiteY31" fmla="*/ 950118 h 1147762"/>
              <a:gd name="connsiteX32" fmla="*/ 0 w 440532"/>
              <a:gd name="connsiteY32" fmla="*/ 881062 h 1147762"/>
              <a:gd name="connsiteX33" fmla="*/ 0 w 440532"/>
              <a:gd name="connsiteY33" fmla="*/ 831056 h 1147762"/>
              <a:gd name="connsiteX34" fmla="*/ 9525 w 440532"/>
              <a:gd name="connsiteY34" fmla="*/ 790575 h 1147762"/>
              <a:gd name="connsiteX35" fmla="*/ 40482 w 440532"/>
              <a:gd name="connsiteY35" fmla="*/ 740568 h 1147762"/>
              <a:gd name="connsiteX36" fmla="*/ 138113 w 440532"/>
              <a:gd name="connsiteY36" fmla="*/ 602456 h 114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0532" h="1147762">
                <a:moveTo>
                  <a:pt x="138113" y="602456"/>
                </a:moveTo>
                <a:lnTo>
                  <a:pt x="188119" y="516731"/>
                </a:lnTo>
                <a:lnTo>
                  <a:pt x="211932" y="469106"/>
                </a:lnTo>
                <a:lnTo>
                  <a:pt x="240507" y="376237"/>
                </a:lnTo>
                <a:lnTo>
                  <a:pt x="254794" y="307181"/>
                </a:lnTo>
                <a:lnTo>
                  <a:pt x="259557" y="252412"/>
                </a:lnTo>
                <a:lnTo>
                  <a:pt x="259557" y="188118"/>
                </a:lnTo>
                <a:lnTo>
                  <a:pt x="252413" y="100012"/>
                </a:lnTo>
                <a:lnTo>
                  <a:pt x="240507" y="45243"/>
                </a:lnTo>
                <a:lnTo>
                  <a:pt x="242888" y="28575"/>
                </a:lnTo>
                <a:lnTo>
                  <a:pt x="254794" y="9525"/>
                </a:lnTo>
                <a:lnTo>
                  <a:pt x="271463" y="0"/>
                </a:lnTo>
                <a:lnTo>
                  <a:pt x="290513" y="0"/>
                </a:lnTo>
                <a:lnTo>
                  <a:pt x="309563" y="14287"/>
                </a:lnTo>
                <a:lnTo>
                  <a:pt x="361950" y="69056"/>
                </a:lnTo>
                <a:lnTo>
                  <a:pt x="388144" y="107156"/>
                </a:lnTo>
                <a:lnTo>
                  <a:pt x="409575" y="161925"/>
                </a:lnTo>
                <a:lnTo>
                  <a:pt x="428625" y="219075"/>
                </a:lnTo>
                <a:lnTo>
                  <a:pt x="440532" y="295275"/>
                </a:lnTo>
                <a:lnTo>
                  <a:pt x="440532" y="447675"/>
                </a:lnTo>
                <a:lnTo>
                  <a:pt x="381000" y="650081"/>
                </a:lnTo>
                <a:lnTo>
                  <a:pt x="330994" y="809625"/>
                </a:lnTo>
                <a:lnTo>
                  <a:pt x="271463" y="976312"/>
                </a:lnTo>
                <a:lnTo>
                  <a:pt x="211932" y="1090612"/>
                </a:lnTo>
                <a:lnTo>
                  <a:pt x="180975" y="1126331"/>
                </a:lnTo>
                <a:lnTo>
                  <a:pt x="161925" y="1140618"/>
                </a:lnTo>
                <a:lnTo>
                  <a:pt x="138113" y="1147762"/>
                </a:lnTo>
                <a:lnTo>
                  <a:pt x="109538" y="1145381"/>
                </a:lnTo>
                <a:lnTo>
                  <a:pt x="85725" y="1128712"/>
                </a:lnTo>
                <a:lnTo>
                  <a:pt x="57150" y="1090612"/>
                </a:lnTo>
                <a:lnTo>
                  <a:pt x="30957" y="1035843"/>
                </a:lnTo>
                <a:lnTo>
                  <a:pt x="7144" y="950118"/>
                </a:lnTo>
                <a:lnTo>
                  <a:pt x="0" y="881062"/>
                </a:lnTo>
                <a:lnTo>
                  <a:pt x="0" y="831056"/>
                </a:lnTo>
                <a:lnTo>
                  <a:pt x="9525" y="790575"/>
                </a:lnTo>
                <a:lnTo>
                  <a:pt x="40482" y="740568"/>
                </a:lnTo>
                <a:lnTo>
                  <a:pt x="138113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3E1B89F-1A91-F64B-BA22-45455D85E608}"/>
              </a:ext>
            </a:extLst>
          </p:cNvPr>
          <p:cNvSpPr/>
          <p:nvPr/>
        </p:nvSpPr>
        <p:spPr>
          <a:xfrm rot="16200000">
            <a:off x="2514600" y="4175126"/>
            <a:ext cx="3189287" cy="411162"/>
          </a:xfrm>
          <a:custGeom>
            <a:avLst/>
            <a:gdLst>
              <a:gd name="connsiteX0" fmla="*/ 1757445 w 3189829"/>
              <a:gd name="connsiteY0" fmla="*/ 372632 h 412273"/>
              <a:gd name="connsiteX1" fmla="*/ 1012183 w 3189829"/>
              <a:gd name="connsiteY1" fmla="*/ 372632 h 412273"/>
              <a:gd name="connsiteX2" fmla="*/ 409630 w 3189829"/>
              <a:gd name="connsiteY2" fmla="*/ 369989 h 412273"/>
              <a:gd name="connsiteX3" fmla="*/ 240493 w 3189829"/>
              <a:gd name="connsiteY3" fmla="*/ 348847 h 412273"/>
              <a:gd name="connsiteX4" fmla="*/ 118925 w 3189829"/>
              <a:gd name="connsiteY4" fmla="*/ 351489 h 412273"/>
              <a:gd name="connsiteX5" fmla="*/ 55498 w 3189829"/>
              <a:gd name="connsiteY5" fmla="*/ 346204 h 412273"/>
              <a:gd name="connsiteX6" fmla="*/ 29071 w 3189829"/>
              <a:gd name="connsiteY6" fmla="*/ 335633 h 412273"/>
              <a:gd name="connsiteX7" fmla="*/ 7928 w 3189829"/>
              <a:gd name="connsiteY7" fmla="*/ 317133 h 412273"/>
              <a:gd name="connsiteX8" fmla="*/ 0 w 3189829"/>
              <a:gd name="connsiteY8" fmla="*/ 277492 h 412273"/>
              <a:gd name="connsiteX9" fmla="*/ 2643 w 3189829"/>
              <a:gd name="connsiteY9" fmla="*/ 240493 h 412273"/>
              <a:gd name="connsiteX10" fmla="*/ 15857 w 3189829"/>
              <a:gd name="connsiteY10" fmla="*/ 214065 h 412273"/>
              <a:gd name="connsiteX11" fmla="*/ 36999 w 3189829"/>
              <a:gd name="connsiteY11" fmla="*/ 190280 h 412273"/>
              <a:gd name="connsiteX12" fmla="*/ 73998 w 3189829"/>
              <a:gd name="connsiteY12" fmla="*/ 163852 h 412273"/>
              <a:gd name="connsiteX13" fmla="*/ 118925 w 3189829"/>
              <a:gd name="connsiteY13" fmla="*/ 140067 h 412273"/>
              <a:gd name="connsiteX14" fmla="*/ 182352 w 3189829"/>
              <a:gd name="connsiteY14" fmla="*/ 116283 h 412273"/>
              <a:gd name="connsiteX15" fmla="*/ 261635 w 3189829"/>
              <a:gd name="connsiteY15" fmla="*/ 95140 h 412273"/>
              <a:gd name="connsiteX16" fmla="*/ 319776 w 3189829"/>
              <a:gd name="connsiteY16" fmla="*/ 84569 h 412273"/>
              <a:gd name="connsiteX17" fmla="*/ 417559 w 3189829"/>
              <a:gd name="connsiteY17" fmla="*/ 92498 h 412273"/>
              <a:gd name="connsiteX18" fmla="*/ 520627 w 3189829"/>
              <a:gd name="connsiteY18" fmla="*/ 103069 h 412273"/>
              <a:gd name="connsiteX19" fmla="*/ 597267 w 3189829"/>
              <a:gd name="connsiteY19" fmla="*/ 105711 h 412273"/>
              <a:gd name="connsiteX20" fmla="*/ 848331 w 3189829"/>
              <a:gd name="connsiteY20" fmla="*/ 108354 h 412273"/>
              <a:gd name="connsiteX21" fmla="*/ 1337244 w 3189829"/>
              <a:gd name="connsiteY21" fmla="*/ 110997 h 412273"/>
              <a:gd name="connsiteX22" fmla="*/ 1736303 w 3189829"/>
              <a:gd name="connsiteY22" fmla="*/ 118925 h 412273"/>
              <a:gd name="connsiteX23" fmla="*/ 2278072 w 3189829"/>
              <a:gd name="connsiteY23" fmla="*/ 121568 h 412273"/>
              <a:gd name="connsiteX24" fmla="*/ 2735272 w 3189829"/>
              <a:gd name="connsiteY24" fmla="*/ 126854 h 412273"/>
              <a:gd name="connsiteX25" fmla="*/ 2870053 w 3189829"/>
              <a:gd name="connsiteY25" fmla="*/ 124211 h 412273"/>
              <a:gd name="connsiteX26" fmla="*/ 2917623 w 3189829"/>
              <a:gd name="connsiteY26" fmla="*/ 118925 h 412273"/>
              <a:gd name="connsiteX27" fmla="*/ 2965193 w 3189829"/>
              <a:gd name="connsiteY27" fmla="*/ 110997 h 412273"/>
              <a:gd name="connsiteX28" fmla="*/ 3012763 w 3189829"/>
              <a:gd name="connsiteY28" fmla="*/ 92498 h 412273"/>
              <a:gd name="connsiteX29" fmla="*/ 3076190 w 3189829"/>
              <a:gd name="connsiteY29" fmla="*/ 58141 h 412273"/>
              <a:gd name="connsiteX30" fmla="*/ 3118474 w 3189829"/>
              <a:gd name="connsiteY30" fmla="*/ 21143 h 412273"/>
              <a:gd name="connsiteX31" fmla="*/ 3144902 w 3189829"/>
              <a:gd name="connsiteY31" fmla="*/ 5286 h 412273"/>
              <a:gd name="connsiteX32" fmla="*/ 3168687 w 3189829"/>
              <a:gd name="connsiteY32" fmla="*/ 0 h 412273"/>
              <a:gd name="connsiteX33" fmla="*/ 3181901 w 3189829"/>
              <a:gd name="connsiteY33" fmla="*/ 2643 h 412273"/>
              <a:gd name="connsiteX34" fmla="*/ 3184543 w 3189829"/>
              <a:gd name="connsiteY34" fmla="*/ 7929 h 412273"/>
              <a:gd name="connsiteX35" fmla="*/ 3189829 w 3189829"/>
              <a:gd name="connsiteY35" fmla="*/ 10572 h 412273"/>
              <a:gd name="connsiteX36" fmla="*/ 3176615 w 3189829"/>
              <a:gd name="connsiteY36" fmla="*/ 58141 h 412273"/>
              <a:gd name="connsiteX37" fmla="*/ 3129045 w 3189829"/>
              <a:gd name="connsiteY37" fmla="*/ 179709 h 412273"/>
              <a:gd name="connsiteX38" fmla="*/ 3068261 w 3189829"/>
              <a:gd name="connsiteY38" fmla="*/ 317133 h 412273"/>
              <a:gd name="connsiteX39" fmla="*/ 3004835 w 3189829"/>
              <a:gd name="connsiteY39" fmla="*/ 412273 h 412273"/>
              <a:gd name="connsiteX40" fmla="*/ 2856839 w 3189829"/>
              <a:gd name="connsiteY40" fmla="*/ 391131 h 412273"/>
              <a:gd name="connsiteX41" fmla="*/ 2185575 w 3189829"/>
              <a:gd name="connsiteY41" fmla="*/ 388488 h 412273"/>
              <a:gd name="connsiteX42" fmla="*/ 2066650 w 3189829"/>
              <a:gd name="connsiteY42" fmla="*/ 372632 h 412273"/>
              <a:gd name="connsiteX43" fmla="*/ 1757445 w 3189829"/>
              <a:gd name="connsiteY43" fmla="*/ 372632 h 41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189829" h="412273">
                <a:moveTo>
                  <a:pt x="1757445" y="372632"/>
                </a:moveTo>
                <a:lnTo>
                  <a:pt x="1012183" y="372632"/>
                </a:lnTo>
                <a:lnTo>
                  <a:pt x="409630" y="369989"/>
                </a:lnTo>
                <a:lnTo>
                  <a:pt x="240493" y="348847"/>
                </a:lnTo>
                <a:lnTo>
                  <a:pt x="118925" y="351489"/>
                </a:lnTo>
                <a:lnTo>
                  <a:pt x="55498" y="346204"/>
                </a:lnTo>
                <a:lnTo>
                  <a:pt x="29071" y="335633"/>
                </a:lnTo>
                <a:lnTo>
                  <a:pt x="7928" y="317133"/>
                </a:lnTo>
                <a:lnTo>
                  <a:pt x="0" y="277492"/>
                </a:lnTo>
                <a:lnTo>
                  <a:pt x="2643" y="240493"/>
                </a:lnTo>
                <a:lnTo>
                  <a:pt x="15857" y="214065"/>
                </a:lnTo>
                <a:lnTo>
                  <a:pt x="36999" y="190280"/>
                </a:lnTo>
                <a:lnTo>
                  <a:pt x="73998" y="163852"/>
                </a:lnTo>
                <a:lnTo>
                  <a:pt x="118925" y="140067"/>
                </a:lnTo>
                <a:lnTo>
                  <a:pt x="182352" y="116283"/>
                </a:lnTo>
                <a:lnTo>
                  <a:pt x="261635" y="95140"/>
                </a:lnTo>
                <a:lnTo>
                  <a:pt x="319776" y="84569"/>
                </a:lnTo>
                <a:lnTo>
                  <a:pt x="417559" y="92498"/>
                </a:lnTo>
                <a:lnTo>
                  <a:pt x="520627" y="103069"/>
                </a:lnTo>
                <a:lnTo>
                  <a:pt x="597267" y="105711"/>
                </a:lnTo>
                <a:lnTo>
                  <a:pt x="848331" y="108354"/>
                </a:lnTo>
                <a:lnTo>
                  <a:pt x="1337244" y="110997"/>
                </a:lnTo>
                <a:lnTo>
                  <a:pt x="1736303" y="118925"/>
                </a:lnTo>
                <a:lnTo>
                  <a:pt x="2278072" y="121568"/>
                </a:lnTo>
                <a:lnTo>
                  <a:pt x="2735272" y="126854"/>
                </a:lnTo>
                <a:lnTo>
                  <a:pt x="2870053" y="124211"/>
                </a:lnTo>
                <a:lnTo>
                  <a:pt x="2917623" y="118925"/>
                </a:lnTo>
                <a:lnTo>
                  <a:pt x="2965193" y="110997"/>
                </a:lnTo>
                <a:lnTo>
                  <a:pt x="3012763" y="92498"/>
                </a:lnTo>
                <a:lnTo>
                  <a:pt x="3076190" y="58141"/>
                </a:lnTo>
                <a:lnTo>
                  <a:pt x="3118474" y="21143"/>
                </a:lnTo>
                <a:lnTo>
                  <a:pt x="3144902" y="5286"/>
                </a:lnTo>
                <a:lnTo>
                  <a:pt x="3168687" y="0"/>
                </a:lnTo>
                <a:lnTo>
                  <a:pt x="3181901" y="2643"/>
                </a:lnTo>
                <a:lnTo>
                  <a:pt x="3184543" y="7929"/>
                </a:lnTo>
                <a:lnTo>
                  <a:pt x="3189829" y="10572"/>
                </a:lnTo>
                <a:lnTo>
                  <a:pt x="3176615" y="58141"/>
                </a:lnTo>
                <a:lnTo>
                  <a:pt x="3129045" y="179709"/>
                </a:lnTo>
                <a:lnTo>
                  <a:pt x="3068261" y="317133"/>
                </a:lnTo>
                <a:lnTo>
                  <a:pt x="3004835" y="412273"/>
                </a:lnTo>
                <a:lnTo>
                  <a:pt x="2856839" y="391131"/>
                </a:lnTo>
                <a:lnTo>
                  <a:pt x="2185575" y="388488"/>
                </a:lnTo>
                <a:lnTo>
                  <a:pt x="2066650" y="372632"/>
                </a:lnTo>
                <a:lnTo>
                  <a:pt x="1757445" y="372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F6E582-42E9-7A44-AE80-02141E542715}"/>
              </a:ext>
            </a:extLst>
          </p:cNvPr>
          <p:cNvSpPr/>
          <p:nvPr/>
        </p:nvSpPr>
        <p:spPr>
          <a:xfrm>
            <a:off x="3201988" y="1933575"/>
            <a:ext cx="3984625" cy="458788"/>
          </a:xfrm>
          <a:custGeom>
            <a:avLst/>
            <a:gdLst>
              <a:gd name="connsiteX0" fmla="*/ 846414 w 3983928"/>
              <a:gd name="connsiteY0" fmla="*/ 350123 h 458900"/>
              <a:gd name="connsiteX1" fmla="*/ 0 w 3983928"/>
              <a:gd name="connsiteY1" fmla="*/ 458900 h 458900"/>
              <a:gd name="connsiteX2" fmla="*/ 0 w 3983928"/>
              <a:gd name="connsiteY2" fmla="*/ 299135 h 458900"/>
              <a:gd name="connsiteX3" fmla="*/ 387515 w 3983928"/>
              <a:gd name="connsiteY3" fmla="*/ 248146 h 458900"/>
              <a:gd name="connsiteX4" fmla="*/ 781829 w 3983928"/>
              <a:gd name="connsiteY4" fmla="*/ 200556 h 458900"/>
              <a:gd name="connsiteX5" fmla="*/ 1172743 w 3983928"/>
              <a:gd name="connsiteY5" fmla="*/ 156366 h 458900"/>
              <a:gd name="connsiteX6" fmla="*/ 1584053 w 3983928"/>
              <a:gd name="connsiteY6" fmla="*/ 112175 h 458900"/>
              <a:gd name="connsiteX7" fmla="*/ 1849195 w 3983928"/>
              <a:gd name="connsiteY7" fmla="*/ 91780 h 458900"/>
              <a:gd name="connsiteX8" fmla="*/ 2301296 w 3983928"/>
              <a:gd name="connsiteY8" fmla="*/ 74784 h 458900"/>
              <a:gd name="connsiteX9" fmla="*/ 2811185 w 3983928"/>
              <a:gd name="connsiteY9" fmla="*/ 61187 h 458900"/>
              <a:gd name="connsiteX10" fmla="*/ 3385659 w 3983928"/>
              <a:gd name="connsiteY10" fmla="*/ 47590 h 458900"/>
              <a:gd name="connsiteX11" fmla="*/ 3511432 w 3983928"/>
              <a:gd name="connsiteY11" fmla="*/ 6798 h 458900"/>
              <a:gd name="connsiteX12" fmla="*/ 3542025 w 3983928"/>
              <a:gd name="connsiteY12" fmla="*/ 0 h 458900"/>
              <a:gd name="connsiteX13" fmla="*/ 3596413 w 3983928"/>
              <a:gd name="connsiteY13" fmla="*/ 23795 h 458900"/>
              <a:gd name="connsiteX14" fmla="*/ 3759577 w 3983928"/>
              <a:gd name="connsiteY14" fmla="*/ 115575 h 458900"/>
              <a:gd name="connsiteX15" fmla="*/ 3892148 w 3983928"/>
              <a:gd name="connsiteY15" fmla="*/ 210754 h 458900"/>
              <a:gd name="connsiteX16" fmla="*/ 3936339 w 3983928"/>
              <a:gd name="connsiteY16" fmla="*/ 254944 h 458900"/>
              <a:gd name="connsiteX17" fmla="*/ 3970331 w 3983928"/>
              <a:gd name="connsiteY17" fmla="*/ 302534 h 458900"/>
              <a:gd name="connsiteX18" fmla="*/ 3983928 w 3983928"/>
              <a:gd name="connsiteY18" fmla="*/ 346724 h 458900"/>
              <a:gd name="connsiteX19" fmla="*/ 3980529 w 3983928"/>
              <a:gd name="connsiteY19" fmla="*/ 411310 h 458900"/>
              <a:gd name="connsiteX20" fmla="*/ 3963533 w 3983928"/>
              <a:gd name="connsiteY20" fmla="*/ 431706 h 458900"/>
              <a:gd name="connsiteX21" fmla="*/ 3824163 w 3983928"/>
              <a:gd name="connsiteY21" fmla="*/ 445303 h 458900"/>
              <a:gd name="connsiteX22" fmla="*/ 3691592 w 3983928"/>
              <a:gd name="connsiteY22" fmla="*/ 448702 h 458900"/>
              <a:gd name="connsiteX23" fmla="*/ 3375461 w 3983928"/>
              <a:gd name="connsiteY23" fmla="*/ 237948 h 458900"/>
              <a:gd name="connsiteX24" fmla="*/ 3300678 w 3983928"/>
              <a:gd name="connsiteY24" fmla="*/ 224351 h 458900"/>
              <a:gd name="connsiteX25" fmla="*/ 2919961 w 3983928"/>
              <a:gd name="connsiteY25" fmla="*/ 224351 h 458900"/>
              <a:gd name="connsiteX26" fmla="*/ 2359084 w 3983928"/>
              <a:gd name="connsiteY26" fmla="*/ 231149 h 458900"/>
              <a:gd name="connsiteX27" fmla="*/ 1811803 w 3983928"/>
              <a:gd name="connsiteY27" fmla="*/ 248146 h 458900"/>
              <a:gd name="connsiteX28" fmla="*/ 1363101 w 3983928"/>
              <a:gd name="connsiteY28" fmla="*/ 292336 h 458900"/>
              <a:gd name="connsiteX29" fmla="*/ 846414 w 3983928"/>
              <a:gd name="connsiteY29" fmla="*/ 350123 h 4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83928" h="458900">
                <a:moveTo>
                  <a:pt x="846414" y="350123"/>
                </a:moveTo>
                <a:lnTo>
                  <a:pt x="0" y="458900"/>
                </a:lnTo>
                <a:lnTo>
                  <a:pt x="0" y="299135"/>
                </a:lnTo>
                <a:lnTo>
                  <a:pt x="387515" y="248146"/>
                </a:lnTo>
                <a:lnTo>
                  <a:pt x="781829" y="200556"/>
                </a:lnTo>
                <a:lnTo>
                  <a:pt x="1172743" y="156366"/>
                </a:lnTo>
                <a:lnTo>
                  <a:pt x="1584053" y="112175"/>
                </a:lnTo>
                <a:lnTo>
                  <a:pt x="1849195" y="91780"/>
                </a:lnTo>
                <a:lnTo>
                  <a:pt x="2301296" y="74784"/>
                </a:lnTo>
                <a:lnTo>
                  <a:pt x="2811185" y="61187"/>
                </a:lnTo>
                <a:lnTo>
                  <a:pt x="3385659" y="47590"/>
                </a:lnTo>
                <a:lnTo>
                  <a:pt x="3511432" y="6798"/>
                </a:lnTo>
                <a:lnTo>
                  <a:pt x="3542025" y="0"/>
                </a:lnTo>
                <a:lnTo>
                  <a:pt x="3596413" y="23795"/>
                </a:lnTo>
                <a:lnTo>
                  <a:pt x="3759577" y="115575"/>
                </a:lnTo>
                <a:lnTo>
                  <a:pt x="3892148" y="210754"/>
                </a:lnTo>
                <a:lnTo>
                  <a:pt x="3936339" y="254944"/>
                </a:lnTo>
                <a:lnTo>
                  <a:pt x="3970331" y="302534"/>
                </a:lnTo>
                <a:lnTo>
                  <a:pt x="3983928" y="346724"/>
                </a:lnTo>
                <a:cubicBezTo>
                  <a:pt x="3980466" y="409042"/>
                  <a:pt x="3980529" y="387484"/>
                  <a:pt x="3980529" y="411310"/>
                </a:cubicBezTo>
                <a:lnTo>
                  <a:pt x="3963533" y="431706"/>
                </a:lnTo>
                <a:lnTo>
                  <a:pt x="3824163" y="445303"/>
                </a:lnTo>
                <a:lnTo>
                  <a:pt x="3691592" y="448702"/>
                </a:lnTo>
                <a:lnTo>
                  <a:pt x="3375461" y="237948"/>
                </a:lnTo>
                <a:lnTo>
                  <a:pt x="3300678" y="224351"/>
                </a:lnTo>
                <a:lnTo>
                  <a:pt x="2919961" y="224351"/>
                </a:lnTo>
                <a:lnTo>
                  <a:pt x="2359084" y="231149"/>
                </a:lnTo>
                <a:lnTo>
                  <a:pt x="1811803" y="248146"/>
                </a:lnTo>
                <a:lnTo>
                  <a:pt x="1363101" y="292336"/>
                </a:lnTo>
                <a:lnTo>
                  <a:pt x="846414" y="3501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95F40E-68B9-2C48-83CF-22B0D5DEBBFA}"/>
              </a:ext>
            </a:extLst>
          </p:cNvPr>
          <p:cNvSpPr/>
          <p:nvPr/>
        </p:nvSpPr>
        <p:spPr>
          <a:xfrm>
            <a:off x="6118225" y="2135188"/>
            <a:ext cx="819150" cy="536575"/>
          </a:xfrm>
          <a:custGeom>
            <a:avLst/>
            <a:gdLst>
              <a:gd name="connsiteX0" fmla="*/ 233363 w 819150"/>
              <a:gd name="connsiteY0" fmla="*/ 302419 h 535782"/>
              <a:gd name="connsiteX1" fmla="*/ 388144 w 819150"/>
              <a:gd name="connsiteY1" fmla="*/ 166688 h 535782"/>
              <a:gd name="connsiteX2" fmla="*/ 438150 w 819150"/>
              <a:gd name="connsiteY2" fmla="*/ 116682 h 535782"/>
              <a:gd name="connsiteX3" fmla="*/ 459582 w 819150"/>
              <a:gd name="connsiteY3" fmla="*/ 88107 h 535782"/>
              <a:gd name="connsiteX4" fmla="*/ 471488 w 819150"/>
              <a:gd name="connsiteY4" fmla="*/ 64294 h 535782"/>
              <a:gd name="connsiteX5" fmla="*/ 469107 w 819150"/>
              <a:gd name="connsiteY5" fmla="*/ 47625 h 535782"/>
              <a:gd name="connsiteX6" fmla="*/ 450057 w 819150"/>
              <a:gd name="connsiteY6" fmla="*/ 0 h 535782"/>
              <a:gd name="connsiteX7" fmla="*/ 819150 w 819150"/>
              <a:gd name="connsiteY7" fmla="*/ 211932 h 535782"/>
              <a:gd name="connsiteX8" fmla="*/ 776288 w 819150"/>
              <a:gd name="connsiteY8" fmla="*/ 245269 h 535782"/>
              <a:gd name="connsiteX9" fmla="*/ 697707 w 819150"/>
              <a:gd name="connsiteY9" fmla="*/ 252413 h 535782"/>
              <a:gd name="connsiteX10" fmla="*/ 611982 w 819150"/>
              <a:gd name="connsiteY10" fmla="*/ 266700 h 535782"/>
              <a:gd name="connsiteX11" fmla="*/ 538163 w 819150"/>
              <a:gd name="connsiteY11" fmla="*/ 295275 h 535782"/>
              <a:gd name="connsiteX12" fmla="*/ 354807 w 819150"/>
              <a:gd name="connsiteY12" fmla="*/ 381000 h 535782"/>
              <a:gd name="connsiteX13" fmla="*/ 171450 w 819150"/>
              <a:gd name="connsiteY13" fmla="*/ 478632 h 535782"/>
              <a:gd name="connsiteX14" fmla="*/ 71438 w 819150"/>
              <a:gd name="connsiteY14" fmla="*/ 526257 h 535782"/>
              <a:gd name="connsiteX15" fmla="*/ 50007 w 819150"/>
              <a:gd name="connsiteY15" fmla="*/ 535782 h 535782"/>
              <a:gd name="connsiteX16" fmla="*/ 23813 w 819150"/>
              <a:gd name="connsiteY16" fmla="*/ 533400 h 535782"/>
              <a:gd name="connsiteX17" fmla="*/ 4763 w 819150"/>
              <a:gd name="connsiteY17" fmla="*/ 521494 h 535782"/>
              <a:gd name="connsiteX18" fmla="*/ 0 w 819150"/>
              <a:gd name="connsiteY18" fmla="*/ 500063 h 535782"/>
              <a:gd name="connsiteX19" fmla="*/ 7144 w 819150"/>
              <a:gd name="connsiteY19" fmla="*/ 469107 h 535782"/>
              <a:gd name="connsiteX20" fmla="*/ 35719 w 819150"/>
              <a:gd name="connsiteY20" fmla="*/ 445294 h 535782"/>
              <a:gd name="connsiteX21" fmla="*/ 233363 w 819150"/>
              <a:gd name="connsiteY21" fmla="*/ 302419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9150" h="535782">
                <a:moveTo>
                  <a:pt x="233363" y="302419"/>
                </a:moveTo>
                <a:lnTo>
                  <a:pt x="388144" y="166688"/>
                </a:lnTo>
                <a:lnTo>
                  <a:pt x="438150" y="116682"/>
                </a:lnTo>
                <a:lnTo>
                  <a:pt x="459582" y="88107"/>
                </a:lnTo>
                <a:lnTo>
                  <a:pt x="471488" y="64294"/>
                </a:lnTo>
                <a:lnTo>
                  <a:pt x="469107" y="47625"/>
                </a:lnTo>
                <a:lnTo>
                  <a:pt x="450057" y="0"/>
                </a:lnTo>
                <a:lnTo>
                  <a:pt x="819150" y="211932"/>
                </a:lnTo>
                <a:lnTo>
                  <a:pt x="776288" y="245269"/>
                </a:lnTo>
                <a:lnTo>
                  <a:pt x="697707" y="252413"/>
                </a:lnTo>
                <a:lnTo>
                  <a:pt x="611982" y="266700"/>
                </a:lnTo>
                <a:lnTo>
                  <a:pt x="538163" y="295275"/>
                </a:lnTo>
                <a:lnTo>
                  <a:pt x="354807" y="381000"/>
                </a:lnTo>
                <a:lnTo>
                  <a:pt x="171450" y="478632"/>
                </a:lnTo>
                <a:lnTo>
                  <a:pt x="71438" y="526257"/>
                </a:lnTo>
                <a:lnTo>
                  <a:pt x="50007" y="535782"/>
                </a:lnTo>
                <a:lnTo>
                  <a:pt x="23813" y="533400"/>
                </a:lnTo>
                <a:lnTo>
                  <a:pt x="4763" y="521494"/>
                </a:lnTo>
                <a:lnTo>
                  <a:pt x="0" y="500063"/>
                </a:lnTo>
                <a:lnTo>
                  <a:pt x="7144" y="469107"/>
                </a:lnTo>
                <a:lnTo>
                  <a:pt x="35719" y="445294"/>
                </a:lnTo>
                <a:lnTo>
                  <a:pt x="233363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8FB207A-44F4-7F47-8EB4-ABBBE017A884}"/>
              </a:ext>
            </a:extLst>
          </p:cNvPr>
          <p:cNvSpPr/>
          <p:nvPr/>
        </p:nvSpPr>
        <p:spPr>
          <a:xfrm>
            <a:off x="4151313" y="2668588"/>
            <a:ext cx="1952625" cy="1216025"/>
          </a:xfrm>
          <a:custGeom>
            <a:avLst/>
            <a:gdLst>
              <a:gd name="connsiteX0" fmla="*/ 485775 w 1952625"/>
              <a:gd name="connsiteY0" fmla="*/ 392907 h 1214438"/>
              <a:gd name="connsiteX1" fmla="*/ 35719 w 1952625"/>
              <a:gd name="connsiteY1" fmla="*/ 466725 h 1214438"/>
              <a:gd name="connsiteX2" fmla="*/ 0 w 1952625"/>
              <a:gd name="connsiteY2" fmla="*/ 321469 h 1214438"/>
              <a:gd name="connsiteX3" fmla="*/ 240506 w 1952625"/>
              <a:gd name="connsiteY3" fmla="*/ 276225 h 1214438"/>
              <a:gd name="connsiteX4" fmla="*/ 614362 w 1952625"/>
              <a:gd name="connsiteY4" fmla="*/ 209550 h 1214438"/>
              <a:gd name="connsiteX5" fmla="*/ 973931 w 1952625"/>
              <a:gd name="connsiteY5" fmla="*/ 145257 h 1214438"/>
              <a:gd name="connsiteX6" fmla="*/ 1371600 w 1952625"/>
              <a:gd name="connsiteY6" fmla="*/ 69057 h 1214438"/>
              <a:gd name="connsiteX7" fmla="*/ 1469231 w 1952625"/>
              <a:gd name="connsiteY7" fmla="*/ 26194 h 1214438"/>
              <a:gd name="connsiteX8" fmla="*/ 1526381 w 1952625"/>
              <a:gd name="connsiteY8" fmla="*/ 0 h 1214438"/>
              <a:gd name="connsiteX9" fmla="*/ 1538287 w 1952625"/>
              <a:gd name="connsiteY9" fmla="*/ 0 h 1214438"/>
              <a:gd name="connsiteX10" fmla="*/ 1633537 w 1952625"/>
              <a:gd name="connsiteY10" fmla="*/ 47625 h 1214438"/>
              <a:gd name="connsiteX11" fmla="*/ 1747837 w 1952625"/>
              <a:gd name="connsiteY11" fmla="*/ 119063 h 1214438"/>
              <a:gd name="connsiteX12" fmla="*/ 1835944 w 1952625"/>
              <a:gd name="connsiteY12" fmla="*/ 183357 h 1214438"/>
              <a:gd name="connsiteX13" fmla="*/ 1902619 w 1952625"/>
              <a:gd name="connsiteY13" fmla="*/ 254794 h 1214438"/>
              <a:gd name="connsiteX14" fmla="*/ 1935956 w 1952625"/>
              <a:gd name="connsiteY14" fmla="*/ 292894 h 1214438"/>
              <a:gd name="connsiteX15" fmla="*/ 1950244 w 1952625"/>
              <a:gd name="connsiteY15" fmla="*/ 328613 h 1214438"/>
              <a:gd name="connsiteX16" fmla="*/ 1952625 w 1952625"/>
              <a:gd name="connsiteY16" fmla="*/ 352425 h 1214438"/>
              <a:gd name="connsiteX17" fmla="*/ 1940719 w 1952625"/>
              <a:gd name="connsiteY17" fmla="*/ 385763 h 1214438"/>
              <a:gd name="connsiteX18" fmla="*/ 1902619 w 1952625"/>
              <a:gd name="connsiteY18" fmla="*/ 416719 h 1214438"/>
              <a:gd name="connsiteX19" fmla="*/ 1843087 w 1952625"/>
              <a:gd name="connsiteY19" fmla="*/ 447675 h 1214438"/>
              <a:gd name="connsiteX20" fmla="*/ 1757362 w 1952625"/>
              <a:gd name="connsiteY20" fmla="*/ 735807 h 1214438"/>
              <a:gd name="connsiteX21" fmla="*/ 1685925 w 1952625"/>
              <a:gd name="connsiteY21" fmla="*/ 962025 h 1214438"/>
              <a:gd name="connsiteX22" fmla="*/ 1621631 w 1952625"/>
              <a:gd name="connsiteY22" fmla="*/ 1131094 h 1214438"/>
              <a:gd name="connsiteX23" fmla="*/ 1583531 w 1952625"/>
              <a:gd name="connsiteY23" fmla="*/ 1202532 h 1214438"/>
              <a:gd name="connsiteX24" fmla="*/ 1566862 w 1952625"/>
              <a:gd name="connsiteY24" fmla="*/ 1212057 h 1214438"/>
              <a:gd name="connsiteX25" fmla="*/ 1531144 w 1952625"/>
              <a:gd name="connsiteY25" fmla="*/ 1214438 h 1214438"/>
              <a:gd name="connsiteX26" fmla="*/ 1500187 w 1952625"/>
              <a:gd name="connsiteY26" fmla="*/ 1209675 h 1214438"/>
              <a:gd name="connsiteX27" fmla="*/ 1473994 w 1952625"/>
              <a:gd name="connsiteY27" fmla="*/ 1197769 h 1214438"/>
              <a:gd name="connsiteX28" fmla="*/ 1440656 w 1952625"/>
              <a:gd name="connsiteY28" fmla="*/ 1162050 h 1214438"/>
              <a:gd name="connsiteX29" fmla="*/ 1447800 w 1952625"/>
              <a:gd name="connsiteY29" fmla="*/ 973932 h 1214438"/>
              <a:gd name="connsiteX30" fmla="*/ 1507331 w 1952625"/>
              <a:gd name="connsiteY30" fmla="*/ 547688 h 1214438"/>
              <a:gd name="connsiteX31" fmla="*/ 1533525 w 1952625"/>
              <a:gd name="connsiteY31" fmla="*/ 369094 h 1214438"/>
              <a:gd name="connsiteX32" fmla="*/ 1531144 w 1952625"/>
              <a:gd name="connsiteY32" fmla="*/ 338138 h 1214438"/>
              <a:gd name="connsiteX33" fmla="*/ 1521619 w 1952625"/>
              <a:gd name="connsiteY33" fmla="*/ 316707 h 1214438"/>
              <a:gd name="connsiteX34" fmla="*/ 1495425 w 1952625"/>
              <a:gd name="connsiteY34" fmla="*/ 300038 h 1214438"/>
              <a:gd name="connsiteX35" fmla="*/ 1457325 w 1952625"/>
              <a:gd name="connsiteY35" fmla="*/ 292894 h 1214438"/>
              <a:gd name="connsiteX36" fmla="*/ 1397794 w 1952625"/>
              <a:gd name="connsiteY36" fmla="*/ 290513 h 1214438"/>
              <a:gd name="connsiteX37" fmla="*/ 1231106 w 1952625"/>
              <a:gd name="connsiteY37" fmla="*/ 290513 h 1214438"/>
              <a:gd name="connsiteX38" fmla="*/ 1145381 w 1952625"/>
              <a:gd name="connsiteY38" fmla="*/ 292894 h 1214438"/>
              <a:gd name="connsiteX39" fmla="*/ 845344 w 1952625"/>
              <a:gd name="connsiteY39" fmla="*/ 338138 h 1214438"/>
              <a:gd name="connsiteX40" fmla="*/ 485775 w 1952625"/>
              <a:gd name="connsiteY40" fmla="*/ 392907 h 121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2625" h="1214438">
                <a:moveTo>
                  <a:pt x="485775" y="392907"/>
                </a:moveTo>
                <a:lnTo>
                  <a:pt x="35719" y="466725"/>
                </a:lnTo>
                <a:lnTo>
                  <a:pt x="0" y="321469"/>
                </a:lnTo>
                <a:lnTo>
                  <a:pt x="240506" y="276225"/>
                </a:lnTo>
                <a:lnTo>
                  <a:pt x="614362" y="209550"/>
                </a:lnTo>
                <a:lnTo>
                  <a:pt x="973931" y="145257"/>
                </a:lnTo>
                <a:lnTo>
                  <a:pt x="1371600" y="69057"/>
                </a:lnTo>
                <a:lnTo>
                  <a:pt x="1469231" y="26194"/>
                </a:lnTo>
                <a:lnTo>
                  <a:pt x="1526381" y="0"/>
                </a:lnTo>
                <a:lnTo>
                  <a:pt x="1538287" y="0"/>
                </a:lnTo>
                <a:lnTo>
                  <a:pt x="1633537" y="47625"/>
                </a:lnTo>
                <a:lnTo>
                  <a:pt x="1747837" y="119063"/>
                </a:lnTo>
                <a:lnTo>
                  <a:pt x="1835944" y="183357"/>
                </a:lnTo>
                <a:lnTo>
                  <a:pt x="1902619" y="254794"/>
                </a:lnTo>
                <a:lnTo>
                  <a:pt x="1935956" y="292894"/>
                </a:lnTo>
                <a:lnTo>
                  <a:pt x="1950244" y="328613"/>
                </a:lnTo>
                <a:lnTo>
                  <a:pt x="1952625" y="352425"/>
                </a:lnTo>
                <a:lnTo>
                  <a:pt x="1940719" y="385763"/>
                </a:lnTo>
                <a:lnTo>
                  <a:pt x="1902619" y="416719"/>
                </a:lnTo>
                <a:lnTo>
                  <a:pt x="1843087" y="447675"/>
                </a:lnTo>
                <a:lnTo>
                  <a:pt x="1757362" y="735807"/>
                </a:lnTo>
                <a:lnTo>
                  <a:pt x="1685925" y="962025"/>
                </a:lnTo>
                <a:lnTo>
                  <a:pt x="1621631" y="1131094"/>
                </a:lnTo>
                <a:lnTo>
                  <a:pt x="1583531" y="1202532"/>
                </a:lnTo>
                <a:lnTo>
                  <a:pt x="1566862" y="1212057"/>
                </a:lnTo>
                <a:lnTo>
                  <a:pt x="1531144" y="1214438"/>
                </a:lnTo>
                <a:lnTo>
                  <a:pt x="1500187" y="1209675"/>
                </a:lnTo>
                <a:lnTo>
                  <a:pt x="1473994" y="1197769"/>
                </a:lnTo>
                <a:lnTo>
                  <a:pt x="1440656" y="1162050"/>
                </a:lnTo>
                <a:lnTo>
                  <a:pt x="1447800" y="973932"/>
                </a:lnTo>
                <a:lnTo>
                  <a:pt x="1507331" y="547688"/>
                </a:lnTo>
                <a:lnTo>
                  <a:pt x="1533525" y="369094"/>
                </a:lnTo>
                <a:lnTo>
                  <a:pt x="1531144" y="338138"/>
                </a:lnTo>
                <a:lnTo>
                  <a:pt x="1521619" y="316707"/>
                </a:lnTo>
                <a:lnTo>
                  <a:pt x="1495425" y="300038"/>
                </a:lnTo>
                <a:lnTo>
                  <a:pt x="1457325" y="292894"/>
                </a:lnTo>
                <a:lnTo>
                  <a:pt x="1397794" y="290513"/>
                </a:lnTo>
                <a:lnTo>
                  <a:pt x="1231106" y="290513"/>
                </a:lnTo>
                <a:lnTo>
                  <a:pt x="1145381" y="292894"/>
                </a:lnTo>
                <a:lnTo>
                  <a:pt x="845344" y="338138"/>
                </a:lnTo>
                <a:lnTo>
                  <a:pt x="485775" y="392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A6718E-ACA8-2646-AB92-C75B1C2BC524}"/>
              </a:ext>
            </a:extLst>
          </p:cNvPr>
          <p:cNvSpPr/>
          <p:nvPr/>
        </p:nvSpPr>
        <p:spPr>
          <a:xfrm>
            <a:off x="4200525" y="3652838"/>
            <a:ext cx="1436688" cy="314325"/>
          </a:xfrm>
          <a:custGeom>
            <a:avLst/>
            <a:gdLst>
              <a:gd name="connsiteX0" fmla="*/ 719138 w 1435894"/>
              <a:gd name="connsiteY0" fmla="*/ 240506 h 314325"/>
              <a:gd name="connsiteX1" fmla="*/ 290513 w 1435894"/>
              <a:gd name="connsiteY1" fmla="*/ 314325 h 314325"/>
              <a:gd name="connsiteX2" fmla="*/ 2381 w 1435894"/>
              <a:gd name="connsiteY2" fmla="*/ 254793 h 314325"/>
              <a:gd name="connsiteX3" fmla="*/ 0 w 1435894"/>
              <a:gd name="connsiteY3" fmla="*/ 123825 h 314325"/>
              <a:gd name="connsiteX4" fmla="*/ 304800 w 1435894"/>
              <a:gd name="connsiteY4" fmla="*/ 130968 h 314325"/>
              <a:gd name="connsiteX5" fmla="*/ 516731 w 1435894"/>
              <a:gd name="connsiteY5" fmla="*/ 100012 h 314325"/>
              <a:gd name="connsiteX6" fmla="*/ 823913 w 1435894"/>
              <a:gd name="connsiteY6" fmla="*/ 50006 h 314325"/>
              <a:gd name="connsiteX7" fmla="*/ 1128713 w 1435894"/>
              <a:gd name="connsiteY7" fmla="*/ 0 h 314325"/>
              <a:gd name="connsiteX8" fmla="*/ 1433513 w 1435894"/>
              <a:gd name="connsiteY8" fmla="*/ 0 h 314325"/>
              <a:gd name="connsiteX9" fmla="*/ 1435894 w 1435894"/>
              <a:gd name="connsiteY9" fmla="*/ 178593 h 314325"/>
              <a:gd name="connsiteX10" fmla="*/ 1340644 w 1435894"/>
              <a:gd name="connsiteY10" fmla="*/ 178593 h 314325"/>
              <a:gd name="connsiteX11" fmla="*/ 1152525 w 1435894"/>
              <a:gd name="connsiteY11" fmla="*/ 176212 h 314325"/>
              <a:gd name="connsiteX12" fmla="*/ 719138 w 1435894"/>
              <a:gd name="connsiteY12" fmla="*/ 240506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5894" h="314325">
                <a:moveTo>
                  <a:pt x="719138" y="240506"/>
                </a:moveTo>
                <a:lnTo>
                  <a:pt x="290513" y="314325"/>
                </a:lnTo>
                <a:lnTo>
                  <a:pt x="2381" y="254793"/>
                </a:lnTo>
                <a:cubicBezTo>
                  <a:pt x="1587" y="211137"/>
                  <a:pt x="794" y="167481"/>
                  <a:pt x="0" y="123825"/>
                </a:cubicBezTo>
                <a:lnTo>
                  <a:pt x="304800" y="130968"/>
                </a:lnTo>
                <a:lnTo>
                  <a:pt x="516731" y="100012"/>
                </a:lnTo>
                <a:lnTo>
                  <a:pt x="823913" y="50006"/>
                </a:lnTo>
                <a:lnTo>
                  <a:pt x="1128713" y="0"/>
                </a:lnTo>
                <a:lnTo>
                  <a:pt x="1433513" y="0"/>
                </a:lnTo>
                <a:cubicBezTo>
                  <a:pt x="1434307" y="59531"/>
                  <a:pt x="1435100" y="119062"/>
                  <a:pt x="1435894" y="178593"/>
                </a:cubicBezTo>
                <a:lnTo>
                  <a:pt x="1340644" y="178593"/>
                </a:lnTo>
                <a:lnTo>
                  <a:pt x="1152525" y="176212"/>
                </a:lnTo>
                <a:lnTo>
                  <a:pt x="71913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14A4EC-AE49-804B-AB79-475EFBAE318C}"/>
              </a:ext>
            </a:extLst>
          </p:cNvPr>
          <p:cNvSpPr/>
          <p:nvPr/>
        </p:nvSpPr>
        <p:spPr>
          <a:xfrm>
            <a:off x="4198938" y="4408488"/>
            <a:ext cx="2016125" cy="1301750"/>
          </a:xfrm>
          <a:custGeom>
            <a:avLst/>
            <a:gdLst>
              <a:gd name="connsiteX0" fmla="*/ 883444 w 2016919"/>
              <a:gd name="connsiteY0" fmla="*/ 300037 h 1302544"/>
              <a:gd name="connsiteX1" fmla="*/ 333375 w 2016919"/>
              <a:gd name="connsiteY1" fmla="*/ 361950 h 1302544"/>
              <a:gd name="connsiteX2" fmla="*/ 2381 w 2016919"/>
              <a:gd name="connsiteY2" fmla="*/ 361950 h 1302544"/>
              <a:gd name="connsiteX3" fmla="*/ 0 w 2016919"/>
              <a:gd name="connsiteY3" fmla="*/ 180975 h 1302544"/>
              <a:gd name="connsiteX4" fmla="*/ 300037 w 2016919"/>
              <a:gd name="connsiteY4" fmla="*/ 180975 h 1302544"/>
              <a:gd name="connsiteX5" fmla="*/ 552450 w 2016919"/>
              <a:gd name="connsiteY5" fmla="*/ 150019 h 1302544"/>
              <a:gd name="connsiteX6" fmla="*/ 940594 w 2016919"/>
              <a:gd name="connsiteY6" fmla="*/ 100012 h 1302544"/>
              <a:gd name="connsiteX7" fmla="*/ 1326356 w 2016919"/>
              <a:gd name="connsiteY7" fmla="*/ 47625 h 1302544"/>
              <a:gd name="connsiteX8" fmla="*/ 1419225 w 2016919"/>
              <a:gd name="connsiteY8" fmla="*/ 33337 h 1302544"/>
              <a:gd name="connsiteX9" fmla="*/ 1509712 w 2016919"/>
              <a:gd name="connsiteY9" fmla="*/ 19050 h 1302544"/>
              <a:gd name="connsiteX10" fmla="*/ 1590675 w 2016919"/>
              <a:gd name="connsiteY10" fmla="*/ 4762 h 1302544"/>
              <a:gd name="connsiteX11" fmla="*/ 1626394 w 2016919"/>
              <a:gd name="connsiteY11" fmla="*/ 0 h 1302544"/>
              <a:gd name="connsiteX12" fmla="*/ 1671637 w 2016919"/>
              <a:gd name="connsiteY12" fmla="*/ 9525 h 1302544"/>
              <a:gd name="connsiteX13" fmla="*/ 1731169 w 2016919"/>
              <a:gd name="connsiteY13" fmla="*/ 38100 h 1302544"/>
              <a:gd name="connsiteX14" fmla="*/ 1824037 w 2016919"/>
              <a:gd name="connsiteY14" fmla="*/ 104775 h 1302544"/>
              <a:gd name="connsiteX15" fmla="*/ 1928812 w 2016919"/>
              <a:gd name="connsiteY15" fmla="*/ 200025 h 1302544"/>
              <a:gd name="connsiteX16" fmla="*/ 1990725 w 2016919"/>
              <a:gd name="connsiteY16" fmla="*/ 266700 h 1302544"/>
              <a:gd name="connsiteX17" fmla="*/ 2012156 w 2016919"/>
              <a:gd name="connsiteY17" fmla="*/ 300037 h 1302544"/>
              <a:gd name="connsiteX18" fmla="*/ 2016919 w 2016919"/>
              <a:gd name="connsiteY18" fmla="*/ 328612 h 1302544"/>
              <a:gd name="connsiteX19" fmla="*/ 2007394 w 2016919"/>
              <a:gd name="connsiteY19" fmla="*/ 371475 h 1302544"/>
              <a:gd name="connsiteX20" fmla="*/ 1983581 w 2016919"/>
              <a:gd name="connsiteY20" fmla="*/ 397669 h 1302544"/>
              <a:gd name="connsiteX21" fmla="*/ 1947862 w 2016919"/>
              <a:gd name="connsiteY21" fmla="*/ 423862 h 1302544"/>
              <a:gd name="connsiteX22" fmla="*/ 1924050 w 2016919"/>
              <a:gd name="connsiteY22" fmla="*/ 457200 h 1302544"/>
              <a:gd name="connsiteX23" fmla="*/ 1902619 w 2016919"/>
              <a:gd name="connsiteY23" fmla="*/ 511969 h 1302544"/>
              <a:gd name="connsiteX24" fmla="*/ 1719262 w 2016919"/>
              <a:gd name="connsiteY24" fmla="*/ 1221581 h 1302544"/>
              <a:gd name="connsiteX25" fmla="*/ 1700212 w 2016919"/>
              <a:gd name="connsiteY25" fmla="*/ 1254919 h 1302544"/>
              <a:gd name="connsiteX26" fmla="*/ 1657350 w 2016919"/>
              <a:gd name="connsiteY26" fmla="*/ 1276350 h 1302544"/>
              <a:gd name="connsiteX27" fmla="*/ 1619250 w 2016919"/>
              <a:gd name="connsiteY27" fmla="*/ 1293019 h 1302544"/>
              <a:gd name="connsiteX28" fmla="*/ 1540669 w 2016919"/>
              <a:gd name="connsiteY28" fmla="*/ 1302544 h 1302544"/>
              <a:gd name="connsiteX29" fmla="*/ 1490662 w 2016919"/>
              <a:gd name="connsiteY29" fmla="*/ 1045369 h 1302544"/>
              <a:gd name="connsiteX30" fmla="*/ 1538287 w 2016919"/>
              <a:gd name="connsiteY30" fmla="*/ 735806 h 1302544"/>
              <a:gd name="connsiteX31" fmla="*/ 1590675 w 2016919"/>
              <a:gd name="connsiteY31" fmla="*/ 423862 h 1302544"/>
              <a:gd name="connsiteX32" fmla="*/ 1597819 w 2016919"/>
              <a:gd name="connsiteY32" fmla="*/ 352425 h 1302544"/>
              <a:gd name="connsiteX33" fmla="*/ 1588294 w 2016919"/>
              <a:gd name="connsiteY33" fmla="*/ 316706 h 1302544"/>
              <a:gd name="connsiteX34" fmla="*/ 1571625 w 2016919"/>
              <a:gd name="connsiteY34" fmla="*/ 297656 h 1302544"/>
              <a:gd name="connsiteX35" fmla="*/ 1535906 w 2016919"/>
              <a:gd name="connsiteY35" fmla="*/ 273844 h 1302544"/>
              <a:gd name="connsiteX36" fmla="*/ 1485900 w 2016919"/>
              <a:gd name="connsiteY36" fmla="*/ 250031 h 1302544"/>
              <a:gd name="connsiteX37" fmla="*/ 1359694 w 2016919"/>
              <a:gd name="connsiteY37" fmla="*/ 257175 h 1302544"/>
              <a:gd name="connsiteX38" fmla="*/ 1116806 w 2016919"/>
              <a:gd name="connsiteY38" fmla="*/ 273844 h 1302544"/>
              <a:gd name="connsiteX39" fmla="*/ 883444 w 2016919"/>
              <a:gd name="connsiteY39" fmla="*/ 300037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16919" h="1302544">
                <a:moveTo>
                  <a:pt x="883444" y="300037"/>
                </a:moveTo>
                <a:lnTo>
                  <a:pt x="333375" y="361950"/>
                </a:lnTo>
                <a:lnTo>
                  <a:pt x="2381" y="361950"/>
                </a:lnTo>
                <a:cubicBezTo>
                  <a:pt x="1587" y="301625"/>
                  <a:pt x="794" y="241300"/>
                  <a:pt x="0" y="180975"/>
                </a:cubicBezTo>
                <a:lnTo>
                  <a:pt x="300037" y="180975"/>
                </a:lnTo>
                <a:lnTo>
                  <a:pt x="552450" y="150019"/>
                </a:lnTo>
                <a:lnTo>
                  <a:pt x="940594" y="100012"/>
                </a:lnTo>
                <a:lnTo>
                  <a:pt x="1326356" y="47625"/>
                </a:lnTo>
                <a:lnTo>
                  <a:pt x="1419225" y="33337"/>
                </a:lnTo>
                <a:lnTo>
                  <a:pt x="1509712" y="19050"/>
                </a:lnTo>
                <a:lnTo>
                  <a:pt x="1590675" y="4762"/>
                </a:lnTo>
                <a:lnTo>
                  <a:pt x="1626394" y="0"/>
                </a:lnTo>
                <a:lnTo>
                  <a:pt x="1671637" y="9525"/>
                </a:lnTo>
                <a:lnTo>
                  <a:pt x="1731169" y="38100"/>
                </a:lnTo>
                <a:lnTo>
                  <a:pt x="1824037" y="104775"/>
                </a:lnTo>
                <a:lnTo>
                  <a:pt x="1928812" y="200025"/>
                </a:lnTo>
                <a:lnTo>
                  <a:pt x="1990725" y="266700"/>
                </a:lnTo>
                <a:lnTo>
                  <a:pt x="2012156" y="300037"/>
                </a:lnTo>
                <a:lnTo>
                  <a:pt x="2016919" y="328612"/>
                </a:lnTo>
                <a:lnTo>
                  <a:pt x="2007394" y="371475"/>
                </a:lnTo>
                <a:lnTo>
                  <a:pt x="1983581" y="397669"/>
                </a:lnTo>
                <a:lnTo>
                  <a:pt x="1947862" y="423862"/>
                </a:lnTo>
                <a:lnTo>
                  <a:pt x="1924050" y="457200"/>
                </a:lnTo>
                <a:lnTo>
                  <a:pt x="1902619" y="511969"/>
                </a:lnTo>
                <a:lnTo>
                  <a:pt x="1719262" y="1221581"/>
                </a:lnTo>
                <a:lnTo>
                  <a:pt x="1700212" y="1254919"/>
                </a:lnTo>
                <a:lnTo>
                  <a:pt x="1657350" y="1276350"/>
                </a:lnTo>
                <a:lnTo>
                  <a:pt x="1619250" y="1293019"/>
                </a:lnTo>
                <a:lnTo>
                  <a:pt x="1540669" y="1302544"/>
                </a:lnTo>
                <a:lnTo>
                  <a:pt x="1490662" y="1045369"/>
                </a:lnTo>
                <a:lnTo>
                  <a:pt x="1538287" y="735806"/>
                </a:lnTo>
                <a:lnTo>
                  <a:pt x="1590675" y="423862"/>
                </a:lnTo>
                <a:lnTo>
                  <a:pt x="1597819" y="352425"/>
                </a:lnTo>
                <a:lnTo>
                  <a:pt x="1588294" y="316706"/>
                </a:lnTo>
                <a:lnTo>
                  <a:pt x="1571625" y="297656"/>
                </a:lnTo>
                <a:lnTo>
                  <a:pt x="1535906" y="273844"/>
                </a:lnTo>
                <a:lnTo>
                  <a:pt x="1485900" y="250031"/>
                </a:lnTo>
                <a:lnTo>
                  <a:pt x="1359694" y="257175"/>
                </a:lnTo>
                <a:lnTo>
                  <a:pt x="1116806" y="273844"/>
                </a:lnTo>
                <a:lnTo>
                  <a:pt x="8834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BB40614-CF33-CF4C-B6C8-E8BE94E38B13}"/>
              </a:ext>
            </a:extLst>
          </p:cNvPr>
          <p:cNvSpPr/>
          <p:nvPr/>
        </p:nvSpPr>
        <p:spPr>
          <a:xfrm>
            <a:off x="4191000" y="5414963"/>
            <a:ext cx="1574800" cy="338137"/>
          </a:xfrm>
          <a:custGeom>
            <a:avLst/>
            <a:gdLst>
              <a:gd name="connsiteX0" fmla="*/ 857250 w 1574006"/>
              <a:gd name="connsiteY0" fmla="*/ 238125 h 338137"/>
              <a:gd name="connsiteX1" fmla="*/ 495300 w 1574006"/>
              <a:gd name="connsiteY1" fmla="*/ 278606 h 338137"/>
              <a:gd name="connsiteX2" fmla="*/ 388144 w 1574006"/>
              <a:gd name="connsiteY2" fmla="*/ 292893 h 338137"/>
              <a:gd name="connsiteX3" fmla="*/ 245269 w 1574006"/>
              <a:gd name="connsiteY3" fmla="*/ 338137 h 338137"/>
              <a:gd name="connsiteX4" fmla="*/ 0 w 1574006"/>
              <a:gd name="connsiteY4" fmla="*/ 309562 h 338137"/>
              <a:gd name="connsiteX5" fmla="*/ 0 w 1574006"/>
              <a:gd name="connsiteY5" fmla="*/ 138112 h 338137"/>
              <a:gd name="connsiteX6" fmla="*/ 207169 w 1574006"/>
              <a:gd name="connsiteY6" fmla="*/ 119062 h 338137"/>
              <a:gd name="connsiteX7" fmla="*/ 478631 w 1574006"/>
              <a:gd name="connsiteY7" fmla="*/ 92868 h 338137"/>
              <a:gd name="connsiteX8" fmla="*/ 840581 w 1574006"/>
              <a:gd name="connsiteY8" fmla="*/ 57150 h 338137"/>
              <a:gd name="connsiteX9" fmla="*/ 1185863 w 1574006"/>
              <a:gd name="connsiteY9" fmla="*/ 16668 h 338137"/>
              <a:gd name="connsiteX10" fmla="*/ 1343025 w 1574006"/>
              <a:gd name="connsiteY10" fmla="*/ 0 h 338137"/>
              <a:gd name="connsiteX11" fmla="*/ 1378744 w 1574006"/>
              <a:gd name="connsiteY11" fmla="*/ 7143 h 338137"/>
              <a:gd name="connsiteX12" fmla="*/ 1550194 w 1574006"/>
              <a:gd name="connsiteY12" fmla="*/ 61912 h 338137"/>
              <a:gd name="connsiteX13" fmla="*/ 1574006 w 1574006"/>
              <a:gd name="connsiteY13" fmla="*/ 290512 h 338137"/>
              <a:gd name="connsiteX14" fmla="*/ 1547813 w 1574006"/>
              <a:gd name="connsiteY14" fmla="*/ 292893 h 338137"/>
              <a:gd name="connsiteX15" fmla="*/ 1512094 w 1574006"/>
              <a:gd name="connsiteY15" fmla="*/ 271462 h 338137"/>
              <a:gd name="connsiteX16" fmla="*/ 1490663 w 1574006"/>
              <a:gd name="connsiteY16" fmla="*/ 259556 h 338137"/>
              <a:gd name="connsiteX17" fmla="*/ 1454944 w 1574006"/>
              <a:gd name="connsiteY17" fmla="*/ 242887 h 338137"/>
              <a:gd name="connsiteX18" fmla="*/ 1404938 w 1574006"/>
              <a:gd name="connsiteY18" fmla="*/ 230981 h 338137"/>
              <a:gd name="connsiteX19" fmla="*/ 1326356 w 1574006"/>
              <a:gd name="connsiteY19" fmla="*/ 223837 h 338137"/>
              <a:gd name="connsiteX20" fmla="*/ 1212056 w 1574006"/>
              <a:gd name="connsiteY20" fmla="*/ 226218 h 338137"/>
              <a:gd name="connsiteX21" fmla="*/ 857250 w 1574006"/>
              <a:gd name="connsiteY21" fmla="*/ 2381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74006" h="338137">
                <a:moveTo>
                  <a:pt x="857250" y="238125"/>
                </a:moveTo>
                <a:lnTo>
                  <a:pt x="495300" y="278606"/>
                </a:lnTo>
                <a:lnTo>
                  <a:pt x="388144" y="292893"/>
                </a:lnTo>
                <a:lnTo>
                  <a:pt x="245269" y="338137"/>
                </a:lnTo>
                <a:lnTo>
                  <a:pt x="0" y="309562"/>
                </a:lnTo>
                <a:lnTo>
                  <a:pt x="0" y="138112"/>
                </a:lnTo>
                <a:lnTo>
                  <a:pt x="207169" y="119062"/>
                </a:lnTo>
                <a:lnTo>
                  <a:pt x="478631" y="92868"/>
                </a:lnTo>
                <a:lnTo>
                  <a:pt x="840581" y="57150"/>
                </a:lnTo>
                <a:lnTo>
                  <a:pt x="1185863" y="16668"/>
                </a:lnTo>
                <a:lnTo>
                  <a:pt x="1343025" y="0"/>
                </a:lnTo>
                <a:lnTo>
                  <a:pt x="1378744" y="7143"/>
                </a:lnTo>
                <a:lnTo>
                  <a:pt x="1550194" y="61912"/>
                </a:lnTo>
                <a:lnTo>
                  <a:pt x="1574006" y="290512"/>
                </a:lnTo>
                <a:lnTo>
                  <a:pt x="1547813" y="292893"/>
                </a:lnTo>
                <a:lnTo>
                  <a:pt x="1512094" y="271462"/>
                </a:lnTo>
                <a:lnTo>
                  <a:pt x="1490663" y="259556"/>
                </a:lnTo>
                <a:lnTo>
                  <a:pt x="1454944" y="242887"/>
                </a:lnTo>
                <a:lnTo>
                  <a:pt x="1404938" y="230981"/>
                </a:lnTo>
                <a:lnTo>
                  <a:pt x="1326356" y="223837"/>
                </a:lnTo>
                <a:lnTo>
                  <a:pt x="1212056" y="226218"/>
                </a:lnTo>
                <a:lnTo>
                  <a:pt x="8572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555814-9A35-424C-88E1-BC0BEB698023}"/>
              </a:ext>
            </a:extLst>
          </p:cNvPr>
          <p:cNvGrpSpPr/>
          <p:nvPr/>
        </p:nvGrpSpPr>
        <p:grpSpPr>
          <a:xfrm>
            <a:off x="2832100" y="1327944"/>
            <a:ext cx="4354513" cy="4649787"/>
            <a:chOff x="2984500" y="1477963"/>
            <a:chExt cx="4354513" cy="46497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F8C1C4-EA53-4A95-9B54-B469A20AB16C}"/>
                </a:ext>
              </a:extLst>
            </p:cNvPr>
            <p:cNvSpPr/>
            <p:nvPr/>
          </p:nvSpPr>
          <p:spPr>
            <a:xfrm>
              <a:off x="4686300" y="14779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DC14C22F-3CDE-44B0-8D2B-B1C4D03319C8}"/>
                </a:ext>
              </a:extLst>
            </p:cNvPr>
            <p:cNvSpPr/>
            <p:nvPr/>
          </p:nvSpPr>
          <p:spPr>
            <a:xfrm>
              <a:off x="2984500" y="20907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4B3CD0B-0F10-4550-AD3B-1A7B743BB271}"/>
                </a:ext>
              </a:extLst>
            </p:cNvPr>
            <p:cNvSpPr/>
            <p:nvPr/>
          </p:nvSpPr>
          <p:spPr>
            <a:xfrm rot="16200000">
              <a:off x="2667000" y="43275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A6FBABF-F901-48D5-A078-6070C71180B0}"/>
                </a:ext>
              </a:extLst>
            </p:cNvPr>
            <p:cNvSpPr/>
            <p:nvPr/>
          </p:nvSpPr>
          <p:spPr>
            <a:xfrm>
              <a:off x="3354388" y="20859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A62A926-DEF4-4F9C-890B-CFACA533E5F4}"/>
                </a:ext>
              </a:extLst>
            </p:cNvPr>
            <p:cNvSpPr/>
            <p:nvPr/>
          </p:nvSpPr>
          <p:spPr>
            <a:xfrm>
              <a:off x="6270625" y="22875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168F9CF-C42F-42AB-BF71-A662B7060944}"/>
                </a:ext>
              </a:extLst>
            </p:cNvPr>
            <p:cNvSpPr/>
            <p:nvPr/>
          </p:nvSpPr>
          <p:spPr>
            <a:xfrm>
              <a:off x="4303713" y="28209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401BC650-7274-4BFA-8AD0-CA710DACADCC}"/>
                </a:ext>
              </a:extLst>
            </p:cNvPr>
            <p:cNvSpPr/>
            <p:nvPr/>
          </p:nvSpPr>
          <p:spPr>
            <a:xfrm>
              <a:off x="4352925" y="38052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A98BB204-731F-42D2-8D98-E1887D0AFAAE}"/>
                </a:ext>
              </a:extLst>
            </p:cNvPr>
            <p:cNvSpPr/>
            <p:nvPr/>
          </p:nvSpPr>
          <p:spPr>
            <a:xfrm>
              <a:off x="4351338" y="45608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F9BADA72-4A44-4C5A-B41D-6C940CA4F87E}"/>
                </a:ext>
              </a:extLst>
            </p:cNvPr>
            <p:cNvSpPr/>
            <p:nvPr/>
          </p:nvSpPr>
          <p:spPr>
            <a:xfrm>
              <a:off x="4343400" y="55673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A4DF7912-EC72-49AC-B321-F6FA7A34BAE8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6C4A43BB-3801-456D-BFEF-EF9A88C537E0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A151774-760F-45A8-AE47-0FB3FCC53246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6EB8B3F-0072-4B2D-9042-B589415D3055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A4F85D8-4284-4C5D-ABEF-EF8887B6CD55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F272E91-5DA5-4A59-8D2B-748EDB45ADE1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2A135DC2-5DD2-4F9A-ADD4-728D162397AF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C927C83-91EC-4CF4-916C-79CA2CD1E696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98F099E1-E9B6-4966-AAA2-5B2E64205A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6B28D92-0448-41A7-8839-E99DFF843FEE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9093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1AE9C1-4098-40DE-890C-3B1BE39B5C50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00287BD-A565-D546-A04A-B51246524751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950341A-8915-1F4D-BDF8-8ED19B45B047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9B8C283-F651-FA45-9564-2003F06271D8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EE2ED01-4C83-3441-97F1-00A507DC5909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537FAA3-0932-2C4A-A930-9D621506AA9D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4E47F9-16F8-0249-9890-BE6063B4E0D4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8A80056-6485-9048-8D48-6A4E7AA64C1D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07A342-925A-E84B-920D-0BEC4929DE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A53D0C-E38A-624B-A745-BE488E4D27FD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925372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A86CD3-8E97-8048-9E09-D8C23448CD15}"/>
              </a:ext>
            </a:extLst>
          </p:cNvPr>
          <p:cNvSpPr/>
          <p:nvPr/>
        </p:nvSpPr>
        <p:spPr>
          <a:xfrm>
            <a:off x="3141663" y="1503363"/>
            <a:ext cx="1489075" cy="1695450"/>
          </a:xfrm>
          <a:custGeom>
            <a:avLst/>
            <a:gdLst>
              <a:gd name="connsiteX0" fmla="*/ 1131094 w 1490662"/>
              <a:gd name="connsiteY0" fmla="*/ 802481 h 1695450"/>
              <a:gd name="connsiteX1" fmla="*/ 966787 w 1490662"/>
              <a:gd name="connsiteY1" fmla="*/ 978694 h 1695450"/>
              <a:gd name="connsiteX2" fmla="*/ 797719 w 1490662"/>
              <a:gd name="connsiteY2" fmla="*/ 1131094 h 1695450"/>
              <a:gd name="connsiteX3" fmla="*/ 578644 w 1490662"/>
              <a:gd name="connsiteY3" fmla="*/ 1314450 h 1695450"/>
              <a:gd name="connsiteX4" fmla="*/ 414337 w 1490662"/>
              <a:gd name="connsiteY4" fmla="*/ 1450181 h 1695450"/>
              <a:gd name="connsiteX5" fmla="*/ 192881 w 1490662"/>
              <a:gd name="connsiteY5" fmla="*/ 1607344 h 1695450"/>
              <a:gd name="connsiteX6" fmla="*/ 54769 w 1490662"/>
              <a:gd name="connsiteY6" fmla="*/ 1688306 h 1695450"/>
              <a:gd name="connsiteX7" fmla="*/ 33337 w 1490662"/>
              <a:gd name="connsiteY7" fmla="*/ 1695450 h 1695450"/>
              <a:gd name="connsiteX8" fmla="*/ 14287 w 1490662"/>
              <a:gd name="connsiteY8" fmla="*/ 1695450 h 1695450"/>
              <a:gd name="connsiteX9" fmla="*/ 2381 w 1490662"/>
              <a:gd name="connsiteY9" fmla="*/ 1688306 h 1695450"/>
              <a:gd name="connsiteX10" fmla="*/ 0 w 1490662"/>
              <a:gd name="connsiteY10" fmla="*/ 1669256 h 1695450"/>
              <a:gd name="connsiteX11" fmla="*/ 14287 w 1490662"/>
              <a:gd name="connsiteY11" fmla="*/ 1640681 h 1695450"/>
              <a:gd name="connsiteX12" fmla="*/ 78581 w 1490662"/>
              <a:gd name="connsiteY12" fmla="*/ 1583531 h 1695450"/>
              <a:gd name="connsiteX13" fmla="*/ 257175 w 1490662"/>
              <a:gd name="connsiteY13" fmla="*/ 1423987 h 1695450"/>
              <a:gd name="connsiteX14" fmla="*/ 447675 w 1490662"/>
              <a:gd name="connsiteY14" fmla="*/ 1243012 h 1695450"/>
              <a:gd name="connsiteX15" fmla="*/ 616744 w 1490662"/>
              <a:gd name="connsiteY15" fmla="*/ 1066800 h 1695450"/>
              <a:gd name="connsiteX16" fmla="*/ 800100 w 1490662"/>
              <a:gd name="connsiteY16" fmla="*/ 866775 h 1695450"/>
              <a:gd name="connsiteX17" fmla="*/ 907256 w 1490662"/>
              <a:gd name="connsiteY17" fmla="*/ 728662 h 1695450"/>
              <a:gd name="connsiteX18" fmla="*/ 1064419 w 1490662"/>
              <a:gd name="connsiteY18" fmla="*/ 483394 h 1695450"/>
              <a:gd name="connsiteX19" fmla="*/ 1109662 w 1490662"/>
              <a:gd name="connsiteY19" fmla="*/ 395287 h 1695450"/>
              <a:gd name="connsiteX20" fmla="*/ 1150144 w 1490662"/>
              <a:gd name="connsiteY20" fmla="*/ 309562 h 1695450"/>
              <a:gd name="connsiteX21" fmla="*/ 1176337 w 1490662"/>
              <a:gd name="connsiteY21" fmla="*/ 228600 h 1695450"/>
              <a:gd name="connsiteX22" fmla="*/ 1178719 w 1490662"/>
              <a:gd name="connsiteY22" fmla="*/ 188119 h 1695450"/>
              <a:gd name="connsiteX23" fmla="*/ 1152525 w 1490662"/>
              <a:gd name="connsiteY23" fmla="*/ 150019 h 1695450"/>
              <a:gd name="connsiteX24" fmla="*/ 1104900 w 1490662"/>
              <a:gd name="connsiteY24" fmla="*/ 90487 h 1695450"/>
              <a:gd name="connsiteX25" fmla="*/ 1073944 w 1490662"/>
              <a:gd name="connsiteY25" fmla="*/ 47625 h 1695450"/>
              <a:gd name="connsiteX26" fmla="*/ 1069181 w 1490662"/>
              <a:gd name="connsiteY26" fmla="*/ 23812 h 1695450"/>
              <a:gd name="connsiteX27" fmla="*/ 1071562 w 1490662"/>
              <a:gd name="connsiteY27" fmla="*/ 9525 h 1695450"/>
              <a:gd name="connsiteX28" fmla="*/ 1081087 w 1490662"/>
              <a:gd name="connsiteY28" fmla="*/ 2381 h 1695450"/>
              <a:gd name="connsiteX29" fmla="*/ 1095375 w 1490662"/>
              <a:gd name="connsiteY29" fmla="*/ 0 h 1695450"/>
              <a:gd name="connsiteX30" fmla="*/ 1128712 w 1490662"/>
              <a:gd name="connsiteY30" fmla="*/ 9525 h 1695450"/>
              <a:gd name="connsiteX31" fmla="*/ 1193006 w 1490662"/>
              <a:gd name="connsiteY31" fmla="*/ 38100 h 1695450"/>
              <a:gd name="connsiteX32" fmla="*/ 1273969 w 1490662"/>
              <a:gd name="connsiteY32" fmla="*/ 78581 h 1695450"/>
              <a:gd name="connsiteX33" fmla="*/ 1331119 w 1490662"/>
              <a:gd name="connsiteY33" fmla="*/ 114300 h 1695450"/>
              <a:gd name="connsiteX34" fmla="*/ 1373981 w 1490662"/>
              <a:gd name="connsiteY34" fmla="*/ 154781 h 1695450"/>
              <a:gd name="connsiteX35" fmla="*/ 1414462 w 1490662"/>
              <a:gd name="connsiteY35" fmla="*/ 200025 h 1695450"/>
              <a:gd name="connsiteX36" fmla="*/ 1440656 w 1490662"/>
              <a:gd name="connsiteY36" fmla="*/ 240506 h 1695450"/>
              <a:gd name="connsiteX37" fmla="*/ 1464469 w 1490662"/>
              <a:gd name="connsiteY37" fmla="*/ 280987 h 1695450"/>
              <a:gd name="connsiteX38" fmla="*/ 1483519 w 1490662"/>
              <a:gd name="connsiteY38" fmla="*/ 342900 h 1695450"/>
              <a:gd name="connsiteX39" fmla="*/ 1490662 w 1490662"/>
              <a:gd name="connsiteY39" fmla="*/ 388144 h 1695450"/>
              <a:gd name="connsiteX40" fmla="*/ 1331119 w 1490662"/>
              <a:gd name="connsiteY40" fmla="*/ 588169 h 1695450"/>
              <a:gd name="connsiteX41" fmla="*/ 1131094 w 1490662"/>
              <a:gd name="connsiteY41" fmla="*/ 8024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90662" h="1695450">
                <a:moveTo>
                  <a:pt x="1131094" y="802481"/>
                </a:moveTo>
                <a:lnTo>
                  <a:pt x="966787" y="978694"/>
                </a:lnTo>
                <a:lnTo>
                  <a:pt x="797719" y="1131094"/>
                </a:lnTo>
                <a:lnTo>
                  <a:pt x="578644" y="1314450"/>
                </a:lnTo>
                <a:lnTo>
                  <a:pt x="414337" y="1450181"/>
                </a:lnTo>
                <a:lnTo>
                  <a:pt x="192881" y="1607344"/>
                </a:lnTo>
                <a:lnTo>
                  <a:pt x="54769" y="1688306"/>
                </a:lnTo>
                <a:lnTo>
                  <a:pt x="33337" y="1695450"/>
                </a:lnTo>
                <a:lnTo>
                  <a:pt x="14287" y="1695450"/>
                </a:lnTo>
                <a:lnTo>
                  <a:pt x="2381" y="1688306"/>
                </a:lnTo>
                <a:lnTo>
                  <a:pt x="0" y="1669256"/>
                </a:lnTo>
                <a:lnTo>
                  <a:pt x="14287" y="1640681"/>
                </a:lnTo>
                <a:lnTo>
                  <a:pt x="78581" y="1583531"/>
                </a:lnTo>
                <a:lnTo>
                  <a:pt x="257175" y="1423987"/>
                </a:lnTo>
                <a:lnTo>
                  <a:pt x="447675" y="1243012"/>
                </a:lnTo>
                <a:lnTo>
                  <a:pt x="616744" y="1066800"/>
                </a:lnTo>
                <a:lnTo>
                  <a:pt x="800100" y="866775"/>
                </a:lnTo>
                <a:lnTo>
                  <a:pt x="907256" y="728662"/>
                </a:lnTo>
                <a:lnTo>
                  <a:pt x="1064419" y="483394"/>
                </a:lnTo>
                <a:lnTo>
                  <a:pt x="1109662" y="395287"/>
                </a:lnTo>
                <a:lnTo>
                  <a:pt x="1150144" y="309562"/>
                </a:lnTo>
                <a:lnTo>
                  <a:pt x="1176337" y="228600"/>
                </a:lnTo>
                <a:lnTo>
                  <a:pt x="1178719" y="188119"/>
                </a:lnTo>
                <a:lnTo>
                  <a:pt x="1152525" y="150019"/>
                </a:lnTo>
                <a:lnTo>
                  <a:pt x="1104900" y="90487"/>
                </a:lnTo>
                <a:lnTo>
                  <a:pt x="1073944" y="47625"/>
                </a:lnTo>
                <a:lnTo>
                  <a:pt x="1069181" y="23812"/>
                </a:lnTo>
                <a:lnTo>
                  <a:pt x="1071562" y="9525"/>
                </a:lnTo>
                <a:lnTo>
                  <a:pt x="1081087" y="2381"/>
                </a:lnTo>
                <a:lnTo>
                  <a:pt x="1095375" y="0"/>
                </a:lnTo>
                <a:lnTo>
                  <a:pt x="1128712" y="9525"/>
                </a:lnTo>
                <a:lnTo>
                  <a:pt x="1193006" y="38100"/>
                </a:lnTo>
                <a:lnTo>
                  <a:pt x="1273969" y="78581"/>
                </a:lnTo>
                <a:lnTo>
                  <a:pt x="1331119" y="114300"/>
                </a:lnTo>
                <a:lnTo>
                  <a:pt x="1373981" y="154781"/>
                </a:lnTo>
                <a:lnTo>
                  <a:pt x="1414462" y="200025"/>
                </a:lnTo>
                <a:lnTo>
                  <a:pt x="1440656" y="240506"/>
                </a:lnTo>
                <a:lnTo>
                  <a:pt x="1464469" y="280987"/>
                </a:lnTo>
                <a:lnTo>
                  <a:pt x="1483519" y="342900"/>
                </a:lnTo>
                <a:lnTo>
                  <a:pt x="1490662" y="388144"/>
                </a:lnTo>
                <a:lnTo>
                  <a:pt x="1331119" y="588169"/>
                </a:lnTo>
                <a:lnTo>
                  <a:pt x="1131094" y="802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21A092-E248-2443-9B71-90B6FF75D331}"/>
              </a:ext>
            </a:extLst>
          </p:cNvPr>
          <p:cNvSpPr/>
          <p:nvPr/>
        </p:nvSpPr>
        <p:spPr>
          <a:xfrm>
            <a:off x="3709988" y="4497388"/>
            <a:ext cx="654050" cy="1522412"/>
          </a:xfrm>
          <a:custGeom>
            <a:avLst/>
            <a:gdLst>
              <a:gd name="connsiteX0" fmla="*/ 347662 w 654843"/>
              <a:gd name="connsiteY0" fmla="*/ 990600 h 1521619"/>
              <a:gd name="connsiteX1" fmla="*/ 338137 w 654843"/>
              <a:gd name="connsiteY1" fmla="*/ 797719 h 1521619"/>
              <a:gd name="connsiteX2" fmla="*/ 319087 w 654843"/>
              <a:gd name="connsiteY2" fmla="*/ 631032 h 1521619"/>
              <a:gd name="connsiteX3" fmla="*/ 283368 w 654843"/>
              <a:gd name="connsiteY3" fmla="*/ 440532 h 1521619"/>
              <a:gd name="connsiteX4" fmla="*/ 245268 w 654843"/>
              <a:gd name="connsiteY4" fmla="*/ 314325 h 1521619"/>
              <a:gd name="connsiteX5" fmla="*/ 200025 w 654843"/>
              <a:gd name="connsiteY5" fmla="*/ 197644 h 1521619"/>
              <a:gd name="connsiteX6" fmla="*/ 178593 w 654843"/>
              <a:gd name="connsiteY6" fmla="*/ 171450 h 1521619"/>
              <a:gd name="connsiteX7" fmla="*/ 128587 w 654843"/>
              <a:gd name="connsiteY7" fmla="*/ 135732 h 1521619"/>
              <a:gd name="connsiteX8" fmla="*/ 45243 w 654843"/>
              <a:gd name="connsiteY8" fmla="*/ 83344 h 1521619"/>
              <a:gd name="connsiteX9" fmla="*/ 19050 w 654843"/>
              <a:gd name="connsiteY9" fmla="*/ 64294 h 1521619"/>
              <a:gd name="connsiteX10" fmla="*/ 0 w 654843"/>
              <a:gd name="connsiteY10" fmla="*/ 35719 h 1521619"/>
              <a:gd name="connsiteX11" fmla="*/ 0 w 654843"/>
              <a:gd name="connsiteY11" fmla="*/ 14288 h 1521619"/>
              <a:gd name="connsiteX12" fmla="*/ 7143 w 654843"/>
              <a:gd name="connsiteY12" fmla="*/ 7144 h 1521619"/>
              <a:gd name="connsiteX13" fmla="*/ 30956 w 654843"/>
              <a:gd name="connsiteY13" fmla="*/ 0 h 1521619"/>
              <a:gd name="connsiteX14" fmla="*/ 102393 w 654843"/>
              <a:gd name="connsiteY14" fmla="*/ 0 h 1521619"/>
              <a:gd name="connsiteX15" fmla="*/ 176212 w 654843"/>
              <a:gd name="connsiteY15" fmla="*/ 9525 h 1521619"/>
              <a:gd name="connsiteX16" fmla="*/ 240506 w 654843"/>
              <a:gd name="connsiteY16" fmla="*/ 23813 h 1521619"/>
              <a:gd name="connsiteX17" fmla="*/ 323850 w 654843"/>
              <a:gd name="connsiteY17" fmla="*/ 52388 h 1521619"/>
              <a:gd name="connsiteX18" fmla="*/ 392906 w 654843"/>
              <a:gd name="connsiteY18" fmla="*/ 83344 h 1521619"/>
              <a:gd name="connsiteX19" fmla="*/ 438150 w 654843"/>
              <a:gd name="connsiteY19" fmla="*/ 109538 h 1521619"/>
              <a:gd name="connsiteX20" fmla="*/ 481012 w 654843"/>
              <a:gd name="connsiteY20" fmla="*/ 245269 h 1521619"/>
              <a:gd name="connsiteX21" fmla="*/ 550068 w 654843"/>
              <a:gd name="connsiteY21" fmla="*/ 526257 h 1521619"/>
              <a:gd name="connsiteX22" fmla="*/ 588168 w 654843"/>
              <a:gd name="connsiteY22" fmla="*/ 731044 h 1521619"/>
              <a:gd name="connsiteX23" fmla="*/ 609600 w 654843"/>
              <a:gd name="connsiteY23" fmla="*/ 907257 h 1521619"/>
              <a:gd name="connsiteX24" fmla="*/ 638175 w 654843"/>
              <a:gd name="connsiteY24" fmla="*/ 1164432 h 1521619"/>
              <a:gd name="connsiteX25" fmla="*/ 654843 w 654843"/>
              <a:gd name="connsiteY25" fmla="*/ 1323975 h 1521619"/>
              <a:gd name="connsiteX26" fmla="*/ 650081 w 654843"/>
              <a:gd name="connsiteY26" fmla="*/ 1373982 h 1521619"/>
              <a:gd name="connsiteX27" fmla="*/ 638175 w 654843"/>
              <a:gd name="connsiteY27" fmla="*/ 1435894 h 1521619"/>
              <a:gd name="connsiteX28" fmla="*/ 623887 w 654843"/>
              <a:gd name="connsiteY28" fmla="*/ 1473994 h 1521619"/>
              <a:gd name="connsiteX29" fmla="*/ 607218 w 654843"/>
              <a:gd name="connsiteY29" fmla="*/ 1493044 h 1521619"/>
              <a:gd name="connsiteX30" fmla="*/ 576262 w 654843"/>
              <a:gd name="connsiteY30" fmla="*/ 1509713 h 1521619"/>
              <a:gd name="connsiteX31" fmla="*/ 550068 w 654843"/>
              <a:gd name="connsiteY31" fmla="*/ 1521619 h 1521619"/>
              <a:gd name="connsiteX32" fmla="*/ 526256 w 654843"/>
              <a:gd name="connsiteY32" fmla="*/ 1519238 h 1521619"/>
              <a:gd name="connsiteX33" fmla="*/ 502443 w 654843"/>
              <a:gd name="connsiteY33" fmla="*/ 1502569 h 1521619"/>
              <a:gd name="connsiteX34" fmla="*/ 457200 w 654843"/>
              <a:gd name="connsiteY34" fmla="*/ 1450182 h 1521619"/>
              <a:gd name="connsiteX35" fmla="*/ 414337 w 654843"/>
              <a:gd name="connsiteY35" fmla="*/ 1390650 h 1521619"/>
              <a:gd name="connsiteX36" fmla="*/ 388143 w 654843"/>
              <a:gd name="connsiteY36" fmla="*/ 1333500 h 1521619"/>
              <a:gd name="connsiteX37" fmla="*/ 369093 w 654843"/>
              <a:gd name="connsiteY37" fmla="*/ 1235869 h 1521619"/>
              <a:gd name="connsiteX38" fmla="*/ 354806 w 654843"/>
              <a:gd name="connsiteY38" fmla="*/ 1133475 h 1521619"/>
              <a:gd name="connsiteX39" fmla="*/ 347662 w 654843"/>
              <a:gd name="connsiteY39" fmla="*/ 99060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4843" h="1521619">
                <a:moveTo>
                  <a:pt x="347662" y="990600"/>
                </a:moveTo>
                <a:lnTo>
                  <a:pt x="338137" y="797719"/>
                </a:lnTo>
                <a:lnTo>
                  <a:pt x="319087" y="631032"/>
                </a:lnTo>
                <a:lnTo>
                  <a:pt x="283368" y="440532"/>
                </a:lnTo>
                <a:lnTo>
                  <a:pt x="245268" y="314325"/>
                </a:lnTo>
                <a:lnTo>
                  <a:pt x="200025" y="197644"/>
                </a:lnTo>
                <a:lnTo>
                  <a:pt x="178593" y="171450"/>
                </a:lnTo>
                <a:lnTo>
                  <a:pt x="128587" y="135732"/>
                </a:lnTo>
                <a:lnTo>
                  <a:pt x="45243" y="83344"/>
                </a:lnTo>
                <a:lnTo>
                  <a:pt x="19050" y="64294"/>
                </a:lnTo>
                <a:lnTo>
                  <a:pt x="0" y="35719"/>
                </a:lnTo>
                <a:lnTo>
                  <a:pt x="0" y="14288"/>
                </a:lnTo>
                <a:lnTo>
                  <a:pt x="7143" y="7144"/>
                </a:lnTo>
                <a:lnTo>
                  <a:pt x="30956" y="0"/>
                </a:lnTo>
                <a:lnTo>
                  <a:pt x="102393" y="0"/>
                </a:lnTo>
                <a:lnTo>
                  <a:pt x="176212" y="9525"/>
                </a:lnTo>
                <a:lnTo>
                  <a:pt x="240506" y="23813"/>
                </a:lnTo>
                <a:lnTo>
                  <a:pt x="323850" y="52388"/>
                </a:lnTo>
                <a:lnTo>
                  <a:pt x="392906" y="83344"/>
                </a:lnTo>
                <a:lnTo>
                  <a:pt x="438150" y="109538"/>
                </a:lnTo>
                <a:lnTo>
                  <a:pt x="481012" y="245269"/>
                </a:lnTo>
                <a:lnTo>
                  <a:pt x="550068" y="526257"/>
                </a:lnTo>
                <a:lnTo>
                  <a:pt x="588168" y="731044"/>
                </a:lnTo>
                <a:lnTo>
                  <a:pt x="609600" y="907257"/>
                </a:lnTo>
                <a:lnTo>
                  <a:pt x="638175" y="1164432"/>
                </a:lnTo>
                <a:lnTo>
                  <a:pt x="654843" y="1323975"/>
                </a:lnTo>
                <a:lnTo>
                  <a:pt x="650081" y="1373982"/>
                </a:lnTo>
                <a:lnTo>
                  <a:pt x="638175" y="1435894"/>
                </a:lnTo>
                <a:lnTo>
                  <a:pt x="623887" y="1473994"/>
                </a:lnTo>
                <a:lnTo>
                  <a:pt x="607218" y="1493044"/>
                </a:lnTo>
                <a:lnTo>
                  <a:pt x="576262" y="1509713"/>
                </a:lnTo>
                <a:lnTo>
                  <a:pt x="550068" y="1521619"/>
                </a:lnTo>
                <a:lnTo>
                  <a:pt x="526256" y="1519238"/>
                </a:lnTo>
                <a:lnTo>
                  <a:pt x="502443" y="1502569"/>
                </a:lnTo>
                <a:lnTo>
                  <a:pt x="457200" y="1450182"/>
                </a:lnTo>
                <a:lnTo>
                  <a:pt x="414337" y="1390650"/>
                </a:lnTo>
                <a:lnTo>
                  <a:pt x="388143" y="1333500"/>
                </a:lnTo>
                <a:lnTo>
                  <a:pt x="369093" y="1235869"/>
                </a:lnTo>
                <a:lnTo>
                  <a:pt x="354806" y="1133475"/>
                </a:lnTo>
                <a:lnTo>
                  <a:pt x="347662" y="990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BBB9BD9-20E3-4646-BDB2-DCA350E4E22D}"/>
              </a:ext>
            </a:extLst>
          </p:cNvPr>
          <p:cNvSpPr/>
          <p:nvPr/>
        </p:nvSpPr>
        <p:spPr>
          <a:xfrm>
            <a:off x="4414838" y="1600200"/>
            <a:ext cx="1622425" cy="490538"/>
          </a:xfrm>
          <a:custGeom>
            <a:avLst/>
            <a:gdLst>
              <a:gd name="connsiteX0" fmla="*/ 631031 w 1621631"/>
              <a:gd name="connsiteY0" fmla="*/ 397669 h 490538"/>
              <a:gd name="connsiteX1" fmla="*/ 407193 w 1621631"/>
              <a:gd name="connsiteY1" fmla="*/ 442913 h 490538"/>
              <a:gd name="connsiteX2" fmla="*/ 230981 w 1621631"/>
              <a:gd name="connsiteY2" fmla="*/ 471488 h 490538"/>
              <a:gd name="connsiteX3" fmla="*/ 0 w 1621631"/>
              <a:gd name="connsiteY3" fmla="*/ 490538 h 490538"/>
              <a:gd name="connsiteX4" fmla="*/ 92868 w 1621631"/>
              <a:gd name="connsiteY4" fmla="*/ 247650 h 490538"/>
              <a:gd name="connsiteX5" fmla="*/ 235743 w 1621631"/>
              <a:gd name="connsiteY5" fmla="*/ 290513 h 490538"/>
              <a:gd name="connsiteX6" fmla="*/ 307181 w 1621631"/>
              <a:gd name="connsiteY6" fmla="*/ 288131 h 490538"/>
              <a:gd name="connsiteX7" fmla="*/ 440531 w 1621631"/>
              <a:gd name="connsiteY7" fmla="*/ 266700 h 490538"/>
              <a:gd name="connsiteX8" fmla="*/ 731043 w 1621631"/>
              <a:gd name="connsiteY8" fmla="*/ 202406 h 490538"/>
              <a:gd name="connsiteX9" fmla="*/ 1026318 w 1621631"/>
              <a:gd name="connsiteY9" fmla="*/ 119063 h 490538"/>
              <a:gd name="connsiteX10" fmla="*/ 1109662 w 1621631"/>
              <a:gd name="connsiteY10" fmla="*/ 88106 h 490538"/>
              <a:gd name="connsiteX11" fmla="*/ 1126331 w 1621631"/>
              <a:gd name="connsiteY11" fmla="*/ 52388 h 490538"/>
              <a:gd name="connsiteX12" fmla="*/ 1157287 w 1621631"/>
              <a:gd name="connsiteY12" fmla="*/ 21431 h 490538"/>
              <a:gd name="connsiteX13" fmla="*/ 1190625 w 1621631"/>
              <a:gd name="connsiteY13" fmla="*/ 2381 h 490538"/>
              <a:gd name="connsiteX14" fmla="*/ 1209675 w 1621631"/>
              <a:gd name="connsiteY14" fmla="*/ 0 h 490538"/>
              <a:gd name="connsiteX15" fmla="*/ 1233487 w 1621631"/>
              <a:gd name="connsiteY15" fmla="*/ 4763 h 490538"/>
              <a:gd name="connsiteX16" fmla="*/ 1293018 w 1621631"/>
              <a:gd name="connsiteY16" fmla="*/ 30956 h 490538"/>
              <a:gd name="connsiteX17" fmla="*/ 1366837 w 1621631"/>
              <a:gd name="connsiteY17" fmla="*/ 76200 h 490538"/>
              <a:gd name="connsiteX18" fmla="*/ 1469231 w 1621631"/>
              <a:gd name="connsiteY18" fmla="*/ 147638 h 490538"/>
              <a:gd name="connsiteX19" fmla="*/ 1574006 w 1621631"/>
              <a:gd name="connsiteY19" fmla="*/ 233363 h 490538"/>
              <a:gd name="connsiteX20" fmla="*/ 1593056 w 1621631"/>
              <a:gd name="connsiteY20" fmla="*/ 254794 h 490538"/>
              <a:gd name="connsiteX21" fmla="*/ 1612106 w 1621631"/>
              <a:gd name="connsiteY21" fmla="*/ 280988 h 490538"/>
              <a:gd name="connsiteX22" fmla="*/ 1619250 w 1621631"/>
              <a:gd name="connsiteY22" fmla="*/ 300038 h 490538"/>
              <a:gd name="connsiteX23" fmla="*/ 1621631 w 1621631"/>
              <a:gd name="connsiteY23" fmla="*/ 333375 h 490538"/>
              <a:gd name="connsiteX24" fmla="*/ 1616868 w 1621631"/>
              <a:gd name="connsiteY24" fmla="*/ 364331 h 490538"/>
              <a:gd name="connsiteX25" fmla="*/ 1604962 w 1621631"/>
              <a:gd name="connsiteY25" fmla="*/ 381000 h 490538"/>
              <a:gd name="connsiteX26" fmla="*/ 1562100 w 1621631"/>
              <a:gd name="connsiteY26" fmla="*/ 397669 h 490538"/>
              <a:gd name="connsiteX27" fmla="*/ 1516856 w 1621631"/>
              <a:gd name="connsiteY27" fmla="*/ 419100 h 490538"/>
              <a:gd name="connsiteX28" fmla="*/ 1140618 w 1621631"/>
              <a:gd name="connsiteY28" fmla="*/ 314325 h 490538"/>
              <a:gd name="connsiteX29" fmla="*/ 1128712 w 1621631"/>
              <a:gd name="connsiteY29" fmla="*/ 304800 h 490538"/>
              <a:gd name="connsiteX30" fmla="*/ 1107281 w 1621631"/>
              <a:gd name="connsiteY30" fmla="*/ 297656 h 490538"/>
              <a:gd name="connsiteX31" fmla="*/ 1076325 w 1621631"/>
              <a:gd name="connsiteY31" fmla="*/ 292894 h 490538"/>
              <a:gd name="connsiteX32" fmla="*/ 1040606 w 1621631"/>
              <a:gd name="connsiteY32" fmla="*/ 297656 h 490538"/>
              <a:gd name="connsiteX33" fmla="*/ 631031 w 1621631"/>
              <a:gd name="connsiteY33" fmla="*/ 3976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1631" h="490538">
                <a:moveTo>
                  <a:pt x="631031" y="397669"/>
                </a:moveTo>
                <a:lnTo>
                  <a:pt x="407193" y="442913"/>
                </a:lnTo>
                <a:lnTo>
                  <a:pt x="230981" y="471488"/>
                </a:lnTo>
                <a:lnTo>
                  <a:pt x="0" y="490538"/>
                </a:lnTo>
                <a:lnTo>
                  <a:pt x="92868" y="247650"/>
                </a:lnTo>
                <a:lnTo>
                  <a:pt x="235743" y="290513"/>
                </a:lnTo>
                <a:lnTo>
                  <a:pt x="307181" y="288131"/>
                </a:lnTo>
                <a:lnTo>
                  <a:pt x="440531" y="266700"/>
                </a:lnTo>
                <a:lnTo>
                  <a:pt x="731043" y="202406"/>
                </a:lnTo>
                <a:lnTo>
                  <a:pt x="1026318" y="119063"/>
                </a:lnTo>
                <a:lnTo>
                  <a:pt x="1109662" y="88106"/>
                </a:lnTo>
                <a:lnTo>
                  <a:pt x="1126331" y="52388"/>
                </a:lnTo>
                <a:lnTo>
                  <a:pt x="1157287" y="21431"/>
                </a:lnTo>
                <a:lnTo>
                  <a:pt x="1190625" y="2381"/>
                </a:lnTo>
                <a:lnTo>
                  <a:pt x="1209675" y="0"/>
                </a:lnTo>
                <a:lnTo>
                  <a:pt x="1233487" y="4763"/>
                </a:lnTo>
                <a:lnTo>
                  <a:pt x="1293018" y="30956"/>
                </a:lnTo>
                <a:lnTo>
                  <a:pt x="1366837" y="76200"/>
                </a:lnTo>
                <a:lnTo>
                  <a:pt x="1469231" y="147638"/>
                </a:lnTo>
                <a:lnTo>
                  <a:pt x="1574006" y="233363"/>
                </a:lnTo>
                <a:lnTo>
                  <a:pt x="1593056" y="254794"/>
                </a:lnTo>
                <a:lnTo>
                  <a:pt x="1612106" y="280988"/>
                </a:lnTo>
                <a:lnTo>
                  <a:pt x="1619250" y="300038"/>
                </a:lnTo>
                <a:lnTo>
                  <a:pt x="1621631" y="333375"/>
                </a:lnTo>
                <a:lnTo>
                  <a:pt x="1616868" y="364331"/>
                </a:lnTo>
                <a:lnTo>
                  <a:pt x="1604962" y="381000"/>
                </a:lnTo>
                <a:lnTo>
                  <a:pt x="1562100" y="397669"/>
                </a:lnTo>
                <a:lnTo>
                  <a:pt x="1516856" y="419100"/>
                </a:lnTo>
                <a:lnTo>
                  <a:pt x="1140618" y="314325"/>
                </a:lnTo>
                <a:lnTo>
                  <a:pt x="1128712" y="304800"/>
                </a:lnTo>
                <a:lnTo>
                  <a:pt x="1107281" y="297656"/>
                </a:lnTo>
                <a:lnTo>
                  <a:pt x="1076325" y="292894"/>
                </a:lnTo>
                <a:lnTo>
                  <a:pt x="1040606" y="297656"/>
                </a:lnTo>
                <a:lnTo>
                  <a:pt x="631031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5B08DD-BB96-254F-A69C-92237309C224}"/>
              </a:ext>
            </a:extLst>
          </p:cNvPr>
          <p:cNvSpPr/>
          <p:nvPr/>
        </p:nvSpPr>
        <p:spPr>
          <a:xfrm>
            <a:off x="2770188" y="1870075"/>
            <a:ext cx="3184525" cy="2884488"/>
          </a:xfrm>
          <a:custGeom>
            <a:avLst/>
            <a:gdLst>
              <a:gd name="connsiteX0" fmla="*/ 1733550 w 3185160"/>
              <a:gd name="connsiteY0" fmla="*/ 1809750 h 2884170"/>
              <a:gd name="connsiteX1" fmla="*/ 1504950 w 3185160"/>
              <a:gd name="connsiteY1" fmla="*/ 2011680 h 2884170"/>
              <a:gd name="connsiteX2" fmla="*/ 1283970 w 3185160"/>
              <a:gd name="connsiteY2" fmla="*/ 2194560 h 2884170"/>
              <a:gd name="connsiteX3" fmla="*/ 1078230 w 3185160"/>
              <a:gd name="connsiteY3" fmla="*/ 2343150 h 2884170"/>
              <a:gd name="connsiteX4" fmla="*/ 830580 w 3185160"/>
              <a:gd name="connsiteY4" fmla="*/ 2503170 h 2884170"/>
              <a:gd name="connsiteX5" fmla="*/ 521970 w 3185160"/>
              <a:gd name="connsiteY5" fmla="*/ 2670810 h 2884170"/>
              <a:gd name="connsiteX6" fmla="*/ 232410 w 3185160"/>
              <a:gd name="connsiteY6" fmla="*/ 2807970 h 2884170"/>
              <a:gd name="connsiteX7" fmla="*/ 64770 w 3185160"/>
              <a:gd name="connsiteY7" fmla="*/ 2876550 h 2884170"/>
              <a:gd name="connsiteX8" fmla="*/ 41910 w 3185160"/>
              <a:gd name="connsiteY8" fmla="*/ 2884170 h 2884170"/>
              <a:gd name="connsiteX9" fmla="*/ 11430 w 3185160"/>
              <a:gd name="connsiteY9" fmla="*/ 2872740 h 2884170"/>
              <a:gd name="connsiteX10" fmla="*/ 3810 w 3185160"/>
              <a:gd name="connsiteY10" fmla="*/ 2865120 h 2884170"/>
              <a:gd name="connsiteX11" fmla="*/ 0 w 3185160"/>
              <a:gd name="connsiteY11" fmla="*/ 2853690 h 2884170"/>
              <a:gd name="connsiteX12" fmla="*/ 11430 w 3185160"/>
              <a:gd name="connsiteY12" fmla="*/ 2827020 h 2884170"/>
              <a:gd name="connsiteX13" fmla="*/ 64770 w 3185160"/>
              <a:gd name="connsiteY13" fmla="*/ 2792730 h 2884170"/>
              <a:gd name="connsiteX14" fmla="*/ 381000 w 3185160"/>
              <a:gd name="connsiteY14" fmla="*/ 2625090 h 2884170"/>
              <a:gd name="connsiteX15" fmla="*/ 643890 w 3185160"/>
              <a:gd name="connsiteY15" fmla="*/ 2465070 h 2884170"/>
              <a:gd name="connsiteX16" fmla="*/ 876300 w 3185160"/>
              <a:gd name="connsiteY16" fmla="*/ 2305050 h 2884170"/>
              <a:gd name="connsiteX17" fmla="*/ 1104900 w 3185160"/>
              <a:gd name="connsiteY17" fmla="*/ 2118360 h 2884170"/>
              <a:gd name="connsiteX18" fmla="*/ 1264920 w 3185160"/>
              <a:gd name="connsiteY18" fmla="*/ 1988820 h 2884170"/>
              <a:gd name="connsiteX19" fmla="*/ 1497330 w 3185160"/>
              <a:gd name="connsiteY19" fmla="*/ 1767840 h 2884170"/>
              <a:gd name="connsiteX20" fmla="*/ 1676400 w 3185160"/>
              <a:gd name="connsiteY20" fmla="*/ 1584960 h 2884170"/>
              <a:gd name="connsiteX21" fmla="*/ 1882140 w 3185160"/>
              <a:gd name="connsiteY21" fmla="*/ 1363980 h 2884170"/>
              <a:gd name="connsiteX22" fmla="*/ 2061210 w 3185160"/>
              <a:gd name="connsiteY22" fmla="*/ 1158240 h 2884170"/>
              <a:gd name="connsiteX23" fmla="*/ 2148840 w 3185160"/>
              <a:gd name="connsiteY23" fmla="*/ 1032510 h 2884170"/>
              <a:gd name="connsiteX24" fmla="*/ 2293620 w 3185160"/>
              <a:gd name="connsiteY24" fmla="*/ 849630 h 2884170"/>
              <a:gd name="connsiteX25" fmla="*/ 2503170 w 3185160"/>
              <a:gd name="connsiteY25" fmla="*/ 579120 h 2884170"/>
              <a:gd name="connsiteX26" fmla="*/ 2628900 w 3185160"/>
              <a:gd name="connsiteY26" fmla="*/ 392430 h 2884170"/>
              <a:gd name="connsiteX27" fmla="*/ 2701290 w 3185160"/>
              <a:gd name="connsiteY27" fmla="*/ 266700 h 2884170"/>
              <a:gd name="connsiteX28" fmla="*/ 2747010 w 3185160"/>
              <a:gd name="connsiteY28" fmla="*/ 182880 h 2884170"/>
              <a:gd name="connsiteX29" fmla="*/ 2785110 w 3185160"/>
              <a:gd name="connsiteY29" fmla="*/ 102870 h 2884170"/>
              <a:gd name="connsiteX30" fmla="*/ 2792730 w 3185160"/>
              <a:gd name="connsiteY30" fmla="*/ 68580 h 2884170"/>
              <a:gd name="connsiteX31" fmla="*/ 2773680 w 3185160"/>
              <a:gd name="connsiteY31" fmla="*/ 0 h 2884170"/>
              <a:gd name="connsiteX32" fmla="*/ 3185160 w 3185160"/>
              <a:gd name="connsiteY32" fmla="*/ 99060 h 2884170"/>
              <a:gd name="connsiteX33" fmla="*/ 3158490 w 3185160"/>
              <a:gd name="connsiteY33" fmla="*/ 148590 h 2884170"/>
              <a:gd name="connsiteX34" fmla="*/ 3128010 w 3185160"/>
              <a:gd name="connsiteY34" fmla="*/ 171450 h 2884170"/>
              <a:gd name="connsiteX35" fmla="*/ 3048000 w 3185160"/>
              <a:gd name="connsiteY35" fmla="*/ 278130 h 2884170"/>
              <a:gd name="connsiteX36" fmla="*/ 2891790 w 3185160"/>
              <a:gd name="connsiteY36" fmla="*/ 506730 h 2884170"/>
              <a:gd name="connsiteX37" fmla="*/ 2651760 w 3185160"/>
              <a:gd name="connsiteY37" fmla="*/ 822960 h 2884170"/>
              <a:gd name="connsiteX38" fmla="*/ 2335530 w 3185160"/>
              <a:gd name="connsiteY38" fmla="*/ 1200150 h 2884170"/>
              <a:gd name="connsiteX39" fmla="*/ 2240280 w 3185160"/>
              <a:gd name="connsiteY39" fmla="*/ 1318260 h 2884170"/>
              <a:gd name="connsiteX40" fmla="*/ 2053590 w 3185160"/>
              <a:gd name="connsiteY40" fmla="*/ 1504950 h 2884170"/>
              <a:gd name="connsiteX41" fmla="*/ 1733550 w 3185160"/>
              <a:gd name="connsiteY41" fmla="*/ 1809750 h 288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5160" h="2884170">
                <a:moveTo>
                  <a:pt x="1733550" y="1809750"/>
                </a:moveTo>
                <a:lnTo>
                  <a:pt x="1504950" y="2011680"/>
                </a:lnTo>
                <a:lnTo>
                  <a:pt x="1283970" y="2194560"/>
                </a:lnTo>
                <a:lnTo>
                  <a:pt x="1078230" y="2343150"/>
                </a:lnTo>
                <a:lnTo>
                  <a:pt x="830580" y="2503170"/>
                </a:lnTo>
                <a:lnTo>
                  <a:pt x="521970" y="2670810"/>
                </a:lnTo>
                <a:lnTo>
                  <a:pt x="232410" y="2807970"/>
                </a:lnTo>
                <a:lnTo>
                  <a:pt x="64770" y="2876550"/>
                </a:lnTo>
                <a:lnTo>
                  <a:pt x="41910" y="2884170"/>
                </a:lnTo>
                <a:lnTo>
                  <a:pt x="11430" y="2872740"/>
                </a:lnTo>
                <a:lnTo>
                  <a:pt x="3810" y="2865120"/>
                </a:lnTo>
                <a:lnTo>
                  <a:pt x="0" y="2853690"/>
                </a:lnTo>
                <a:lnTo>
                  <a:pt x="11430" y="2827020"/>
                </a:lnTo>
                <a:lnTo>
                  <a:pt x="64770" y="2792730"/>
                </a:lnTo>
                <a:lnTo>
                  <a:pt x="381000" y="2625090"/>
                </a:lnTo>
                <a:lnTo>
                  <a:pt x="643890" y="2465070"/>
                </a:lnTo>
                <a:lnTo>
                  <a:pt x="876300" y="2305050"/>
                </a:lnTo>
                <a:lnTo>
                  <a:pt x="1104900" y="2118360"/>
                </a:lnTo>
                <a:lnTo>
                  <a:pt x="1264920" y="1988820"/>
                </a:lnTo>
                <a:lnTo>
                  <a:pt x="1497330" y="1767840"/>
                </a:lnTo>
                <a:lnTo>
                  <a:pt x="1676400" y="1584960"/>
                </a:lnTo>
                <a:lnTo>
                  <a:pt x="1882140" y="1363980"/>
                </a:lnTo>
                <a:lnTo>
                  <a:pt x="2061210" y="1158240"/>
                </a:lnTo>
                <a:lnTo>
                  <a:pt x="2148840" y="1032510"/>
                </a:lnTo>
                <a:lnTo>
                  <a:pt x="2293620" y="849630"/>
                </a:lnTo>
                <a:lnTo>
                  <a:pt x="2503170" y="579120"/>
                </a:lnTo>
                <a:lnTo>
                  <a:pt x="2628900" y="392430"/>
                </a:lnTo>
                <a:lnTo>
                  <a:pt x="2701290" y="266700"/>
                </a:lnTo>
                <a:lnTo>
                  <a:pt x="2747010" y="182880"/>
                </a:lnTo>
                <a:lnTo>
                  <a:pt x="2785110" y="102870"/>
                </a:lnTo>
                <a:lnTo>
                  <a:pt x="2792730" y="68580"/>
                </a:lnTo>
                <a:lnTo>
                  <a:pt x="2773680" y="0"/>
                </a:lnTo>
                <a:lnTo>
                  <a:pt x="3185160" y="99060"/>
                </a:lnTo>
                <a:lnTo>
                  <a:pt x="3158490" y="148590"/>
                </a:lnTo>
                <a:lnTo>
                  <a:pt x="3128010" y="171450"/>
                </a:lnTo>
                <a:lnTo>
                  <a:pt x="3048000" y="278130"/>
                </a:lnTo>
                <a:lnTo>
                  <a:pt x="2891790" y="506730"/>
                </a:lnTo>
                <a:lnTo>
                  <a:pt x="2651760" y="822960"/>
                </a:lnTo>
                <a:lnTo>
                  <a:pt x="2335530" y="1200150"/>
                </a:lnTo>
                <a:lnTo>
                  <a:pt x="2240280" y="1318260"/>
                </a:lnTo>
                <a:lnTo>
                  <a:pt x="2053590" y="1504950"/>
                </a:lnTo>
                <a:lnTo>
                  <a:pt x="1733550" y="1809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1B4574-2B20-7748-B229-855DBFFE5847}"/>
              </a:ext>
            </a:extLst>
          </p:cNvPr>
          <p:cNvSpPr/>
          <p:nvPr/>
        </p:nvSpPr>
        <p:spPr>
          <a:xfrm>
            <a:off x="4051300" y="2330450"/>
            <a:ext cx="3416300" cy="2079625"/>
          </a:xfrm>
          <a:custGeom>
            <a:avLst/>
            <a:gdLst>
              <a:gd name="connsiteX0" fmla="*/ 1292225 w 3416300"/>
              <a:gd name="connsiteY0" fmla="*/ 1171575 h 2079625"/>
              <a:gd name="connsiteX1" fmla="*/ 962025 w 3416300"/>
              <a:gd name="connsiteY1" fmla="*/ 857250 h 2079625"/>
              <a:gd name="connsiteX2" fmla="*/ 774700 w 3416300"/>
              <a:gd name="connsiteY2" fmla="*/ 695325 h 2079625"/>
              <a:gd name="connsiteX3" fmla="*/ 581025 w 3416300"/>
              <a:gd name="connsiteY3" fmla="*/ 504825 h 2079625"/>
              <a:gd name="connsiteX4" fmla="*/ 368300 w 3416300"/>
              <a:gd name="connsiteY4" fmla="*/ 304800 h 2079625"/>
              <a:gd name="connsiteX5" fmla="*/ 254000 w 3416300"/>
              <a:gd name="connsiteY5" fmla="*/ 193675 h 2079625"/>
              <a:gd name="connsiteX6" fmla="*/ 222250 w 3416300"/>
              <a:gd name="connsiteY6" fmla="*/ 165100 h 2079625"/>
              <a:gd name="connsiteX7" fmla="*/ 190500 w 3416300"/>
              <a:gd name="connsiteY7" fmla="*/ 146050 h 2079625"/>
              <a:gd name="connsiteX8" fmla="*/ 146050 w 3416300"/>
              <a:gd name="connsiteY8" fmla="*/ 133350 h 2079625"/>
              <a:gd name="connsiteX9" fmla="*/ 98425 w 3416300"/>
              <a:gd name="connsiteY9" fmla="*/ 127000 h 2079625"/>
              <a:gd name="connsiteX10" fmla="*/ 0 w 3416300"/>
              <a:gd name="connsiteY10" fmla="*/ 127000 h 2079625"/>
              <a:gd name="connsiteX11" fmla="*/ 66675 w 3416300"/>
              <a:gd name="connsiteY11" fmla="*/ 0 h 2079625"/>
              <a:gd name="connsiteX12" fmla="*/ 228600 w 3416300"/>
              <a:gd name="connsiteY12" fmla="*/ 76200 h 2079625"/>
              <a:gd name="connsiteX13" fmla="*/ 279400 w 3416300"/>
              <a:gd name="connsiteY13" fmla="*/ 95250 h 2079625"/>
              <a:gd name="connsiteX14" fmla="*/ 425450 w 3416300"/>
              <a:gd name="connsiteY14" fmla="*/ 215900 h 2079625"/>
              <a:gd name="connsiteX15" fmla="*/ 685800 w 3416300"/>
              <a:gd name="connsiteY15" fmla="*/ 412750 h 2079625"/>
              <a:gd name="connsiteX16" fmla="*/ 873125 w 3416300"/>
              <a:gd name="connsiteY16" fmla="*/ 561975 h 2079625"/>
              <a:gd name="connsiteX17" fmla="*/ 1079500 w 3416300"/>
              <a:gd name="connsiteY17" fmla="*/ 720725 h 2079625"/>
              <a:gd name="connsiteX18" fmla="*/ 1327150 w 3416300"/>
              <a:gd name="connsiteY18" fmla="*/ 914400 h 2079625"/>
              <a:gd name="connsiteX19" fmla="*/ 1577975 w 3416300"/>
              <a:gd name="connsiteY19" fmla="*/ 1098550 h 2079625"/>
              <a:gd name="connsiteX20" fmla="*/ 1866900 w 3416300"/>
              <a:gd name="connsiteY20" fmla="*/ 1301750 h 2079625"/>
              <a:gd name="connsiteX21" fmla="*/ 2057400 w 3416300"/>
              <a:gd name="connsiteY21" fmla="*/ 1431925 h 2079625"/>
              <a:gd name="connsiteX22" fmla="*/ 2257425 w 3416300"/>
              <a:gd name="connsiteY22" fmla="*/ 1565275 h 2079625"/>
              <a:gd name="connsiteX23" fmla="*/ 2476500 w 3416300"/>
              <a:gd name="connsiteY23" fmla="*/ 1673225 h 2079625"/>
              <a:gd name="connsiteX24" fmla="*/ 2765425 w 3416300"/>
              <a:gd name="connsiteY24" fmla="*/ 1784350 h 2079625"/>
              <a:gd name="connsiteX25" fmla="*/ 2943225 w 3416300"/>
              <a:gd name="connsiteY25" fmla="*/ 1841500 h 2079625"/>
              <a:gd name="connsiteX26" fmla="*/ 3197225 w 3416300"/>
              <a:gd name="connsiteY26" fmla="*/ 1911350 h 2079625"/>
              <a:gd name="connsiteX27" fmla="*/ 3359150 w 3416300"/>
              <a:gd name="connsiteY27" fmla="*/ 1952625 h 2079625"/>
              <a:gd name="connsiteX28" fmla="*/ 3403600 w 3416300"/>
              <a:gd name="connsiteY28" fmla="*/ 1968500 h 2079625"/>
              <a:gd name="connsiteX29" fmla="*/ 3416300 w 3416300"/>
              <a:gd name="connsiteY29" fmla="*/ 1978025 h 2079625"/>
              <a:gd name="connsiteX30" fmla="*/ 3413125 w 3416300"/>
              <a:gd name="connsiteY30" fmla="*/ 1997075 h 2079625"/>
              <a:gd name="connsiteX31" fmla="*/ 3394075 w 3416300"/>
              <a:gd name="connsiteY31" fmla="*/ 2019300 h 2079625"/>
              <a:gd name="connsiteX32" fmla="*/ 3362325 w 3416300"/>
              <a:gd name="connsiteY32" fmla="*/ 2032000 h 2079625"/>
              <a:gd name="connsiteX33" fmla="*/ 3140075 w 3416300"/>
              <a:gd name="connsiteY33" fmla="*/ 2047875 h 2079625"/>
              <a:gd name="connsiteX34" fmla="*/ 2705100 w 3416300"/>
              <a:gd name="connsiteY34" fmla="*/ 2063750 h 2079625"/>
              <a:gd name="connsiteX35" fmla="*/ 2447925 w 3416300"/>
              <a:gd name="connsiteY35" fmla="*/ 2076450 h 2079625"/>
              <a:gd name="connsiteX36" fmla="*/ 2397125 w 3416300"/>
              <a:gd name="connsiteY36" fmla="*/ 2079625 h 2079625"/>
              <a:gd name="connsiteX37" fmla="*/ 2362200 w 3416300"/>
              <a:gd name="connsiteY37" fmla="*/ 2073275 h 2079625"/>
              <a:gd name="connsiteX38" fmla="*/ 2311400 w 3416300"/>
              <a:gd name="connsiteY38" fmla="*/ 2054225 h 2079625"/>
              <a:gd name="connsiteX39" fmla="*/ 2235200 w 3416300"/>
              <a:gd name="connsiteY39" fmla="*/ 2006600 h 2079625"/>
              <a:gd name="connsiteX40" fmla="*/ 2146300 w 3416300"/>
              <a:gd name="connsiteY40" fmla="*/ 1946275 h 2079625"/>
              <a:gd name="connsiteX41" fmla="*/ 1930400 w 3416300"/>
              <a:gd name="connsiteY41" fmla="*/ 1762125 h 2079625"/>
              <a:gd name="connsiteX42" fmla="*/ 1616075 w 3416300"/>
              <a:gd name="connsiteY42" fmla="*/ 1473200 h 2079625"/>
              <a:gd name="connsiteX43" fmla="*/ 1292225 w 3416300"/>
              <a:gd name="connsiteY43" fmla="*/ 1171575 h 207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16300" h="2079625">
                <a:moveTo>
                  <a:pt x="1292225" y="1171575"/>
                </a:moveTo>
                <a:lnTo>
                  <a:pt x="962025" y="857250"/>
                </a:lnTo>
                <a:lnTo>
                  <a:pt x="774700" y="695325"/>
                </a:lnTo>
                <a:lnTo>
                  <a:pt x="581025" y="504825"/>
                </a:lnTo>
                <a:lnTo>
                  <a:pt x="368300" y="304800"/>
                </a:lnTo>
                <a:lnTo>
                  <a:pt x="254000" y="193675"/>
                </a:lnTo>
                <a:lnTo>
                  <a:pt x="222250" y="165100"/>
                </a:lnTo>
                <a:lnTo>
                  <a:pt x="190500" y="146050"/>
                </a:lnTo>
                <a:lnTo>
                  <a:pt x="146050" y="133350"/>
                </a:lnTo>
                <a:lnTo>
                  <a:pt x="98425" y="127000"/>
                </a:lnTo>
                <a:lnTo>
                  <a:pt x="0" y="127000"/>
                </a:lnTo>
                <a:lnTo>
                  <a:pt x="66675" y="0"/>
                </a:lnTo>
                <a:lnTo>
                  <a:pt x="228600" y="76200"/>
                </a:lnTo>
                <a:lnTo>
                  <a:pt x="279400" y="95250"/>
                </a:lnTo>
                <a:lnTo>
                  <a:pt x="425450" y="215900"/>
                </a:lnTo>
                <a:lnTo>
                  <a:pt x="685800" y="412750"/>
                </a:lnTo>
                <a:lnTo>
                  <a:pt x="873125" y="561975"/>
                </a:lnTo>
                <a:lnTo>
                  <a:pt x="1079500" y="720725"/>
                </a:lnTo>
                <a:lnTo>
                  <a:pt x="1327150" y="914400"/>
                </a:lnTo>
                <a:lnTo>
                  <a:pt x="1577975" y="1098550"/>
                </a:lnTo>
                <a:lnTo>
                  <a:pt x="1866900" y="1301750"/>
                </a:lnTo>
                <a:lnTo>
                  <a:pt x="2057400" y="1431925"/>
                </a:lnTo>
                <a:lnTo>
                  <a:pt x="2257425" y="1565275"/>
                </a:lnTo>
                <a:lnTo>
                  <a:pt x="2476500" y="1673225"/>
                </a:lnTo>
                <a:lnTo>
                  <a:pt x="2765425" y="1784350"/>
                </a:lnTo>
                <a:lnTo>
                  <a:pt x="2943225" y="1841500"/>
                </a:lnTo>
                <a:lnTo>
                  <a:pt x="3197225" y="1911350"/>
                </a:lnTo>
                <a:lnTo>
                  <a:pt x="3359150" y="1952625"/>
                </a:lnTo>
                <a:lnTo>
                  <a:pt x="3403600" y="1968500"/>
                </a:lnTo>
                <a:lnTo>
                  <a:pt x="3416300" y="1978025"/>
                </a:lnTo>
                <a:lnTo>
                  <a:pt x="3413125" y="1997075"/>
                </a:lnTo>
                <a:lnTo>
                  <a:pt x="3394075" y="2019300"/>
                </a:lnTo>
                <a:lnTo>
                  <a:pt x="3362325" y="2032000"/>
                </a:lnTo>
                <a:lnTo>
                  <a:pt x="3140075" y="2047875"/>
                </a:lnTo>
                <a:lnTo>
                  <a:pt x="2705100" y="2063750"/>
                </a:lnTo>
                <a:lnTo>
                  <a:pt x="2447925" y="2076450"/>
                </a:lnTo>
                <a:lnTo>
                  <a:pt x="2397125" y="2079625"/>
                </a:lnTo>
                <a:lnTo>
                  <a:pt x="2362200" y="2073275"/>
                </a:lnTo>
                <a:lnTo>
                  <a:pt x="2311400" y="2054225"/>
                </a:lnTo>
                <a:lnTo>
                  <a:pt x="2235200" y="2006600"/>
                </a:lnTo>
                <a:lnTo>
                  <a:pt x="2146300" y="1946275"/>
                </a:lnTo>
                <a:lnTo>
                  <a:pt x="1930400" y="1762125"/>
                </a:lnTo>
                <a:lnTo>
                  <a:pt x="1616075" y="1473200"/>
                </a:lnTo>
                <a:lnTo>
                  <a:pt x="1292225" y="1171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C29BE4-3B31-9B4F-A349-DCE9E718FB1B}"/>
              </a:ext>
            </a:extLst>
          </p:cNvPr>
          <p:cNvSpPr/>
          <p:nvPr/>
        </p:nvSpPr>
        <p:spPr>
          <a:xfrm>
            <a:off x="4078288" y="4343400"/>
            <a:ext cx="2247900" cy="1512888"/>
          </a:xfrm>
          <a:custGeom>
            <a:avLst/>
            <a:gdLst>
              <a:gd name="connsiteX0" fmla="*/ 609600 w 2247900"/>
              <a:gd name="connsiteY0" fmla="*/ 340519 h 1512094"/>
              <a:gd name="connsiteX1" fmla="*/ 47625 w 2247900"/>
              <a:gd name="connsiteY1" fmla="*/ 409575 h 1512094"/>
              <a:gd name="connsiteX2" fmla="*/ 0 w 2247900"/>
              <a:gd name="connsiteY2" fmla="*/ 269081 h 1512094"/>
              <a:gd name="connsiteX3" fmla="*/ 97632 w 2247900"/>
              <a:gd name="connsiteY3" fmla="*/ 261938 h 1512094"/>
              <a:gd name="connsiteX4" fmla="*/ 540544 w 2247900"/>
              <a:gd name="connsiteY4" fmla="*/ 202406 h 1512094"/>
              <a:gd name="connsiteX5" fmla="*/ 1109663 w 2247900"/>
              <a:gd name="connsiteY5" fmla="*/ 128588 h 1512094"/>
              <a:gd name="connsiteX6" fmla="*/ 1509713 w 2247900"/>
              <a:gd name="connsiteY6" fmla="*/ 80963 h 1512094"/>
              <a:gd name="connsiteX7" fmla="*/ 1616869 w 2247900"/>
              <a:gd name="connsiteY7" fmla="*/ 66675 h 1512094"/>
              <a:gd name="connsiteX8" fmla="*/ 1819275 w 2247900"/>
              <a:gd name="connsiteY8" fmla="*/ 2381 h 1512094"/>
              <a:gd name="connsiteX9" fmla="*/ 1831182 w 2247900"/>
              <a:gd name="connsiteY9" fmla="*/ 0 h 1512094"/>
              <a:gd name="connsiteX10" fmla="*/ 1871663 w 2247900"/>
              <a:gd name="connsiteY10" fmla="*/ 9525 h 1512094"/>
              <a:gd name="connsiteX11" fmla="*/ 1940719 w 2247900"/>
              <a:gd name="connsiteY11" fmla="*/ 42863 h 1512094"/>
              <a:gd name="connsiteX12" fmla="*/ 2000250 w 2247900"/>
              <a:gd name="connsiteY12" fmla="*/ 80963 h 1512094"/>
              <a:gd name="connsiteX13" fmla="*/ 2062163 w 2247900"/>
              <a:gd name="connsiteY13" fmla="*/ 126206 h 1512094"/>
              <a:gd name="connsiteX14" fmla="*/ 2121694 w 2247900"/>
              <a:gd name="connsiteY14" fmla="*/ 173831 h 1512094"/>
              <a:gd name="connsiteX15" fmla="*/ 2169319 w 2247900"/>
              <a:gd name="connsiteY15" fmla="*/ 219075 h 1512094"/>
              <a:gd name="connsiteX16" fmla="*/ 2212182 w 2247900"/>
              <a:gd name="connsiteY16" fmla="*/ 261938 h 1512094"/>
              <a:gd name="connsiteX17" fmla="*/ 2233613 w 2247900"/>
              <a:gd name="connsiteY17" fmla="*/ 300038 h 1512094"/>
              <a:gd name="connsiteX18" fmla="*/ 2243138 w 2247900"/>
              <a:gd name="connsiteY18" fmla="*/ 323850 h 1512094"/>
              <a:gd name="connsiteX19" fmla="*/ 2247900 w 2247900"/>
              <a:gd name="connsiteY19" fmla="*/ 352425 h 1512094"/>
              <a:gd name="connsiteX20" fmla="*/ 2245519 w 2247900"/>
              <a:gd name="connsiteY20" fmla="*/ 381000 h 1512094"/>
              <a:gd name="connsiteX21" fmla="*/ 2231232 w 2247900"/>
              <a:gd name="connsiteY21" fmla="*/ 409575 h 1512094"/>
              <a:gd name="connsiteX22" fmla="*/ 2205038 w 2247900"/>
              <a:gd name="connsiteY22" fmla="*/ 421481 h 1512094"/>
              <a:gd name="connsiteX23" fmla="*/ 2178844 w 2247900"/>
              <a:gd name="connsiteY23" fmla="*/ 440531 h 1512094"/>
              <a:gd name="connsiteX24" fmla="*/ 2150269 w 2247900"/>
              <a:gd name="connsiteY24" fmla="*/ 469106 h 1512094"/>
              <a:gd name="connsiteX25" fmla="*/ 2131219 w 2247900"/>
              <a:gd name="connsiteY25" fmla="*/ 509588 h 1512094"/>
              <a:gd name="connsiteX26" fmla="*/ 2026444 w 2247900"/>
              <a:gd name="connsiteY26" fmla="*/ 809625 h 1512094"/>
              <a:gd name="connsiteX27" fmla="*/ 1893094 w 2247900"/>
              <a:gd name="connsiteY27" fmla="*/ 1166813 h 1512094"/>
              <a:gd name="connsiteX28" fmla="*/ 1821657 w 2247900"/>
              <a:gd name="connsiteY28" fmla="*/ 1376363 h 1512094"/>
              <a:gd name="connsiteX29" fmla="*/ 1778794 w 2247900"/>
              <a:gd name="connsiteY29" fmla="*/ 1476375 h 1512094"/>
              <a:gd name="connsiteX30" fmla="*/ 1764507 w 2247900"/>
              <a:gd name="connsiteY30" fmla="*/ 1497806 h 1512094"/>
              <a:gd name="connsiteX31" fmla="*/ 1743075 w 2247900"/>
              <a:gd name="connsiteY31" fmla="*/ 1512094 h 1512094"/>
              <a:gd name="connsiteX32" fmla="*/ 1719263 w 2247900"/>
              <a:gd name="connsiteY32" fmla="*/ 1512094 h 1512094"/>
              <a:gd name="connsiteX33" fmla="*/ 1685925 w 2247900"/>
              <a:gd name="connsiteY33" fmla="*/ 1507331 h 1512094"/>
              <a:gd name="connsiteX34" fmla="*/ 1652588 w 2247900"/>
              <a:gd name="connsiteY34" fmla="*/ 1497806 h 1512094"/>
              <a:gd name="connsiteX35" fmla="*/ 1621632 w 2247900"/>
              <a:gd name="connsiteY35" fmla="*/ 1476375 h 1512094"/>
              <a:gd name="connsiteX36" fmla="*/ 1590675 w 2247900"/>
              <a:gd name="connsiteY36" fmla="*/ 1440656 h 1512094"/>
              <a:gd name="connsiteX37" fmla="*/ 1609725 w 2247900"/>
              <a:gd name="connsiteY37" fmla="*/ 1200150 h 1512094"/>
              <a:gd name="connsiteX38" fmla="*/ 1683544 w 2247900"/>
              <a:gd name="connsiteY38" fmla="*/ 776288 h 1512094"/>
              <a:gd name="connsiteX39" fmla="*/ 1759744 w 2247900"/>
              <a:gd name="connsiteY39" fmla="*/ 383381 h 1512094"/>
              <a:gd name="connsiteX40" fmla="*/ 1759744 w 2247900"/>
              <a:gd name="connsiteY40" fmla="*/ 350044 h 1512094"/>
              <a:gd name="connsiteX41" fmla="*/ 1750219 w 2247900"/>
              <a:gd name="connsiteY41" fmla="*/ 309563 h 1512094"/>
              <a:gd name="connsiteX42" fmla="*/ 1738313 w 2247900"/>
              <a:gd name="connsiteY42" fmla="*/ 278606 h 1512094"/>
              <a:gd name="connsiteX43" fmla="*/ 1726407 w 2247900"/>
              <a:gd name="connsiteY43" fmla="*/ 259556 h 1512094"/>
              <a:gd name="connsiteX44" fmla="*/ 1704975 w 2247900"/>
              <a:gd name="connsiteY44" fmla="*/ 245269 h 1512094"/>
              <a:gd name="connsiteX45" fmla="*/ 1681163 w 2247900"/>
              <a:gd name="connsiteY45" fmla="*/ 235744 h 1512094"/>
              <a:gd name="connsiteX46" fmla="*/ 1640682 w 2247900"/>
              <a:gd name="connsiteY46" fmla="*/ 240506 h 1512094"/>
              <a:gd name="connsiteX47" fmla="*/ 1588294 w 2247900"/>
              <a:gd name="connsiteY47" fmla="*/ 250031 h 1512094"/>
              <a:gd name="connsiteX48" fmla="*/ 1254919 w 2247900"/>
              <a:gd name="connsiteY48" fmla="*/ 276225 h 1512094"/>
              <a:gd name="connsiteX49" fmla="*/ 609600 w 2247900"/>
              <a:gd name="connsiteY49" fmla="*/ 34051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7900" h="1512094">
                <a:moveTo>
                  <a:pt x="609600" y="340519"/>
                </a:moveTo>
                <a:lnTo>
                  <a:pt x="47625" y="409575"/>
                </a:lnTo>
                <a:lnTo>
                  <a:pt x="0" y="269081"/>
                </a:lnTo>
                <a:lnTo>
                  <a:pt x="97632" y="261938"/>
                </a:lnTo>
                <a:lnTo>
                  <a:pt x="540544" y="202406"/>
                </a:lnTo>
                <a:lnTo>
                  <a:pt x="1109663" y="128588"/>
                </a:lnTo>
                <a:lnTo>
                  <a:pt x="1509713" y="80963"/>
                </a:lnTo>
                <a:lnTo>
                  <a:pt x="1616869" y="66675"/>
                </a:lnTo>
                <a:lnTo>
                  <a:pt x="1819275" y="2381"/>
                </a:lnTo>
                <a:lnTo>
                  <a:pt x="1831182" y="0"/>
                </a:lnTo>
                <a:lnTo>
                  <a:pt x="1871663" y="9525"/>
                </a:lnTo>
                <a:lnTo>
                  <a:pt x="1940719" y="42863"/>
                </a:lnTo>
                <a:lnTo>
                  <a:pt x="2000250" y="80963"/>
                </a:lnTo>
                <a:lnTo>
                  <a:pt x="2062163" y="126206"/>
                </a:lnTo>
                <a:lnTo>
                  <a:pt x="2121694" y="173831"/>
                </a:lnTo>
                <a:lnTo>
                  <a:pt x="2169319" y="219075"/>
                </a:lnTo>
                <a:lnTo>
                  <a:pt x="2212182" y="261938"/>
                </a:lnTo>
                <a:lnTo>
                  <a:pt x="2233613" y="300038"/>
                </a:lnTo>
                <a:lnTo>
                  <a:pt x="2243138" y="323850"/>
                </a:lnTo>
                <a:lnTo>
                  <a:pt x="2247900" y="352425"/>
                </a:lnTo>
                <a:lnTo>
                  <a:pt x="2245519" y="381000"/>
                </a:lnTo>
                <a:lnTo>
                  <a:pt x="2231232" y="409575"/>
                </a:lnTo>
                <a:lnTo>
                  <a:pt x="2205038" y="421481"/>
                </a:lnTo>
                <a:lnTo>
                  <a:pt x="2178844" y="440531"/>
                </a:lnTo>
                <a:lnTo>
                  <a:pt x="2150269" y="469106"/>
                </a:lnTo>
                <a:lnTo>
                  <a:pt x="2131219" y="509588"/>
                </a:lnTo>
                <a:lnTo>
                  <a:pt x="2026444" y="809625"/>
                </a:lnTo>
                <a:lnTo>
                  <a:pt x="1893094" y="1166813"/>
                </a:lnTo>
                <a:lnTo>
                  <a:pt x="1821657" y="1376363"/>
                </a:lnTo>
                <a:lnTo>
                  <a:pt x="1778794" y="1476375"/>
                </a:lnTo>
                <a:lnTo>
                  <a:pt x="1764507" y="1497806"/>
                </a:lnTo>
                <a:lnTo>
                  <a:pt x="1743075" y="1512094"/>
                </a:lnTo>
                <a:lnTo>
                  <a:pt x="1719263" y="1512094"/>
                </a:lnTo>
                <a:lnTo>
                  <a:pt x="1685925" y="1507331"/>
                </a:lnTo>
                <a:lnTo>
                  <a:pt x="1652588" y="1497806"/>
                </a:lnTo>
                <a:lnTo>
                  <a:pt x="1621632" y="1476375"/>
                </a:lnTo>
                <a:lnTo>
                  <a:pt x="1590675" y="1440656"/>
                </a:lnTo>
                <a:lnTo>
                  <a:pt x="1609725" y="1200150"/>
                </a:lnTo>
                <a:lnTo>
                  <a:pt x="1683544" y="776288"/>
                </a:lnTo>
                <a:lnTo>
                  <a:pt x="1759744" y="383381"/>
                </a:lnTo>
                <a:lnTo>
                  <a:pt x="1759744" y="350044"/>
                </a:lnTo>
                <a:lnTo>
                  <a:pt x="1750219" y="309563"/>
                </a:lnTo>
                <a:lnTo>
                  <a:pt x="1738313" y="278606"/>
                </a:lnTo>
                <a:lnTo>
                  <a:pt x="1726407" y="259556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40682" y="240506"/>
                </a:lnTo>
                <a:lnTo>
                  <a:pt x="1588294" y="250031"/>
                </a:lnTo>
                <a:lnTo>
                  <a:pt x="1254919" y="276225"/>
                </a:lnTo>
                <a:lnTo>
                  <a:pt x="6096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347BC5-EC06-9B43-8AEA-115CEBBE3DD9}"/>
              </a:ext>
            </a:extLst>
          </p:cNvPr>
          <p:cNvSpPr/>
          <p:nvPr/>
        </p:nvSpPr>
        <p:spPr>
          <a:xfrm>
            <a:off x="4275138" y="5481638"/>
            <a:ext cx="1439862" cy="349250"/>
          </a:xfrm>
          <a:custGeom>
            <a:avLst/>
            <a:gdLst>
              <a:gd name="connsiteX0" fmla="*/ 473869 w 1440656"/>
              <a:gd name="connsiteY0" fmla="*/ 283368 h 350043"/>
              <a:gd name="connsiteX1" fmla="*/ 23812 w 1440656"/>
              <a:gd name="connsiteY1" fmla="*/ 350043 h 350043"/>
              <a:gd name="connsiteX2" fmla="*/ 0 w 1440656"/>
              <a:gd name="connsiteY2" fmla="*/ 188118 h 350043"/>
              <a:gd name="connsiteX3" fmla="*/ 323850 w 1440656"/>
              <a:gd name="connsiteY3" fmla="*/ 150018 h 350043"/>
              <a:gd name="connsiteX4" fmla="*/ 690562 w 1440656"/>
              <a:gd name="connsiteY4" fmla="*/ 102393 h 350043"/>
              <a:gd name="connsiteX5" fmla="*/ 904875 w 1440656"/>
              <a:gd name="connsiteY5" fmla="*/ 76200 h 350043"/>
              <a:gd name="connsiteX6" fmla="*/ 995362 w 1440656"/>
              <a:gd name="connsiteY6" fmla="*/ 64293 h 350043"/>
              <a:gd name="connsiteX7" fmla="*/ 1033462 w 1440656"/>
              <a:gd name="connsiteY7" fmla="*/ 59531 h 350043"/>
              <a:gd name="connsiteX8" fmla="*/ 1088231 w 1440656"/>
              <a:gd name="connsiteY8" fmla="*/ 47625 h 350043"/>
              <a:gd name="connsiteX9" fmla="*/ 1162050 w 1440656"/>
              <a:gd name="connsiteY9" fmla="*/ 30956 h 350043"/>
              <a:gd name="connsiteX10" fmla="*/ 1247775 w 1440656"/>
              <a:gd name="connsiteY10" fmla="*/ 2381 h 350043"/>
              <a:gd name="connsiteX11" fmla="*/ 1273969 w 1440656"/>
              <a:gd name="connsiteY11" fmla="*/ 0 h 350043"/>
              <a:gd name="connsiteX12" fmla="*/ 1314450 w 1440656"/>
              <a:gd name="connsiteY12" fmla="*/ 7143 h 350043"/>
              <a:gd name="connsiteX13" fmla="*/ 1359694 w 1440656"/>
              <a:gd name="connsiteY13" fmla="*/ 28575 h 350043"/>
              <a:gd name="connsiteX14" fmla="*/ 1440656 w 1440656"/>
              <a:gd name="connsiteY14" fmla="*/ 78581 h 350043"/>
              <a:gd name="connsiteX15" fmla="*/ 1440656 w 1440656"/>
              <a:gd name="connsiteY15" fmla="*/ 326231 h 350043"/>
              <a:gd name="connsiteX16" fmla="*/ 1395412 w 1440656"/>
              <a:gd name="connsiteY16" fmla="*/ 302418 h 350043"/>
              <a:gd name="connsiteX17" fmla="*/ 1357312 w 1440656"/>
              <a:gd name="connsiteY17" fmla="*/ 259556 h 350043"/>
              <a:gd name="connsiteX18" fmla="*/ 1326356 w 1440656"/>
              <a:gd name="connsiteY18" fmla="*/ 209550 h 350043"/>
              <a:gd name="connsiteX19" fmla="*/ 1314450 w 1440656"/>
              <a:gd name="connsiteY19" fmla="*/ 204787 h 350043"/>
              <a:gd name="connsiteX20" fmla="*/ 1190625 w 1440656"/>
              <a:gd name="connsiteY20" fmla="*/ 204787 h 350043"/>
              <a:gd name="connsiteX21" fmla="*/ 1057275 w 1440656"/>
              <a:gd name="connsiteY21" fmla="*/ 202406 h 350043"/>
              <a:gd name="connsiteX22" fmla="*/ 854869 w 1440656"/>
              <a:gd name="connsiteY22" fmla="*/ 230981 h 350043"/>
              <a:gd name="connsiteX23" fmla="*/ 473869 w 1440656"/>
              <a:gd name="connsiteY23" fmla="*/ 283368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40656" h="350043">
                <a:moveTo>
                  <a:pt x="473869" y="283368"/>
                </a:moveTo>
                <a:lnTo>
                  <a:pt x="23812" y="350043"/>
                </a:lnTo>
                <a:lnTo>
                  <a:pt x="0" y="188118"/>
                </a:lnTo>
                <a:lnTo>
                  <a:pt x="323850" y="150018"/>
                </a:lnTo>
                <a:lnTo>
                  <a:pt x="690562" y="102393"/>
                </a:lnTo>
                <a:lnTo>
                  <a:pt x="904875" y="76200"/>
                </a:lnTo>
                <a:lnTo>
                  <a:pt x="995362" y="64293"/>
                </a:lnTo>
                <a:lnTo>
                  <a:pt x="1033462" y="59531"/>
                </a:lnTo>
                <a:lnTo>
                  <a:pt x="1088231" y="47625"/>
                </a:lnTo>
                <a:lnTo>
                  <a:pt x="1162050" y="30956"/>
                </a:lnTo>
                <a:lnTo>
                  <a:pt x="1247775" y="2381"/>
                </a:lnTo>
                <a:lnTo>
                  <a:pt x="1273969" y="0"/>
                </a:lnTo>
                <a:lnTo>
                  <a:pt x="1314450" y="7143"/>
                </a:lnTo>
                <a:lnTo>
                  <a:pt x="1359694" y="28575"/>
                </a:lnTo>
                <a:lnTo>
                  <a:pt x="1440656" y="78581"/>
                </a:lnTo>
                <a:lnTo>
                  <a:pt x="1440656" y="326231"/>
                </a:lnTo>
                <a:lnTo>
                  <a:pt x="1395412" y="302418"/>
                </a:lnTo>
                <a:lnTo>
                  <a:pt x="1357312" y="259556"/>
                </a:lnTo>
                <a:lnTo>
                  <a:pt x="1326356" y="209550"/>
                </a:lnTo>
                <a:lnTo>
                  <a:pt x="1314450" y="204787"/>
                </a:lnTo>
                <a:lnTo>
                  <a:pt x="1190625" y="204787"/>
                </a:lnTo>
                <a:lnTo>
                  <a:pt x="1057275" y="202406"/>
                </a:lnTo>
                <a:lnTo>
                  <a:pt x="854869" y="230981"/>
                </a:lnTo>
                <a:lnTo>
                  <a:pt x="473869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1A65B2-E336-4F71-A7AF-6EAE8A443099}"/>
              </a:ext>
            </a:extLst>
          </p:cNvPr>
          <p:cNvGrpSpPr/>
          <p:nvPr/>
        </p:nvGrpSpPr>
        <p:grpSpPr>
          <a:xfrm>
            <a:off x="2770188" y="1512888"/>
            <a:ext cx="4697412" cy="4516437"/>
            <a:chOff x="2922588" y="1655763"/>
            <a:chExt cx="4697412" cy="45164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F7133A5E-7FCF-4C15-94F7-F5CDD646CB0F}"/>
                </a:ext>
              </a:extLst>
            </p:cNvPr>
            <p:cNvSpPr/>
            <p:nvPr/>
          </p:nvSpPr>
          <p:spPr>
            <a:xfrm>
              <a:off x="3294063" y="16557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FDD869E8-F41B-4988-B57F-BCE184CB9C6C}"/>
                </a:ext>
              </a:extLst>
            </p:cNvPr>
            <p:cNvSpPr/>
            <p:nvPr/>
          </p:nvSpPr>
          <p:spPr>
            <a:xfrm>
              <a:off x="3862388" y="46497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72E23DE-6233-4927-B418-ECE95DB15654}"/>
                </a:ext>
              </a:extLst>
            </p:cNvPr>
            <p:cNvSpPr/>
            <p:nvPr/>
          </p:nvSpPr>
          <p:spPr>
            <a:xfrm>
              <a:off x="4567238" y="17526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7D71DB6E-74AA-43AB-9414-5862ADB75DFF}"/>
                </a:ext>
              </a:extLst>
            </p:cNvPr>
            <p:cNvSpPr/>
            <p:nvPr/>
          </p:nvSpPr>
          <p:spPr>
            <a:xfrm>
              <a:off x="2922588" y="20224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CA98F79-93C4-42E4-A01D-5FA423927E27}"/>
                </a:ext>
              </a:extLst>
            </p:cNvPr>
            <p:cNvSpPr/>
            <p:nvPr/>
          </p:nvSpPr>
          <p:spPr>
            <a:xfrm>
              <a:off x="4203700" y="24828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A888772-DBE8-4039-A7D0-98310012E3D6}"/>
                </a:ext>
              </a:extLst>
            </p:cNvPr>
            <p:cNvSpPr/>
            <p:nvPr/>
          </p:nvSpPr>
          <p:spPr>
            <a:xfrm>
              <a:off x="4230688" y="44958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666FA4BB-F32C-4B37-9A2E-F1942931E7B2}"/>
                </a:ext>
              </a:extLst>
            </p:cNvPr>
            <p:cNvSpPr/>
            <p:nvPr/>
          </p:nvSpPr>
          <p:spPr>
            <a:xfrm>
              <a:off x="4427538" y="56340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F0F40E0-04F8-4530-9EE2-44CC5D914BB5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DAE34D71-7291-4DF0-9640-BF42A6220BC4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C7A7E1E4-76AA-4580-9CC6-1AE2D783A2EE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86A87742-0E7C-4F43-AFE2-7340FF3EE591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27A7AA5-0D74-4C66-AEA5-EA1D7831F559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0CEDAB3-3A1E-46E5-8EEE-109ACA2EBED1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EFCB37C-9265-4723-B6CB-551E9F0AED27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DA8CD6F-B8DD-4A4B-9573-DA7F100A0DD4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439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84C058-DA9C-FD4A-888A-9CDF012626B8}"/>
              </a:ext>
            </a:extLst>
          </p:cNvPr>
          <p:cNvSpPr/>
          <p:nvPr/>
        </p:nvSpPr>
        <p:spPr>
          <a:xfrm>
            <a:off x="2894013" y="1639888"/>
            <a:ext cx="996950" cy="450850"/>
          </a:xfrm>
          <a:custGeom>
            <a:avLst/>
            <a:gdLst>
              <a:gd name="connsiteX0" fmla="*/ 464344 w 997744"/>
              <a:gd name="connsiteY0" fmla="*/ 400050 h 450057"/>
              <a:gd name="connsiteX1" fmla="*/ 373856 w 997744"/>
              <a:gd name="connsiteY1" fmla="*/ 357188 h 450057"/>
              <a:gd name="connsiteX2" fmla="*/ 297656 w 997744"/>
              <a:gd name="connsiteY2" fmla="*/ 311944 h 450057"/>
              <a:gd name="connsiteX3" fmla="*/ 223837 w 997744"/>
              <a:gd name="connsiteY3" fmla="*/ 257175 h 450057"/>
              <a:gd name="connsiteX4" fmla="*/ 173831 w 997744"/>
              <a:gd name="connsiteY4" fmla="*/ 214313 h 450057"/>
              <a:gd name="connsiteX5" fmla="*/ 121444 w 997744"/>
              <a:gd name="connsiteY5" fmla="*/ 164307 h 450057"/>
              <a:gd name="connsiteX6" fmla="*/ 47625 w 997744"/>
              <a:gd name="connsiteY6" fmla="*/ 83344 h 450057"/>
              <a:gd name="connsiteX7" fmla="*/ 16669 w 997744"/>
              <a:gd name="connsiteY7" fmla="*/ 50007 h 450057"/>
              <a:gd name="connsiteX8" fmla="*/ 4762 w 997744"/>
              <a:gd name="connsiteY8" fmla="*/ 30957 h 450057"/>
              <a:gd name="connsiteX9" fmla="*/ 0 w 997744"/>
              <a:gd name="connsiteY9" fmla="*/ 19050 h 450057"/>
              <a:gd name="connsiteX10" fmla="*/ 2381 w 997744"/>
              <a:gd name="connsiteY10" fmla="*/ 4763 h 450057"/>
              <a:gd name="connsiteX11" fmla="*/ 14287 w 997744"/>
              <a:gd name="connsiteY11" fmla="*/ 0 h 450057"/>
              <a:gd name="connsiteX12" fmla="*/ 45244 w 997744"/>
              <a:gd name="connsiteY12" fmla="*/ 9525 h 450057"/>
              <a:gd name="connsiteX13" fmla="*/ 145256 w 997744"/>
              <a:gd name="connsiteY13" fmla="*/ 66675 h 450057"/>
              <a:gd name="connsiteX14" fmla="*/ 221456 w 997744"/>
              <a:gd name="connsiteY14" fmla="*/ 102394 h 450057"/>
              <a:gd name="connsiteX15" fmla="*/ 357187 w 997744"/>
              <a:gd name="connsiteY15" fmla="*/ 154782 h 450057"/>
              <a:gd name="connsiteX16" fmla="*/ 471487 w 997744"/>
              <a:gd name="connsiteY16" fmla="*/ 188119 h 450057"/>
              <a:gd name="connsiteX17" fmla="*/ 569119 w 997744"/>
              <a:gd name="connsiteY17" fmla="*/ 204788 h 450057"/>
              <a:gd name="connsiteX18" fmla="*/ 619125 w 997744"/>
              <a:gd name="connsiteY18" fmla="*/ 200025 h 450057"/>
              <a:gd name="connsiteX19" fmla="*/ 654844 w 997744"/>
              <a:gd name="connsiteY19" fmla="*/ 197644 h 450057"/>
              <a:gd name="connsiteX20" fmla="*/ 723900 w 997744"/>
              <a:gd name="connsiteY20" fmla="*/ 200025 h 450057"/>
              <a:gd name="connsiteX21" fmla="*/ 795337 w 997744"/>
              <a:gd name="connsiteY21" fmla="*/ 207169 h 450057"/>
              <a:gd name="connsiteX22" fmla="*/ 857250 w 997744"/>
              <a:gd name="connsiteY22" fmla="*/ 219075 h 450057"/>
              <a:gd name="connsiteX23" fmla="*/ 928687 w 997744"/>
              <a:gd name="connsiteY23" fmla="*/ 242888 h 450057"/>
              <a:gd name="connsiteX24" fmla="*/ 942975 w 997744"/>
              <a:gd name="connsiteY24" fmla="*/ 252413 h 450057"/>
              <a:gd name="connsiteX25" fmla="*/ 959644 w 997744"/>
              <a:gd name="connsiteY25" fmla="*/ 273844 h 450057"/>
              <a:gd name="connsiteX26" fmla="*/ 976312 w 997744"/>
              <a:gd name="connsiteY26" fmla="*/ 300038 h 450057"/>
              <a:gd name="connsiteX27" fmla="*/ 992981 w 997744"/>
              <a:gd name="connsiteY27" fmla="*/ 333375 h 450057"/>
              <a:gd name="connsiteX28" fmla="*/ 997744 w 997744"/>
              <a:gd name="connsiteY28" fmla="*/ 366713 h 450057"/>
              <a:gd name="connsiteX29" fmla="*/ 983456 w 997744"/>
              <a:gd name="connsiteY29" fmla="*/ 404813 h 450057"/>
              <a:gd name="connsiteX30" fmla="*/ 964406 w 997744"/>
              <a:gd name="connsiteY30" fmla="*/ 421482 h 450057"/>
              <a:gd name="connsiteX31" fmla="*/ 931069 w 997744"/>
              <a:gd name="connsiteY31" fmla="*/ 433388 h 450057"/>
              <a:gd name="connsiteX32" fmla="*/ 878681 w 997744"/>
              <a:gd name="connsiteY32" fmla="*/ 442913 h 450057"/>
              <a:gd name="connsiteX33" fmla="*/ 809625 w 997744"/>
              <a:gd name="connsiteY33" fmla="*/ 450057 h 450057"/>
              <a:gd name="connsiteX34" fmla="*/ 742950 w 997744"/>
              <a:gd name="connsiteY34" fmla="*/ 447675 h 450057"/>
              <a:gd name="connsiteX35" fmla="*/ 628650 w 997744"/>
              <a:gd name="connsiteY35" fmla="*/ 438150 h 450057"/>
              <a:gd name="connsiteX36" fmla="*/ 464344 w 997744"/>
              <a:gd name="connsiteY36" fmla="*/ 400050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97744" h="450057">
                <a:moveTo>
                  <a:pt x="464344" y="400050"/>
                </a:moveTo>
                <a:lnTo>
                  <a:pt x="373856" y="357188"/>
                </a:lnTo>
                <a:lnTo>
                  <a:pt x="297656" y="311944"/>
                </a:lnTo>
                <a:lnTo>
                  <a:pt x="223837" y="257175"/>
                </a:lnTo>
                <a:lnTo>
                  <a:pt x="173831" y="214313"/>
                </a:lnTo>
                <a:lnTo>
                  <a:pt x="121444" y="164307"/>
                </a:lnTo>
                <a:lnTo>
                  <a:pt x="47625" y="83344"/>
                </a:lnTo>
                <a:lnTo>
                  <a:pt x="16669" y="50007"/>
                </a:lnTo>
                <a:lnTo>
                  <a:pt x="4762" y="30957"/>
                </a:lnTo>
                <a:lnTo>
                  <a:pt x="0" y="19050"/>
                </a:lnTo>
                <a:lnTo>
                  <a:pt x="2381" y="4763"/>
                </a:lnTo>
                <a:lnTo>
                  <a:pt x="14287" y="0"/>
                </a:lnTo>
                <a:lnTo>
                  <a:pt x="45244" y="9525"/>
                </a:lnTo>
                <a:lnTo>
                  <a:pt x="145256" y="66675"/>
                </a:lnTo>
                <a:lnTo>
                  <a:pt x="221456" y="102394"/>
                </a:lnTo>
                <a:lnTo>
                  <a:pt x="357187" y="154782"/>
                </a:lnTo>
                <a:lnTo>
                  <a:pt x="471487" y="188119"/>
                </a:lnTo>
                <a:lnTo>
                  <a:pt x="569119" y="204788"/>
                </a:lnTo>
                <a:lnTo>
                  <a:pt x="619125" y="200025"/>
                </a:lnTo>
                <a:lnTo>
                  <a:pt x="654844" y="197644"/>
                </a:lnTo>
                <a:lnTo>
                  <a:pt x="723900" y="200025"/>
                </a:lnTo>
                <a:lnTo>
                  <a:pt x="795337" y="207169"/>
                </a:lnTo>
                <a:lnTo>
                  <a:pt x="857250" y="219075"/>
                </a:lnTo>
                <a:lnTo>
                  <a:pt x="928687" y="242888"/>
                </a:lnTo>
                <a:lnTo>
                  <a:pt x="942975" y="252413"/>
                </a:lnTo>
                <a:lnTo>
                  <a:pt x="959644" y="273844"/>
                </a:lnTo>
                <a:lnTo>
                  <a:pt x="976312" y="300038"/>
                </a:lnTo>
                <a:lnTo>
                  <a:pt x="992981" y="333375"/>
                </a:lnTo>
                <a:lnTo>
                  <a:pt x="997744" y="366713"/>
                </a:lnTo>
                <a:lnTo>
                  <a:pt x="983456" y="404813"/>
                </a:lnTo>
                <a:lnTo>
                  <a:pt x="964406" y="421482"/>
                </a:lnTo>
                <a:lnTo>
                  <a:pt x="931069" y="433388"/>
                </a:lnTo>
                <a:lnTo>
                  <a:pt x="878681" y="442913"/>
                </a:lnTo>
                <a:lnTo>
                  <a:pt x="809625" y="450057"/>
                </a:lnTo>
                <a:lnTo>
                  <a:pt x="742950" y="447675"/>
                </a:lnTo>
                <a:lnTo>
                  <a:pt x="628650" y="438150"/>
                </a:lnTo>
                <a:lnTo>
                  <a:pt x="464344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98A4F25-C495-1E49-BFEB-8D57AB675D29}"/>
              </a:ext>
            </a:extLst>
          </p:cNvPr>
          <p:cNvSpPr/>
          <p:nvPr/>
        </p:nvSpPr>
        <p:spPr>
          <a:xfrm>
            <a:off x="2343150" y="2424113"/>
            <a:ext cx="1860550" cy="495300"/>
          </a:xfrm>
          <a:custGeom>
            <a:avLst/>
            <a:gdLst>
              <a:gd name="connsiteX0" fmla="*/ 978694 w 1859756"/>
              <a:gd name="connsiteY0" fmla="*/ 345281 h 495300"/>
              <a:gd name="connsiteX1" fmla="*/ 781050 w 1859756"/>
              <a:gd name="connsiteY1" fmla="*/ 383381 h 495300"/>
              <a:gd name="connsiteX2" fmla="*/ 661988 w 1859756"/>
              <a:gd name="connsiteY2" fmla="*/ 416718 h 495300"/>
              <a:gd name="connsiteX3" fmla="*/ 550069 w 1859756"/>
              <a:gd name="connsiteY3" fmla="*/ 454818 h 495300"/>
              <a:gd name="connsiteX4" fmla="*/ 478631 w 1859756"/>
              <a:gd name="connsiteY4" fmla="*/ 488156 h 495300"/>
              <a:gd name="connsiteX5" fmla="*/ 457200 w 1859756"/>
              <a:gd name="connsiteY5" fmla="*/ 495300 h 495300"/>
              <a:gd name="connsiteX6" fmla="*/ 414338 w 1859756"/>
              <a:gd name="connsiteY6" fmla="*/ 492918 h 495300"/>
              <a:gd name="connsiteX7" fmla="*/ 366713 w 1859756"/>
              <a:gd name="connsiteY7" fmla="*/ 483393 h 495300"/>
              <a:gd name="connsiteX8" fmla="*/ 316706 w 1859756"/>
              <a:gd name="connsiteY8" fmla="*/ 464343 h 495300"/>
              <a:gd name="connsiteX9" fmla="*/ 261938 w 1859756"/>
              <a:gd name="connsiteY9" fmla="*/ 431006 h 495300"/>
              <a:gd name="connsiteX10" fmla="*/ 192881 w 1859756"/>
              <a:gd name="connsiteY10" fmla="*/ 373856 h 495300"/>
              <a:gd name="connsiteX11" fmla="*/ 133350 w 1859756"/>
              <a:gd name="connsiteY11" fmla="*/ 314325 h 495300"/>
              <a:gd name="connsiteX12" fmla="*/ 78581 w 1859756"/>
              <a:gd name="connsiteY12" fmla="*/ 252412 h 495300"/>
              <a:gd name="connsiteX13" fmla="*/ 26194 w 1859756"/>
              <a:gd name="connsiteY13" fmla="*/ 188118 h 495300"/>
              <a:gd name="connsiteX14" fmla="*/ 4763 w 1859756"/>
              <a:gd name="connsiteY14" fmla="*/ 152400 h 495300"/>
              <a:gd name="connsiteX15" fmla="*/ 0 w 1859756"/>
              <a:gd name="connsiteY15" fmla="*/ 128587 h 495300"/>
              <a:gd name="connsiteX16" fmla="*/ 0 w 1859756"/>
              <a:gd name="connsiteY16" fmla="*/ 114300 h 495300"/>
              <a:gd name="connsiteX17" fmla="*/ 2381 w 1859756"/>
              <a:gd name="connsiteY17" fmla="*/ 102393 h 495300"/>
              <a:gd name="connsiteX18" fmla="*/ 9525 w 1859756"/>
              <a:gd name="connsiteY18" fmla="*/ 97631 h 495300"/>
              <a:gd name="connsiteX19" fmla="*/ 30956 w 1859756"/>
              <a:gd name="connsiteY19" fmla="*/ 97631 h 495300"/>
              <a:gd name="connsiteX20" fmla="*/ 54769 w 1859756"/>
              <a:gd name="connsiteY20" fmla="*/ 107156 h 495300"/>
              <a:gd name="connsiteX21" fmla="*/ 97631 w 1859756"/>
              <a:gd name="connsiteY21" fmla="*/ 147637 h 495300"/>
              <a:gd name="connsiteX22" fmla="*/ 128588 w 1859756"/>
              <a:gd name="connsiteY22" fmla="*/ 169068 h 495300"/>
              <a:gd name="connsiteX23" fmla="*/ 171450 w 1859756"/>
              <a:gd name="connsiteY23" fmla="*/ 195262 h 495300"/>
              <a:gd name="connsiteX24" fmla="*/ 211931 w 1859756"/>
              <a:gd name="connsiteY24" fmla="*/ 214312 h 495300"/>
              <a:gd name="connsiteX25" fmla="*/ 271463 w 1859756"/>
              <a:gd name="connsiteY25" fmla="*/ 230981 h 495300"/>
              <a:gd name="connsiteX26" fmla="*/ 323850 w 1859756"/>
              <a:gd name="connsiteY26" fmla="*/ 240506 h 495300"/>
              <a:gd name="connsiteX27" fmla="*/ 383381 w 1859756"/>
              <a:gd name="connsiteY27" fmla="*/ 247650 h 495300"/>
              <a:gd name="connsiteX28" fmla="*/ 428625 w 1859756"/>
              <a:gd name="connsiteY28" fmla="*/ 247650 h 495300"/>
              <a:gd name="connsiteX29" fmla="*/ 492919 w 1859756"/>
              <a:gd name="connsiteY29" fmla="*/ 240506 h 495300"/>
              <a:gd name="connsiteX30" fmla="*/ 814388 w 1859756"/>
              <a:gd name="connsiteY30" fmla="*/ 183356 h 495300"/>
              <a:gd name="connsiteX31" fmla="*/ 1104900 w 1859756"/>
              <a:gd name="connsiteY31" fmla="*/ 123825 h 495300"/>
              <a:gd name="connsiteX32" fmla="*/ 1326356 w 1859756"/>
              <a:gd name="connsiteY32" fmla="*/ 71437 h 495300"/>
              <a:gd name="connsiteX33" fmla="*/ 1366838 w 1859756"/>
              <a:gd name="connsiteY33" fmla="*/ 47625 h 495300"/>
              <a:gd name="connsiteX34" fmla="*/ 1435894 w 1859756"/>
              <a:gd name="connsiteY34" fmla="*/ 2381 h 495300"/>
              <a:gd name="connsiteX35" fmla="*/ 1462088 w 1859756"/>
              <a:gd name="connsiteY35" fmla="*/ 0 h 495300"/>
              <a:gd name="connsiteX36" fmla="*/ 1531144 w 1859756"/>
              <a:gd name="connsiteY36" fmla="*/ 2381 h 495300"/>
              <a:gd name="connsiteX37" fmla="*/ 1602581 w 1859756"/>
              <a:gd name="connsiteY37" fmla="*/ 7143 h 495300"/>
              <a:gd name="connsiteX38" fmla="*/ 1681163 w 1859756"/>
              <a:gd name="connsiteY38" fmla="*/ 16668 h 495300"/>
              <a:gd name="connsiteX39" fmla="*/ 1743075 w 1859756"/>
              <a:gd name="connsiteY39" fmla="*/ 30956 h 495300"/>
              <a:gd name="connsiteX40" fmla="*/ 1788319 w 1859756"/>
              <a:gd name="connsiteY40" fmla="*/ 47625 h 495300"/>
              <a:gd name="connsiteX41" fmla="*/ 1821656 w 1859756"/>
              <a:gd name="connsiteY41" fmla="*/ 66675 h 495300"/>
              <a:gd name="connsiteX42" fmla="*/ 1843088 w 1859756"/>
              <a:gd name="connsiteY42" fmla="*/ 85725 h 495300"/>
              <a:gd name="connsiteX43" fmla="*/ 1854994 w 1859756"/>
              <a:gd name="connsiteY43" fmla="*/ 104775 h 495300"/>
              <a:gd name="connsiteX44" fmla="*/ 1859756 w 1859756"/>
              <a:gd name="connsiteY44" fmla="*/ 130968 h 495300"/>
              <a:gd name="connsiteX45" fmla="*/ 1859756 w 1859756"/>
              <a:gd name="connsiteY45" fmla="*/ 157162 h 495300"/>
              <a:gd name="connsiteX46" fmla="*/ 1847850 w 1859756"/>
              <a:gd name="connsiteY46" fmla="*/ 183356 h 495300"/>
              <a:gd name="connsiteX47" fmla="*/ 1821656 w 1859756"/>
              <a:gd name="connsiteY47" fmla="*/ 207168 h 495300"/>
              <a:gd name="connsiteX48" fmla="*/ 1762125 w 1859756"/>
              <a:gd name="connsiteY48" fmla="*/ 221456 h 495300"/>
              <a:gd name="connsiteX49" fmla="*/ 1676400 w 1859756"/>
              <a:gd name="connsiteY49" fmla="*/ 226218 h 495300"/>
              <a:gd name="connsiteX50" fmla="*/ 1590675 w 1859756"/>
              <a:gd name="connsiteY50" fmla="*/ 226218 h 495300"/>
              <a:gd name="connsiteX51" fmla="*/ 1509713 w 1859756"/>
              <a:gd name="connsiteY51" fmla="*/ 235743 h 495300"/>
              <a:gd name="connsiteX52" fmla="*/ 1331119 w 1859756"/>
              <a:gd name="connsiteY52" fmla="*/ 261937 h 495300"/>
              <a:gd name="connsiteX53" fmla="*/ 1114425 w 1859756"/>
              <a:gd name="connsiteY53" fmla="*/ 314325 h 495300"/>
              <a:gd name="connsiteX54" fmla="*/ 978694 w 1859756"/>
              <a:gd name="connsiteY54" fmla="*/ 345281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59756" h="495300">
                <a:moveTo>
                  <a:pt x="978694" y="345281"/>
                </a:moveTo>
                <a:lnTo>
                  <a:pt x="781050" y="383381"/>
                </a:lnTo>
                <a:lnTo>
                  <a:pt x="661988" y="416718"/>
                </a:lnTo>
                <a:lnTo>
                  <a:pt x="550069" y="454818"/>
                </a:lnTo>
                <a:lnTo>
                  <a:pt x="478631" y="488156"/>
                </a:lnTo>
                <a:lnTo>
                  <a:pt x="457200" y="495300"/>
                </a:lnTo>
                <a:lnTo>
                  <a:pt x="414338" y="492918"/>
                </a:lnTo>
                <a:lnTo>
                  <a:pt x="366713" y="483393"/>
                </a:lnTo>
                <a:lnTo>
                  <a:pt x="316706" y="464343"/>
                </a:lnTo>
                <a:lnTo>
                  <a:pt x="261938" y="431006"/>
                </a:lnTo>
                <a:lnTo>
                  <a:pt x="192881" y="373856"/>
                </a:lnTo>
                <a:lnTo>
                  <a:pt x="133350" y="314325"/>
                </a:lnTo>
                <a:lnTo>
                  <a:pt x="78581" y="252412"/>
                </a:lnTo>
                <a:lnTo>
                  <a:pt x="26194" y="188118"/>
                </a:lnTo>
                <a:lnTo>
                  <a:pt x="4763" y="152400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2393"/>
                </a:lnTo>
                <a:lnTo>
                  <a:pt x="9525" y="97631"/>
                </a:lnTo>
                <a:lnTo>
                  <a:pt x="30956" y="97631"/>
                </a:lnTo>
                <a:lnTo>
                  <a:pt x="54769" y="107156"/>
                </a:lnTo>
                <a:lnTo>
                  <a:pt x="97631" y="147637"/>
                </a:lnTo>
                <a:lnTo>
                  <a:pt x="128588" y="169068"/>
                </a:lnTo>
                <a:lnTo>
                  <a:pt x="171450" y="195262"/>
                </a:lnTo>
                <a:lnTo>
                  <a:pt x="211931" y="214312"/>
                </a:lnTo>
                <a:lnTo>
                  <a:pt x="271463" y="230981"/>
                </a:lnTo>
                <a:lnTo>
                  <a:pt x="323850" y="240506"/>
                </a:lnTo>
                <a:lnTo>
                  <a:pt x="383381" y="247650"/>
                </a:lnTo>
                <a:lnTo>
                  <a:pt x="428625" y="247650"/>
                </a:lnTo>
                <a:lnTo>
                  <a:pt x="492919" y="240506"/>
                </a:lnTo>
                <a:lnTo>
                  <a:pt x="814388" y="183356"/>
                </a:lnTo>
                <a:lnTo>
                  <a:pt x="1104900" y="123825"/>
                </a:lnTo>
                <a:lnTo>
                  <a:pt x="1326356" y="71437"/>
                </a:lnTo>
                <a:lnTo>
                  <a:pt x="1366838" y="47625"/>
                </a:lnTo>
                <a:lnTo>
                  <a:pt x="1435894" y="2381"/>
                </a:lnTo>
                <a:lnTo>
                  <a:pt x="1462088" y="0"/>
                </a:lnTo>
                <a:lnTo>
                  <a:pt x="1531144" y="2381"/>
                </a:lnTo>
                <a:lnTo>
                  <a:pt x="1602581" y="7143"/>
                </a:lnTo>
                <a:lnTo>
                  <a:pt x="1681163" y="16668"/>
                </a:lnTo>
                <a:lnTo>
                  <a:pt x="1743075" y="30956"/>
                </a:lnTo>
                <a:lnTo>
                  <a:pt x="1788319" y="47625"/>
                </a:lnTo>
                <a:lnTo>
                  <a:pt x="1821656" y="66675"/>
                </a:lnTo>
                <a:lnTo>
                  <a:pt x="1843088" y="85725"/>
                </a:lnTo>
                <a:lnTo>
                  <a:pt x="1854994" y="104775"/>
                </a:lnTo>
                <a:lnTo>
                  <a:pt x="1859756" y="130968"/>
                </a:lnTo>
                <a:lnTo>
                  <a:pt x="1859756" y="157162"/>
                </a:lnTo>
                <a:lnTo>
                  <a:pt x="1847850" y="183356"/>
                </a:lnTo>
                <a:lnTo>
                  <a:pt x="1821656" y="207168"/>
                </a:lnTo>
                <a:lnTo>
                  <a:pt x="1762125" y="221456"/>
                </a:lnTo>
                <a:lnTo>
                  <a:pt x="1676400" y="226218"/>
                </a:lnTo>
                <a:lnTo>
                  <a:pt x="1590675" y="226218"/>
                </a:lnTo>
                <a:lnTo>
                  <a:pt x="1509713" y="235743"/>
                </a:lnTo>
                <a:lnTo>
                  <a:pt x="1331119" y="261937"/>
                </a:lnTo>
                <a:lnTo>
                  <a:pt x="1114425" y="314325"/>
                </a:lnTo>
                <a:lnTo>
                  <a:pt x="97869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8EC480A-EF51-7C45-9B03-51E681195062}"/>
              </a:ext>
            </a:extLst>
          </p:cNvPr>
          <p:cNvSpPr/>
          <p:nvPr/>
        </p:nvSpPr>
        <p:spPr>
          <a:xfrm>
            <a:off x="2741613" y="3138488"/>
            <a:ext cx="1157287" cy="339725"/>
          </a:xfrm>
          <a:custGeom>
            <a:avLst/>
            <a:gdLst>
              <a:gd name="connsiteX0" fmla="*/ 714375 w 1157287"/>
              <a:gd name="connsiteY0" fmla="*/ 278606 h 340518"/>
              <a:gd name="connsiteX1" fmla="*/ 521494 w 1157287"/>
              <a:gd name="connsiteY1" fmla="*/ 314325 h 340518"/>
              <a:gd name="connsiteX2" fmla="*/ 404812 w 1157287"/>
              <a:gd name="connsiteY2" fmla="*/ 335756 h 340518"/>
              <a:gd name="connsiteX3" fmla="*/ 359569 w 1157287"/>
              <a:gd name="connsiteY3" fmla="*/ 340518 h 340518"/>
              <a:gd name="connsiteX4" fmla="*/ 311944 w 1157287"/>
              <a:gd name="connsiteY4" fmla="*/ 338137 h 340518"/>
              <a:gd name="connsiteX5" fmla="*/ 266700 w 1157287"/>
              <a:gd name="connsiteY5" fmla="*/ 328612 h 340518"/>
              <a:gd name="connsiteX6" fmla="*/ 204787 w 1157287"/>
              <a:gd name="connsiteY6" fmla="*/ 304800 h 340518"/>
              <a:gd name="connsiteX7" fmla="*/ 138112 w 1157287"/>
              <a:gd name="connsiteY7" fmla="*/ 271462 h 340518"/>
              <a:gd name="connsiteX8" fmla="*/ 61912 w 1157287"/>
              <a:gd name="connsiteY8" fmla="*/ 221456 h 340518"/>
              <a:gd name="connsiteX9" fmla="*/ 19050 w 1157287"/>
              <a:gd name="connsiteY9" fmla="*/ 185737 h 340518"/>
              <a:gd name="connsiteX10" fmla="*/ 4762 w 1157287"/>
              <a:gd name="connsiteY10" fmla="*/ 164306 h 340518"/>
              <a:gd name="connsiteX11" fmla="*/ 0 w 1157287"/>
              <a:gd name="connsiteY11" fmla="*/ 147637 h 340518"/>
              <a:gd name="connsiteX12" fmla="*/ 2381 w 1157287"/>
              <a:gd name="connsiteY12" fmla="*/ 126206 h 340518"/>
              <a:gd name="connsiteX13" fmla="*/ 21431 w 1157287"/>
              <a:gd name="connsiteY13" fmla="*/ 119062 h 340518"/>
              <a:gd name="connsiteX14" fmla="*/ 50006 w 1157287"/>
              <a:gd name="connsiteY14" fmla="*/ 123825 h 340518"/>
              <a:gd name="connsiteX15" fmla="*/ 97631 w 1157287"/>
              <a:gd name="connsiteY15" fmla="*/ 147637 h 340518"/>
              <a:gd name="connsiteX16" fmla="*/ 138112 w 1157287"/>
              <a:gd name="connsiteY16" fmla="*/ 164306 h 340518"/>
              <a:gd name="connsiteX17" fmla="*/ 185737 w 1157287"/>
              <a:gd name="connsiteY17" fmla="*/ 176212 h 340518"/>
              <a:gd name="connsiteX18" fmla="*/ 223837 w 1157287"/>
              <a:gd name="connsiteY18" fmla="*/ 180975 h 340518"/>
              <a:gd name="connsiteX19" fmla="*/ 273844 w 1157287"/>
              <a:gd name="connsiteY19" fmla="*/ 183356 h 340518"/>
              <a:gd name="connsiteX20" fmla="*/ 333375 w 1157287"/>
              <a:gd name="connsiteY20" fmla="*/ 180975 h 340518"/>
              <a:gd name="connsiteX21" fmla="*/ 492919 w 1157287"/>
              <a:gd name="connsiteY21" fmla="*/ 142875 h 340518"/>
              <a:gd name="connsiteX22" fmla="*/ 635794 w 1157287"/>
              <a:gd name="connsiteY22" fmla="*/ 102393 h 340518"/>
              <a:gd name="connsiteX23" fmla="*/ 812006 w 1157287"/>
              <a:gd name="connsiteY23" fmla="*/ 47625 h 340518"/>
              <a:gd name="connsiteX24" fmla="*/ 935831 w 1157287"/>
              <a:gd name="connsiteY24" fmla="*/ 0 h 340518"/>
              <a:gd name="connsiteX25" fmla="*/ 959644 w 1157287"/>
              <a:gd name="connsiteY25" fmla="*/ 0 h 340518"/>
              <a:gd name="connsiteX26" fmla="*/ 1033462 w 1157287"/>
              <a:gd name="connsiteY26" fmla="*/ 14287 h 340518"/>
              <a:gd name="connsiteX27" fmla="*/ 1092994 w 1157287"/>
              <a:gd name="connsiteY27" fmla="*/ 33337 h 340518"/>
              <a:gd name="connsiteX28" fmla="*/ 1128712 w 1157287"/>
              <a:gd name="connsiteY28" fmla="*/ 54768 h 340518"/>
              <a:gd name="connsiteX29" fmla="*/ 1145381 w 1157287"/>
              <a:gd name="connsiteY29" fmla="*/ 71437 h 340518"/>
              <a:gd name="connsiteX30" fmla="*/ 1157287 w 1157287"/>
              <a:gd name="connsiteY30" fmla="*/ 95250 h 340518"/>
              <a:gd name="connsiteX31" fmla="*/ 1152525 w 1157287"/>
              <a:gd name="connsiteY31" fmla="*/ 123825 h 340518"/>
              <a:gd name="connsiteX32" fmla="*/ 1143000 w 1157287"/>
              <a:gd name="connsiteY32" fmla="*/ 154781 h 340518"/>
              <a:gd name="connsiteX33" fmla="*/ 1123950 w 1157287"/>
              <a:gd name="connsiteY33" fmla="*/ 173831 h 340518"/>
              <a:gd name="connsiteX34" fmla="*/ 1066800 w 1157287"/>
              <a:gd name="connsiteY34" fmla="*/ 202406 h 340518"/>
              <a:gd name="connsiteX35" fmla="*/ 988219 w 1157287"/>
              <a:gd name="connsiteY35" fmla="*/ 226218 h 340518"/>
              <a:gd name="connsiteX36" fmla="*/ 714375 w 1157287"/>
              <a:gd name="connsiteY36" fmla="*/ 278606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7287" h="340518">
                <a:moveTo>
                  <a:pt x="714375" y="278606"/>
                </a:moveTo>
                <a:lnTo>
                  <a:pt x="521494" y="314325"/>
                </a:lnTo>
                <a:lnTo>
                  <a:pt x="404812" y="335756"/>
                </a:lnTo>
                <a:lnTo>
                  <a:pt x="359569" y="340518"/>
                </a:lnTo>
                <a:lnTo>
                  <a:pt x="311944" y="338137"/>
                </a:lnTo>
                <a:lnTo>
                  <a:pt x="266700" y="328612"/>
                </a:lnTo>
                <a:lnTo>
                  <a:pt x="204787" y="304800"/>
                </a:lnTo>
                <a:lnTo>
                  <a:pt x="138112" y="271462"/>
                </a:lnTo>
                <a:lnTo>
                  <a:pt x="61912" y="221456"/>
                </a:lnTo>
                <a:lnTo>
                  <a:pt x="19050" y="185737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6206"/>
                </a:lnTo>
                <a:lnTo>
                  <a:pt x="21431" y="119062"/>
                </a:lnTo>
                <a:lnTo>
                  <a:pt x="50006" y="123825"/>
                </a:lnTo>
                <a:lnTo>
                  <a:pt x="97631" y="147637"/>
                </a:lnTo>
                <a:lnTo>
                  <a:pt x="138112" y="164306"/>
                </a:lnTo>
                <a:lnTo>
                  <a:pt x="185737" y="176212"/>
                </a:lnTo>
                <a:lnTo>
                  <a:pt x="223837" y="180975"/>
                </a:lnTo>
                <a:lnTo>
                  <a:pt x="273844" y="183356"/>
                </a:lnTo>
                <a:lnTo>
                  <a:pt x="333375" y="180975"/>
                </a:lnTo>
                <a:lnTo>
                  <a:pt x="492919" y="142875"/>
                </a:lnTo>
                <a:lnTo>
                  <a:pt x="635794" y="102393"/>
                </a:lnTo>
                <a:lnTo>
                  <a:pt x="812006" y="47625"/>
                </a:lnTo>
                <a:lnTo>
                  <a:pt x="935831" y="0"/>
                </a:lnTo>
                <a:lnTo>
                  <a:pt x="959644" y="0"/>
                </a:lnTo>
                <a:lnTo>
                  <a:pt x="1033462" y="14287"/>
                </a:lnTo>
                <a:lnTo>
                  <a:pt x="1092994" y="33337"/>
                </a:lnTo>
                <a:lnTo>
                  <a:pt x="1128712" y="54768"/>
                </a:lnTo>
                <a:lnTo>
                  <a:pt x="1145381" y="71437"/>
                </a:lnTo>
                <a:lnTo>
                  <a:pt x="1157287" y="95250"/>
                </a:lnTo>
                <a:lnTo>
                  <a:pt x="1152525" y="123825"/>
                </a:lnTo>
                <a:lnTo>
                  <a:pt x="1143000" y="154781"/>
                </a:lnTo>
                <a:lnTo>
                  <a:pt x="1123950" y="173831"/>
                </a:lnTo>
                <a:lnTo>
                  <a:pt x="1066800" y="202406"/>
                </a:lnTo>
                <a:lnTo>
                  <a:pt x="988219" y="226218"/>
                </a:lnTo>
                <a:lnTo>
                  <a:pt x="7143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12A0D09-134D-5A40-8E4E-B947CB4FAA28}"/>
              </a:ext>
            </a:extLst>
          </p:cNvPr>
          <p:cNvSpPr/>
          <p:nvPr/>
        </p:nvSpPr>
        <p:spPr>
          <a:xfrm>
            <a:off x="2784475" y="3697288"/>
            <a:ext cx="1062038" cy="312737"/>
          </a:xfrm>
          <a:custGeom>
            <a:avLst/>
            <a:gdLst>
              <a:gd name="connsiteX0" fmla="*/ 604838 w 1062038"/>
              <a:gd name="connsiteY0" fmla="*/ 283369 h 311944"/>
              <a:gd name="connsiteX1" fmla="*/ 392907 w 1062038"/>
              <a:gd name="connsiteY1" fmla="*/ 311944 h 311944"/>
              <a:gd name="connsiteX2" fmla="*/ 366713 w 1062038"/>
              <a:gd name="connsiteY2" fmla="*/ 311944 h 311944"/>
              <a:gd name="connsiteX3" fmla="*/ 292894 w 1062038"/>
              <a:gd name="connsiteY3" fmla="*/ 309563 h 311944"/>
              <a:gd name="connsiteX4" fmla="*/ 242888 w 1062038"/>
              <a:gd name="connsiteY4" fmla="*/ 302419 h 311944"/>
              <a:gd name="connsiteX5" fmla="*/ 190500 w 1062038"/>
              <a:gd name="connsiteY5" fmla="*/ 290513 h 311944"/>
              <a:gd name="connsiteX6" fmla="*/ 154782 w 1062038"/>
              <a:gd name="connsiteY6" fmla="*/ 276225 h 311944"/>
              <a:gd name="connsiteX7" fmla="*/ 111919 w 1062038"/>
              <a:gd name="connsiteY7" fmla="*/ 250032 h 311944"/>
              <a:gd name="connsiteX8" fmla="*/ 71438 w 1062038"/>
              <a:gd name="connsiteY8" fmla="*/ 214313 h 311944"/>
              <a:gd name="connsiteX9" fmla="*/ 33338 w 1062038"/>
              <a:gd name="connsiteY9" fmla="*/ 178594 h 311944"/>
              <a:gd name="connsiteX10" fmla="*/ 9525 w 1062038"/>
              <a:gd name="connsiteY10" fmla="*/ 150019 h 311944"/>
              <a:gd name="connsiteX11" fmla="*/ 0 w 1062038"/>
              <a:gd name="connsiteY11" fmla="*/ 128588 h 311944"/>
              <a:gd name="connsiteX12" fmla="*/ 2382 w 1062038"/>
              <a:gd name="connsiteY12" fmla="*/ 114300 h 311944"/>
              <a:gd name="connsiteX13" fmla="*/ 16669 w 1062038"/>
              <a:gd name="connsiteY13" fmla="*/ 109538 h 311944"/>
              <a:gd name="connsiteX14" fmla="*/ 97632 w 1062038"/>
              <a:gd name="connsiteY14" fmla="*/ 128588 h 311944"/>
              <a:gd name="connsiteX15" fmla="*/ 183357 w 1062038"/>
              <a:gd name="connsiteY15" fmla="*/ 154782 h 311944"/>
              <a:gd name="connsiteX16" fmla="*/ 285750 w 1062038"/>
              <a:gd name="connsiteY16" fmla="*/ 145257 h 311944"/>
              <a:gd name="connsiteX17" fmla="*/ 445294 w 1062038"/>
              <a:gd name="connsiteY17" fmla="*/ 121444 h 311944"/>
              <a:gd name="connsiteX18" fmla="*/ 573882 w 1062038"/>
              <a:gd name="connsiteY18" fmla="*/ 92869 h 311944"/>
              <a:gd name="connsiteX19" fmla="*/ 678657 w 1062038"/>
              <a:gd name="connsiteY19" fmla="*/ 59532 h 311944"/>
              <a:gd name="connsiteX20" fmla="*/ 807244 w 1062038"/>
              <a:gd name="connsiteY20" fmla="*/ 4763 h 311944"/>
              <a:gd name="connsiteX21" fmla="*/ 831057 w 1062038"/>
              <a:gd name="connsiteY21" fmla="*/ 0 h 311944"/>
              <a:gd name="connsiteX22" fmla="*/ 902494 w 1062038"/>
              <a:gd name="connsiteY22" fmla="*/ 14288 h 311944"/>
              <a:gd name="connsiteX23" fmla="*/ 1021557 w 1062038"/>
              <a:gd name="connsiteY23" fmla="*/ 42863 h 311944"/>
              <a:gd name="connsiteX24" fmla="*/ 1033463 w 1062038"/>
              <a:gd name="connsiteY24" fmla="*/ 52388 h 311944"/>
              <a:gd name="connsiteX25" fmla="*/ 1047750 w 1062038"/>
              <a:gd name="connsiteY25" fmla="*/ 66675 h 311944"/>
              <a:gd name="connsiteX26" fmla="*/ 1054894 w 1062038"/>
              <a:gd name="connsiteY26" fmla="*/ 80963 h 311944"/>
              <a:gd name="connsiteX27" fmla="*/ 1062038 w 1062038"/>
              <a:gd name="connsiteY27" fmla="*/ 114300 h 311944"/>
              <a:gd name="connsiteX28" fmla="*/ 1059657 w 1062038"/>
              <a:gd name="connsiteY28" fmla="*/ 135732 h 311944"/>
              <a:gd name="connsiteX29" fmla="*/ 1052513 w 1062038"/>
              <a:gd name="connsiteY29" fmla="*/ 169069 h 311944"/>
              <a:gd name="connsiteX30" fmla="*/ 1026319 w 1062038"/>
              <a:gd name="connsiteY30" fmla="*/ 195263 h 311944"/>
              <a:gd name="connsiteX31" fmla="*/ 976313 w 1062038"/>
              <a:gd name="connsiteY31" fmla="*/ 223838 h 311944"/>
              <a:gd name="connsiteX32" fmla="*/ 604838 w 1062038"/>
              <a:gd name="connsiteY32" fmla="*/ 2833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62038" h="311944">
                <a:moveTo>
                  <a:pt x="604838" y="283369"/>
                </a:moveTo>
                <a:lnTo>
                  <a:pt x="392907" y="311944"/>
                </a:lnTo>
                <a:lnTo>
                  <a:pt x="366713" y="311944"/>
                </a:lnTo>
                <a:lnTo>
                  <a:pt x="292894" y="309563"/>
                </a:lnTo>
                <a:lnTo>
                  <a:pt x="242888" y="302419"/>
                </a:lnTo>
                <a:lnTo>
                  <a:pt x="190500" y="290513"/>
                </a:lnTo>
                <a:lnTo>
                  <a:pt x="154782" y="276225"/>
                </a:lnTo>
                <a:lnTo>
                  <a:pt x="111919" y="250032"/>
                </a:lnTo>
                <a:lnTo>
                  <a:pt x="71438" y="214313"/>
                </a:lnTo>
                <a:lnTo>
                  <a:pt x="33338" y="178594"/>
                </a:lnTo>
                <a:lnTo>
                  <a:pt x="9525" y="150019"/>
                </a:lnTo>
                <a:lnTo>
                  <a:pt x="0" y="128588"/>
                </a:lnTo>
                <a:lnTo>
                  <a:pt x="2382" y="114300"/>
                </a:lnTo>
                <a:lnTo>
                  <a:pt x="16669" y="109538"/>
                </a:lnTo>
                <a:lnTo>
                  <a:pt x="97632" y="128588"/>
                </a:lnTo>
                <a:lnTo>
                  <a:pt x="183357" y="154782"/>
                </a:lnTo>
                <a:lnTo>
                  <a:pt x="285750" y="145257"/>
                </a:lnTo>
                <a:lnTo>
                  <a:pt x="445294" y="121444"/>
                </a:lnTo>
                <a:lnTo>
                  <a:pt x="573882" y="92869"/>
                </a:lnTo>
                <a:lnTo>
                  <a:pt x="678657" y="59532"/>
                </a:lnTo>
                <a:lnTo>
                  <a:pt x="807244" y="4763"/>
                </a:lnTo>
                <a:lnTo>
                  <a:pt x="831057" y="0"/>
                </a:lnTo>
                <a:lnTo>
                  <a:pt x="902494" y="14288"/>
                </a:lnTo>
                <a:lnTo>
                  <a:pt x="1021557" y="42863"/>
                </a:lnTo>
                <a:lnTo>
                  <a:pt x="1033463" y="52388"/>
                </a:lnTo>
                <a:lnTo>
                  <a:pt x="1047750" y="66675"/>
                </a:lnTo>
                <a:lnTo>
                  <a:pt x="1054894" y="80963"/>
                </a:lnTo>
                <a:lnTo>
                  <a:pt x="1062038" y="114300"/>
                </a:lnTo>
                <a:lnTo>
                  <a:pt x="1059657" y="135732"/>
                </a:lnTo>
                <a:lnTo>
                  <a:pt x="1052513" y="169069"/>
                </a:lnTo>
                <a:lnTo>
                  <a:pt x="1026319" y="195263"/>
                </a:lnTo>
                <a:lnTo>
                  <a:pt x="976313" y="223838"/>
                </a:lnTo>
                <a:lnTo>
                  <a:pt x="604838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9210EBF-6A6E-0649-8266-64E3F105E914}"/>
              </a:ext>
            </a:extLst>
          </p:cNvPr>
          <p:cNvSpPr/>
          <p:nvPr/>
        </p:nvSpPr>
        <p:spPr>
          <a:xfrm>
            <a:off x="4333875" y="1865313"/>
            <a:ext cx="588963" cy="1720850"/>
          </a:xfrm>
          <a:custGeom>
            <a:avLst/>
            <a:gdLst>
              <a:gd name="connsiteX0" fmla="*/ 285750 w 588169"/>
              <a:gd name="connsiteY0" fmla="*/ 952500 h 1721644"/>
              <a:gd name="connsiteX1" fmla="*/ 247650 w 588169"/>
              <a:gd name="connsiteY1" fmla="*/ 683419 h 1721644"/>
              <a:gd name="connsiteX2" fmla="*/ 221456 w 588169"/>
              <a:gd name="connsiteY2" fmla="*/ 483394 h 1721644"/>
              <a:gd name="connsiteX3" fmla="*/ 209550 w 588169"/>
              <a:gd name="connsiteY3" fmla="*/ 411956 h 1721644"/>
              <a:gd name="connsiteX4" fmla="*/ 192881 w 588169"/>
              <a:gd name="connsiteY4" fmla="*/ 319087 h 1721644"/>
              <a:gd name="connsiteX5" fmla="*/ 180975 w 588169"/>
              <a:gd name="connsiteY5" fmla="*/ 276225 h 1721644"/>
              <a:gd name="connsiteX6" fmla="*/ 152400 w 588169"/>
              <a:gd name="connsiteY6" fmla="*/ 211931 h 1721644"/>
              <a:gd name="connsiteX7" fmla="*/ 128588 w 588169"/>
              <a:gd name="connsiteY7" fmla="*/ 171450 h 1721644"/>
              <a:gd name="connsiteX8" fmla="*/ 100013 w 588169"/>
              <a:gd name="connsiteY8" fmla="*/ 130969 h 1721644"/>
              <a:gd name="connsiteX9" fmla="*/ 76200 w 588169"/>
              <a:gd name="connsiteY9" fmla="*/ 109537 h 1721644"/>
              <a:gd name="connsiteX10" fmla="*/ 26194 w 588169"/>
              <a:gd name="connsiteY10" fmla="*/ 69056 h 1721644"/>
              <a:gd name="connsiteX11" fmla="*/ 7144 w 588169"/>
              <a:gd name="connsiteY11" fmla="*/ 50006 h 1721644"/>
              <a:gd name="connsiteX12" fmla="*/ 0 w 588169"/>
              <a:gd name="connsiteY12" fmla="*/ 30956 h 1721644"/>
              <a:gd name="connsiteX13" fmla="*/ 4763 w 588169"/>
              <a:gd name="connsiteY13" fmla="*/ 14287 h 1721644"/>
              <a:gd name="connsiteX14" fmla="*/ 28575 w 588169"/>
              <a:gd name="connsiteY14" fmla="*/ 2381 h 1721644"/>
              <a:gd name="connsiteX15" fmla="*/ 47625 w 588169"/>
              <a:gd name="connsiteY15" fmla="*/ 0 h 1721644"/>
              <a:gd name="connsiteX16" fmla="*/ 85725 w 588169"/>
              <a:gd name="connsiteY16" fmla="*/ 11906 h 1721644"/>
              <a:gd name="connsiteX17" fmla="*/ 252413 w 588169"/>
              <a:gd name="connsiteY17" fmla="*/ 69056 h 1721644"/>
              <a:gd name="connsiteX18" fmla="*/ 350044 w 588169"/>
              <a:gd name="connsiteY18" fmla="*/ 57150 h 1721644"/>
              <a:gd name="connsiteX19" fmla="*/ 385763 w 588169"/>
              <a:gd name="connsiteY19" fmla="*/ 226219 h 1721644"/>
              <a:gd name="connsiteX20" fmla="*/ 500063 w 588169"/>
              <a:gd name="connsiteY20" fmla="*/ 714375 h 1721644"/>
              <a:gd name="connsiteX21" fmla="*/ 521494 w 588169"/>
              <a:gd name="connsiteY21" fmla="*/ 904875 h 1721644"/>
              <a:gd name="connsiteX22" fmla="*/ 569119 w 588169"/>
              <a:gd name="connsiteY22" fmla="*/ 1388269 h 1721644"/>
              <a:gd name="connsiteX23" fmla="*/ 588169 w 588169"/>
              <a:gd name="connsiteY23" fmla="*/ 1524000 h 1721644"/>
              <a:gd name="connsiteX24" fmla="*/ 581025 w 588169"/>
              <a:gd name="connsiteY24" fmla="*/ 1597819 h 1721644"/>
              <a:gd name="connsiteX25" fmla="*/ 564356 w 588169"/>
              <a:gd name="connsiteY25" fmla="*/ 1645444 h 1721644"/>
              <a:gd name="connsiteX26" fmla="*/ 533400 w 588169"/>
              <a:gd name="connsiteY26" fmla="*/ 1702594 h 1721644"/>
              <a:gd name="connsiteX27" fmla="*/ 514350 w 588169"/>
              <a:gd name="connsiteY27" fmla="*/ 1716881 h 1721644"/>
              <a:gd name="connsiteX28" fmla="*/ 495300 w 588169"/>
              <a:gd name="connsiteY28" fmla="*/ 1721644 h 1721644"/>
              <a:gd name="connsiteX29" fmla="*/ 464344 w 588169"/>
              <a:gd name="connsiteY29" fmla="*/ 1712119 h 1721644"/>
              <a:gd name="connsiteX30" fmla="*/ 431006 w 588169"/>
              <a:gd name="connsiteY30" fmla="*/ 1676400 h 1721644"/>
              <a:gd name="connsiteX31" fmla="*/ 400050 w 588169"/>
              <a:gd name="connsiteY31" fmla="*/ 1633537 h 1721644"/>
              <a:gd name="connsiteX32" fmla="*/ 373856 w 588169"/>
              <a:gd name="connsiteY32" fmla="*/ 1581150 h 1721644"/>
              <a:gd name="connsiteX33" fmla="*/ 357188 w 588169"/>
              <a:gd name="connsiteY33" fmla="*/ 1533525 h 1721644"/>
              <a:gd name="connsiteX34" fmla="*/ 345281 w 588169"/>
              <a:gd name="connsiteY34" fmla="*/ 1481137 h 1721644"/>
              <a:gd name="connsiteX35" fmla="*/ 338138 w 588169"/>
              <a:gd name="connsiteY35" fmla="*/ 1412081 h 1721644"/>
              <a:gd name="connsiteX36" fmla="*/ 285750 w 588169"/>
              <a:gd name="connsiteY36" fmla="*/ 9525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1721644">
                <a:moveTo>
                  <a:pt x="285750" y="952500"/>
                </a:moveTo>
                <a:lnTo>
                  <a:pt x="247650" y="683419"/>
                </a:lnTo>
                <a:lnTo>
                  <a:pt x="221456" y="483394"/>
                </a:lnTo>
                <a:lnTo>
                  <a:pt x="209550" y="411956"/>
                </a:lnTo>
                <a:lnTo>
                  <a:pt x="192881" y="319087"/>
                </a:lnTo>
                <a:lnTo>
                  <a:pt x="180975" y="276225"/>
                </a:lnTo>
                <a:lnTo>
                  <a:pt x="152400" y="211931"/>
                </a:lnTo>
                <a:lnTo>
                  <a:pt x="128588" y="171450"/>
                </a:lnTo>
                <a:lnTo>
                  <a:pt x="100013" y="130969"/>
                </a:lnTo>
                <a:lnTo>
                  <a:pt x="76200" y="109537"/>
                </a:lnTo>
                <a:lnTo>
                  <a:pt x="26194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28575" y="2381"/>
                </a:lnTo>
                <a:lnTo>
                  <a:pt x="47625" y="0"/>
                </a:lnTo>
                <a:lnTo>
                  <a:pt x="85725" y="11906"/>
                </a:lnTo>
                <a:lnTo>
                  <a:pt x="252413" y="69056"/>
                </a:lnTo>
                <a:lnTo>
                  <a:pt x="350044" y="57150"/>
                </a:lnTo>
                <a:lnTo>
                  <a:pt x="385763" y="226219"/>
                </a:lnTo>
                <a:lnTo>
                  <a:pt x="500063" y="714375"/>
                </a:lnTo>
                <a:lnTo>
                  <a:pt x="521494" y="904875"/>
                </a:lnTo>
                <a:lnTo>
                  <a:pt x="569119" y="1388269"/>
                </a:lnTo>
                <a:lnTo>
                  <a:pt x="588169" y="1524000"/>
                </a:lnTo>
                <a:lnTo>
                  <a:pt x="581025" y="1597819"/>
                </a:lnTo>
                <a:lnTo>
                  <a:pt x="564356" y="1645444"/>
                </a:lnTo>
                <a:lnTo>
                  <a:pt x="533400" y="1702594"/>
                </a:lnTo>
                <a:lnTo>
                  <a:pt x="514350" y="1716881"/>
                </a:lnTo>
                <a:lnTo>
                  <a:pt x="495300" y="1721644"/>
                </a:lnTo>
                <a:lnTo>
                  <a:pt x="464344" y="1712119"/>
                </a:lnTo>
                <a:lnTo>
                  <a:pt x="431006" y="1676400"/>
                </a:lnTo>
                <a:lnTo>
                  <a:pt x="400050" y="1633537"/>
                </a:lnTo>
                <a:lnTo>
                  <a:pt x="373856" y="1581150"/>
                </a:lnTo>
                <a:lnTo>
                  <a:pt x="357188" y="1533525"/>
                </a:lnTo>
                <a:lnTo>
                  <a:pt x="345281" y="1481137"/>
                </a:lnTo>
                <a:lnTo>
                  <a:pt x="338138" y="1412081"/>
                </a:lnTo>
                <a:lnTo>
                  <a:pt x="285750" y="952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62E17BB-E814-B34C-956D-BB6D06A6D06B}"/>
              </a:ext>
            </a:extLst>
          </p:cNvPr>
          <p:cNvSpPr/>
          <p:nvPr/>
        </p:nvSpPr>
        <p:spPr>
          <a:xfrm>
            <a:off x="2536825" y="4456113"/>
            <a:ext cx="538163" cy="1133475"/>
          </a:xfrm>
          <a:custGeom>
            <a:avLst/>
            <a:gdLst>
              <a:gd name="connsiteX0" fmla="*/ 250032 w 538957"/>
              <a:gd name="connsiteY0" fmla="*/ 692944 h 1133475"/>
              <a:gd name="connsiteX1" fmla="*/ 200025 w 538957"/>
              <a:gd name="connsiteY1" fmla="*/ 457200 h 1133475"/>
              <a:gd name="connsiteX2" fmla="*/ 176213 w 538957"/>
              <a:gd name="connsiteY2" fmla="*/ 340519 h 1133475"/>
              <a:gd name="connsiteX3" fmla="*/ 154782 w 538957"/>
              <a:gd name="connsiteY3" fmla="*/ 233362 h 1133475"/>
              <a:gd name="connsiteX4" fmla="*/ 138113 w 538957"/>
              <a:gd name="connsiteY4" fmla="*/ 192881 h 1133475"/>
              <a:gd name="connsiteX5" fmla="*/ 114300 w 538957"/>
              <a:gd name="connsiteY5" fmla="*/ 154781 h 1133475"/>
              <a:gd name="connsiteX6" fmla="*/ 85725 w 538957"/>
              <a:gd name="connsiteY6" fmla="*/ 121444 h 1133475"/>
              <a:gd name="connsiteX7" fmla="*/ 54769 w 538957"/>
              <a:gd name="connsiteY7" fmla="*/ 92869 h 1133475"/>
              <a:gd name="connsiteX8" fmla="*/ 28575 w 538957"/>
              <a:gd name="connsiteY8" fmla="*/ 76200 h 1133475"/>
              <a:gd name="connsiteX9" fmla="*/ 16669 w 538957"/>
              <a:gd name="connsiteY9" fmla="*/ 69056 h 1133475"/>
              <a:gd name="connsiteX10" fmla="*/ 2382 w 538957"/>
              <a:gd name="connsiteY10" fmla="*/ 47625 h 1133475"/>
              <a:gd name="connsiteX11" fmla="*/ 0 w 538957"/>
              <a:gd name="connsiteY11" fmla="*/ 23812 h 1133475"/>
              <a:gd name="connsiteX12" fmla="*/ 4763 w 538957"/>
              <a:gd name="connsiteY12" fmla="*/ 9525 h 1133475"/>
              <a:gd name="connsiteX13" fmla="*/ 14288 w 538957"/>
              <a:gd name="connsiteY13" fmla="*/ 4762 h 1133475"/>
              <a:gd name="connsiteX14" fmla="*/ 40482 w 538957"/>
              <a:gd name="connsiteY14" fmla="*/ 0 h 1133475"/>
              <a:gd name="connsiteX15" fmla="*/ 97632 w 538957"/>
              <a:gd name="connsiteY15" fmla="*/ 2381 h 1133475"/>
              <a:gd name="connsiteX16" fmla="*/ 185738 w 538957"/>
              <a:gd name="connsiteY16" fmla="*/ 16669 h 1133475"/>
              <a:gd name="connsiteX17" fmla="*/ 378619 w 538957"/>
              <a:gd name="connsiteY17" fmla="*/ 66675 h 1133475"/>
              <a:gd name="connsiteX18" fmla="*/ 381000 w 538957"/>
              <a:gd name="connsiteY18" fmla="*/ 233362 h 1133475"/>
              <a:gd name="connsiteX19" fmla="*/ 433388 w 538957"/>
              <a:gd name="connsiteY19" fmla="*/ 492919 h 1133475"/>
              <a:gd name="connsiteX20" fmla="*/ 485775 w 538957"/>
              <a:gd name="connsiteY20" fmla="*/ 771525 h 1133475"/>
              <a:gd name="connsiteX21" fmla="*/ 535782 w 538957"/>
              <a:gd name="connsiteY21" fmla="*/ 935831 h 1133475"/>
              <a:gd name="connsiteX22" fmla="*/ 538163 w 538957"/>
              <a:gd name="connsiteY22" fmla="*/ 990600 h 1133475"/>
              <a:gd name="connsiteX23" fmla="*/ 535782 w 538957"/>
              <a:gd name="connsiteY23" fmla="*/ 1073944 h 1133475"/>
              <a:gd name="connsiteX24" fmla="*/ 526257 w 538957"/>
              <a:gd name="connsiteY24" fmla="*/ 1104900 h 1133475"/>
              <a:gd name="connsiteX25" fmla="*/ 511969 w 538957"/>
              <a:gd name="connsiteY25" fmla="*/ 1128712 h 1133475"/>
              <a:gd name="connsiteX26" fmla="*/ 502444 w 538957"/>
              <a:gd name="connsiteY26" fmla="*/ 1133475 h 1133475"/>
              <a:gd name="connsiteX27" fmla="*/ 476250 w 538957"/>
              <a:gd name="connsiteY27" fmla="*/ 1131094 h 1133475"/>
              <a:gd name="connsiteX28" fmla="*/ 447675 w 538957"/>
              <a:gd name="connsiteY28" fmla="*/ 1121569 h 1133475"/>
              <a:gd name="connsiteX29" fmla="*/ 407194 w 538957"/>
              <a:gd name="connsiteY29" fmla="*/ 1095375 h 1133475"/>
              <a:gd name="connsiteX30" fmla="*/ 371475 w 538957"/>
              <a:gd name="connsiteY30" fmla="*/ 1059656 h 1133475"/>
              <a:gd name="connsiteX31" fmla="*/ 319088 w 538957"/>
              <a:gd name="connsiteY31" fmla="*/ 997744 h 1133475"/>
              <a:gd name="connsiteX32" fmla="*/ 304800 w 538957"/>
              <a:gd name="connsiteY32" fmla="*/ 969169 h 1133475"/>
              <a:gd name="connsiteX33" fmla="*/ 250032 w 538957"/>
              <a:gd name="connsiteY33" fmla="*/ 6929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8957" h="1133475">
                <a:moveTo>
                  <a:pt x="250032" y="692944"/>
                </a:moveTo>
                <a:lnTo>
                  <a:pt x="200025" y="457200"/>
                </a:lnTo>
                <a:lnTo>
                  <a:pt x="176213" y="340519"/>
                </a:lnTo>
                <a:lnTo>
                  <a:pt x="154782" y="233362"/>
                </a:lnTo>
                <a:lnTo>
                  <a:pt x="138113" y="192881"/>
                </a:lnTo>
                <a:lnTo>
                  <a:pt x="114300" y="154781"/>
                </a:lnTo>
                <a:lnTo>
                  <a:pt x="85725" y="121444"/>
                </a:lnTo>
                <a:lnTo>
                  <a:pt x="54769" y="92869"/>
                </a:lnTo>
                <a:lnTo>
                  <a:pt x="28575" y="76200"/>
                </a:lnTo>
                <a:lnTo>
                  <a:pt x="16669" y="69056"/>
                </a:lnTo>
                <a:lnTo>
                  <a:pt x="2382" y="47625"/>
                </a:lnTo>
                <a:lnTo>
                  <a:pt x="0" y="23812"/>
                </a:lnTo>
                <a:lnTo>
                  <a:pt x="4763" y="9525"/>
                </a:lnTo>
                <a:lnTo>
                  <a:pt x="14288" y="4762"/>
                </a:lnTo>
                <a:lnTo>
                  <a:pt x="40482" y="0"/>
                </a:lnTo>
                <a:lnTo>
                  <a:pt x="97632" y="2381"/>
                </a:lnTo>
                <a:lnTo>
                  <a:pt x="185738" y="16669"/>
                </a:lnTo>
                <a:lnTo>
                  <a:pt x="378619" y="66675"/>
                </a:lnTo>
                <a:cubicBezTo>
                  <a:pt x="379413" y="122237"/>
                  <a:pt x="380206" y="177800"/>
                  <a:pt x="381000" y="233362"/>
                </a:cubicBezTo>
                <a:lnTo>
                  <a:pt x="433388" y="492919"/>
                </a:lnTo>
                <a:lnTo>
                  <a:pt x="485775" y="771525"/>
                </a:lnTo>
                <a:lnTo>
                  <a:pt x="535782" y="935831"/>
                </a:lnTo>
                <a:cubicBezTo>
                  <a:pt x="536576" y="954087"/>
                  <a:pt x="538957" y="965200"/>
                  <a:pt x="538163" y="990600"/>
                </a:cubicBezTo>
                <a:cubicBezTo>
                  <a:pt x="537369" y="1018381"/>
                  <a:pt x="536576" y="1046163"/>
                  <a:pt x="535782" y="1073944"/>
                </a:cubicBezTo>
                <a:lnTo>
                  <a:pt x="526257" y="1104900"/>
                </a:lnTo>
                <a:lnTo>
                  <a:pt x="511969" y="1128712"/>
                </a:lnTo>
                <a:lnTo>
                  <a:pt x="502444" y="1133475"/>
                </a:lnTo>
                <a:lnTo>
                  <a:pt x="476250" y="1131094"/>
                </a:lnTo>
                <a:lnTo>
                  <a:pt x="447675" y="1121569"/>
                </a:lnTo>
                <a:lnTo>
                  <a:pt x="407194" y="1095375"/>
                </a:lnTo>
                <a:lnTo>
                  <a:pt x="371475" y="1059656"/>
                </a:lnTo>
                <a:lnTo>
                  <a:pt x="319088" y="997744"/>
                </a:lnTo>
                <a:lnTo>
                  <a:pt x="304800" y="969169"/>
                </a:lnTo>
                <a:lnTo>
                  <a:pt x="250032" y="692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03DFC-4354-B24F-A061-8CEB51046E22}"/>
              </a:ext>
            </a:extLst>
          </p:cNvPr>
          <p:cNvSpPr/>
          <p:nvPr/>
        </p:nvSpPr>
        <p:spPr>
          <a:xfrm>
            <a:off x="2790825" y="4303713"/>
            <a:ext cx="1298575" cy="815975"/>
          </a:xfrm>
          <a:custGeom>
            <a:avLst/>
            <a:gdLst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97731 w 1297781"/>
              <a:gd name="connsiteY23" fmla="*/ 631031 h 881062"/>
              <a:gd name="connsiteX24" fmla="*/ 921544 w 1297781"/>
              <a:gd name="connsiteY24" fmla="*/ 381000 h 881062"/>
              <a:gd name="connsiteX25" fmla="*/ 926306 w 1297781"/>
              <a:gd name="connsiteY25" fmla="*/ 328612 h 881062"/>
              <a:gd name="connsiteX26" fmla="*/ 923925 w 1297781"/>
              <a:gd name="connsiteY26" fmla="*/ 297656 h 881062"/>
              <a:gd name="connsiteX27" fmla="*/ 919163 w 1297781"/>
              <a:gd name="connsiteY27" fmla="*/ 271462 h 881062"/>
              <a:gd name="connsiteX28" fmla="*/ 904875 w 1297781"/>
              <a:gd name="connsiteY28" fmla="*/ 252412 h 881062"/>
              <a:gd name="connsiteX29" fmla="*/ 881063 w 1297781"/>
              <a:gd name="connsiteY29" fmla="*/ 242887 h 881062"/>
              <a:gd name="connsiteX30" fmla="*/ 838200 w 1297781"/>
              <a:gd name="connsiteY30" fmla="*/ 240506 h 881062"/>
              <a:gd name="connsiteX31" fmla="*/ 411956 w 1297781"/>
              <a:gd name="connsiteY31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76300 w 1297781"/>
              <a:gd name="connsiteY23" fmla="*/ 881062 h 881062"/>
              <a:gd name="connsiteX24" fmla="*/ 880524 w 1297781"/>
              <a:gd name="connsiteY24" fmla="*/ 817447 h 881062"/>
              <a:gd name="connsiteX25" fmla="*/ 897731 w 1297781"/>
              <a:gd name="connsiteY25" fmla="*/ 631031 h 881062"/>
              <a:gd name="connsiteX26" fmla="*/ 921544 w 1297781"/>
              <a:gd name="connsiteY26" fmla="*/ 381000 h 881062"/>
              <a:gd name="connsiteX27" fmla="*/ 926306 w 1297781"/>
              <a:gd name="connsiteY27" fmla="*/ 328612 h 881062"/>
              <a:gd name="connsiteX28" fmla="*/ 923925 w 1297781"/>
              <a:gd name="connsiteY28" fmla="*/ 297656 h 881062"/>
              <a:gd name="connsiteX29" fmla="*/ 919163 w 1297781"/>
              <a:gd name="connsiteY29" fmla="*/ 271462 h 881062"/>
              <a:gd name="connsiteX30" fmla="*/ 904875 w 1297781"/>
              <a:gd name="connsiteY30" fmla="*/ 252412 h 881062"/>
              <a:gd name="connsiteX31" fmla="*/ 881063 w 1297781"/>
              <a:gd name="connsiteY31" fmla="*/ 242887 h 881062"/>
              <a:gd name="connsiteX32" fmla="*/ 838200 w 1297781"/>
              <a:gd name="connsiteY32" fmla="*/ 240506 h 881062"/>
              <a:gd name="connsiteX33" fmla="*/ 411956 w 1297781"/>
              <a:gd name="connsiteY33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880524 w 1297781"/>
              <a:gd name="connsiteY23" fmla="*/ 817447 h 881038"/>
              <a:gd name="connsiteX24" fmla="*/ 897731 w 1297781"/>
              <a:gd name="connsiteY24" fmla="*/ 631031 h 881038"/>
              <a:gd name="connsiteX25" fmla="*/ 921544 w 1297781"/>
              <a:gd name="connsiteY25" fmla="*/ 381000 h 881038"/>
              <a:gd name="connsiteX26" fmla="*/ 926306 w 1297781"/>
              <a:gd name="connsiteY26" fmla="*/ 328612 h 881038"/>
              <a:gd name="connsiteX27" fmla="*/ 923925 w 1297781"/>
              <a:gd name="connsiteY27" fmla="*/ 297656 h 881038"/>
              <a:gd name="connsiteX28" fmla="*/ 919163 w 1297781"/>
              <a:gd name="connsiteY28" fmla="*/ 271462 h 881038"/>
              <a:gd name="connsiteX29" fmla="*/ 904875 w 1297781"/>
              <a:gd name="connsiteY29" fmla="*/ 252412 h 881038"/>
              <a:gd name="connsiteX30" fmla="*/ 881063 w 1297781"/>
              <a:gd name="connsiteY30" fmla="*/ 242887 h 881038"/>
              <a:gd name="connsiteX31" fmla="*/ 838200 w 1297781"/>
              <a:gd name="connsiteY31" fmla="*/ 240506 h 881038"/>
              <a:gd name="connsiteX32" fmla="*/ 411956 w 1297781"/>
              <a:gd name="connsiteY32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23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833"/>
              <a:gd name="connsiteX1" fmla="*/ 38100 w 1297781"/>
              <a:gd name="connsiteY1" fmla="*/ 397669 h 881833"/>
              <a:gd name="connsiteX2" fmla="*/ 0 w 1297781"/>
              <a:gd name="connsiteY2" fmla="*/ 228600 h 881833"/>
              <a:gd name="connsiteX3" fmla="*/ 123825 w 1297781"/>
              <a:gd name="connsiteY3" fmla="*/ 216694 h 881833"/>
              <a:gd name="connsiteX4" fmla="*/ 288131 w 1297781"/>
              <a:gd name="connsiteY4" fmla="*/ 188119 h 881833"/>
              <a:gd name="connsiteX5" fmla="*/ 538163 w 1297781"/>
              <a:gd name="connsiteY5" fmla="*/ 133350 h 881833"/>
              <a:gd name="connsiteX6" fmla="*/ 690563 w 1297781"/>
              <a:gd name="connsiteY6" fmla="*/ 92869 h 881833"/>
              <a:gd name="connsiteX7" fmla="*/ 812006 w 1297781"/>
              <a:gd name="connsiteY7" fmla="*/ 57150 h 881833"/>
              <a:gd name="connsiteX8" fmla="*/ 950119 w 1297781"/>
              <a:gd name="connsiteY8" fmla="*/ 7144 h 881833"/>
              <a:gd name="connsiteX9" fmla="*/ 973931 w 1297781"/>
              <a:gd name="connsiteY9" fmla="*/ 0 h 881833"/>
              <a:gd name="connsiteX10" fmla="*/ 990600 w 1297781"/>
              <a:gd name="connsiteY10" fmla="*/ 4762 h 881833"/>
              <a:gd name="connsiteX11" fmla="*/ 1088231 w 1297781"/>
              <a:gd name="connsiteY11" fmla="*/ 71437 h 881833"/>
              <a:gd name="connsiteX12" fmla="*/ 1200150 w 1297781"/>
              <a:gd name="connsiteY12" fmla="*/ 166687 h 881833"/>
              <a:gd name="connsiteX13" fmla="*/ 1288256 w 1297781"/>
              <a:gd name="connsiteY13" fmla="*/ 242887 h 881833"/>
              <a:gd name="connsiteX14" fmla="*/ 1295400 w 1297781"/>
              <a:gd name="connsiteY14" fmla="*/ 252412 h 881833"/>
              <a:gd name="connsiteX15" fmla="*/ 1297781 w 1297781"/>
              <a:gd name="connsiteY15" fmla="*/ 266700 h 881833"/>
              <a:gd name="connsiteX16" fmla="*/ 1293019 w 1297781"/>
              <a:gd name="connsiteY16" fmla="*/ 290512 h 881833"/>
              <a:gd name="connsiteX17" fmla="*/ 1276350 w 1297781"/>
              <a:gd name="connsiteY17" fmla="*/ 316706 h 881833"/>
              <a:gd name="connsiteX18" fmla="*/ 1226344 w 1297781"/>
              <a:gd name="connsiteY18" fmla="*/ 350044 h 881833"/>
              <a:gd name="connsiteX19" fmla="*/ 1214438 w 1297781"/>
              <a:gd name="connsiteY19" fmla="*/ 366712 h 881833"/>
              <a:gd name="connsiteX20" fmla="*/ 1109663 w 1297781"/>
              <a:gd name="connsiteY20" fmla="*/ 785812 h 881833"/>
              <a:gd name="connsiteX21" fmla="*/ 1104224 w 1297781"/>
              <a:gd name="connsiteY21" fmla="*/ 812676 h 881833"/>
              <a:gd name="connsiteX22" fmla="*/ 1092994 w 1297781"/>
              <a:gd name="connsiteY22" fmla="*/ 881038 h 881833"/>
              <a:gd name="connsiteX23" fmla="*/ 880524 w 1297781"/>
              <a:gd name="connsiteY23" fmla="*/ 817447 h 881833"/>
              <a:gd name="connsiteX24" fmla="*/ 897731 w 1297781"/>
              <a:gd name="connsiteY24" fmla="*/ 631031 h 881833"/>
              <a:gd name="connsiteX25" fmla="*/ 921544 w 1297781"/>
              <a:gd name="connsiteY25" fmla="*/ 381000 h 881833"/>
              <a:gd name="connsiteX26" fmla="*/ 926306 w 1297781"/>
              <a:gd name="connsiteY26" fmla="*/ 328612 h 881833"/>
              <a:gd name="connsiteX27" fmla="*/ 923925 w 1297781"/>
              <a:gd name="connsiteY27" fmla="*/ 297656 h 881833"/>
              <a:gd name="connsiteX28" fmla="*/ 919163 w 1297781"/>
              <a:gd name="connsiteY28" fmla="*/ 271462 h 881833"/>
              <a:gd name="connsiteX29" fmla="*/ 904875 w 1297781"/>
              <a:gd name="connsiteY29" fmla="*/ 252412 h 881833"/>
              <a:gd name="connsiteX30" fmla="*/ 881063 w 1297781"/>
              <a:gd name="connsiteY30" fmla="*/ 242887 h 881833"/>
              <a:gd name="connsiteX31" fmla="*/ 838200 w 1297781"/>
              <a:gd name="connsiteY31" fmla="*/ 240506 h 881833"/>
              <a:gd name="connsiteX32" fmla="*/ 411956 w 1297781"/>
              <a:gd name="connsiteY32" fmla="*/ 319087 h 881833"/>
              <a:gd name="connsiteX0" fmla="*/ 411956 w 1297781"/>
              <a:gd name="connsiteY0" fmla="*/ 319087 h 817447"/>
              <a:gd name="connsiteX1" fmla="*/ 38100 w 1297781"/>
              <a:gd name="connsiteY1" fmla="*/ 397669 h 817447"/>
              <a:gd name="connsiteX2" fmla="*/ 0 w 1297781"/>
              <a:gd name="connsiteY2" fmla="*/ 228600 h 817447"/>
              <a:gd name="connsiteX3" fmla="*/ 123825 w 1297781"/>
              <a:gd name="connsiteY3" fmla="*/ 216694 h 817447"/>
              <a:gd name="connsiteX4" fmla="*/ 288131 w 1297781"/>
              <a:gd name="connsiteY4" fmla="*/ 188119 h 817447"/>
              <a:gd name="connsiteX5" fmla="*/ 538163 w 1297781"/>
              <a:gd name="connsiteY5" fmla="*/ 133350 h 817447"/>
              <a:gd name="connsiteX6" fmla="*/ 690563 w 1297781"/>
              <a:gd name="connsiteY6" fmla="*/ 92869 h 817447"/>
              <a:gd name="connsiteX7" fmla="*/ 812006 w 1297781"/>
              <a:gd name="connsiteY7" fmla="*/ 57150 h 817447"/>
              <a:gd name="connsiteX8" fmla="*/ 950119 w 1297781"/>
              <a:gd name="connsiteY8" fmla="*/ 7144 h 817447"/>
              <a:gd name="connsiteX9" fmla="*/ 973931 w 1297781"/>
              <a:gd name="connsiteY9" fmla="*/ 0 h 817447"/>
              <a:gd name="connsiteX10" fmla="*/ 990600 w 1297781"/>
              <a:gd name="connsiteY10" fmla="*/ 4762 h 817447"/>
              <a:gd name="connsiteX11" fmla="*/ 1088231 w 1297781"/>
              <a:gd name="connsiteY11" fmla="*/ 71437 h 817447"/>
              <a:gd name="connsiteX12" fmla="*/ 1200150 w 1297781"/>
              <a:gd name="connsiteY12" fmla="*/ 166687 h 817447"/>
              <a:gd name="connsiteX13" fmla="*/ 1288256 w 1297781"/>
              <a:gd name="connsiteY13" fmla="*/ 242887 h 817447"/>
              <a:gd name="connsiteX14" fmla="*/ 1295400 w 1297781"/>
              <a:gd name="connsiteY14" fmla="*/ 252412 h 817447"/>
              <a:gd name="connsiteX15" fmla="*/ 1297781 w 1297781"/>
              <a:gd name="connsiteY15" fmla="*/ 266700 h 817447"/>
              <a:gd name="connsiteX16" fmla="*/ 1293019 w 1297781"/>
              <a:gd name="connsiteY16" fmla="*/ 290512 h 817447"/>
              <a:gd name="connsiteX17" fmla="*/ 1276350 w 1297781"/>
              <a:gd name="connsiteY17" fmla="*/ 316706 h 817447"/>
              <a:gd name="connsiteX18" fmla="*/ 1226344 w 1297781"/>
              <a:gd name="connsiteY18" fmla="*/ 350044 h 817447"/>
              <a:gd name="connsiteX19" fmla="*/ 1214438 w 1297781"/>
              <a:gd name="connsiteY19" fmla="*/ 366712 h 817447"/>
              <a:gd name="connsiteX20" fmla="*/ 1109663 w 1297781"/>
              <a:gd name="connsiteY20" fmla="*/ 785812 h 817447"/>
              <a:gd name="connsiteX21" fmla="*/ 1104224 w 1297781"/>
              <a:gd name="connsiteY21" fmla="*/ 812676 h 817447"/>
              <a:gd name="connsiteX22" fmla="*/ 880524 w 1297781"/>
              <a:gd name="connsiteY22" fmla="*/ 817447 h 817447"/>
              <a:gd name="connsiteX23" fmla="*/ 897731 w 1297781"/>
              <a:gd name="connsiteY23" fmla="*/ 631031 h 817447"/>
              <a:gd name="connsiteX24" fmla="*/ 921544 w 1297781"/>
              <a:gd name="connsiteY24" fmla="*/ 381000 h 817447"/>
              <a:gd name="connsiteX25" fmla="*/ 926306 w 1297781"/>
              <a:gd name="connsiteY25" fmla="*/ 328612 h 817447"/>
              <a:gd name="connsiteX26" fmla="*/ 923925 w 1297781"/>
              <a:gd name="connsiteY26" fmla="*/ 297656 h 817447"/>
              <a:gd name="connsiteX27" fmla="*/ 919163 w 1297781"/>
              <a:gd name="connsiteY27" fmla="*/ 271462 h 817447"/>
              <a:gd name="connsiteX28" fmla="*/ 904875 w 1297781"/>
              <a:gd name="connsiteY28" fmla="*/ 252412 h 817447"/>
              <a:gd name="connsiteX29" fmla="*/ 881063 w 1297781"/>
              <a:gd name="connsiteY29" fmla="*/ 242887 h 817447"/>
              <a:gd name="connsiteX30" fmla="*/ 838200 w 1297781"/>
              <a:gd name="connsiteY30" fmla="*/ 240506 h 817447"/>
              <a:gd name="connsiteX31" fmla="*/ 411956 w 1297781"/>
              <a:gd name="connsiteY31" fmla="*/ 319087 h 817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97781" h="817447">
                <a:moveTo>
                  <a:pt x="411956" y="319087"/>
                </a:moveTo>
                <a:lnTo>
                  <a:pt x="38100" y="397669"/>
                </a:lnTo>
                <a:lnTo>
                  <a:pt x="0" y="228600"/>
                </a:lnTo>
                <a:lnTo>
                  <a:pt x="123825" y="216694"/>
                </a:lnTo>
                <a:lnTo>
                  <a:pt x="288131" y="188119"/>
                </a:lnTo>
                <a:lnTo>
                  <a:pt x="538163" y="133350"/>
                </a:lnTo>
                <a:lnTo>
                  <a:pt x="690563" y="92869"/>
                </a:lnTo>
                <a:lnTo>
                  <a:pt x="812006" y="57150"/>
                </a:lnTo>
                <a:lnTo>
                  <a:pt x="950119" y="7144"/>
                </a:lnTo>
                <a:lnTo>
                  <a:pt x="973931" y="0"/>
                </a:lnTo>
                <a:lnTo>
                  <a:pt x="990600" y="4762"/>
                </a:lnTo>
                <a:lnTo>
                  <a:pt x="1088231" y="71437"/>
                </a:lnTo>
                <a:lnTo>
                  <a:pt x="1200150" y="166687"/>
                </a:lnTo>
                <a:lnTo>
                  <a:pt x="1288256" y="242887"/>
                </a:lnTo>
                <a:lnTo>
                  <a:pt x="1295400" y="252412"/>
                </a:lnTo>
                <a:lnTo>
                  <a:pt x="1297781" y="266700"/>
                </a:lnTo>
                <a:lnTo>
                  <a:pt x="1293019" y="290512"/>
                </a:lnTo>
                <a:lnTo>
                  <a:pt x="1276350" y="316706"/>
                </a:lnTo>
                <a:lnTo>
                  <a:pt x="1226344" y="350044"/>
                </a:lnTo>
                <a:lnTo>
                  <a:pt x="1214438" y="366712"/>
                </a:lnTo>
                <a:lnTo>
                  <a:pt x="1109663" y="785812"/>
                </a:lnTo>
                <a:lnTo>
                  <a:pt x="1104224" y="812676"/>
                </a:lnTo>
                <a:lnTo>
                  <a:pt x="880524" y="817447"/>
                </a:lnTo>
                <a:lnTo>
                  <a:pt x="897731" y="631031"/>
                </a:lnTo>
                <a:lnTo>
                  <a:pt x="921544" y="381000"/>
                </a:lnTo>
                <a:lnTo>
                  <a:pt x="926306" y="328612"/>
                </a:lnTo>
                <a:lnTo>
                  <a:pt x="923925" y="297656"/>
                </a:lnTo>
                <a:lnTo>
                  <a:pt x="919163" y="271462"/>
                </a:lnTo>
                <a:lnTo>
                  <a:pt x="904875" y="252412"/>
                </a:lnTo>
                <a:lnTo>
                  <a:pt x="881063" y="242887"/>
                </a:lnTo>
                <a:lnTo>
                  <a:pt x="838200" y="240506"/>
                </a:lnTo>
                <a:lnTo>
                  <a:pt x="411956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75C208-4C0B-1545-9368-10258B9C7A3B}"/>
              </a:ext>
            </a:extLst>
          </p:cNvPr>
          <p:cNvSpPr/>
          <p:nvPr/>
        </p:nvSpPr>
        <p:spPr>
          <a:xfrm>
            <a:off x="2960688" y="5095875"/>
            <a:ext cx="981075" cy="314325"/>
          </a:xfrm>
          <a:custGeom>
            <a:avLst/>
            <a:gdLst>
              <a:gd name="connsiteX0" fmla="*/ 373856 w 981217"/>
              <a:gd name="connsiteY0" fmla="*/ 233363 h 314325"/>
              <a:gd name="connsiteX1" fmla="*/ 54769 w 981217"/>
              <a:gd name="connsiteY1" fmla="*/ 314325 h 314325"/>
              <a:gd name="connsiteX2" fmla="*/ 0 w 981217"/>
              <a:gd name="connsiteY2" fmla="*/ 154781 h 314325"/>
              <a:gd name="connsiteX3" fmla="*/ 269081 w 981217"/>
              <a:gd name="connsiteY3" fmla="*/ 100013 h 314325"/>
              <a:gd name="connsiteX4" fmla="*/ 521494 w 981217"/>
              <a:gd name="connsiteY4" fmla="*/ 45244 h 314325"/>
              <a:gd name="connsiteX5" fmla="*/ 723900 w 981217"/>
              <a:gd name="connsiteY5" fmla="*/ 0 h 314325"/>
              <a:gd name="connsiteX6" fmla="*/ 938212 w 981217"/>
              <a:gd name="connsiteY6" fmla="*/ 2381 h 314325"/>
              <a:gd name="connsiteX7" fmla="*/ 952500 w 981217"/>
              <a:gd name="connsiteY7" fmla="*/ 11906 h 314325"/>
              <a:gd name="connsiteX8" fmla="*/ 966787 w 981217"/>
              <a:gd name="connsiteY8" fmla="*/ 33338 h 314325"/>
              <a:gd name="connsiteX9" fmla="*/ 976312 w 981217"/>
              <a:gd name="connsiteY9" fmla="*/ 64294 h 314325"/>
              <a:gd name="connsiteX10" fmla="*/ 981075 w 981217"/>
              <a:gd name="connsiteY10" fmla="*/ 92869 h 314325"/>
              <a:gd name="connsiteX11" fmla="*/ 978694 w 981217"/>
              <a:gd name="connsiteY11" fmla="*/ 123825 h 314325"/>
              <a:gd name="connsiteX12" fmla="*/ 966787 w 981217"/>
              <a:gd name="connsiteY12" fmla="*/ 145256 h 314325"/>
              <a:gd name="connsiteX13" fmla="*/ 945356 w 981217"/>
              <a:gd name="connsiteY13" fmla="*/ 161925 h 314325"/>
              <a:gd name="connsiteX14" fmla="*/ 909637 w 981217"/>
              <a:gd name="connsiteY14" fmla="*/ 169069 h 314325"/>
              <a:gd name="connsiteX15" fmla="*/ 876300 w 981217"/>
              <a:gd name="connsiteY15" fmla="*/ 169069 h 314325"/>
              <a:gd name="connsiteX16" fmla="*/ 819150 w 981217"/>
              <a:gd name="connsiteY16" fmla="*/ 164306 h 314325"/>
              <a:gd name="connsiteX17" fmla="*/ 773906 w 981217"/>
              <a:gd name="connsiteY17" fmla="*/ 166688 h 314325"/>
              <a:gd name="connsiteX18" fmla="*/ 373856 w 981217"/>
              <a:gd name="connsiteY18" fmla="*/ 23336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217" h="314325">
                <a:moveTo>
                  <a:pt x="373856" y="233363"/>
                </a:moveTo>
                <a:lnTo>
                  <a:pt x="54769" y="314325"/>
                </a:lnTo>
                <a:lnTo>
                  <a:pt x="0" y="154781"/>
                </a:lnTo>
                <a:lnTo>
                  <a:pt x="269081" y="100013"/>
                </a:lnTo>
                <a:lnTo>
                  <a:pt x="521494" y="45244"/>
                </a:lnTo>
                <a:lnTo>
                  <a:pt x="723900" y="0"/>
                </a:lnTo>
                <a:lnTo>
                  <a:pt x="938212" y="2381"/>
                </a:lnTo>
                <a:lnTo>
                  <a:pt x="952500" y="11906"/>
                </a:lnTo>
                <a:lnTo>
                  <a:pt x="966787" y="33338"/>
                </a:lnTo>
                <a:cubicBezTo>
                  <a:pt x="976563" y="62666"/>
                  <a:pt x="976312" y="51873"/>
                  <a:pt x="976312" y="64294"/>
                </a:cubicBezTo>
                <a:cubicBezTo>
                  <a:pt x="981217" y="91269"/>
                  <a:pt x="981075" y="81613"/>
                  <a:pt x="981075" y="92869"/>
                </a:cubicBezTo>
                <a:lnTo>
                  <a:pt x="978694" y="123825"/>
                </a:lnTo>
                <a:lnTo>
                  <a:pt x="966787" y="145256"/>
                </a:lnTo>
                <a:lnTo>
                  <a:pt x="945356" y="161925"/>
                </a:lnTo>
                <a:lnTo>
                  <a:pt x="909637" y="169069"/>
                </a:lnTo>
                <a:lnTo>
                  <a:pt x="876300" y="169069"/>
                </a:lnTo>
                <a:lnTo>
                  <a:pt x="819150" y="164306"/>
                </a:lnTo>
                <a:lnTo>
                  <a:pt x="773906" y="166688"/>
                </a:lnTo>
                <a:lnTo>
                  <a:pt x="373856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664FF5-44DB-A745-BF28-78E04637BA77}"/>
              </a:ext>
            </a:extLst>
          </p:cNvPr>
          <p:cNvSpPr/>
          <p:nvPr/>
        </p:nvSpPr>
        <p:spPr>
          <a:xfrm>
            <a:off x="4562475" y="1666875"/>
            <a:ext cx="2279650" cy="1722438"/>
          </a:xfrm>
          <a:custGeom>
            <a:avLst/>
            <a:gdLst>
              <a:gd name="connsiteX0" fmla="*/ 559594 w 2278954"/>
              <a:gd name="connsiteY0" fmla="*/ 361950 h 1721644"/>
              <a:gd name="connsiteX1" fmla="*/ 76200 w 2278954"/>
              <a:gd name="connsiteY1" fmla="*/ 440531 h 1721644"/>
              <a:gd name="connsiteX2" fmla="*/ 0 w 2278954"/>
              <a:gd name="connsiteY2" fmla="*/ 273844 h 1721644"/>
              <a:gd name="connsiteX3" fmla="*/ 166688 w 2278954"/>
              <a:gd name="connsiteY3" fmla="*/ 247650 h 1721644"/>
              <a:gd name="connsiteX4" fmla="*/ 602456 w 2278954"/>
              <a:gd name="connsiteY4" fmla="*/ 188119 h 1721644"/>
              <a:gd name="connsiteX5" fmla="*/ 1085850 w 2278954"/>
              <a:gd name="connsiteY5" fmla="*/ 126206 h 1721644"/>
              <a:gd name="connsiteX6" fmla="*/ 1583531 w 2278954"/>
              <a:gd name="connsiteY6" fmla="*/ 61913 h 1721644"/>
              <a:gd name="connsiteX7" fmla="*/ 1716881 w 2278954"/>
              <a:gd name="connsiteY7" fmla="*/ 42863 h 1721644"/>
              <a:gd name="connsiteX8" fmla="*/ 1766888 w 2278954"/>
              <a:gd name="connsiteY8" fmla="*/ 33338 h 1721644"/>
              <a:gd name="connsiteX9" fmla="*/ 1866900 w 2278954"/>
              <a:gd name="connsiteY9" fmla="*/ 4763 h 1721644"/>
              <a:gd name="connsiteX10" fmla="*/ 1885950 w 2278954"/>
              <a:gd name="connsiteY10" fmla="*/ 0 h 1721644"/>
              <a:gd name="connsiteX11" fmla="*/ 1957388 w 2278954"/>
              <a:gd name="connsiteY11" fmla="*/ 38100 h 1721644"/>
              <a:gd name="connsiteX12" fmla="*/ 2071688 w 2278954"/>
              <a:gd name="connsiteY12" fmla="*/ 111919 h 1721644"/>
              <a:gd name="connsiteX13" fmla="*/ 2171700 w 2278954"/>
              <a:gd name="connsiteY13" fmla="*/ 178594 h 1721644"/>
              <a:gd name="connsiteX14" fmla="*/ 2221706 w 2278954"/>
              <a:gd name="connsiteY14" fmla="*/ 216694 h 1721644"/>
              <a:gd name="connsiteX15" fmla="*/ 2245519 w 2278954"/>
              <a:gd name="connsiteY15" fmla="*/ 242888 h 1721644"/>
              <a:gd name="connsiteX16" fmla="*/ 2266950 w 2278954"/>
              <a:gd name="connsiteY16" fmla="*/ 266700 h 1721644"/>
              <a:gd name="connsiteX17" fmla="*/ 2276475 w 2278954"/>
              <a:gd name="connsiteY17" fmla="*/ 288131 h 1721644"/>
              <a:gd name="connsiteX18" fmla="*/ 2278856 w 2278954"/>
              <a:gd name="connsiteY18" fmla="*/ 309563 h 1721644"/>
              <a:gd name="connsiteX19" fmla="*/ 2276475 w 2278954"/>
              <a:gd name="connsiteY19" fmla="*/ 328613 h 1721644"/>
              <a:gd name="connsiteX20" fmla="*/ 2257425 w 2278954"/>
              <a:gd name="connsiteY20" fmla="*/ 359569 h 1721644"/>
              <a:gd name="connsiteX21" fmla="*/ 2178844 w 2278954"/>
              <a:gd name="connsiteY21" fmla="*/ 442913 h 1721644"/>
              <a:gd name="connsiteX22" fmla="*/ 2169319 w 2278954"/>
              <a:gd name="connsiteY22" fmla="*/ 459581 h 1721644"/>
              <a:gd name="connsiteX23" fmla="*/ 2105025 w 2278954"/>
              <a:gd name="connsiteY23" fmla="*/ 773906 h 1721644"/>
              <a:gd name="connsiteX24" fmla="*/ 2050256 w 2278954"/>
              <a:gd name="connsiteY24" fmla="*/ 1047750 h 1721644"/>
              <a:gd name="connsiteX25" fmla="*/ 2002631 w 2278954"/>
              <a:gd name="connsiteY25" fmla="*/ 1312069 h 1721644"/>
              <a:gd name="connsiteX26" fmla="*/ 1974056 w 2278954"/>
              <a:gd name="connsiteY26" fmla="*/ 1464469 h 1721644"/>
              <a:gd name="connsiteX27" fmla="*/ 1950244 w 2278954"/>
              <a:gd name="connsiteY27" fmla="*/ 1595438 h 1721644"/>
              <a:gd name="connsiteX28" fmla="*/ 1931194 w 2278954"/>
              <a:gd name="connsiteY28" fmla="*/ 1638300 h 1721644"/>
              <a:gd name="connsiteX29" fmla="*/ 1907381 w 2278954"/>
              <a:gd name="connsiteY29" fmla="*/ 1693069 h 1721644"/>
              <a:gd name="connsiteX30" fmla="*/ 1888331 w 2278954"/>
              <a:gd name="connsiteY30" fmla="*/ 1712119 h 1721644"/>
              <a:gd name="connsiteX31" fmla="*/ 1859756 w 2278954"/>
              <a:gd name="connsiteY31" fmla="*/ 1719263 h 1721644"/>
              <a:gd name="connsiteX32" fmla="*/ 1828800 w 2278954"/>
              <a:gd name="connsiteY32" fmla="*/ 1721644 h 1721644"/>
              <a:gd name="connsiteX33" fmla="*/ 1788319 w 2278954"/>
              <a:gd name="connsiteY33" fmla="*/ 1716881 h 1721644"/>
              <a:gd name="connsiteX34" fmla="*/ 1754981 w 2278954"/>
              <a:gd name="connsiteY34" fmla="*/ 1707356 h 1721644"/>
              <a:gd name="connsiteX35" fmla="*/ 1735931 w 2278954"/>
              <a:gd name="connsiteY35" fmla="*/ 1693069 h 1721644"/>
              <a:gd name="connsiteX36" fmla="*/ 1719263 w 2278954"/>
              <a:gd name="connsiteY36" fmla="*/ 1671638 h 1721644"/>
              <a:gd name="connsiteX37" fmla="*/ 1709738 w 2278954"/>
              <a:gd name="connsiteY37" fmla="*/ 1652588 h 1721644"/>
              <a:gd name="connsiteX38" fmla="*/ 1702594 w 2278954"/>
              <a:gd name="connsiteY38" fmla="*/ 1595438 h 1721644"/>
              <a:gd name="connsiteX39" fmla="*/ 1728788 w 2278954"/>
              <a:gd name="connsiteY39" fmla="*/ 1402556 h 1721644"/>
              <a:gd name="connsiteX40" fmla="*/ 1785938 w 2278954"/>
              <a:gd name="connsiteY40" fmla="*/ 938213 h 1721644"/>
              <a:gd name="connsiteX41" fmla="*/ 1812131 w 2278954"/>
              <a:gd name="connsiteY41" fmla="*/ 754856 h 1721644"/>
              <a:gd name="connsiteX42" fmla="*/ 1838325 w 2278954"/>
              <a:gd name="connsiteY42" fmla="*/ 509588 h 1721644"/>
              <a:gd name="connsiteX43" fmla="*/ 1852613 w 2278954"/>
              <a:gd name="connsiteY43" fmla="*/ 364331 h 1721644"/>
              <a:gd name="connsiteX44" fmla="*/ 1854994 w 2278954"/>
              <a:gd name="connsiteY44" fmla="*/ 302419 h 1721644"/>
              <a:gd name="connsiteX45" fmla="*/ 1852613 w 2278954"/>
              <a:gd name="connsiteY45" fmla="*/ 276225 h 1721644"/>
              <a:gd name="connsiteX46" fmla="*/ 1845469 w 2278954"/>
              <a:gd name="connsiteY46" fmla="*/ 250031 h 1721644"/>
              <a:gd name="connsiteX47" fmla="*/ 1833563 w 2278954"/>
              <a:gd name="connsiteY47" fmla="*/ 233363 h 1721644"/>
              <a:gd name="connsiteX48" fmla="*/ 1816894 w 2278954"/>
              <a:gd name="connsiteY48" fmla="*/ 221456 h 1721644"/>
              <a:gd name="connsiteX49" fmla="*/ 1793081 w 2278954"/>
              <a:gd name="connsiteY49" fmla="*/ 207169 h 1721644"/>
              <a:gd name="connsiteX50" fmla="*/ 1769269 w 2278954"/>
              <a:gd name="connsiteY50" fmla="*/ 200025 h 1721644"/>
              <a:gd name="connsiteX51" fmla="*/ 1745456 w 2278954"/>
              <a:gd name="connsiteY51" fmla="*/ 200025 h 1721644"/>
              <a:gd name="connsiteX52" fmla="*/ 1359694 w 2278954"/>
              <a:gd name="connsiteY52" fmla="*/ 261938 h 1721644"/>
              <a:gd name="connsiteX53" fmla="*/ 1064419 w 2278954"/>
              <a:gd name="connsiteY53" fmla="*/ 304800 h 1721644"/>
              <a:gd name="connsiteX54" fmla="*/ 792956 w 2278954"/>
              <a:gd name="connsiteY54" fmla="*/ 335756 h 1721644"/>
              <a:gd name="connsiteX55" fmla="*/ 559594 w 2278954"/>
              <a:gd name="connsiteY55" fmla="*/ 36195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8954" h="1721644">
                <a:moveTo>
                  <a:pt x="559594" y="361950"/>
                </a:moveTo>
                <a:lnTo>
                  <a:pt x="76200" y="440531"/>
                </a:lnTo>
                <a:lnTo>
                  <a:pt x="0" y="273844"/>
                </a:lnTo>
                <a:lnTo>
                  <a:pt x="166688" y="247650"/>
                </a:lnTo>
                <a:lnTo>
                  <a:pt x="602456" y="188119"/>
                </a:lnTo>
                <a:lnTo>
                  <a:pt x="1085850" y="126206"/>
                </a:lnTo>
                <a:lnTo>
                  <a:pt x="1583531" y="61913"/>
                </a:lnTo>
                <a:lnTo>
                  <a:pt x="1716881" y="42863"/>
                </a:lnTo>
                <a:lnTo>
                  <a:pt x="1766888" y="33338"/>
                </a:lnTo>
                <a:lnTo>
                  <a:pt x="1866900" y="4763"/>
                </a:lnTo>
                <a:lnTo>
                  <a:pt x="1885950" y="0"/>
                </a:lnTo>
                <a:lnTo>
                  <a:pt x="1957388" y="38100"/>
                </a:lnTo>
                <a:lnTo>
                  <a:pt x="2071688" y="111919"/>
                </a:lnTo>
                <a:lnTo>
                  <a:pt x="2171700" y="178594"/>
                </a:lnTo>
                <a:lnTo>
                  <a:pt x="2221706" y="216694"/>
                </a:lnTo>
                <a:lnTo>
                  <a:pt x="2245519" y="242888"/>
                </a:lnTo>
                <a:lnTo>
                  <a:pt x="2266950" y="266700"/>
                </a:lnTo>
                <a:lnTo>
                  <a:pt x="2276475" y="288131"/>
                </a:lnTo>
                <a:cubicBezTo>
                  <a:pt x="2278954" y="307969"/>
                  <a:pt x="2278856" y="300782"/>
                  <a:pt x="2278856" y="309563"/>
                </a:cubicBezTo>
                <a:lnTo>
                  <a:pt x="2276475" y="328613"/>
                </a:lnTo>
                <a:lnTo>
                  <a:pt x="2257425" y="359569"/>
                </a:lnTo>
                <a:lnTo>
                  <a:pt x="2178844" y="442913"/>
                </a:lnTo>
                <a:lnTo>
                  <a:pt x="2169319" y="459581"/>
                </a:lnTo>
                <a:lnTo>
                  <a:pt x="2105025" y="773906"/>
                </a:lnTo>
                <a:lnTo>
                  <a:pt x="2050256" y="1047750"/>
                </a:lnTo>
                <a:lnTo>
                  <a:pt x="2002631" y="1312069"/>
                </a:lnTo>
                <a:lnTo>
                  <a:pt x="1974056" y="1464469"/>
                </a:lnTo>
                <a:lnTo>
                  <a:pt x="1950244" y="1595438"/>
                </a:lnTo>
                <a:lnTo>
                  <a:pt x="1931194" y="1638300"/>
                </a:lnTo>
                <a:lnTo>
                  <a:pt x="1907381" y="1693069"/>
                </a:lnTo>
                <a:lnTo>
                  <a:pt x="1888331" y="1712119"/>
                </a:lnTo>
                <a:lnTo>
                  <a:pt x="1859756" y="1719263"/>
                </a:lnTo>
                <a:lnTo>
                  <a:pt x="1828800" y="1721644"/>
                </a:lnTo>
                <a:lnTo>
                  <a:pt x="1788319" y="1716881"/>
                </a:lnTo>
                <a:lnTo>
                  <a:pt x="1754981" y="1707356"/>
                </a:lnTo>
                <a:lnTo>
                  <a:pt x="1735931" y="1693069"/>
                </a:lnTo>
                <a:lnTo>
                  <a:pt x="1719263" y="1671638"/>
                </a:lnTo>
                <a:lnTo>
                  <a:pt x="1709738" y="1652588"/>
                </a:lnTo>
                <a:lnTo>
                  <a:pt x="1702594" y="1595438"/>
                </a:lnTo>
                <a:lnTo>
                  <a:pt x="1728788" y="1402556"/>
                </a:lnTo>
                <a:lnTo>
                  <a:pt x="1785938" y="938213"/>
                </a:lnTo>
                <a:lnTo>
                  <a:pt x="1812131" y="754856"/>
                </a:lnTo>
                <a:lnTo>
                  <a:pt x="1838325" y="509588"/>
                </a:lnTo>
                <a:lnTo>
                  <a:pt x="1852613" y="364331"/>
                </a:lnTo>
                <a:cubicBezTo>
                  <a:pt x="1853407" y="343694"/>
                  <a:pt x="1854200" y="323056"/>
                  <a:pt x="1854994" y="302419"/>
                </a:cubicBezTo>
                <a:lnTo>
                  <a:pt x="1852613" y="276225"/>
                </a:lnTo>
                <a:lnTo>
                  <a:pt x="1845469" y="250031"/>
                </a:lnTo>
                <a:lnTo>
                  <a:pt x="1833563" y="233363"/>
                </a:lnTo>
                <a:lnTo>
                  <a:pt x="1816894" y="221456"/>
                </a:lnTo>
                <a:lnTo>
                  <a:pt x="1793081" y="207169"/>
                </a:lnTo>
                <a:lnTo>
                  <a:pt x="1769269" y="200025"/>
                </a:lnTo>
                <a:lnTo>
                  <a:pt x="1745456" y="200025"/>
                </a:lnTo>
                <a:lnTo>
                  <a:pt x="1359694" y="261938"/>
                </a:lnTo>
                <a:lnTo>
                  <a:pt x="1064419" y="304800"/>
                </a:lnTo>
                <a:lnTo>
                  <a:pt x="792956" y="335756"/>
                </a:lnTo>
                <a:lnTo>
                  <a:pt x="5595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F6EA3E1-B76E-D84A-9E78-3AA44444B775}"/>
              </a:ext>
            </a:extLst>
          </p:cNvPr>
          <p:cNvSpPr/>
          <p:nvPr/>
        </p:nvSpPr>
        <p:spPr>
          <a:xfrm>
            <a:off x="4775200" y="2417763"/>
            <a:ext cx="1658938" cy="354012"/>
          </a:xfrm>
          <a:custGeom>
            <a:avLst/>
            <a:gdLst>
              <a:gd name="connsiteX0" fmla="*/ 352425 w 1659732"/>
              <a:gd name="connsiteY0" fmla="*/ 311944 h 354806"/>
              <a:gd name="connsiteX1" fmla="*/ 19050 w 1659732"/>
              <a:gd name="connsiteY1" fmla="*/ 354806 h 354806"/>
              <a:gd name="connsiteX2" fmla="*/ 0 w 1659732"/>
              <a:gd name="connsiteY2" fmla="*/ 171450 h 354806"/>
              <a:gd name="connsiteX3" fmla="*/ 280988 w 1659732"/>
              <a:gd name="connsiteY3" fmla="*/ 140494 h 354806"/>
              <a:gd name="connsiteX4" fmla="*/ 657225 w 1659732"/>
              <a:gd name="connsiteY4" fmla="*/ 100012 h 354806"/>
              <a:gd name="connsiteX5" fmla="*/ 919163 w 1659732"/>
              <a:gd name="connsiteY5" fmla="*/ 73819 h 354806"/>
              <a:gd name="connsiteX6" fmla="*/ 1290638 w 1659732"/>
              <a:gd name="connsiteY6" fmla="*/ 38100 h 354806"/>
              <a:gd name="connsiteX7" fmla="*/ 1659732 w 1659732"/>
              <a:gd name="connsiteY7" fmla="*/ 0 h 354806"/>
              <a:gd name="connsiteX8" fmla="*/ 1659732 w 1659732"/>
              <a:gd name="connsiteY8" fmla="*/ 183356 h 354806"/>
              <a:gd name="connsiteX9" fmla="*/ 900113 w 1659732"/>
              <a:gd name="connsiteY9" fmla="*/ 254794 h 354806"/>
              <a:gd name="connsiteX10" fmla="*/ 650082 w 1659732"/>
              <a:gd name="connsiteY10" fmla="*/ 278606 h 354806"/>
              <a:gd name="connsiteX11" fmla="*/ 352425 w 1659732"/>
              <a:gd name="connsiteY11" fmla="*/ 311944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59732" h="354806">
                <a:moveTo>
                  <a:pt x="352425" y="311944"/>
                </a:moveTo>
                <a:lnTo>
                  <a:pt x="19050" y="354806"/>
                </a:lnTo>
                <a:lnTo>
                  <a:pt x="0" y="171450"/>
                </a:lnTo>
                <a:lnTo>
                  <a:pt x="280988" y="140494"/>
                </a:lnTo>
                <a:lnTo>
                  <a:pt x="657225" y="100012"/>
                </a:lnTo>
                <a:lnTo>
                  <a:pt x="919163" y="73819"/>
                </a:lnTo>
                <a:lnTo>
                  <a:pt x="1290638" y="38100"/>
                </a:lnTo>
                <a:lnTo>
                  <a:pt x="1659732" y="0"/>
                </a:lnTo>
                <a:lnTo>
                  <a:pt x="1659732" y="183356"/>
                </a:lnTo>
                <a:lnTo>
                  <a:pt x="900113" y="254794"/>
                </a:lnTo>
                <a:lnTo>
                  <a:pt x="650082" y="278606"/>
                </a:lnTo>
                <a:lnTo>
                  <a:pt x="352425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D5EF22-CD40-154F-8F39-3F3AFC8C5F84}"/>
              </a:ext>
            </a:extLst>
          </p:cNvPr>
          <p:cNvSpPr/>
          <p:nvPr/>
        </p:nvSpPr>
        <p:spPr>
          <a:xfrm>
            <a:off x="4860925" y="3067050"/>
            <a:ext cx="1468438" cy="325438"/>
          </a:xfrm>
          <a:custGeom>
            <a:avLst/>
            <a:gdLst>
              <a:gd name="connsiteX0" fmla="*/ 395288 w 1469232"/>
              <a:gd name="connsiteY0" fmla="*/ 276225 h 326231"/>
              <a:gd name="connsiteX1" fmla="*/ 7144 w 1469232"/>
              <a:gd name="connsiteY1" fmla="*/ 326231 h 326231"/>
              <a:gd name="connsiteX2" fmla="*/ 0 w 1469232"/>
              <a:gd name="connsiteY2" fmla="*/ 190500 h 326231"/>
              <a:gd name="connsiteX3" fmla="*/ 311944 w 1469232"/>
              <a:gd name="connsiteY3" fmla="*/ 138113 h 326231"/>
              <a:gd name="connsiteX4" fmla="*/ 578644 w 1469232"/>
              <a:gd name="connsiteY4" fmla="*/ 92869 h 326231"/>
              <a:gd name="connsiteX5" fmla="*/ 828675 w 1469232"/>
              <a:gd name="connsiteY5" fmla="*/ 69056 h 326231"/>
              <a:gd name="connsiteX6" fmla="*/ 1140619 w 1469232"/>
              <a:gd name="connsiteY6" fmla="*/ 35719 h 326231"/>
              <a:gd name="connsiteX7" fmla="*/ 1469232 w 1469232"/>
              <a:gd name="connsiteY7" fmla="*/ 0 h 326231"/>
              <a:gd name="connsiteX8" fmla="*/ 1466850 w 1469232"/>
              <a:gd name="connsiteY8" fmla="*/ 188119 h 326231"/>
              <a:gd name="connsiteX9" fmla="*/ 1281113 w 1469232"/>
              <a:gd name="connsiteY9" fmla="*/ 192881 h 326231"/>
              <a:gd name="connsiteX10" fmla="*/ 826294 w 1469232"/>
              <a:gd name="connsiteY10" fmla="*/ 228600 h 326231"/>
              <a:gd name="connsiteX11" fmla="*/ 395288 w 1469232"/>
              <a:gd name="connsiteY11" fmla="*/ 2762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69232" h="326231">
                <a:moveTo>
                  <a:pt x="395288" y="276225"/>
                </a:moveTo>
                <a:lnTo>
                  <a:pt x="7144" y="326231"/>
                </a:lnTo>
                <a:lnTo>
                  <a:pt x="0" y="190500"/>
                </a:lnTo>
                <a:lnTo>
                  <a:pt x="311944" y="138113"/>
                </a:lnTo>
                <a:lnTo>
                  <a:pt x="578644" y="92869"/>
                </a:lnTo>
                <a:lnTo>
                  <a:pt x="828675" y="69056"/>
                </a:lnTo>
                <a:lnTo>
                  <a:pt x="1140619" y="35719"/>
                </a:lnTo>
                <a:lnTo>
                  <a:pt x="1469232" y="0"/>
                </a:lnTo>
                <a:lnTo>
                  <a:pt x="1466850" y="188119"/>
                </a:lnTo>
                <a:lnTo>
                  <a:pt x="1281113" y="192881"/>
                </a:lnTo>
                <a:lnTo>
                  <a:pt x="826294" y="228600"/>
                </a:lnTo>
                <a:lnTo>
                  <a:pt x="39528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59473C-E4D0-BD43-AE64-AD03DBB16880}"/>
              </a:ext>
            </a:extLst>
          </p:cNvPr>
          <p:cNvSpPr/>
          <p:nvPr/>
        </p:nvSpPr>
        <p:spPr>
          <a:xfrm>
            <a:off x="4016375" y="3678238"/>
            <a:ext cx="3065463" cy="511175"/>
          </a:xfrm>
          <a:custGeom>
            <a:avLst/>
            <a:gdLst>
              <a:gd name="connsiteX0" fmla="*/ 1027135 w 3066372"/>
              <a:gd name="connsiteY0" fmla="*/ 405843 h 511062"/>
              <a:gd name="connsiteX1" fmla="*/ 821708 w 3066372"/>
              <a:gd name="connsiteY1" fmla="*/ 438411 h 511062"/>
              <a:gd name="connsiteX2" fmla="*/ 633817 w 3066372"/>
              <a:gd name="connsiteY2" fmla="*/ 478494 h 511062"/>
              <a:gd name="connsiteX3" fmla="*/ 513568 w 3066372"/>
              <a:gd name="connsiteY3" fmla="*/ 511062 h 511062"/>
              <a:gd name="connsiteX4" fmla="*/ 496031 w 3066372"/>
              <a:gd name="connsiteY4" fmla="*/ 511062 h 511062"/>
              <a:gd name="connsiteX5" fmla="*/ 410854 w 3066372"/>
              <a:gd name="connsiteY5" fmla="*/ 493525 h 511062"/>
              <a:gd name="connsiteX6" fmla="*/ 318161 w 3066372"/>
              <a:gd name="connsiteY6" fmla="*/ 465968 h 511062"/>
              <a:gd name="connsiteX7" fmla="*/ 255531 w 3066372"/>
              <a:gd name="connsiteY7" fmla="*/ 433400 h 511062"/>
              <a:gd name="connsiteX8" fmla="*/ 210438 w 3066372"/>
              <a:gd name="connsiteY8" fmla="*/ 408348 h 511062"/>
              <a:gd name="connsiteX9" fmla="*/ 152818 w 3066372"/>
              <a:gd name="connsiteY9" fmla="*/ 370770 h 511062"/>
              <a:gd name="connsiteX10" fmla="*/ 100209 w 3066372"/>
              <a:gd name="connsiteY10" fmla="*/ 328182 h 511062"/>
              <a:gd name="connsiteX11" fmla="*/ 37578 w 3066372"/>
              <a:gd name="connsiteY11" fmla="*/ 273067 h 511062"/>
              <a:gd name="connsiteX12" fmla="*/ 12526 w 3066372"/>
              <a:gd name="connsiteY12" fmla="*/ 250520 h 511062"/>
              <a:gd name="connsiteX13" fmla="*/ 0 w 3066372"/>
              <a:gd name="connsiteY13" fmla="*/ 220458 h 511062"/>
              <a:gd name="connsiteX14" fmla="*/ 0 w 3066372"/>
              <a:gd name="connsiteY14" fmla="*/ 205426 h 511062"/>
              <a:gd name="connsiteX15" fmla="*/ 5011 w 3066372"/>
              <a:gd name="connsiteY15" fmla="*/ 190395 h 511062"/>
              <a:gd name="connsiteX16" fmla="*/ 20042 w 3066372"/>
              <a:gd name="connsiteY16" fmla="*/ 185385 h 511062"/>
              <a:gd name="connsiteX17" fmla="*/ 37578 w 3066372"/>
              <a:gd name="connsiteY17" fmla="*/ 185385 h 511062"/>
              <a:gd name="connsiteX18" fmla="*/ 67641 w 3066372"/>
              <a:gd name="connsiteY18" fmla="*/ 200416 h 511062"/>
              <a:gd name="connsiteX19" fmla="*/ 105219 w 3066372"/>
              <a:gd name="connsiteY19" fmla="*/ 220458 h 511062"/>
              <a:gd name="connsiteX20" fmla="*/ 150313 w 3066372"/>
              <a:gd name="connsiteY20" fmla="*/ 240499 h 511062"/>
              <a:gd name="connsiteX21" fmla="*/ 192901 w 3066372"/>
              <a:gd name="connsiteY21" fmla="*/ 255531 h 511062"/>
              <a:gd name="connsiteX22" fmla="*/ 235490 w 3066372"/>
              <a:gd name="connsiteY22" fmla="*/ 265551 h 511062"/>
              <a:gd name="connsiteX23" fmla="*/ 293109 w 3066372"/>
              <a:gd name="connsiteY23" fmla="*/ 278077 h 511062"/>
              <a:gd name="connsiteX24" fmla="*/ 340708 w 3066372"/>
              <a:gd name="connsiteY24" fmla="*/ 283088 h 511062"/>
              <a:gd name="connsiteX25" fmla="*/ 393318 w 3066372"/>
              <a:gd name="connsiteY25" fmla="*/ 288098 h 511062"/>
              <a:gd name="connsiteX26" fmla="*/ 445927 w 3066372"/>
              <a:gd name="connsiteY26" fmla="*/ 288098 h 511062"/>
              <a:gd name="connsiteX27" fmla="*/ 553651 w 3066372"/>
              <a:gd name="connsiteY27" fmla="*/ 275572 h 511062"/>
              <a:gd name="connsiteX28" fmla="*/ 724005 w 3066372"/>
              <a:gd name="connsiteY28" fmla="*/ 255531 h 511062"/>
              <a:gd name="connsiteX29" fmla="*/ 1032145 w 3066372"/>
              <a:gd name="connsiteY29" fmla="*/ 220458 h 511062"/>
              <a:gd name="connsiteX30" fmla="*/ 1440494 w 3066372"/>
              <a:gd name="connsiteY30" fmla="*/ 180374 h 511062"/>
              <a:gd name="connsiteX31" fmla="*/ 1670972 w 3066372"/>
              <a:gd name="connsiteY31" fmla="*/ 152817 h 511062"/>
              <a:gd name="connsiteX32" fmla="*/ 1866378 w 3066372"/>
              <a:gd name="connsiteY32" fmla="*/ 132776 h 511062"/>
              <a:gd name="connsiteX33" fmla="*/ 2172014 w 3066372"/>
              <a:gd name="connsiteY33" fmla="*/ 100208 h 511062"/>
              <a:gd name="connsiteX34" fmla="*/ 2347378 w 3066372"/>
              <a:gd name="connsiteY34" fmla="*/ 82671 h 511062"/>
              <a:gd name="connsiteX35" fmla="*/ 2407503 w 3066372"/>
              <a:gd name="connsiteY35" fmla="*/ 72651 h 511062"/>
              <a:gd name="connsiteX36" fmla="*/ 2465123 w 3066372"/>
              <a:gd name="connsiteY36" fmla="*/ 62630 h 511062"/>
              <a:gd name="connsiteX37" fmla="*/ 2512721 w 3066372"/>
              <a:gd name="connsiteY37" fmla="*/ 52609 h 511062"/>
              <a:gd name="connsiteX38" fmla="*/ 2580362 w 3066372"/>
              <a:gd name="connsiteY38" fmla="*/ 32567 h 511062"/>
              <a:gd name="connsiteX39" fmla="*/ 2648003 w 3066372"/>
              <a:gd name="connsiteY39" fmla="*/ 0 h 511062"/>
              <a:gd name="connsiteX40" fmla="*/ 2673055 w 3066372"/>
              <a:gd name="connsiteY40" fmla="*/ 5010 h 511062"/>
              <a:gd name="connsiteX41" fmla="*/ 2815851 w 3066372"/>
              <a:gd name="connsiteY41" fmla="*/ 42588 h 511062"/>
              <a:gd name="connsiteX42" fmla="*/ 3003742 w 3066372"/>
              <a:gd name="connsiteY42" fmla="*/ 110229 h 511062"/>
              <a:gd name="connsiteX43" fmla="*/ 3016268 w 3066372"/>
              <a:gd name="connsiteY43" fmla="*/ 120250 h 511062"/>
              <a:gd name="connsiteX44" fmla="*/ 3036309 w 3066372"/>
              <a:gd name="connsiteY44" fmla="*/ 145302 h 511062"/>
              <a:gd name="connsiteX45" fmla="*/ 3053846 w 3066372"/>
              <a:gd name="connsiteY45" fmla="*/ 177869 h 511062"/>
              <a:gd name="connsiteX46" fmla="*/ 3066372 w 3066372"/>
              <a:gd name="connsiteY46" fmla="*/ 217953 h 511062"/>
              <a:gd name="connsiteX47" fmla="*/ 3066372 w 3066372"/>
              <a:gd name="connsiteY47" fmla="*/ 240499 h 511062"/>
              <a:gd name="connsiteX48" fmla="*/ 3056351 w 3066372"/>
              <a:gd name="connsiteY48" fmla="*/ 263046 h 511062"/>
              <a:gd name="connsiteX49" fmla="*/ 3026289 w 3066372"/>
              <a:gd name="connsiteY49" fmla="*/ 280583 h 511062"/>
              <a:gd name="connsiteX50" fmla="*/ 2991216 w 3066372"/>
              <a:gd name="connsiteY50" fmla="*/ 288098 h 511062"/>
              <a:gd name="connsiteX51" fmla="*/ 2941112 w 3066372"/>
              <a:gd name="connsiteY51" fmla="*/ 288098 h 511062"/>
              <a:gd name="connsiteX52" fmla="*/ 2733180 w 3066372"/>
              <a:gd name="connsiteY52" fmla="*/ 275572 h 511062"/>
              <a:gd name="connsiteX53" fmla="*/ 2389966 w 3066372"/>
              <a:gd name="connsiteY53" fmla="*/ 268057 h 511062"/>
              <a:gd name="connsiteX54" fmla="*/ 2054269 w 3066372"/>
              <a:gd name="connsiteY54" fmla="*/ 278077 h 511062"/>
              <a:gd name="connsiteX55" fmla="*/ 1696024 w 3066372"/>
              <a:gd name="connsiteY55" fmla="*/ 310645 h 511062"/>
              <a:gd name="connsiteX56" fmla="*/ 1027135 w 3066372"/>
              <a:gd name="connsiteY56" fmla="*/ 405843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66372" h="511062">
                <a:moveTo>
                  <a:pt x="1027135" y="405843"/>
                </a:moveTo>
                <a:lnTo>
                  <a:pt x="821708" y="438411"/>
                </a:lnTo>
                <a:lnTo>
                  <a:pt x="633817" y="478494"/>
                </a:lnTo>
                <a:lnTo>
                  <a:pt x="513568" y="511062"/>
                </a:lnTo>
                <a:lnTo>
                  <a:pt x="496031" y="511062"/>
                </a:lnTo>
                <a:lnTo>
                  <a:pt x="410854" y="493525"/>
                </a:lnTo>
                <a:lnTo>
                  <a:pt x="318161" y="465968"/>
                </a:lnTo>
                <a:lnTo>
                  <a:pt x="255531" y="433400"/>
                </a:lnTo>
                <a:lnTo>
                  <a:pt x="210438" y="408348"/>
                </a:lnTo>
                <a:lnTo>
                  <a:pt x="152818" y="370770"/>
                </a:lnTo>
                <a:lnTo>
                  <a:pt x="100209" y="328182"/>
                </a:lnTo>
                <a:lnTo>
                  <a:pt x="37578" y="273067"/>
                </a:lnTo>
                <a:lnTo>
                  <a:pt x="12526" y="250520"/>
                </a:lnTo>
                <a:lnTo>
                  <a:pt x="0" y="220458"/>
                </a:lnTo>
                <a:lnTo>
                  <a:pt x="0" y="205426"/>
                </a:lnTo>
                <a:lnTo>
                  <a:pt x="5011" y="190395"/>
                </a:lnTo>
                <a:lnTo>
                  <a:pt x="20042" y="185385"/>
                </a:lnTo>
                <a:lnTo>
                  <a:pt x="37578" y="185385"/>
                </a:lnTo>
                <a:lnTo>
                  <a:pt x="67641" y="200416"/>
                </a:lnTo>
                <a:lnTo>
                  <a:pt x="105219" y="220458"/>
                </a:lnTo>
                <a:lnTo>
                  <a:pt x="150313" y="240499"/>
                </a:lnTo>
                <a:lnTo>
                  <a:pt x="192901" y="255531"/>
                </a:lnTo>
                <a:lnTo>
                  <a:pt x="235490" y="265551"/>
                </a:lnTo>
                <a:lnTo>
                  <a:pt x="293109" y="278077"/>
                </a:lnTo>
                <a:cubicBezTo>
                  <a:pt x="339033" y="283180"/>
                  <a:pt x="323079" y="283088"/>
                  <a:pt x="340708" y="283088"/>
                </a:cubicBezTo>
                <a:cubicBezTo>
                  <a:pt x="391643" y="288181"/>
                  <a:pt x="374027" y="288098"/>
                  <a:pt x="393318" y="288098"/>
                </a:cubicBezTo>
                <a:lnTo>
                  <a:pt x="445927" y="288098"/>
                </a:lnTo>
                <a:lnTo>
                  <a:pt x="553651" y="275572"/>
                </a:lnTo>
                <a:lnTo>
                  <a:pt x="724005" y="255531"/>
                </a:lnTo>
                <a:lnTo>
                  <a:pt x="1032145" y="220458"/>
                </a:lnTo>
                <a:lnTo>
                  <a:pt x="1440494" y="180374"/>
                </a:lnTo>
                <a:lnTo>
                  <a:pt x="1670972" y="152817"/>
                </a:lnTo>
                <a:lnTo>
                  <a:pt x="1866378" y="132776"/>
                </a:lnTo>
                <a:lnTo>
                  <a:pt x="2172014" y="100208"/>
                </a:lnTo>
                <a:lnTo>
                  <a:pt x="2347378" y="82671"/>
                </a:lnTo>
                <a:lnTo>
                  <a:pt x="2407503" y="72651"/>
                </a:lnTo>
                <a:lnTo>
                  <a:pt x="2465123" y="62630"/>
                </a:lnTo>
                <a:lnTo>
                  <a:pt x="2512721" y="52609"/>
                </a:lnTo>
                <a:lnTo>
                  <a:pt x="2580362" y="32567"/>
                </a:lnTo>
                <a:lnTo>
                  <a:pt x="2648003" y="0"/>
                </a:lnTo>
                <a:lnTo>
                  <a:pt x="2673055" y="5010"/>
                </a:lnTo>
                <a:lnTo>
                  <a:pt x="2815851" y="42588"/>
                </a:lnTo>
                <a:lnTo>
                  <a:pt x="3003742" y="110229"/>
                </a:lnTo>
                <a:lnTo>
                  <a:pt x="3016268" y="120250"/>
                </a:lnTo>
                <a:lnTo>
                  <a:pt x="3036309" y="145302"/>
                </a:lnTo>
                <a:lnTo>
                  <a:pt x="3053846" y="177869"/>
                </a:lnTo>
                <a:lnTo>
                  <a:pt x="3066372" y="217953"/>
                </a:lnTo>
                <a:lnTo>
                  <a:pt x="3066372" y="240499"/>
                </a:lnTo>
                <a:lnTo>
                  <a:pt x="3056351" y="263046"/>
                </a:lnTo>
                <a:lnTo>
                  <a:pt x="3026289" y="280583"/>
                </a:lnTo>
                <a:lnTo>
                  <a:pt x="2991216" y="288098"/>
                </a:lnTo>
                <a:lnTo>
                  <a:pt x="2941112" y="288098"/>
                </a:lnTo>
                <a:lnTo>
                  <a:pt x="2733180" y="275572"/>
                </a:lnTo>
                <a:lnTo>
                  <a:pt x="2389966" y="268057"/>
                </a:lnTo>
                <a:lnTo>
                  <a:pt x="2054269" y="278077"/>
                </a:lnTo>
                <a:lnTo>
                  <a:pt x="1696024" y="310645"/>
                </a:lnTo>
                <a:lnTo>
                  <a:pt x="1027135" y="405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69D7EBF-D634-6E44-87A0-17720D466B6A}"/>
              </a:ext>
            </a:extLst>
          </p:cNvPr>
          <p:cNvSpPr/>
          <p:nvPr/>
        </p:nvSpPr>
        <p:spPr>
          <a:xfrm rot="16200000">
            <a:off x="3522663" y="3741738"/>
            <a:ext cx="4017962" cy="360362"/>
          </a:xfrm>
          <a:custGeom>
            <a:avLst/>
            <a:gdLst>
              <a:gd name="connsiteX0" fmla="*/ 1386897 w 4017921"/>
              <a:gd name="connsiteY0" fmla="*/ 343325 h 360321"/>
              <a:gd name="connsiteX1" fmla="*/ 938195 w 4017921"/>
              <a:gd name="connsiteY1" fmla="*/ 333127 h 360321"/>
              <a:gd name="connsiteX2" fmla="*/ 645859 w 4017921"/>
              <a:gd name="connsiteY2" fmla="*/ 329728 h 360321"/>
              <a:gd name="connsiteX3" fmla="*/ 455500 w 4017921"/>
              <a:gd name="connsiteY3" fmla="*/ 336527 h 360321"/>
              <a:gd name="connsiteX4" fmla="*/ 329728 w 4017921"/>
              <a:gd name="connsiteY4" fmla="*/ 333127 h 360321"/>
              <a:gd name="connsiteX5" fmla="*/ 224351 w 4017921"/>
              <a:gd name="connsiteY5" fmla="*/ 326329 h 360321"/>
              <a:gd name="connsiteX6" fmla="*/ 135970 w 4017921"/>
              <a:gd name="connsiteY6" fmla="*/ 309333 h 360321"/>
              <a:gd name="connsiteX7" fmla="*/ 84982 w 4017921"/>
              <a:gd name="connsiteY7" fmla="*/ 292336 h 360321"/>
              <a:gd name="connsiteX8" fmla="*/ 54388 w 4017921"/>
              <a:gd name="connsiteY8" fmla="*/ 275340 h 360321"/>
              <a:gd name="connsiteX9" fmla="*/ 20396 w 4017921"/>
              <a:gd name="connsiteY9" fmla="*/ 248146 h 360321"/>
              <a:gd name="connsiteX10" fmla="*/ 6799 w 4017921"/>
              <a:gd name="connsiteY10" fmla="*/ 227750 h 360321"/>
              <a:gd name="connsiteX11" fmla="*/ 0 w 4017921"/>
              <a:gd name="connsiteY11" fmla="*/ 197157 h 360321"/>
              <a:gd name="connsiteX12" fmla="*/ 10198 w 4017921"/>
              <a:gd name="connsiteY12" fmla="*/ 166564 h 360321"/>
              <a:gd name="connsiteX13" fmla="*/ 37392 w 4017921"/>
              <a:gd name="connsiteY13" fmla="*/ 142769 h 360321"/>
              <a:gd name="connsiteX14" fmla="*/ 71384 w 4017921"/>
              <a:gd name="connsiteY14" fmla="*/ 122373 h 360321"/>
              <a:gd name="connsiteX15" fmla="*/ 132571 w 4017921"/>
              <a:gd name="connsiteY15" fmla="*/ 98579 h 360321"/>
              <a:gd name="connsiteX16" fmla="*/ 207355 w 4017921"/>
              <a:gd name="connsiteY16" fmla="*/ 78183 h 360321"/>
              <a:gd name="connsiteX17" fmla="*/ 258344 w 4017921"/>
              <a:gd name="connsiteY17" fmla="*/ 67985 h 360321"/>
              <a:gd name="connsiteX18" fmla="*/ 339926 w 4017921"/>
              <a:gd name="connsiteY18" fmla="*/ 54388 h 360321"/>
              <a:gd name="connsiteX19" fmla="*/ 472497 w 4017921"/>
              <a:gd name="connsiteY19" fmla="*/ 40791 h 360321"/>
              <a:gd name="connsiteX20" fmla="*/ 547280 w 4017921"/>
              <a:gd name="connsiteY20" fmla="*/ 67985 h 360321"/>
              <a:gd name="connsiteX21" fmla="*/ 618665 w 4017921"/>
              <a:gd name="connsiteY21" fmla="*/ 81582 h 360321"/>
              <a:gd name="connsiteX22" fmla="*/ 693448 w 4017921"/>
              <a:gd name="connsiteY22" fmla="*/ 95179 h 360321"/>
              <a:gd name="connsiteX23" fmla="*/ 747837 w 4017921"/>
              <a:gd name="connsiteY23" fmla="*/ 101978 h 360321"/>
              <a:gd name="connsiteX24" fmla="*/ 999382 w 4017921"/>
              <a:gd name="connsiteY24" fmla="*/ 108776 h 360321"/>
              <a:gd name="connsiteX25" fmla="*/ 1590852 w 4017921"/>
              <a:gd name="connsiteY25" fmla="*/ 108776 h 360321"/>
              <a:gd name="connsiteX26" fmla="*/ 1794808 w 4017921"/>
              <a:gd name="connsiteY26" fmla="*/ 105377 h 360321"/>
              <a:gd name="connsiteX27" fmla="*/ 2138132 w 4017921"/>
              <a:gd name="connsiteY27" fmla="*/ 112176 h 360321"/>
              <a:gd name="connsiteX28" fmla="*/ 2593633 w 4017921"/>
              <a:gd name="connsiteY28" fmla="*/ 112176 h 360321"/>
              <a:gd name="connsiteX29" fmla="*/ 2760196 w 4017921"/>
              <a:gd name="connsiteY29" fmla="*/ 88381 h 360321"/>
              <a:gd name="connsiteX30" fmla="*/ 3222495 w 4017921"/>
              <a:gd name="connsiteY30" fmla="*/ 84982 h 360321"/>
              <a:gd name="connsiteX31" fmla="*/ 3412854 w 4017921"/>
              <a:gd name="connsiteY31" fmla="*/ 84982 h 360321"/>
              <a:gd name="connsiteX32" fmla="*/ 3582816 w 4017921"/>
              <a:gd name="connsiteY32" fmla="*/ 84982 h 360321"/>
              <a:gd name="connsiteX33" fmla="*/ 3725585 w 4017921"/>
              <a:gd name="connsiteY33" fmla="*/ 81582 h 360321"/>
              <a:gd name="connsiteX34" fmla="*/ 3790171 w 4017921"/>
              <a:gd name="connsiteY34" fmla="*/ 74784 h 360321"/>
              <a:gd name="connsiteX35" fmla="*/ 3844559 w 4017921"/>
              <a:gd name="connsiteY35" fmla="*/ 61187 h 360321"/>
              <a:gd name="connsiteX36" fmla="*/ 3970332 w 4017921"/>
              <a:gd name="connsiteY36" fmla="*/ 0 h 360321"/>
              <a:gd name="connsiteX37" fmla="*/ 4017921 w 4017921"/>
              <a:gd name="connsiteY37" fmla="*/ 207355 h 360321"/>
              <a:gd name="connsiteX38" fmla="*/ 3926141 w 4017921"/>
              <a:gd name="connsiteY38" fmla="*/ 282138 h 360321"/>
              <a:gd name="connsiteX39" fmla="*/ 3868354 w 4017921"/>
              <a:gd name="connsiteY39" fmla="*/ 346724 h 360321"/>
              <a:gd name="connsiteX40" fmla="*/ 3847958 w 4017921"/>
              <a:gd name="connsiteY40" fmla="*/ 360321 h 360321"/>
              <a:gd name="connsiteX41" fmla="*/ 3810567 w 4017921"/>
              <a:gd name="connsiteY41" fmla="*/ 356922 h 360321"/>
              <a:gd name="connsiteX42" fmla="*/ 3756179 w 4017921"/>
              <a:gd name="connsiteY42" fmla="*/ 346724 h 360321"/>
              <a:gd name="connsiteX43" fmla="*/ 3722186 w 4017921"/>
              <a:gd name="connsiteY43" fmla="*/ 333127 h 360321"/>
              <a:gd name="connsiteX44" fmla="*/ 3436648 w 4017921"/>
              <a:gd name="connsiteY44" fmla="*/ 333127 h 360321"/>
              <a:gd name="connsiteX45" fmla="*/ 3256488 w 4017921"/>
              <a:gd name="connsiteY45" fmla="*/ 333127 h 360321"/>
              <a:gd name="connsiteX46" fmla="*/ 2783991 w 4017921"/>
              <a:gd name="connsiteY46" fmla="*/ 329728 h 360321"/>
              <a:gd name="connsiteX47" fmla="*/ 2637823 w 4017921"/>
              <a:gd name="connsiteY47" fmla="*/ 329728 h 360321"/>
              <a:gd name="connsiteX48" fmla="*/ 2076946 w 4017921"/>
              <a:gd name="connsiteY48" fmla="*/ 333127 h 360321"/>
              <a:gd name="connsiteX49" fmla="*/ 1764214 w 4017921"/>
              <a:gd name="connsiteY49" fmla="*/ 346724 h 360321"/>
              <a:gd name="connsiteX50" fmla="*/ 1386897 w 4017921"/>
              <a:gd name="connsiteY50" fmla="*/ 343325 h 36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7921" h="360321">
                <a:moveTo>
                  <a:pt x="1386897" y="343325"/>
                </a:moveTo>
                <a:lnTo>
                  <a:pt x="938195" y="333127"/>
                </a:lnTo>
                <a:lnTo>
                  <a:pt x="645859" y="329728"/>
                </a:lnTo>
                <a:lnTo>
                  <a:pt x="455500" y="336527"/>
                </a:lnTo>
                <a:lnTo>
                  <a:pt x="329728" y="333127"/>
                </a:lnTo>
                <a:lnTo>
                  <a:pt x="224351" y="326329"/>
                </a:lnTo>
                <a:lnTo>
                  <a:pt x="135970" y="309333"/>
                </a:lnTo>
                <a:lnTo>
                  <a:pt x="84982" y="292336"/>
                </a:lnTo>
                <a:lnTo>
                  <a:pt x="54388" y="275340"/>
                </a:lnTo>
                <a:lnTo>
                  <a:pt x="20396" y="248146"/>
                </a:lnTo>
                <a:lnTo>
                  <a:pt x="6799" y="227750"/>
                </a:lnTo>
                <a:lnTo>
                  <a:pt x="0" y="197157"/>
                </a:lnTo>
                <a:lnTo>
                  <a:pt x="10198" y="166564"/>
                </a:lnTo>
                <a:lnTo>
                  <a:pt x="37392" y="142769"/>
                </a:lnTo>
                <a:lnTo>
                  <a:pt x="71384" y="122373"/>
                </a:lnTo>
                <a:lnTo>
                  <a:pt x="132571" y="98579"/>
                </a:lnTo>
                <a:lnTo>
                  <a:pt x="207355" y="78183"/>
                </a:lnTo>
                <a:lnTo>
                  <a:pt x="258344" y="67985"/>
                </a:lnTo>
                <a:lnTo>
                  <a:pt x="339926" y="54388"/>
                </a:lnTo>
                <a:lnTo>
                  <a:pt x="472497" y="40791"/>
                </a:lnTo>
                <a:lnTo>
                  <a:pt x="547280" y="67985"/>
                </a:lnTo>
                <a:lnTo>
                  <a:pt x="618665" y="81582"/>
                </a:lnTo>
                <a:lnTo>
                  <a:pt x="693448" y="95179"/>
                </a:lnTo>
                <a:lnTo>
                  <a:pt x="747837" y="101978"/>
                </a:lnTo>
                <a:lnTo>
                  <a:pt x="999382" y="108776"/>
                </a:lnTo>
                <a:lnTo>
                  <a:pt x="1590852" y="108776"/>
                </a:lnTo>
                <a:lnTo>
                  <a:pt x="1794808" y="105377"/>
                </a:lnTo>
                <a:lnTo>
                  <a:pt x="2138132" y="112176"/>
                </a:lnTo>
                <a:lnTo>
                  <a:pt x="2593633" y="112176"/>
                </a:lnTo>
                <a:lnTo>
                  <a:pt x="2760196" y="88381"/>
                </a:lnTo>
                <a:lnTo>
                  <a:pt x="3222495" y="84982"/>
                </a:lnTo>
                <a:lnTo>
                  <a:pt x="3412854" y="84982"/>
                </a:lnTo>
                <a:lnTo>
                  <a:pt x="3582816" y="84982"/>
                </a:lnTo>
                <a:lnTo>
                  <a:pt x="3725585" y="81582"/>
                </a:lnTo>
                <a:lnTo>
                  <a:pt x="3790171" y="74784"/>
                </a:lnTo>
                <a:lnTo>
                  <a:pt x="3844559" y="61187"/>
                </a:lnTo>
                <a:lnTo>
                  <a:pt x="3970332" y="0"/>
                </a:lnTo>
                <a:lnTo>
                  <a:pt x="4017921" y="207355"/>
                </a:lnTo>
                <a:lnTo>
                  <a:pt x="3926141" y="282138"/>
                </a:lnTo>
                <a:lnTo>
                  <a:pt x="3868354" y="346724"/>
                </a:lnTo>
                <a:lnTo>
                  <a:pt x="3847958" y="360321"/>
                </a:lnTo>
                <a:lnTo>
                  <a:pt x="3810567" y="356922"/>
                </a:lnTo>
                <a:lnTo>
                  <a:pt x="3756179" y="346724"/>
                </a:lnTo>
                <a:lnTo>
                  <a:pt x="3722186" y="333127"/>
                </a:lnTo>
                <a:lnTo>
                  <a:pt x="3436648" y="333127"/>
                </a:lnTo>
                <a:lnTo>
                  <a:pt x="3256488" y="333127"/>
                </a:lnTo>
                <a:lnTo>
                  <a:pt x="2783991" y="329728"/>
                </a:lnTo>
                <a:lnTo>
                  <a:pt x="2637823" y="329728"/>
                </a:lnTo>
                <a:lnTo>
                  <a:pt x="2076946" y="333127"/>
                </a:lnTo>
                <a:lnTo>
                  <a:pt x="1764214" y="346724"/>
                </a:lnTo>
                <a:lnTo>
                  <a:pt x="1386897" y="343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F230EB9-23F0-2D4C-B326-F9287F2FE320}"/>
              </a:ext>
            </a:extLst>
          </p:cNvPr>
          <p:cNvSpPr/>
          <p:nvPr/>
        </p:nvSpPr>
        <p:spPr>
          <a:xfrm>
            <a:off x="3943350" y="3960813"/>
            <a:ext cx="1617663" cy="1535112"/>
          </a:xfrm>
          <a:custGeom>
            <a:avLst/>
            <a:gdLst>
              <a:gd name="connsiteX0" fmla="*/ 709613 w 1616869"/>
              <a:gd name="connsiteY0" fmla="*/ 1040606 h 1535906"/>
              <a:gd name="connsiteX1" fmla="*/ 550069 w 1616869"/>
              <a:gd name="connsiteY1" fmla="*/ 1171575 h 1535906"/>
              <a:gd name="connsiteX2" fmla="*/ 361950 w 1616869"/>
              <a:gd name="connsiteY2" fmla="*/ 1312069 h 1535906"/>
              <a:gd name="connsiteX3" fmla="*/ 154781 w 1616869"/>
              <a:gd name="connsiteY3" fmla="*/ 1462087 h 1535906"/>
              <a:gd name="connsiteX4" fmla="*/ 54769 w 1616869"/>
              <a:gd name="connsiteY4" fmla="*/ 1528762 h 1535906"/>
              <a:gd name="connsiteX5" fmla="*/ 33338 w 1616869"/>
              <a:gd name="connsiteY5" fmla="*/ 1535906 h 1535906"/>
              <a:gd name="connsiteX6" fmla="*/ 9525 w 1616869"/>
              <a:gd name="connsiteY6" fmla="*/ 1533525 h 1535906"/>
              <a:gd name="connsiteX7" fmla="*/ 0 w 1616869"/>
              <a:gd name="connsiteY7" fmla="*/ 1524000 h 1535906"/>
              <a:gd name="connsiteX8" fmla="*/ 4763 w 1616869"/>
              <a:gd name="connsiteY8" fmla="*/ 1502569 h 1535906"/>
              <a:gd name="connsiteX9" fmla="*/ 16669 w 1616869"/>
              <a:gd name="connsiteY9" fmla="*/ 1476375 h 1535906"/>
              <a:gd name="connsiteX10" fmla="*/ 111919 w 1616869"/>
              <a:gd name="connsiteY10" fmla="*/ 1404937 h 1535906"/>
              <a:gd name="connsiteX11" fmla="*/ 226219 w 1616869"/>
              <a:gd name="connsiteY11" fmla="*/ 1309687 h 1535906"/>
              <a:gd name="connsiteX12" fmla="*/ 376238 w 1616869"/>
              <a:gd name="connsiteY12" fmla="*/ 1173956 h 1535906"/>
              <a:gd name="connsiteX13" fmla="*/ 497681 w 1616869"/>
              <a:gd name="connsiteY13" fmla="*/ 1057275 h 1535906"/>
              <a:gd name="connsiteX14" fmla="*/ 626269 w 1616869"/>
              <a:gd name="connsiteY14" fmla="*/ 923925 h 1535906"/>
              <a:gd name="connsiteX15" fmla="*/ 752475 w 1616869"/>
              <a:gd name="connsiteY15" fmla="*/ 788194 h 1535906"/>
              <a:gd name="connsiteX16" fmla="*/ 940594 w 1616869"/>
              <a:gd name="connsiteY16" fmla="*/ 583406 h 1535906"/>
              <a:gd name="connsiteX17" fmla="*/ 1081088 w 1616869"/>
              <a:gd name="connsiteY17" fmla="*/ 411956 h 1535906"/>
              <a:gd name="connsiteX18" fmla="*/ 1219200 w 1616869"/>
              <a:gd name="connsiteY18" fmla="*/ 226219 h 1535906"/>
              <a:gd name="connsiteX19" fmla="*/ 1373981 w 1616869"/>
              <a:gd name="connsiteY19" fmla="*/ 0 h 1535906"/>
              <a:gd name="connsiteX20" fmla="*/ 1616869 w 1616869"/>
              <a:gd name="connsiteY20" fmla="*/ 14287 h 1535906"/>
              <a:gd name="connsiteX21" fmla="*/ 1516856 w 1616869"/>
              <a:gd name="connsiteY21" fmla="*/ 185737 h 1535906"/>
              <a:gd name="connsiteX22" fmla="*/ 1402556 w 1616869"/>
              <a:gd name="connsiteY22" fmla="*/ 326231 h 1535906"/>
              <a:gd name="connsiteX23" fmla="*/ 1295400 w 1616869"/>
              <a:gd name="connsiteY23" fmla="*/ 459581 h 1535906"/>
              <a:gd name="connsiteX24" fmla="*/ 1152525 w 1616869"/>
              <a:gd name="connsiteY24" fmla="*/ 619125 h 1535906"/>
              <a:gd name="connsiteX25" fmla="*/ 1014413 w 1616869"/>
              <a:gd name="connsiteY25" fmla="*/ 762000 h 1535906"/>
              <a:gd name="connsiteX26" fmla="*/ 914400 w 1616869"/>
              <a:gd name="connsiteY26" fmla="*/ 864394 h 1535906"/>
              <a:gd name="connsiteX27" fmla="*/ 709613 w 1616869"/>
              <a:gd name="connsiteY27" fmla="*/ 1040606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16869" h="1535906">
                <a:moveTo>
                  <a:pt x="709613" y="1040606"/>
                </a:moveTo>
                <a:cubicBezTo>
                  <a:pt x="656361" y="1084176"/>
                  <a:pt x="598721" y="1122923"/>
                  <a:pt x="550069" y="1171575"/>
                </a:cubicBezTo>
                <a:lnTo>
                  <a:pt x="361950" y="1312069"/>
                </a:lnTo>
                <a:lnTo>
                  <a:pt x="154781" y="1462087"/>
                </a:lnTo>
                <a:lnTo>
                  <a:pt x="54769" y="1528762"/>
                </a:lnTo>
                <a:lnTo>
                  <a:pt x="33338" y="1535906"/>
                </a:lnTo>
                <a:lnTo>
                  <a:pt x="9525" y="1533525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76375"/>
                </a:lnTo>
                <a:lnTo>
                  <a:pt x="111919" y="1404937"/>
                </a:lnTo>
                <a:lnTo>
                  <a:pt x="226219" y="1309687"/>
                </a:lnTo>
                <a:lnTo>
                  <a:pt x="376238" y="1173956"/>
                </a:lnTo>
                <a:lnTo>
                  <a:pt x="497681" y="1057275"/>
                </a:lnTo>
                <a:lnTo>
                  <a:pt x="626269" y="923925"/>
                </a:lnTo>
                <a:lnTo>
                  <a:pt x="752475" y="788194"/>
                </a:lnTo>
                <a:lnTo>
                  <a:pt x="940594" y="583406"/>
                </a:lnTo>
                <a:lnTo>
                  <a:pt x="1081088" y="411956"/>
                </a:lnTo>
                <a:lnTo>
                  <a:pt x="1219200" y="226219"/>
                </a:lnTo>
                <a:lnTo>
                  <a:pt x="1373981" y="0"/>
                </a:lnTo>
                <a:lnTo>
                  <a:pt x="1616869" y="14287"/>
                </a:lnTo>
                <a:lnTo>
                  <a:pt x="1516856" y="185737"/>
                </a:lnTo>
                <a:lnTo>
                  <a:pt x="1402556" y="326231"/>
                </a:lnTo>
                <a:lnTo>
                  <a:pt x="1295400" y="459581"/>
                </a:lnTo>
                <a:lnTo>
                  <a:pt x="1152525" y="619125"/>
                </a:lnTo>
                <a:lnTo>
                  <a:pt x="1014413" y="762000"/>
                </a:lnTo>
                <a:lnTo>
                  <a:pt x="914400" y="864394"/>
                </a:lnTo>
                <a:lnTo>
                  <a:pt x="709613" y="1040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962367-27DE-CE4B-B2AA-B4AAF74E904B}"/>
              </a:ext>
            </a:extLst>
          </p:cNvPr>
          <p:cNvSpPr/>
          <p:nvPr/>
        </p:nvSpPr>
        <p:spPr>
          <a:xfrm>
            <a:off x="5627688" y="3897313"/>
            <a:ext cx="1801812" cy="1384300"/>
          </a:xfrm>
          <a:custGeom>
            <a:avLst/>
            <a:gdLst>
              <a:gd name="connsiteX0" fmla="*/ 497681 w 1802606"/>
              <a:gd name="connsiteY0" fmla="*/ 754857 h 1383507"/>
              <a:gd name="connsiteX1" fmla="*/ 271462 w 1802606"/>
              <a:gd name="connsiteY1" fmla="*/ 495300 h 1383507"/>
              <a:gd name="connsiteX2" fmla="*/ 0 w 1802606"/>
              <a:gd name="connsiteY2" fmla="*/ 192882 h 1383507"/>
              <a:gd name="connsiteX3" fmla="*/ 4762 w 1802606"/>
              <a:gd name="connsiteY3" fmla="*/ 0 h 1383507"/>
              <a:gd name="connsiteX4" fmla="*/ 147637 w 1802606"/>
              <a:gd name="connsiteY4" fmla="*/ 166688 h 1383507"/>
              <a:gd name="connsiteX5" fmla="*/ 290512 w 1802606"/>
              <a:gd name="connsiteY5" fmla="*/ 316707 h 1383507"/>
              <a:gd name="connsiteX6" fmla="*/ 416719 w 1802606"/>
              <a:gd name="connsiteY6" fmla="*/ 438150 h 1383507"/>
              <a:gd name="connsiteX7" fmla="*/ 540544 w 1802606"/>
              <a:gd name="connsiteY7" fmla="*/ 554832 h 1383507"/>
              <a:gd name="connsiteX8" fmla="*/ 683419 w 1802606"/>
              <a:gd name="connsiteY8" fmla="*/ 671513 h 1383507"/>
              <a:gd name="connsiteX9" fmla="*/ 864394 w 1802606"/>
              <a:gd name="connsiteY9" fmla="*/ 804863 h 1383507"/>
              <a:gd name="connsiteX10" fmla="*/ 1033462 w 1802606"/>
              <a:gd name="connsiteY10" fmla="*/ 921544 h 1383507"/>
              <a:gd name="connsiteX11" fmla="*/ 1193006 w 1802606"/>
              <a:gd name="connsiteY11" fmla="*/ 1014413 h 1383507"/>
              <a:gd name="connsiteX12" fmla="*/ 1345406 w 1802606"/>
              <a:gd name="connsiteY12" fmla="*/ 1102519 h 1383507"/>
              <a:gd name="connsiteX13" fmla="*/ 1495425 w 1802606"/>
              <a:gd name="connsiteY13" fmla="*/ 1176338 h 1383507"/>
              <a:gd name="connsiteX14" fmla="*/ 1678781 w 1802606"/>
              <a:gd name="connsiteY14" fmla="*/ 1254919 h 1383507"/>
              <a:gd name="connsiteX15" fmla="*/ 1776412 w 1802606"/>
              <a:gd name="connsiteY15" fmla="*/ 1293019 h 1383507"/>
              <a:gd name="connsiteX16" fmla="*/ 1788319 w 1802606"/>
              <a:gd name="connsiteY16" fmla="*/ 1304925 h 1383507"/>
              <a:gd name="connsiteX17" fmla="*/ 1800225 w 1802606"/>
              <a:gd name="connsiteY17" fmla="*/ 1326357 h 1383507"/>
              <a:gd name="connsiteX18" fmla="*/ 1802606 w 1802606"/>
              <a:gd name="connsiteY18" fmla="*/ 1347788 h 1383507"/>
              <a:gd name="connsiteX19" fmla="*/ 1790700 w 1802606"/>
              <a:gd name="connsiteY19" fmla="*/ 1362075 h 1383507"/>
              <a:gd name="connsiteX20" fmla="*/ 1707356 w 1802606"/>
              <a:gd name="connsiteY20" fmla="*/ 1366838 h 1383507"/>
              <a:gd name="connsiteX21" fmla="*/ 1409700 w 1802606"/>
              <a:gd name="connsiteY21" fmla="*/ 1376363 h 1383507"/>
              <a:gd name="connsiteX22" fmla="*/ 1207294 w 1802606"/>
              <a:gd name="connsiteY22" fmla="*/ 1383507 h 1383507"/>
              <a:gd name="connsiteX23" fmla="*/ 1131094 w 1802606"/>
              <a:gd name="connsiteY23" fmla="*/ 1381125 h 1383507"/>
              <a:gd name="connsiteX24" fmla="*/ 1100137 w 1802606"/>
              <a:gd name="connsiteY24" fmla="*/ 1373982 h 1383507"/>
              <a:gd name="connsiteX25" fmla="*/ 1059656 w 1802606"/>
              <a:gd name="connsiteY25" fmla="*/ 1352550 h 1383507"/>
              <a:gd name="connsiteX26" fmla="*/ 1012031 w 1802606"/>
              <a:gd name="connsiteY26" fmla="*/ 1323975 h 1383507"/>
              <a:gd name="connsiteX27" fmla="*/ 971550 w 1802606"/>
              <a:gd name="connsiteY27" fmla="*/ 1293019 h 1383507"/>
              <a:gd name="connsiteX28" fmla="*/ 926306 w 1802606"/>
              <a:gd name="connsiteY28" fmla="*/ 1250157 h 1383507"/>
              <a:gd name="connsiteX29" fmla="*/ 828675 w 1802606"/>
              <a:gd name="connsiteY29" fmla="*/ 1138238 h 1383507"/>
              <a:gd name="connsiteX30" fmla="*/ 726281 w 1802606"/>
              <a:gd name="connsiteY30" fmla="*/ 1021557 h 1383507"/>
              <a:gd name="connsiteX31" fmla="*/ 592931 w 1802606"/>
              <a:gd name="connsiteY31" fmla="*/ 864394 h 1383507"/>
              <a:gd name="connsiteX32" fmla="*/ 497681 w 1802606"/>
              <a:gd name="connsiteY32" fmla="*/ 754857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2606" h="1383507">
                <a:moveTo>
                  <a:pt x="497681" y="754857"/>
                </a:moveTo>
                <a:lnTo>
                  <a:pt x="271462" y="495300"/>
                </a:lnTo>
                <a:lnTo>
                  <a:pt x="0" y="192882"/>
                </a:lnTo>
                <a:lnTo>
                  <a:pt x="4762" y="0"/>
                </a:lnTo>
                <a:lnTo>
                  <a:pt x="147637" y="166688"/>
                </a:lnTo>
                <a:lnTo>
                  <a:pt x="290512" y="316707"/>
                </a:lnTo>
                <a:lnTo>
                  <a:pt x="416719" y="438150"/>
                </a:lnTo>
                <a:lnTo>
                  <a:pt x="540544" y="554832"/>
                </a:lnTo>
                <a:lnTo>
                  <a:pt x="683419" y="671513"/>
                </a:lnTo>
                <a:lnTo>
                  <a:pt x="864394" y="804863"/>
                </a:lnTo>
                <a:lnTo>
                  <a:pt x="1033462" y="921544"/>
                </a:lnTo>
                <a:lnTo>
                  <a:pt x="1193006" y="1014413"/>
                </a:lnTo>
                <a:lnTo>
                  <a:pt x="1345406" y="1102519"/>
                </a:lnTo>
                <a:lnTo>
                  <a:pt x="1495425" y="1176338"/>
                </a:lnTo>
                <a:lnTo>
                  <a:pt x="1678781" y="1254919"/>
                </a:lnTo>
                <a:lnTo>
                  <a:pt x="1776412" y="1293019"/>
                </a:lnTo>
                <a:lnTo>
                  <a:pt x="1788319" y="1304925"/>
                </a:lnTo>
                <a:lnTo>
                  <a:pt x="1800225" y="1326357"/>
                </a:lnTo>
                <a:lnTo>
                  <a:pt x="1802606" y="1347788"/>
                </a:lnTo>
                <a:lnTo>
                  <a:pt x="1790700" y="1362075"/>
                </a:lnTo>
                <a:lnTo>
                  <a:pt x="1707356" y="1366838"/>
                </a:lnTo>
                <a:lnTo>
                  <a:pt x="1409700" y="1376363"/>
                </a:lnTo>
                <a:lnTo>
                  <a:pt x="1207294" y="1383507"/>
                </a:lnTo>
                <a:lnTo>
                  <a:pt x="1131094" y="1381125"/>
                </a:lnTo>
                <a:lnTo>
                  <a:pt x="1100137" y="1373982"/>
                </a:lnTo>
                <a:lnTo>
                  <a:pt x="1059656" y="1352550"/>
                </a:lnTo>
                <a:lnTo>
                  <a:pt x="1012031" y="1323975"/>
                </a:lnTo>
                <a:lnTo>
                  <a:pt x="971550" y="1293019"/>
                </a:lnTo>
                <a:lnTo>
                  <a:pt x="926306" y="1250157"/>
                </a:lnTo>
                <a:lnTo>
                  <a:pt x="828675" y="1138238"/>
                </a:lnTo>
                <a:lnTo>
                  <a:pt x="726281" y="1021557"/>
                </a:lnTo>
                <a:lnTo>
                  <a:pt x="592931" y="864394"/>
                </a:lnTo>
                <a:lnTo>
                  <a:pt x="497681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120549-0217-49C8-A3DE-CC88906DFD55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495550" y="1792288"/>
            <a:chExt cx="5086350" cy="42910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139DD9C-DAF1-4D26-98E8-B86C7284EC59}"/>
                </a:ext>
              </a:extLst>
            </p:cNvPr>
            <p:cNvSpPr/>
            <p:nvPr/>
          </p:nvSpPr>
          <p:spPr>
            <a:xfrm>
              <a:off x="3046413" y="17922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3168618-D0F6-48A5-B107-39EC91EDCA1E}"/>
                </a:ext>
              </a:extLst>
            </p:cNvPr>
            <p:cNvSpPr/>
            <p:nvPr/>
          </p:nvSpPr>
          <p:spPr>
            <a:xfrm>
              <a:off x="2495550" y="25765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2BECC92-8B7B-4BE6-AF62-1F278DE18039}"/>
                </a:ext>
              </a:extLst>
            </p:cNvPr>
            <p:cNvSpPr/>
            <p:nvPr/>
          </p:nvSpPr>
          <p:spPr>
            <a:xfrm>
              <a:off x="2894013" y="32908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E364925-9F95-44C2-9E20-5BAF5AEDDDD7}"/>
                </a:ext>
              </a:extLst>
            </p:cNvPr>
            <p:cNvSpPr/>
            <p:nvPr/>
          </p:nvSpPr>
          <p:spPr>
            <a:xfrm>
              <a:off x="2936875" y="38496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DBBC2DB-ABF3-45ED-854C-AEAA79BDFF5A}"/>
                </a:ext>
              </a:extLst>
            </p:cNvPr>
            <p:cNvSpPr/>
            <p:nvPr/>
          </p:nvSpPr>
          <p:spPr>
            <a:xfrm>
              <a:off x="4486275" y="20177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D9607542-EAE2-4E52-8413-0165C918787B}"/>
                </a:ext>
              </a:extLst>
            </p:cNvPr>
            <p:cNvSpPr/>
            <p:nvPr/>
          </p:nvSpPr>
          <p:spPr>
            <a:xfrm>
              <a:off x="2689225" y="46085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1E99788-3666-4664-A47C-663BB7C9187B}"/>
                </a:ext>
              </a:extLst>
            </p:cNvPr>
            <p:cNvSpPr/>
            <p:nvPr/>
          </p:nvSpPr>
          <p:spPr>
            <a:xfrm>
              <a:off x="2943225" y="44561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E0718AD-AFB7-41C5-B505-FB505792894E}"/>
                </a:ext>
              </a:extLst>
            </p:cNvPr>
            <p:cNvSpPr/>
            <p:nvPr/>
          </p:nvSpPr>
          <p:spPr>
            <a:xfrm>
              <a:off x="3113088" y="52482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1FB98250-2ED9-4738-A0DA-5BDEF42011D4}"/>
                </a:ext>
              </a:extLst>
            </p:cNvPr>
            <p:cNvSpPr/>
            <p:nvPr/>
          </p:nvSpPr>
          <p:spPr>
            <a:xfrm>
              <a:off x="4714875" y="18192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A8D09210-7ADC-459B-BC8F-5A90EE435F4F}"/>
                </a:ext>
              </a:extLst>
            </p:cNvPr>
            <p:cNvSpPr/>
            <p:nvPr/>
          </p:nvSpPr>
          <p:spPr>
            <a:xfrm>
              <a:off x="4927600" y="25701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64FF3CC-55B1-4614-BAC3-C7F5B7B1E6F6}"/>
                </a:ext>
              </a:extLst>
            </p:cNvPr>
            <p:cNvSpPr/>
            <p:nvPr/>
          </p:nvSpPr>
          <p:spPr>
            <a:xfrm>
              <a:off x="5013325" y="32194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296EAC0-D8C3-42A0-B1B6-82CC6EB8684E}"/>
                </a:ext>
              </a:extLst>
            </p:cNvPr>
            <p:cNvSpPr/>
            <p:nvPr/>
          </p:nvSpPr>
          <p:spPr>
            <a:xfrm>
              <a:off x="4168775" y="38306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7C99C54-07A0-44A6-977F-881B126965D8}"/>
                </a:ext>
              </a:extLst>
            </p:cNvPr>
            <p:cNvSpPr/>
            <p:nvPr/>
          </p:nvSpPr>
          <p:spPr>
            <a:xfrm rot="16200000">
              <a:off x="3675063" y="38941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3293F39-C760-4165-B3B7-97AB85ADFB5D}"/>
                </a:ext>
              </a:extLst>
            </p:cNvPr>
            <p:cNvSpPr/>
            <p:nvPr/>
          </p:nvSpPr>
          <p:spPr>
            <a:xfrm>
              <a:off x="4095750" y="41132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5967A412-267F-42F1-9171-099B0358317B}"/>
                </a:ext>
              </a:extLst>
            </p:cNvPr>
            <p:cNvSpPr/>
            <p:nvPr/>
          </p:nvSpPr>
          <p:spPr>
            <a:xfrm>
              <a:off x="5780088" y="40497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34A10C6-EA9F-4473-A9B0-B3C0341F60E9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BBFC1EF-6E53-4746-9650-3046BB6D259A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7F3D9EBF-A157-46D5-9751-01E2EEEE54CC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369F2C1-376A-4BA9-B770-BD4A6231FF0C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1496493-EA01-4900-A5D9-389A7D7F7B20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A8BA77F1-049F-493F-A66F-2D6E2060907D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1B46C40-8F7E-46E2-940A-14EEE90E9F6F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0AB3D6A-7BF7-4953-B353-C60306DA5B40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61348A97-D8AA-4F35-BD4A-BE8CA957A614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116DC13-6E73-4358-8606-2A1736672E3C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3C4B67F-82C4-413E-A56C-50A08C48BFD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1A09EFB0-B189-4474-B400-25973C991E56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3E926770-9BB8-44D7-AB8B-09E414E429AA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D3F9D9DC-8A40-4169-8D56-0F32194FFDA2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431280B6-47F9-429D-B1E5-C3635C416326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5BE0A3F5-F42E-4A4D-86B2-5D628FD11353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1646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7497C6-43C7-4A47-A0B0-7CE3EF76572E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C86AE7-9F80-A54B-806A-364A52CE491F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8098C6-BF21-CA45-A71C-14F5DFD01EA0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5019361-EBF4-4F4C-A600-AAB8817819FB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2F0CE5D-EB9D-1A4F-9E2E-C94BF055A747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28691D8-77C2-9343-A20C-3AEF2178DB9B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2C5052-F554-1647-88CF-B777E771E9A8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8C5E0C-5666-3940-8060-DDE0B4F5FF05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92842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968444F-231D-754C-A8B5-D684232D8C02}"/>
              </a:ext>
            </a:extLst>
          </p:cNvPr>
          <p:cNvSpPr/>
          <p:nvPr/>
        </p:nvSpPr>
        <p:spPr>
          <a:xfrm>
            <a:off x="3346450" y="1935163"/>
            <a:ext cx="3141663" cy="565150"/>
          </a:xfrm>
          <a:custGeom>
            <a:avLst/>
            <a:gdLst>
              <a:gd name="connsiteX0" fmla="*/ 1877740 w 3142445"/>
              <a:gd name="connsiteY0" fmla="*/ 115910 h 566670"/>
              <a:gd name="connsiteX1" fmla="*/ 2191984 w 3142445"/>
              <a:gd name="connsiteY1" fmla="*/ 85000 h 566670"/>
              <a:gd name="connsiteX2" fmla="*/ 2519108 w 3142445"/>
              <a:gd name="connsiteY2" fmla="*/ 54091 h 566670"/>
              <a:gd name="connsiteX3" fmla="*/ 2647897 w 3142445"/>
              <a:gd name="connsiteY3" fmla="*/ 43788 h 566670"/>
              <a:gd name="connsiteX4" fmla="*/ 2696836 w 3142445"/>
              <a:gd name="connsiteY4" fmla="*/ 28333 h 566670"/>
              <a:gd name="connsiteX5" fmla="*/ 2774110 w 3142445"/>
              <a:gd name="connsiteY5" fmla="*/ 0 h 566670"/>
              <a:gd name="connsiteX6" fmla="*/ 2792140 w 3142445"/>
              <a:gd name="connsiteY6" fmla="*/ 0 h 566670"/>
              <a:gd name="connsiteX7" fmla="*/ 2828201 w 3142445"/>
              <a:gd name="connsiteY7" fmla="*/ 5151 h 566670"/>
              <a:gd name="connsiteX8" fmla="*/ 2890019 w 3142445"/>
              <a:gd name="connsiteY8" fmla="*/ 28333 h 566670"/>
              <a:gd name="connsiteX9" fmla="*/ 2975020 w 3142445"/>
              <a:gd name="connsiteY9" fmla="*/ 74697 h 566670"/>
              <a:gd name="connsiteX10" fmla="*/ 3029111 w 3142445"/>
              <a:gd name="connsiteY10" fmla="*/ 108182 h 566670"/>
              <a:gd name="connsiteX11" fmla="*/ 3085778 w 3142445"/>
              <a:gd name="connsiteY11" fmla="*/ 144243 h 566670"/>
              <a:gd name="connsiteX12" fmla="*/ 3108960 w 3142445"/>
              <a:gd name="connsiteY12" fmla="*/ 164849 h 566670"/>
              <a:gd name="connsiteX13" fmla="*/ 3124415 w 3142445"/>
              <a:gd name="connsiteY13" fmla="*/ 182880 h 566670"/>
              <a:gd name="connsiteX14" fmla="*/ 3139870 w 3142445"/>
              <a:gd name="connsiteY14" fmla="*/ 213789 h 566670"/>
              <a:gd name="connsiteX15" fmla="*/ 3142445 w 3142445"/>
              <a:gd name="connsiteY15" fmla="*/ 231819 h 566670"/>
              <a:gd name="connsiteX16" fmla="*/ 3139870 w 3142445"/>
              <a:gd name="connsiteY16" fmla="*/ 244698 h 566670"/>
              <a:gd name="connsiteX17" fmla="*/ 3126991 w 3142445"/>
              <a:gd name="connsiteY17" fmla="*/ 262729 h 566670"/>
              <a:gd name="connsiteX18" fmla="*/ 3093506 w 3142445"/>
              <a:gd name="connsiteY18" fmla="*/ 280759 h 566670"/>
              <a:gd name="connsiteX19" fmla="*/ 3057445 w 3142445"/>
              <a:gd name="connsiteY19" fmla="*/ 288487 h 566670"/>
              <a:gd name="connsiteX20" fmla="*/ 2993050 w 3142445"/>
              <a:gd name="connsiteY20" fmla="*/ 285911 h 566670"/>
              <a:gd name="connsiteX21" fmla="*/ 2859110 w 3142445"/>
              <a:gd name="connsiteY21" fmla="*/ 275608 h 566670"/>
              <a:gd name="connsiteX22" fmla="*/ 2655624 w 3142445"/>
              <a:gd name="connsiteY22" fmla="*/ 270456 h 566670"/>
              <a:gd name="connsiteX23" fmla="*/ 2441835 w 3142445"/>
              <a:gd name="connsiteY23" fmla="*/ 273032 h 566670"/>
              <a:gd name="connsiteX24" fmla="*/ 2225470 w 3142445"/>
              <a:gd name="connsiteY24" fmla="*/ 280759 h 566670"/>
              <a:gd name="connsiteX25" fmla="*/ 1880316 w 3142445"/>
              <a:gd name="connsiteY25" fmla="*/ 298790 h 566670"/>
              <a:gd name="connsiteX26" fmla="*/ 1679405 w 3142445"/>
              <a:gd name="connsiteY26" fmla="*/ 316820 h 566670"/>
              <a:gd name="connsiteX27" fmla="*/ 1483646 w 3142445"/>
              <a:gd name="connsiteY27" fmla="*/ 355457 h 566670"/>
              <a:gd name="connsiteX28" fmla="*/ 1300766 w 3142445"/>
              <a:gd name="connsiteY28" fmla="*/ 378639 h 566670"/>
              <a:gd name="connsiteX29" fmla="*/ 1092129 w 3142445"/>
              <a:gd name="connsiteY29" fmla="*/ 409548 h 566670"/>
              <a:gd name="connsiteX30" fmla="*/ 904097 w 3142445"/>
              <a:gd name="connsiteY30" fmla="*/ 443033 h 566670"/>
              <a:gd name="connsiteX31" fmla="*/ 752126 w 3142445"/>
              <a:gd name="connsiteY31" fmla="*/ 473942 h 566670"/>
              <a:gd name="connsiteX32" fmla="*/ 613035 w 3142445"/>
              <a:gd name="connsiteY32" fmla="*/ 510003 h 566670"/>
              <a:gd name="connsiteX33" fmla="*/ 502276 w 3142445"/>
              <a:gd name="connsiteY33" fmla="*/ 543488 h 566670"/>
              <a:gd name="connsiteX34" fmla="*/ 453337 w 3142445"/>
              <a:gd name="connsiteY34" fmla="*/ 558943 h 566670"/>
              <a:gd name="connsiteX35" fmla="*/ 432730 w 3142445"/>
              <a:gd name="connsiteY35" fmla="*/ 564094 h 566670"/>
              <a:gd name="connsiteX36" fmla="*/ 401821 w 3142445"/>
              <a:gd name="connsiteY36" fmla="*/ 566670 h 566670"/>
              <a:gd name="connsiteX37" fmla="*/ 358033 w 3142445"/>
              <a:gd name="connsiteY37" fmla="*/ 556367 h 566670"/>
              <a:gd name="connsiteX38" fmla="*/ 314245 w 3142445"/>
              <a:gd name="connsiteY38" fmla="*/ 535761 h 566670"/>
              <a:gd name="connsiteX39" fmla="*/ 265305 w 3142445"/>
              <a:gd name="connsiteY39" fmla="*/ 507427 h 566670"/>
              <a:gd name="connsiteX40" fmla="*/ 188032 w 3142445"/>
              <a:gd name="connsiteY40" fmla="*/ 448185 h 566670"/>
              <a:gd name="connsiteX41" fmla="*/ 103031 w 3142445"/>
              <a:gd name="connsiteY41" fmla="*/ 365760 h 566670"/>
              <a:gd name="connsiteX42" fmla="*/ 36061 w 3142445"/>
              <a:gd name="connsiteY42" fmla="*/ 291062 h 566670"/>
              <a:gd name="connsiteX43" fmla="*/ 15455 w 3142445"/>
              <a:gd name="connsiteY43" fmla="*/ 267880 h 566670"/>
              <a:gd name="connsiteX44" fmla="*/ 0 w 3142445"/>
              <a:gd name="connsiteY44" fmla="*/ 242123 h 566670"/>
              <a:gd name="connsiteX45" fmla="*/ 0 w 3142445"/>
              <a:gd name="connsiteY45" fmla="*/ 226668 h 566670"/>
              <a:gd name="connsiteX46" fmla="*/ 5152 w 3142445"/>
              <a:gd name="connsiteY46" fmla="*/ 211213 h 566670"/>
              <a:gd name="connsiteX47" fmla="*/ 12879 w 3142445"/>
              <a:gd name="connsiteY47" fmla="*/ 208638 h 566670"/>
              <a:gd name="connsiteX48" fmla="*/ 28334 w 3142445"/>
              <a:gd name="connsiteY48" fmla="*/ 211213 h 566670"/>
              <a:gd name="connsiteX49" fmla="*/ 51516 w 3142445"/>
              <a:gd name="connsiteY49" fmla="*/ 216365 h 566670"/>
              <a:gd name="connsiteX50" fmla="*/ 87577 w 3142445"/>
              <a:gd name="connsiteY50" fmla="*/ 236971 h 566670"/>
              <a:gd name="connsiteX51" fmla="*/ 149395 w 3142445"/>
              <a:gd name="connsiteY51" fmla="*/ 270456 h 566670"/>
              <a:gd name="connsiteX52" fmla="*/ 200911 w 3142445"/>
              <a:gd name="connsiteY52" fmla="*/ 288487 h 566670"/>
              <a:gd name="connsiteX53" fmla="*/ 257578 w 3142445"/>
              <a:gd name="connsiteY53" fmla="*/ 301365 h 566670"/>
              <a:gd name="connsiteX54" fmla="*/ 332275 w 3142445"/>
              <a:gd name="connsiteY54" fmla="*/ 311668 h 566670"/>
              <a:gd name="connsiteX55" fmla="*/ 419852 w 3142445"/>
              <a:gd name="connsiteY55" fmla="*/ 311668 h 566670"/>
              <a:gd name="connsiteX56" fmla="*/ 618186 w 3142445"/>
              <a:gd name="connsiteY56" fmla="*/ 288487 h 566670"/>
              <a:gd name="connsiteX57" fmla="*/ 1045765 w 3142445"/>
              <a:gd name="connsiteY57" fmla="*/ 234395 h 566670"/>
              <a:gd name="connsiteX58" fmla="*/ 1491374 w 3142445"/>
              <a:gd name="connsiteY58" fmla="*/ 175152 h 566670"/>
              <a:gd name="connsiteX59" fmla="*/ 1684557 w 3142445"/>
              <a:gd name="connsiteY59" fmla="*/ 136516 h 566670"/>
              <a:gd name="connsiteX60" fmla="*/ 1877740 w 3142445"/>
              <a:gd name="connsiteY60" fmla="*/ 115910 h 566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42445" h="566670">
                <a:moveTo>
                  <a:pt x="1877740" y="115910"/>
                </a:moveTo>
                <a:lnTo>
                  <a:pt x="2191984" y="85000"/>
                </a:lnTo>
                <a:lnTo>
                  <a:pt x="2519108" y="54091"/>
                </a:lnTo>
                <a:lnTo>
                  <a:pt x="2647897" y="43788"/>
                </a:lnTo>
                <a:lnTo>
                  <a:pt x="2696836" y="28333"/>
                </a:lnTo>
                <a:lnTo>
                  <a:pt x="2774110" y="0"/>
                </a:lnTo>
                <a:lnTo>
                  <a:pt x="2792140" y="0"/>
                </a:lnTo>
                <a:lnTo>
                  <a:pt x="2828201" y="5151"/>
                </a:lnTo>
                <a:lnTo>
                  <a:pt x="2890019" y="28333"/>
                </a:lnTo>
                <a:lnTo>
                  <a:pt x="2975020" y="74697"/>
                </a:lnTo>
                <a:lnTo>
                  <a:pt x="3029111" y="108182"/>
                </a:lnTo>
                <a:lnTo>
                  <a:pt x="3085778" y="144243"/>
                </a:lnTo>
                <a:lnTo>
                  <a:pt x="3108960" y="164849"/>
                </a:lnTo>
                <a:lnTo>
                  <a:pt x="3124415" y="182880"/>
                </a:lnTo>
                <a:lnTo>
                  <a:pt x="3139870" y="213789"/>
                </a:lnTo>
                <a:lnTo>
                  <a:pt x="3142445" y="231819"/>
                </a:lnTo>
                <a:lnTo>
                  <a:pt x="3139870" y="244698"/>
                </a:lnTo>
                <a:lnTo>
                  <a:pt x="3126991" y="262729"/>
                </a:lnTo>
                <a:lnTo>
                  <a:pt x="3093506" y="280759"/>
                </a:lnTo>
                <a:lnTo>
                  <a:pt x="3057445" y="288487"/>
                </a:lnTo>
                <a:lnTo>
                  <a:pt x="2993050" y="285911"/>
                </a:lnTo>
                <a:lnTo>
                  <a:pt x="2859110" y="275608"/>
                </a:lnTo>
                <a:lnTo>
                  <a:pt x="2655624" y="270456"/>
                </a:lnTo>
                <a:lnTo>
                  <a:pt x="2441835" y="273032"/>
                </a:lnTo>
                <a:lnTo>
                  <a:pt x="2225470" y="280759"/>
                </a:lnTo>
                <a:lnTo>
                  <a:pt x="1880316" y="298790"/>
                </a:lnTo>
                <a:lnTo>
                  <a:pt x="1679405" y="316820"/>
                </a:lnTo>
                <a:lnTo>
                  <a:pt x="1483646" y="355457"/>
                </a:lnTo>
                <a:lnTo>
                  <a:pt x="1300766" y="378639"/>
                </a:lnTo>
                <a:lnTo>
                  <a:pt x="1092129" y="409548"/>
                </a:lnTo>
                <a:lnTo>
                  <a:pt x="904097" y="443033"/>
                </a:lnTo>
                <a:lnTo>
                  <a:pt x="752126" y="473942"/>
                </a:lnTo>
                <a:lnTo>
                  <a:pt x="613035" y="510003"/>
                </a:lnTo>
                <a:lnTo>
                  <a:pt x="502276" y="543488"/>
                </a:lnTo>
                <a:lnTo>
                  <a:pt x="453337" y="558943"/>
                </a:lnTo>
                <a:lnTo>
                  <a:pt x="432730" y="564094"/>
                </a:lnTo>
                <a:lnTo>
                  <a:pt x="401821" y="566670"/>
                </a:lnTo>
                <a:lnTo>
                  <a:pt x="358033" y="556367"/>
                </a:lnTo>
                <a:lnTo>
                  <a:pt x="314245" y="535761"/>
                </a:lnTo>
                <a:lnTo>
                  <a:pt x="265305" y="507427"/>
                </a:lnTo>
                <a:lnTo>
                  <a:pt x="188032" y="448185"/>
                </a:lnTo>
                <a:lnTo>
                  <a:pt x="103031" y="365760"/>
                </a:lnTo>
                <a:lnTo>
                  <a:pt x="36061" y="291062"/>
                </a:lnTo>
                <a:lnTo>
                  <a:pt x="15455" y="267880"/>
                </a:lnTo>
                <a:lnTo>
                  <a:pt x="0" y="242123"/>
                </a:lnTo>
                <a:lnTo>
                  <a:pt x="0" y="226668"/>
                </a:lnTo>
                <a:lnTo>
                  <a:pt x="5152" y="211213"/>
                </a:lnTo>
                <a:lnTo>
                  <a:pt x="12879" y="208638"/>
                </a:lnTo>
                <a:lnTo>
                  <a:pt x="28334" y="211213"/>
                </a:lnTo>
                <a:lnTo>
                  <a:pt x="51516" y="216365"/>
                </a:lnTo>
                <a:lnTo>
                  <a:pt x="87577" y="236971"/>
                </a:lnTo>
                <a:lnTo>
                  <a:pt x="149395" y="270456"/>
                </a:lnTo>
                <a:lnTo>
                  <a:pt x="200911" y="288487"/>
                </a:lnTo>
                <a:lnTo>
                  <a:pt x="257578" y="301365"/>
                </a:lnTo>
                <a:lnTo>
                  <a:pt x="332275" y="311668"/>
                </a:lnTo>
                <a:lnTo>
                  <a:pt x="419852" y="311668"/>
                </a:lnTo>
                <a:lnTo>
                  <a:pt x="618186" y="288487"/>
                </a:lnTo>
                <a:lnTo>
                  <a:pt x="1045765" y="234395"/>
                </a:lnTo>
                <a:lnTo>
                  <a:pt x="1491374" y="175152"/>
                </a:lnTo>
                <a:lnTo>
                  <a:pt x="1684557" y="136516"/>
                </a:lnTo>
                <a:lnTo>
                  <a:pt x="1877740" y="1159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EB40477-7E7F-6945-9C39-B1C48E7D0517}"/>
              </a:ext>
            </a:extLst>
          </p:cNvPr>
          <p:cNvSpPr/>
          <p:nvPr/>
        </p:nvSpPr>
        <p:spPr>
          <a:xfrm>
            <a:off x="3400425" y="2947988"/>
            <a:ext cx="474663" cy="1327150"/>
          </a:xfrm>
          <a:custGeom>
            <a:avLst/>
            <a:gdLst>
              <a:gd name="connsiteX0" fmla="*/ 397669 w 473869"/>
              <a:gd name="connsiteY0" fmla="*/ 454818 h 1326356"/>
              <a:gd name="connsiteX1" fmla="*/ 381000 w 473869"/>
              <a:gd name="connsiteY1" fmla="*/ 290512 h 1326356"/>
              <a:gd name="connsiteX2" fmla="*/ 359569 w 473869"/>
              <a:gd name="connsiteY2" fmla="*/ 142875 h 1326356"/>
              <a:gd name="connsiteX3" fmla="*/ 304800 w 473869"/>
              <a:gd name="connsiteY3" fmla="*/ 114300 h 1326356"/>
              <a:gd name="connsiteX4" fmla="*/ 228600 w 473869"/>
              <a:gd name="connsiteY4" fmla="*/ 76200 h 1326356"/>
              <a:gd name="connsiteX5" fmla="*/ 176213 w 473869"/>
              <a:gd name="connsiteY5" fmla="*/ 52387 h 1326356"/>
              <a:gd name="connsiteX6" fmla="*/ 104775 w 473869"/>
              <a:gd name="connsiteY6" fmla="*/ 21431 h 1326356"/>
              <a:gd name="connsiteX7" fmla="*/ 57150 w 473869"/>
              <a:gd name="connsiteY7" fmla="*/ 7143 h 1326356"/>
              <a:gd name="connsiteX8" fmla="*/ 21431 w 473869"/>
              <a:gd name="connsiteY8" fmla="*/ 0 h 1326356"/>
              <a:gd name="connsiteX9" fmla="*/ 4763 w 473869"/>
              <a:gd name="connsiteY9" fmla="*/ 4762 h 1326356"/>
              <a:gd name="connsiteX10" fmla="*/ 0 w 473869"/>
              <a:gd name="connsiteY10" fmla="*/ 19050 h 1326356"/>
              <a:gd name="connsiteX11" fmla="*/ 9525 w 473869"/>
              <a:gd name="connsiteY11" fmla="*/ 45243 h 1326356"/>
              <a:gd name="connsiteX12" fmla="*/ 33338 w 473869"/>
              <a:gd name="connsiteY12" fmla="*/ 83343 h 1326356"/>
              <a:gd name="connsiteX13" fmla="*/ 69056 w 473869"/>
              <a:gd name="connsiteY13" fmla="*/ 135731 h 1326356"/>
              <a:gd name="connsiteX14" fmla="*/ 95250 w 473869"/>
              <a:gd name="connsiteY14" fmla="*/ 190500 h 1326356"/>
              <a:gd name="connsiteX15" fmla="*/ 121444 w 473869"/>
              <a:gd name="connsiteY15" fmla="*/ 254793 h 1326356"/>
              <a:gd name="connsiteX16" fmla="*/ 145256 w 473869"/>
              <a:gd name="connsiteY16" fmla="*/ 361950 h 1326356"/>
              <a:gd name="connsiteX17" fmla="*/ 169069 w 473869"/>
              <a:gd name="connsiteY17" fmla="*/ 540543 h 1326356"/>
              <a:gd name="connsiteX18" fmla="*/ 185738 w 473869"/>
              <a:gd name="connsiteY18" fmla="*/ 688181 h 1326356"/>
              <a:gd name="connsiteX19" fmla="*/ 192881 w 473869"/>
              <a:gd name="connsiteY19" fmla="*/ 771525 h 1326356"/>
              <a:gd name="connsiteX20" fmla="*/ 197644 w 473869"/>
              <a:gd name="connsiteY20" fmla="*/ 859631 h 1326356"/>
              <a:gd name="connsiteX21" fmla="*/ 197644 w 473869"/>
              <a:gd name="connsiteY21" fmla="*/ 940593 h 1326356"/>
              <a:gd name="connsiteX22" fmla="*/ 190500 w 473869"/>
              <a:gd name="connsiteY22" fmla="*/ 1042987 h 1326356"/>
              <a:gd name="connsiteX23" fmla="*/ 183356 w 473869"/>
              <a:gd name="connsiteY23" fmla="*/ 1102518 h 1326356"/>
              <a:gd name="connsiteX24" fmla="*/ 197644 w 473869"/>
              <a:gd name="connsiteY24" fmla="*/ 1143000 h 1326356"/>
              <a:gd name="connsiteX25" fmla="*/ 228600 w 473869"/>
              <a:gd name="connsiteY25" fmla="*/ 1197768 h 1326356"/>
              <a:gd name="connsiteX26" fmla="*/ 257175 w 473869"/>
              <a:gd name="connsiteY26" fmla="*/ 1245393 h 1326356"/>
              <a:gd name="connsiteX27" fmla="*/ 280988 w 473869"/>
              <a:gd name="connsiteY27" fmla="*/ 1276350 h 1326356"/>
              <a:gd name="connsiteX28" fmla="*/ 304800 w 473869"/>
              <a:gd name="connsiteY28" fmla="*/ 1300162 h 1326356"/>
              <a:gd name="connsiteX29" fmla="*/ 326231 w 473869"/>
              <a:gd name="connsiteY29" fmla="*/ 1314450 h 1326356"/>
              <a:gd name="connsiteX30" fmla="*/ 350044 w 473869"/>
              <a:gd name="connsiteY30" fmla="*/ 1323975 h 1326356"/>
              <a:gd name="connsiteX31" fmla="*/ 373856 w 473869"/>
              <a:gd name="connsiteY31" fmla="*/ 1326356 h 1326356"/>
              <a:gd name="connsiteX32" fmla="*/ 409575 w 473869"/>
              <a:gd name="connsiteY32" fmla="*/ 1316831 h 1326356"/>
              <a:gd name="connsiteX33" fmla="*/ 435769 w 473869"/>
              <a:gd name="connsiteY33" fmla="*/ 1297781 h 1326356"/>
              <a:gd name="connsiteX34" fmla="*/ 452438 w 473869"/>
              <a:gd name="connsiteY34" fmla="*/ 1278731 h 1326356"/>
              <a:gd name="connsiteX35" fmla="*/ 459581 w 473869"/>
              <a:gd name="connsiteY35" fmla="*/ 1257300 h 1326356"/>
              <a:gd name="connsiteX36" fmla="*/ 466725 w 473869"/>
              <a:gd name="connsiteY36" fmla="*/ 1212056 h 1326356"/>
              <a:gd name="connsiteX37" fmla="*/ 473869 w 473869"/>
              <a:gd name="connsiteY37" fmla="*/ 1162050 h 1326356"/>
              <a:gd name="connsiteX38" fmla="*/ 471488 w 473869"/>
              <a:gd name="connsiteY38" fmla="*/ 1128712 h 1326356"/>
              <a:gd name="connsiteX39" fmla="*/ 452438 w 473869"/>
              <a:gd name="connsiteY39" fmla="*/ 995362 h 1326356"/>
              <a:gd name="connsiteX40" fmla="*/ 431006 w 473869"/>
              <a:gd name="connsiteY40" fmla="*/ 790575 h 1326356"/>
              <a:gd name="connsiteX41" fmla="*/ 397669 w 473869"/>
              <a:gd name="connsiteY41" fmla="*/ 454818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869" h="1326356">
                <a:moveTo>
                  <a:pt x="397669" y="454818"/>
                </a:moveTo>
                <a:lnTo>
                  <a:pt x="381000" y="290512"/>
                </a:lnTo>
                <a:lnTo>
                  <a:pt x="359569" y="142875"/>
                </a:lnTo>
                <a:lnTo>
                  <a:pt x="304800" y="114300"/>
                </a:lnTo>
                <a:lnTo>
                  <a:pt x="228600" y="76200"/>
                </a:lnTo>
                <a:lnTo>
                  <a:pt x="176213" y="52387"/>
                </a:lnTo>
                <a:lnTo>
                  <a:pt x="104775" y="21431"/>
                </a:lnTo>
                <a:lnTo>
                  <a:pt x="57150" y="7143"/>
                </a:lnTo>
                <a:lnTo>
                  <a:pt x="21431" y="0"/>
                </a:lnTo>
                <a:lnTo>
                  <a:pt x="4763" y="4762"/>
                </a:lnTo>
                <a:lnTo>
                  <a:pt x="0" y="19050"/>
                </a:lnTo>
                <a:lnTo>
                  <a:pt x="9525" y="45243"/>
                </a:lnTo>
                <a:lnTo>
                  <a:pt x="33338" y="83343"/>
                </a:lnTo>
                <a:lnTo>
                  <a:pt x="69056" y="135731"/>
                </a:lnTo>
                <a:lnTo>
                  <a:pt x="95250" y="190500"/>
                </a:lnTo>
                <a:lnTo>
                  <a:pt x="121444" y="254793"/>
                </a:lnTo>
                <a:lnTo>
                  <a:pt x="145256" y="361950"/>
                </a:lnTo>
                <a:lnTo>
                  <a:pt x="169069" y="540543"/>
                </a:lnTo>
                <a:lnTo>
                  <a:pt x="185738" y="688181"/>
                </a:lnTo>
                <a:lnTo>
                  <a:pt x="192881" y="771525"/>
                </a:lnTo>
                <a:lnTo>
                  <a:pt x="197644" y="859631"/>
                </a:lnTo>
                <a:lnTo>
                  <a:pt x="197644" y="940593"/>
                </a:lnTo>
                <a:lnTo>
                  <a:pt x="190500" y="1042987"/>
                </a:lnTo>
                <a:lnTo>
                  <a:pt x="183356" y="1102518"/>
                </a:lnTo>
                <a:lnTo>
                  <a:pt x="197644" y="1143000"/>
                </a:lnTo>
                <a:lnTo>
                  <a:pt x="228600" y="1197768"/>
                </a:lnTo>
                <a:lnTo>
                  <a:pt x="257175" y="1245393"/>
                </a:lnTo>
                <a:lnTo>
                  <a:pt x="280988" y="1276350"/>
                </a:lnTo>
                <a:lnTo>
                  <a:pt x="304800" y="1300162"/>
                </a:lnTo>
                <a:lnTo>
                  <a:pt x="326231" y="1314450"/>
                </a:lnTo>
                <a:lnTo>
                  <a:pt x="350044" y="1323975"/>
                </a:lnTo>
                <a:lnTo>
                  <a:pt x="373856" y="1326356"/>
                </a:lnTo>
                <a:lnTo>
                  <a:pt x="409575" y="1316831"/>
                </a:lnTo>
                <a:lnTo>
                  <a:pt x="435769" y="1297781"/>
                </a:lnTo>
                <a:lnTo>
                  <a:pt x="452438" y="1278731"/>
                </a:lnTo>
                <a:lnTo>
                  <a:pt x="459581" y="1257300"/>
                </a:lnTo>
                <a:lnTo>
                  <a:pt x="466725" y="1212056"/>
                </a:lnTo>
                <a:lnTo>
                  <a:pt x="473869" y="1162050"/>
                </a:lnTo>
                <a:lnTo>
                  <a:pt x="471488" y="1128712"/>
                </a:lnTo>
                <a:lnTo>
                  <a:pt x="452438" y="995362"/>
                </a:lnTo>
                <a:lnTo>
                  <a:pt x="431006" y="790575"/>
                </a:lnTo>
                <a:lnTo>
                  <a:pt x="397669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479DBCC-3D04-6C46-A09D-CD13F2931EB0}"/>
              </a:ext>
            </a:extLst>
          </p:cNvPr>
          <p:cNvSpPr/>
          <p:nvPr/>
        </p:nvSpPr>
        <p:spPr>
          <a:xfrm>
            <a:off x="3700463" y="2808288"/>
            <a:ext cx="2838450" cy="1225550"/>
          </a:xfrm>
          <a:custGeom>
            <a:avLst/>
            <a:gdLst>
              <a:gd name="connsiteX0" fmla="*/ 633412 w 2838450"/>
              <a:gd name="connsiteY0" fmla="*/ 200025 h 1226344"/>
              <a:gd name="connsiteX1" fmla="*/ 428625 w 2838450"/>
              <a:gd name="connsiteY1" fmla="*/ 228600 h 1226344"/>
              <a:gd name="connsiteX2" fmla="*/ 200025 w 2838450"/>
              <a:gd name="connsiteY2" fmla="*/ 264319 h 1226344"/>
              <a:gd name="connsiteX3" fmla="*/ 0 w 2838450"/>
              <a:gd name="connsiteY3" fmla="*/ 300037 h 1226344"/>
              <a:gd name="connsiteX4" fmla="*/ 30956 w 2838450"/>
              <a:gd name="connsiteY4" fmla="*/ 473869 h 1226344"/>
              <a:gd name="connsiteX5" fmla="*/ 197643 w 2838450"/>
              <a:gd name="connsiteY5" fmla="*/ 445294 h 1226344"/>
              <a:gd name="connsiteX6" fmla="*/ 419100 w 2838450"/>
              <a:gd name="connsiteY6" fmla="*/ 407194 h 1226344"/>
              <a:gd name="connsiteX7" fmla="*/ 647700 w 2838450"/>
              <a:gd name="connsiteY7" fmla="*/ 371475 h 1226344"/>
              <a:gd name="connsiteX8" fmla="*/ 888206 w 2838450"/>
              <a:gd name="connsiteY8" fmla="*/ 338137 h 1226344"/>
              <a:gd name="connsiteX9" fmla="*/ 1104900 w 2838450"/>
              <a:gd name="connsiteY9" fmla="*/ 309562 h 1226344"/>
              <a:gd name="connsiteX10" fmla="*/ 1140618 w 2838450"/>
              <a:gd name="connsiteY10" fmla="*/ 304800 h 1226344"/>
              <a:gd name="connsiteX11" fmla="*/ 1402556 w 2838450"/>
              <a:gd name="connsiteY11" fmla="*/ 280987 h 1226344"/>
              <a:gd name="connsiteX12" fmla="*/ 1688306 w 2838450"/>
              <a:gd name="connsiteY12" fmla="*/ 261937 h 1226344"/>
              <a:gd name="connsiteX13" fmla="*/ 1933575 w 2838450"/>
              <a:gd name="connsiteY13" fmla="*/ 250031 h 1226344"/>
              <a:gd name="connsiteX14" fmla="*/ 2128837 w 2838450"/>
              <a:gd name="connsiteY14" fmla="*/ 242887 h 1226344"/>
              <a:gd name="connsiteX15" fmla="*/ 2255043 w 2838450"/>
              <a:gd name="connsiteY15" fmla="*/ 242887 h 1226344"/>
              <a:gd name="connsiteX16" fmla="*/ 2324100 w 2838450"/>
              <a:gd name="connsiteY16" fmla="*/ 245269 h 1226344"/>
              <a:gd name="connsiteX17" fmla="*/ 2343150 w 2838450"/>
              <a:gd name="connsiteY17" fmla="*/ 250031 h 1226344"/>
              <a:gd name="connsiteX18" fmla="*/ 2364581 w 2838450"/>
              <a:gd name="connsiteY18" fmla="*/ 257175 h 1226344"/>
              <a:gd name="connsiteX19" fmla="*/ 2381250 w 2838450"/>
              <a:gd name="connsiteY19" fmla="*/ 269081 h 1226344"/>
              <a:gd name="connsiteX20" fmla="*/ 2393156 w 2838450"/>
              <a:gd name="connsiteY20" fmla="*/ 285750 h 1226344"/>
              <a:gd name="connsiteX21" fmla="*/ 2400300 w 2838450"/>
              <a:gd name="connsiteY21" fmla="*/ 309562 h 1226344"/>
              <a:gd name="connsiteX22" fmla="*/ 2405062 w 2838450"/>
              <a:gd name="connsiteY22" fmla="*/ 333375 h 1226344"/>
              <a:gd name="connsiteX23" fmla="*/ 2402681 w 2838450"/>
              <a:gd name="connsiteY23" fmla="*/ 354806 h 1226344"/>
              <a:gd name="connsiteX24" fmla="*/ 2397918 w 2838450"/>
              <a:gd name="connsiteY24" fmla="*/ 388144 h 1226344"/>
              <a:gd name="connsiteX25" fmla="*/ 2357437 w 2838450"/>
              <a:gd name="connsiteY25" fmla="*/ 581025 h 1226344"/>
              <a:gd name="connsiteX26" fmla="*/ 2314575 w 2838450"/>
              <a:gd name="connsiteY26" fmla="*/ 745331 h 1226344"/>
              <a:gd name="connsiteX27" fmla="*/ 2245518 w 2838450"/>
              <a:gd name="connsiteY27" fmla="*/ 976312 h 1226344"/>
              <a:gd name="connsiteX28" fmla="*/ 2252662 w 2838450"/>
              <a:gd name="connsiteY28" fmla="*/ 1123950 h 1226344"/>
              <a:gd name="connsiteX29" fmla="*/ 2264568 w 2838450"/>
              <a:gd name="connsiteY29" fmla="*/ 1169194 h 1226344"/>
              <a:gd name="connsiteX30" fmla="*/ 2283618 w 2838450"/>
              <a:gd name="connsiteY30" fmla="*/ 1195387 h 1226344"/>
              <a:gd name="connsiteX31" fmla="*/ 2297906 w 2838450"/>
              <a:gd name="connsiteY31" fmla="*/ 1207294 h 1226344"/>
              <a:gd name="connsiteX32" fmla="*/ 2319337 w 2838450"/>
              <a:gd name="connsiteY32" fmla="*/ 1216819 h 1226344"/>
              <a:gd name="connsiteX33" fmla="*/ 2340768 w 2838450"/>
              <a:gd name="connsiteY33" fmla="*/ 1223962 h 1226344"/>
              <a:gd name="connsiteX34" fmla="*/ 2359818 w 2838450"/>
              <a:gd name="connsiteY34" fmla="*/ 1226344 h 1226344"/>
              <a:gd name="connsiteX35" fmla="*/ 2390775 w 2838450"/>
              <a:gd name="connsiteY35" fmla="*/ 1219200 h 1226344"/>
              <a:gd name="connsiteX36" fmla="*/ 2412206 w 2838450"/>
              <a:gd name="connsiteY36" fmla="*/ 1204912 h 1226344"/>
              <a:gd name="connsiteX37" fmla="*/ 2436018 w 2838450"/>
              <a:gd name="connsiteY37" fmla="*/ 1176337 h 1226344"/>
              <a:gd name="connsiteX38" fmla="*/ 2457450 w 2838450"/>
              <a:gd name="connsiteY38" fmla="*/ 1116806 h 1226344"/>
              <a:gd name="connsiteX39" fmla="*/ 2516981 w 2838450"/>
              <a:gd name="connsiteY39" fmla="*/ 954881 h 1226344"/>
              <a:gd name="connsiteX40" fmla="*/ 2621756 w 2838450"/>
              <a:gd name="connsiteY40" fmla="*/ 647700 h 1226344"/>
              <a:gd name="connsiteX41" fmla="*/ 2671762 w 2838450"/>
              <a:gd name="connsiteY41" fmla="*/ 495300 h 1226344"/>
              <a:gd name="connsiteX42" fmla="*/ 2690812 w 2838450"/>
              <a:gd name="connsiteY42" fmla="*/ 461962 h 1226344"/>
              <a:gd name="connsiteX43" fmla="*/ 2721768 w 2838450"/>
              <a:gd name="connsiteY43" fmla="*/ 423862 h 1226344"/>
              <a:gd name="connsiteX44" fmla="*/ 2762250 w 2838450"/>
              <a:gd name="connsiteY44" fmla="*/ 378619 h 1226344"/>
              <a:gd name="connsiteX45" fmla="*/ 2812256 w 2838450"/>
              <a:gd name="connsiteY45" fmla="*/ 326231 h 1226344"/>
              <a:gd name="connsiteX46" fmla="*/ 2828925 w 2838450"/>
              <a:gd name="connsiteY46" fmla="*/ 304800 h 1226344"/>
              <a:gd name="connsiteX47" fmla="*/ 2838450 w 2838450"/>
              <a:gd name="connsiteY47" fmla="*/ 280987 h 1226344"/>
              <a:gd name="connsiteX48" fmla="*/ 2838450 w 2838450"/>
              <a:gd name="connsiteY48" fmla="*/ 261937 h 1226344"/>
              <a:gd name="connsiteX49" fmla="*/ 2831306 w 2838450"/>
              <a:gd name="connsiteY49" fmla="*/ 233362 h 1226344"/>
              <a:gd name="connsiteX50" fmla="*/ 2805112 w 2838450"/>
              <a:gd name="connsiteY50" fmla="*/ 195262 h 1226344"/>
              <a:gd name="connsiteX51" fmla="*/ 2743200 w 2838450"/>
              <a:gd name="connsiteY51" fmla="*/ 133350 h 1226344"/>
              <a:gd name="connsiteX52" fmla="*/ 2664618 w 2838450"/>
              <a:gd name="connsiteY52" fmla="*/ 69056 h 1226344"/>
              <a:gd name="connsiteX53" fmla="*/ 2593181 w 2838450"/>
              <a:gd name="connsiteY53" fmla="*/ 19050 h 1226344"/>
              <a:gd name="connsiteX54" fmla="*/ 2547937 w 2838450"/>
              <a:gd name="connsiteY54" fmla="*/ 0 h 1226344"/>
              <a:gd name="connsiteX55" fmla="*/ 2533650 w 2838450"/>
              <a:gd name="connsiteY55" fmla="*/ 0 h 1226344"/>
              <a:gd name="connsiteX56" fmla="*/ 2509837 w 2838450"/>
              <a:gd name="connsiteY56" fmla="*/ 2381 h 1226344"/>
              <a:gd name="connsiteX57" fmla="*/ 2433637 w 2838450"/>
              <a:gd name="connsiteY57" fmla="*/ 23812 h 1226344"/>
              <a:gd name="connsiteX58" fmla="*/ 2381250 w 2838450"/>
              <a:gd name="connsiteY58" fmla="*/ 42862 h 1226344"/>
              <a:gd name="connsiteX59" fmla="*/ 2305050 w 2838450"/>
              <a:gd name="connsiteY59" fmla="*/ 45244 h 1226344"/>
              <a:gd name="connsiteX60" fmla="*/ 2074068 w 2838450"/>
              <a:gd name="connsiteY60" fmla="*/ 54769 h 1226344"/>
              <a:gd name="connsiteX61" fmla="*/ 1678781 w 2838450"/>
              <a:gd name="connsiteY61" fmla="*/ 80962 h 1226344"/>
              <a:gd name="connsiteX62" fmla="*/ 1421606 w 2838450"/>
              <a:gd name="connsiteY62" fmla="*/ 102394 h 1226344"/>
              <a:gd name="connsiteX63" fmla="*/ 1314450 w 2838450"/>
              <a:gd name="connsiteY63" fmla="*/ 111919 h 1226344"/>
              <a:gd name="connsiteX64" fmla="*/ 1071562 w 2838450"/>
              <a:gd name="connsiteY64" fmla="*/ 138112 h 1226344"/>
              <a:gd name="connsiteX65" fmla="*/ 633412 w 2838450"/>
              <a:gd name="connsiteY65" fmla="*/ 2000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38450" h="1226344">
                <a:moveTo>
                  <a:pt x="633412" y="200025"/>
                </a:moveTo>
                <a:lnTo>
                  <a:pt x="428625" y="228600"/>
                </a:lnTo>
                <a:lnTo>
                  <a:pt x="200025" y="264319"/>
                </a:lnTo>
                <a:lnTo>
                  <a:pt x="0" y="300037"/>
                </a:lnTo>
                <a:lnTo>
                  <a:pt x="30956" y="473869"/>
                </a:lnTo>
                <a:lnTo>
                  <a:pt x="197643" y="445294"/>
                </a:lnTo>
                <a:lnTo>
                  <a:pt x="419100" y="407194"/>
                </a:lnTo>
                <a:lnTo>
                  <a:pt x="647700" y="371475"/>
                </a:lnTo>
                <a:lnTo>
                  <a:pt x="888206" y="338137"/>
                </a:lnTo>
                <a:lnTo>
                  <a:pt x="1104900" y="309562"/>
                </a:lnTo>
                <a:lnTo>
                  <a:pt x="1140618" y="304800"/>
                </a:lnTo>
                <a:lnTo>
                  <a:pt x="1402556" y="280987"/>
                </a:lnTo>
                <a:lnTo>
                  <a:pt x="1688306" y="261937"/>
                </a:lnTo>
                <a:lnTo>
                  <a:pt x="1933575" y="250031"/>
                </a:lnTo>
                <a:lnTo>
                  <a:pt x="2128837" y="242887"/>
                </a:lnTo>
                <a:lnTo>
                  <a:pt x="2255043" y="242887"/>
                </a:lnTo>
                <a:lnTo>
                  <a:pt x="2324100" y="245269"/>
                </a:lnTo>
                <a:lnTo>
                  <a:pt x="2343150" y="250031"/>
                </a:lnTo>
                <a:lnTo>
                  <a:pt x="2364581" y="257175"/>
                </a:lnTo>
                <a:lnTo>
                  <a:pt x="2381250" y="269081"/>
                </a:lnTo>
                <a:lnTo>
                  <a:pt x="2393156" y="285750"/>
                </a:lnTo>
                <a:lnTo>
                  <a:pt x="2400300" y="309562"/>
                </a:lnTo>
                <a:lnTo>
                  <a:pt x="2405062" y="333375"/>
                </a:lnTo>
                <a:lnTo>
                  <a:pt x="2402681" y="354806"/>
                </a:lnTo>
                <a:lnTo>
                  <a:pt x="2397918" y="388144"/>
                </a:lnTo>
                <a:lnTo>
                  <a:pt x="2357437" y="581025"/>
                </a:lnTo>
                <a:lnTo>
                  <a:pt x="2314575" y="745331"/>
                </a:lnTo>
                <a:lnTo>
                  <a:pt x="2245518" y="976312"/>
                </a:lnTo>
                <a:lnTo>
                  <a:pt x="2252662" y="1123950"/>
                </a:lnTo>
                <a:lnTo>
                  <a:pt x="2264568" y="1169194"/>
                </a:lnTo>
                <a:lnTo>
                  <a:pt x="2283618" y="1195387"/>
                </a:lnTo>
                <a:lnTo>
                  <a:pt x="2297906" y="1207294"/>
                </a:lnTo>
                <a:lnTo>
                  <a:pt x="2319337" y="1216819"/>
                </a:lnTo>
                <a:lnTo>
                  <a:pt x="2340768" y="1223962"/>
                </a:lnTo>
                <a:lnTo>
                  <a:pt x="2359818" y="1226344"/>
                </a:lnTo>
                <a:lnTo>
                  <a:pt x="2390775" y="1219200"/>
                </a:lnTo>
                <a:lnTo>
                  <a:pt x="2412206" y="1204912"/>
                </a:lnTo>
                <a:lnTo>
                  <a:pt x="2436018" y="1176337"/>
                </a:lnTo>
                <a:lnTo>
                  <a:pt x="2457450" y="1116806"/>
                </a:lnTo>
                <a:lnTo>
                  <a:pt x="2516981" y="954881"/>
                </a:lnTo>
                <a:lnTo>
                  <a:pt x="2621756" y="647700"/>
                </a:lnTo>
                <a:lnTo>
                  <a:pt x="2671762" y="495300"/>
                </a:lnTo>
                <a:lnTo>
                  <a:pt x="2690812" y="461962"/>
                </a:lnTo>
                <a:lnTo>
                  <a:pt x="2721768" y="423862"/>
                </a:lnTo>
                <a:lnTo>
                  <a:pt x="2762250" y="378619"/>
                </a:lnTo>
                <a:lnTo>
                  <a:pt x="2812256" y="326231"/>
                </a:lnTo>
                <a:lnTo>
                  <a:pt x="2828925" y="304800"/>
                </a:lnTo>
                <a:lnTo>
                  <a:pt x="2838450" y="280987"/>
                </a:lnTo>
                <a:lnTo>
                  <a:pt x="2838450" y="261937"/>
                </a:lnTo>
                <a:lnTo>
                  <a:pt x="2831306" y="233362"/>
                </a:lnTo>
                <a:lnTo>
                  <a:pt x="2805112" y="195262"/>
                </a:lnTo>
                <a:lnTo>
                  <a:pt x="2743200" y="133350"/>
                </a:lnTo>
                <a:lnTo>
                  <a:pt x="2664618" y="69056"/>
                </a:lnTo>
                <a:lnTo>
                  <a:pt x="2593181" y="19050"/>
                </a:lnTo>
                <a:lnTo>
                  <a:pt x="2547937" y="0"/>
                </a:lnTo>
                <a:lnTo>
                  <a:pt x="2533650" y="0"/>
                </a:lnTo>
                <a:lnTo>
                  <a:pt x="2509837" y="2381"/>
                </a:lnTo>
                <a:lnTo>
                  <a:pt x="2433637" y="23812"/>
                </a:lnTo>
                <a:lnTo>
                  <a:pt x="2381250" y="42862"/>
                </a:lnTo>
                <a:lnTo>
                  <a:pt x="2305050" y="45244"/>
                </a:lnTo>
                <a:lnTo>
                  <a:pt x="2074068" y="54769"/>
                </a:lnTo>
                <a:lnTo>
                  <a:pt x="1678781" y="80962"/>
                </a:lnTo>
                <a:lnTo>
                  <a:pt x="1421606" y="102394"/>
                </a:lnTo>
                <a:lnTo>
                  <a:pt x="1314450" y="111919"/>
                </a:lnTo>
                <a:lnTo>
                  <a:pt x="1071562" y="138112"/>
                </a:lnTo>
                <a:lnTo>
                  <a:pt x="633412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0CABE20-A857-674F-A3AC-30C06FCD96B8}"/>
              </a:ext>
            </a:extLst>
          </p:cNvPr>
          <p:cNvSpPr/>
          <p:nvPr/>
        </p:nvSpPr>
        <p:spPr>
          <a:xfrm>
            <a:off x="3789363" y="3763963"/>
            <a:ext cx="2254250" cy="349250"/>
          </a:xfrm>
          <a:custGeom>
            <a:avLst/>
            <a:gdLst>
              <a:gd name="connsiteX0" fmla="*/ 440531 w 2255044"/>
              <a:gd name="connsiteY0" fmla="*/ 121444 h 347663"/>
              <a:gd name="connsiteX1" fmla="*/ 609600 w 2255044"/>
              <a:gd name="connsiteY1" fmla="*/ 97632 h 347663"/>
              <a:gd name="connsiteX2" fmla="*/ 816769 w 2255044"/>
              <a:gd name="connsiteY2" fmla="*/ 69057 h 347663"/>
              <a:gd name="connsiteX3" fmla="*/ 1052512 w 2255044"/>
              <a:gd name="connsiteY3" fmla="*/ 40482 h 347663"/>
              <a:gd name="connsiteX4" fmla="*/ 1243012 w 2255044"/>
              <a:gd name="connsiteY4" fmla="*/ 21432 h 347663"/>
              <a:gd name="connsiteX5" fmla="*/ 1435894 w 2255044"/>
              <a:gd name="connsiteY5" fmla="*/ 14288 h 347663"/>
              <a:gd name="connsiteX6" fmla="*/ 1716881 w 2255044"/>
              <a:gd name="connsiteY6" fmla="*/ 4763 h 347663"/>
              <a:gd name="connsiteX7" fmla="*/ 1935956 w 2255044"/>
              <a:gd name="connsiteY7" fmla="*/ 0 h 347663"/>
              <a:gd name="connsiteX8" fmla="*/ 2255044 w 2255044"/>
              <a:gd name="connsiteY8" fmla="*/ 2382 h 347663"/>
              <a:gd name="connsiteX9" fmla="*/ 2228850 w 2255044"/>
              <a:gd name="connsiteY9" fmla="*/ 154782 h 347663"/>
              <a:gd name="connsiteX10" fmla="*/ 2000250 w 2255044"/>
              <a:gd name="connsiteY10" fmla="*/ 154782 h 347663"/>
              <a:gd name="connsiteX11" fmla="*/ 1726406 w 2255044"/>
              <a:gd name="connsiteY11" fmla="*/ 159544 h 347663"/>
              <a:gd name="connsiteX12" fmla="*/ 1469231 w 2255044"/>
              <a:gd name="connsiteY12" fmla="*/ 169069 h 347663"/>
              <a:gd name="connsiteX13" fmla="*/ 1238250 w 2255044"/>
              <a:gd name="connsiteY13" fmla="*/ 178594 h 347663"/>
              <a:gd name="connsiteX14" fmla="*/ 747712 w 2255044"/>
              <a:gd name="connsiteY14" fmla="*/ 250032 h 347663"/>
              <a:gd name="connsiteX15" fmla="*/ 581025 w 2255044"/>
              <a:gd name="connsiteY15" fmla="*/ 269082 h 347663"/>
              <a:gd name="connsiteX16" fmla="*/ 407194 w 2255044"/>
              <a:gd name="connsiteY16" fmla="*/ 290513 h 347663"/>
              <a:gd name="connsiteX17" fmla="*/ 211931 w 2255044"/>
              <a:gd name="connsiteY17" fmla="*/ 316707 h 347663"/>
              <a:gd name="connsiteX18" fmla="*/ 11906 w 2255044"/>
              <a:gd name="connsiteY18" fmla="*/ 347663 h 347663"/>
              <a:gd name="connsiteX19" fmla="*/ 0 w 2255044"/>
              <a:gd name="connsiteY19" fmla="*/ 188119 h 347663"/>
              <a:gd name="connsiteX20" fmla="*/ 207169 w 2255044"/>
              <a:gd name="connsiteY20" fmla="*/ 154782 h 347663"/>
              <a:gd name="connsiteX21" fmla="*/ 440531 w 2255044"/>
              <a:gd name="connsiteY21" fmla="*/ 1214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55044" h="347663">
                <a:moveTo>
                  <a:pt x="440531" y="121444"/>
                </a:moveTo>
                <a:lnTo>
                  <a:pt x="609600" y="97632"/>
                </a:lnTo>
                <a:lnTo>
                  <a:pt x="816769" y="69057"/>
                </a:lnTo>
                <a:lnTo>
                  <a:pt x="1052512" y="40482"/>
                </a:lnTo>
                <a:lnTo>
                  <a:pt x="1243012" y="21432"/>
                </a:lnTo>
                <a:lnTo>
                  <a:pt x="1435894" y="14288"/>
                </a:lnTo>
                <a:lnTo>
                  <a:pt x="1716881" y="4763"/>
                </a:lnTo>
                <a:lnTo>
                  <a:pt x="1935956" y="0"/>
                </a:lnTo>
                <a:lnTo>
                  <a:pt x="2255044" y="2382"/>
                </a:lnTo>
                <a:lnTo>
                  <a:pt x="2228850" y="154782"/>
                </a:lnTo>
                <a:lnTo>
                  <a:pt x="2000250" y="154782"/>
                </a:lnTo>
                <a:lnTo>
                  <a:pt x="1726406" y="159544"/>
                </a:lnTo>
                <a:lnTo>
                  <a:pt x="1469231" y="169069"/>
                </a:lnTo>
                <a:lnTo>
                  <a:pt x="1238250" y="178594"/>
                </a:lnTo>
                <a:lnTo>
                  <a:pt x="747712" y="250032"/>
                </a:lnTo>
                <a:lnTo>
                  <a:pt x="581025" y="269082"/>
                </a:lnTo>
                <a:lnTo>
                  <a:pt x="407194" y="290513"/>
                </a:lnTo>
                <a:lnTo>
                  <a:pt x="211931" y="316707"/>
                </a:lnTo>
                <a:lnTo>
                  <a:pt x="11906" y="347663"/>
                </a:lnTo>
                <a:lnTo>
                  <a:pt x="0" y="188119"/>
                </a:lnTo>
                <a:lnTo>
                  <a:pt x="207169" y="154782"/>
                </a:lnTo>
                <a:lnTo>
                  <a:pt x="44053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819EFE-1872-FD48-848A-238EBDE93E9D}"/>
              </a:ext>
            </a:extLst>
          </p:cNvPr>
          <p:cNvSpPr/>
          <p:nvPr/>
        </p:nvSpPr>
        <p:spPr>
          <a:xfrm rot="16200000">
            <a:off x="2549525" y="3470275"/>
            <a:ext cx="4632325" cy="568325"/>
          </a:xfrm>
          <a:custGeom>
            <a:avLst/>
            <a:gdLst>
              <a:gd name="connsiteX0" fmla="*/ 2392680 w 4632960"/>
              <a:gd name="connsiteY0" fmla="*/ 228600 h 567690"/>
              <a:gd name="connsiteX1" fmla="*/ 2964180 w 4632960"/>
              <a:gd name="connsiteY1" fmla="*/ 228600 h 567690"/>
              <a:gd name="connsiteX2" fmla="*/ 3794760 w 4632960"/>
              <a:gd name="connsiteY2" fmla="*/ 228600 h 567690"/>
              <a:gd name="connsiteX3" fmla="*/ 4118610 w 4632960"/>
              <a:gd name="connsiteY3" fmla="*/ 228600 h 567690"/>
              <a:gd name="connsiteX4" fmla="*/ 4210050 w 4632960"/>
              <a:gd name="connsiteY4" fmla="*/ 228600 h 567690"/>
              <a:gd name="connsiteX5" fmla="*/ 4290060 w 4632960"/>
              <a:gd name="connsiteY5" fmla="*/ 224790 h 567690"/>
              <a:gd name="connsiteX6" fmla="*/ 4373880 w 4632960"/>
              <a:gd name="connsiteY6" fmla="*/ 209550 h 567690"/>
              <a:gd name="connsiteX7" fmla="*/ 4411980 w 4632960"/>
              <a:gd name="connsiteY7" fmla="*/ 201930 h 567690"/>
              <a:gd name="connsiteX8" fmla="*/ 4461510 w 4632960"/>
              <a:gd name="connsiteY8" fmla="*/ 179070 h 567690"/>
              <a:gd name="connsiteX9" fmla="*/ 4488180 w 4632960"/>
              <a:gd name="connsiteY9" fmla="*/ 152400 h 567690"/>
              <a:gd name="connsiteX10" fmla="*/ 4522470 w 4632960"/>
              <a:gd name="connsiteY10" fmla="*/ 110490 h 567690"/>
              <a:gd name="connsiteX11" fmla="*/ 4541520 w 4632960"/>
              <a:gd name="connsiteY11" fmla="*/ 76200 h 567690"/>
              <a:gd name="connsiteX12" fmla="*/ 4556760 w 4632960"/>
              <a:gd name="connsiteY12" fmla="*/ 38100 h 567690"/>
              <a:gd name="connsiteX13" fmla="*/ 4568190 w 4632960"/>
              <a:gd name="connsiteY13" fmla="*/ 19050 h 567690"/>
              <a:gd name="connsiteX14" fmla="*/ 4575810 w 4632960"/>
              <a:gd name="connsiteY14" fmla="*/ 7620 h 567690"/>
              <a:gd name="connsiteX15" fmla="*/ 4583430 w 4632960"/>
              <a:gd name="connsiteY15" fmla="*/ 0 h 567690"/>
              <a:gd name="connsiteX16" fmla="*/ 4598670 w 4632960"/>
              <a:gd name="connsiteY16" fmla="*/ 0 h 567690"/>
              <a:gd name="connsiteX17" fmla="*/ 4613910 w 4632960"/>
              <a:gd name="connsiteY17" fmla="*/ 7620 h 567690"/>
              <a:gd name="connsiteX18" fmla="*/ 4625340 w 4632960"/>
              <a:gd name="connsiteY18" fmla="*/ 30480 h 567690"/>
              <a:gd name="connsiteX19" fmla="*/ 4629150 w 4632960"/>
              <a:gd name="connsiteY19" fmla="*/ 64770 h 567690"/>
              <a:gd name="connsiteX20" fmla="*/ 4632960 w 4632960"/>
              <a:gd name="connsiteY20" fmla="*/ 114300 h 567690"/>
              <a:gd name="connsiteX21" fmla="*/ 4632960 w 4632960"/>
              <a:gd name="connsiteY21" fmla="*/ 152400 h 567690"/>
              <a:gd name="connsiteX22" fmla="*/ 4625340 w 4632960"/>
              <a:gd name="connsiteY22" fmla="*/ 201930 h 567690"/>
              <a:gd name="connsiteX23" fmla="*/ 4617720 w 4632960"/>
              <a:gd name="connsiteY23" fmla="*/ 243840 h 567690"/>
              <a:gd name="connsiteX24" fmla="*/ 4602480 w 4632960"/>
              <a:gd name="connsiteY24" fmla="*/ 297180 h 567690"/>
              <a:gd name="connsiteX25" fmla="*/ 4572000 w 4632960"/>
              <a:gd name="connsiteY25" fmla="*/ 373380 h 567690"/>
              <a:gd name="connsiteX26" fmla="*/ 4530090 w 4632960"/>
              <a:gd name="connsiteY26" fmla="*/ 441960 h 567690"/>
              <a:gd name="connsiteX27" fmla="*/ 4476750 w 4632960"/>
              <a:gd name="connsiteY27" fmla="*/ 514350 h 567690"/>
              <a:gd name="connsiteX28" fmla="*/ 4446270 w 4632960"/>
              <a:gd name="connsiteY28" fmla="*/ 544830 h 567690"/>
              <a:gd name="connsiteX29" fmla="*/ 4415790 w 4632960"/>
              <a:gd name="connsiteY29" fmla="*/ 560070 h 567690"/>
              <a:gd name="connsiteX30" fmla="*/ 4381500 w 4632960"/>
              <a:gd name="connsiteY30" fmla="*/ 567690 h 567690"/>
              <a:gd name="connsiteX31" fmla="*/ 4358640 w 4632960"/>
              <a:gd name="connsiteY31" fmla="*/ 567690 h 567690"/>
              <a:gd name="connsiteX32" fmla="*/ 4309110 w 4632960"/>
              <a:gd name="connsiteY32" fmla="*/ 552450 h 567690"/>
              <a:gd name="connsiteX33" fmla="*/ 4278630 w 4632960"/>
              <a:gd name="connsiteY33" fmla="*/ 529590 h 567690"/>
              <a:gd name="connsiteX34" fmla="*/ 4236720 w 4632960"/>
              <a:gd name="connsiteY34" fmla="*/ 510540 h 567690"/>
              <a:gd name="connsiteX35" fmla="*/ 4118610 w 4632960"/>
              <a:gd name="connsiteY35" fmla="*/ 483870 h 567690"/>
              <a:gd name="connsiteX36" fmla="*/ 4065270 w 4632960"/>
              <a:gd name="connsiteY36" fmla="*/ 476250 h 567690"/>
              <a:gd name="connsiteX37" fmla="*/ 3992880 w 4632960"/>
              <a:gd name="connsiteY37" fmla="*/ 476250 h 567690"/>
              <a:gd name="connsiteX38" fmla="*/ 3718560 w 4632960"/>
              <a:gd name="connsiteY38" fmla="*/ 476250 h 567690"/>
              <a:gd name="connsiteX39" fmla="*/ 3139440 w 4632960"/>
              <a:gd name="connsiteY39" fmla="*/ 476250 h 567690"/>
              <a:gd name="connsiteX40" fmla="*/ 2232660 w 4632960"/>
              <a:gd name="connsiteY40" fmla="*/ 476250 h 567690"/>
              <a:gd name="connsiteX41" fmla="*/ 2026920 w 4632960"/>
              <a:gd name="connsiteY41" fmla="*/ 453390 h 567690"/>
              <a:gd name="connsiteX42" fmla="*/ 1744980 w 4632960"/>
              <a:gd name="connsiteY42" fmla="*/ 457200 h 567690"/>
              <a:gd name="connsiteX43" fmla="*/ 1245870 w 4632960"/>
              <a:gd name="connsiteY43" fmla="*/ 453390 h 567690"/>
              <a:gd name="connsiteX44" fmla="*/ 845820 w 4632960"/>
              <a:gd name="connsiteY44" fmla="*/ 453390 h 567690"/>
              <a:gd name="connsiteX45" fmla="*/ 594360 w 4632960"/>
              <a:gd name="connsiteY45" fmla="*/ 453390 h 567690"/>
              <a:gd name="connsiteX46" fmla="*/ 297180 w 4632960"/>
              <a:gd name="connsiteY46" fmla="*/ 453390 h 567690"/>
              <a:gd name="connsiteX47" fmla="*/ 140970 w 4632960"/>
              <a:gd name="connsiteY47" fmla="*/ 441960 h 567690"/>
              <a:gd name="connsiteX48" fmla="*/ 83820 w 4632960"/>
              <a:gd name="connsiteY48" fmla="*/ 434340 h 567690"/>
              <a:gd name="connsiteX49" fmla="*/ 41910 w 4632960"/>
              <a:gd name="connsiteY49" fmla="*/ 422910 h 567690"/>
              <a:gd name="connsiteX50" fmla="*/ 19050 w 4632960"/>
              <a:gd name="connsiteY50" fmla="*/ 411480 h 567690"/>
              <a:gd name="connsiteX51" fmla="*/ 3810 w 4632960"/>
              <a:gd name="connsiteY51" fmla="*/ 396240 h 567690"/>
              <a:gd name="connsiteX52" fmla="*/ 0 w 4632960"/>
              <a:gd name="connsiteY52" fmla="*/ 381000 h 567690"/>
              <a:gd name="connsiteX53" fmla="*/ 0 w 4632960"/>
              <a:gd name="connsiteY53" fmla="*/ 365760 h 567690"/>
              <a:gd name="connsiteX54" fmla="*/ 7620 w 4632960"/>
              <a:gd name="connsiteY54" fmla="*/ 346710 h 567690"/>
              <a:gd name="connsiteX55" fmla="*/ 41910 w 4632960"/>
              <a:gd name="connsiteY55" fmla="*/ 312420 h 567690"/>
              <a:gd name="connsiteX56" fmla="*/ 95250 w 4632960"/>
              <a:gd name="connsiteY56" fmla="*/ 270510 h 567690"/>
              <a:gd name="connsiteX57" fmla="*/ 167640 w 4632960"/>
              <a:gd name="connsiteY57" fmla="*/ 236220 h 567690"/>
              <a:gd name="connsiteX58" fmla="*/ 243840 w 4632960"/>
              <a:gd name="connsiteY58" fmla="*/ 213360 h 567690"/>
              <a:gd name="connsiteX59" fmla="*/ 304800 w 4632960"/>
              <a:gd name="connsiteY59" fmla="*/ 198120 h 567690"/>
              <a:gd name="connsiteX60" fmla="*/ 384810 w 4632960"/>
              <a:gd name="connsiteY60" fmla="*/ 186690 h 567690"/>
              <a:gd name="connsiteX61" fmla="*/ 426720 w 4632960"/>
              <a:gd name="connsiteY61" fmla="*/ 186690 h 567690"/>
              <a:gd name="connsiteX62" fmla="*/ 457200 w 4632960"/>
              <a:gd name="connsiteY62" fmla="*/ 186690 h 567690"/>
              <a:gd name="connsiteX63" fmla="*/ 487680 w 4632960"/>
              <a:gd name="connsiteY63" fmla="*/ 190500 h 567690"/>
              <a:gd name="connsiteX64" fmla="*/ 541020 w 4632960"/>
              <a:gd name="connsiteY64" fmla="*/ 201930 h 567690"/>
              <a:gd name="connsiteX65" fmla="*/ 640080 w 4632960"/>
              <a:gd name="connsiteY65" fmla="*/ 213360 h 567690"/>
              <a:gd name="connsiteX66" fmla="*/ 845820 w 4632960"/>
              <a:gd name="connsiteY66" fmla="*/ 228600 h 567690"/>
              <a:gd name="connsiteX67" fmla="*/ 1101090 w 4632960"/>
              <a:gd name="connsiteY67" fmla="*/ 228600 h 567690"/>
              <a:gd name="connsiteX68" fmla="*/ 1428750 w 4632960"/>
              <a:gd name="connsiteY68" fmla="*/ 228600 h 567690"/>
              <a:gd name="connsiteX69" fmla="*/ 1946910 w 4632960"/>
              <a:gd name="connsiteY69" fmla="*/ 228600 h 567690"/>
              <a:gd name="connsiteX70" fmla="*/ 2392680 w 4632960"/>
              <a:gd name="connsiteY70" fmla="*/ 228600 h 56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32960" h="567690">
                <a:moveTo>
                  <a:pt x="2392680" y="228600"/>
                </a:moveTo>
                <a:lnTo>
                  <a:pt x="2964180" y="228600"/>
                </a:lnTo>
                <a:lnTo>
                  <a:pt x="3794760" y="228600"/>
                </a:lnTo>
                <a:lnTo>
                  <a:pt x="4118610" y="228600"/>
                </a:lnTo>
                <a:lnTo>
                  <a:pt x="4210050" y="228600"/>
                </a:lnTo>
                <a:lnTo>
                  <a:pt x="4290060" y="224790"/>
                </a:lnTo>
                <a:lnTo>
                  <a:pt x="4373880" y="209550"/>
                </a:lnTo>
                <a:lnTo>
                  <a:pt x="4411980" y="201930"/>
                </a:lnTo>
                <a:lnTo>
                  <a:pt x="4461510" y="179070"/>
                </a:lnTo>
                <a:lnTo>
                  <a:pt x="4488180" y="152400"/>
                </a:lnTo>
                <a:lnTo>
                  <a:pt x="4522470" y="110490"/>
                </a:lnTo>
                <a:lnTo>
                  <a:pt x="4541520" y="76200"/>
                </a:lnTo>
                <a:lnTo>
                  <a:pt x="4556760" y="38100"/>
                </a:lnTo>
                <a:lnTo>
                  <a:pt x="4568190" y="19050"/>
                </a:lnTo>
                <a:lnTo>
                  <a:pt x="4575810" y="7620"/>
                </a:lnTo>
                <a:lnTo>
                  <a:pt x="4583430" y="0"/>
                </a:lnTo>
                <a:lnTo>
                  <a:pt x="4598670" y="0"/>
                </a:lnTo>
                <a:lnTo>
                  <a:pt x="4613910" y="7620"/>
                </a:lnTo>
                <a:lnTo>
                  <a:pt x="4625340" y="30480"/>
                </a:lnTo>
                <a:lnTo>
                  <a:pt x="4629150" y="64770"/>
                </a:lnTo>
                <a:lnTo>
                  <a:pt x="4632960" y="114300"/>
                </a:lnTo>
                <a:lnTo>
                  <a:pt x="4632960" y="152400"/>
                </a:lnTo>
                <a:lnTo>
                  <a:pt x="4625340" y="201930"/>
                </a:lnTo>
                <a:lnTo>
                  <a:pt x="4617720" y="243840"/>
                </a:lnTo>
                <a:lnTo>
                  <a:pt x="4602480" y="297180"/>
                </a:lnTo>
                <a:lnTo>
                  <a:pt x="4572000" y="373380"/>
                </a:lnTo>
                <a:lnTo>
                  <a:pt x="4530090" y="441960"/>
                </a:lnTo>
                <a:lnTo>
                  <a:pt x="4476750" y="514350"/>
                </a:lnTo>
                <a:lnTo>
                  <a:pt x="4446270" y="544830"/>
                </a:lnTo>
                <a:lnTo>
                  <a:pt x="4415790" y="560070"/>
                </a:lnTo>
                <a:lnTo>
                  <a:pt x="4381500" y="567690"/>
                </a:lnTo>
                <a:lnTo>
                  <a:pt x="4358640" y="567690"/>
                </a:lnTo>
                <a:lnTo>
                  <a:pt x="4309110" y="552450"/>
                </a:lnTo>
                <a:lnTo>
                  <a:pt x="4278630" y="529590"/>
                </a:lnTo>
                <a:lnTo>
                  <a:pt x="4236720" y="510540"/>
                </a:lnTo>
                <a:lnTo>
                  <a:pt x="4118610" y="483870"/>
                </a:lnTo>
                <a:lnTo>
                  <a:pt x="4065270" y="476250"/>
                </a:lnTo>
                <a:lnTo>
                  <a:pt x="3992880" y="476250"/>
                </a:lnTo>
                <a:lnTo>
                  <a:pt x="3718560" y="476250"/>
                </a:lnTo>
                <a:lnTo>
                  <a:pt x="3139440" y="476250"/>
                </a:lnTo>
                <a:lnTo>
                  <a:pt x="2232660" y="476250"/>
                </a:lnTo>
                <a:lnTo>
                  <a:pt x="2026920" y="453390"/>
                </a:lnTo>
                <a:lnTo>
                  <a:pt x="1744980" y="457200"/>
                </a:lnTo>
                <a:lnTo>
                  <a:pt x="1245870" y="453390"/>
                </a:lnTo>
                <a:lnTo>
                  <a:pt x="845820" y="453390"/>
                </a:lnTo>
                <a:lnTo>
                  <a:pt x="594360" y="453390"/>
                </a:lnTo>
                <a:lnTo>
                  <a:pt x="297180" y="453390"/>
                </a:lnTo>
                <a:lnTo>
                  <a:pt x="140970" y="441960"/>
                </a:lnTo>
                <a:lnTo>
                  <a:pt x="83820" y="434340"/>
                </a:lnTo>
                <a:lnTo>
                  <a:pt x="41910" y="422910"/>
                </a:lnTo>
                <a:lnTo>
                  <a:pt x="19050" y="411480"/>
                </a:lnTo>
                <a:lnTo>
                  <a:pt x="3810" y="396240"/>
                </a:lnTo>
                <a:lnTo>
                  <a:pt x="0" y="381000"/>
                </a:lnTo>
                <a:lnTo>
                  <a:pt x="0" y="365760"/>
                </a:lnTo>
                <a:lnTo>
                  <a:pt x="7620" y="346710"/>
                </a:lnTo>
                <a:lnTo>
                  <a:pt x="41910" y="312420"/>
                </a:lnTo>
                <a:lnTo>
                  <a:pt x="95250" y="270510"/>
                </a:lnTo>
                <a:lnTo>
                  <a:pt x="167640" y="236220"/>
                </a:lnTo>
                <a:lnTo>
                  <a:pt x="243840" y="213360"/>
                </a:lnTo>
                <a:lnTo>
                  <a:pt x="304800" y="198120"/>
                </a:lnTo>
                <a:lnTo>
                  <a:pt x="384810" y="186690"/>
                </a:lnTo>
                <a:lnTo>
                  <a:pt x="426720" y="186690"/>
                </a:lnTo>
                <a:lnTo>
                  <a:pt x="457200" y="186690"/>
                </a:lnTo>
                <a:lnTo>
                  <a:pt x="487680" y="190500"/>
                </a:lnTo>
                <a:lnTo>
                  <a:pt x="541020" y="201930"/>
                </a:lnTo>
                <a:lnTo>
                  <a:pt x="640080" y="213360"/>
                </a:lnTo>
                <a:lnTo>
                  <a:pt x="845820" y="228600"/>
                </a:lnTo>
                <a:lnTo>
                  <a:pt x="1101090" y="228600"/>
                </a:lnTo>
                <a:lnTo>
                  <a:pt x="1428750" y="228600"/>
                </a:lnTo>
                <a:lnTo>
                  <a:pt x="1946910" y="228600"/>
                </a:lnTo>
                <a:lnTo>
                  <a:pt x="2392680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55119EB-1392-B140-9EEA-577D758DCED5}"/>
              </a:ext>
            </a:extLst>
          </p:cNvPr>
          <p:cNvSpPr/>
          <p:nvPr/>
        </p:nvSpPr>
        <p:spPr>
          <a:xfrm>
            <a:off x="2790825" y="3914775"/>
            <a:ext cx="2085975" cy="1684338"/>
          </a:xfrm>
          <a:custGeom>
            <a:avLst/>
            <a:gdLst>
              <a:gd name="connsiteX0" fmla="*/ 1469231 w 2085975"/>
              <a:gd name="connsiteY0" fmla="*/ 490538 h 1683544"/>
              <a:gd name="connsiteX1" fmla="*/ 1538288 w 2085975"/>
              <a:gd name="connsiteY1" fmla="*/ 407194 h 1683544"/>
              <a:gd name="connsiteX2" fmla="*/ 1612106 w 2085975"/>
              <a:gd name="connsiteY2" fmla="*/ 311944 h 1683544"/>
              <a:gd name="connsiteX3" fmla="*/ 1719263 w 2085975"/>
              <a:gd name="connsiteY3" fmla="*/ 169069 h 1683544"/>
              <a:gd name="connsiteX4" fmla="*/ 1814513 w 2085975"/>
              <a:gd name="connsiteY4" fmla="*/ 40481 h 1683544"/>
              <a:gd name="connsiteX5" fmla="*/ 2085975 w 2085975"/>
              <a:gd name="connsiteY5" fmla="*/ 0 h 1683544"/>
              <a:gd name="connsiteX6" fmla="*/ 2085975 w 2085975"/>
              <a:gd name="connsiteY6" fmla="*/ 138113 h 1683544"/>
              <a:gd name="connsiteX7" fmla="*/ 2016919 w 2085975"/>
              <a:gd name="connsiteY7" fmla="*/ 235744 h 1683544"/>
              <a:gd name="connsiteX8" fmla="*/ 1909763 w 2085975"/>
              <a:gd name="connsiteY8" fmla="*/ 361950 h 1683544"/>
              <a:gd name="connsiteX9" fmla="*/ 1797844 w 2085975"/>
              <a:gd name="connsiteY9" fmla="*/ 485775 h 1683544"/>
              <a:gd name="connsiteX10" fmla="*/ 1681163 w 2085975"/>
              <a:gd name="connsiteY10" fmla="*/ 604838 h 1683544"/>
              <a:gd name="connsiteX11" fmla="*/ 1552575 w 2085975"/>
              <a:gd name="connsiteY11" fmla="*/ 731044 h 1683544"/>
              <a:gd name="connsiteX12" fmla="*/ 1433513 w 2085975"/>
              <a:gd name="connsiteY12" fmla="*/ 838200 h 1683544"/>
              <a:gd name="connsiteX13" fmla="*/ 1283494 w 2085975"/>
              <a:gd name="connsiteY13" fmla="*/ 966788 h 1683544"/>
              <a:gd name="connsiteX14" fmla="*/ 1169194 w 2085975"/>
              <a:gd name="connsiteY14" fmla="*/ 1059656 h 1683544"/>
              <a:gd name="connsiteX15" fmla="*/ 1047750 w 2085975"/>
              <a:gd name="connsiteY15" fmla="*/ 1157288 h 1683544"/>
              <a:gd name="connsiteX16" fmla="*/ 897731 w 2085975"/>
              <a:gd name="connsiteY16" fmla="*/ 1257300 h 1683544"/>
              <a:gd name="connsiteX17" fmla="*/ 731044 w 2085975"/>
              <a:gd name="connsiteY17" fmla="*/ 1362075 h 1683544"/>
              <a:gd name="connsiteX18" fmla="*/ 566738 w 2085975"/>
              <a:gd name="connsiteY18" fmla="*/ 1454944 h 1683544"/>
              <a:gd name="connsiteX19" fmla="*/ 364331 w 2085975"/>
              <a:gd name="connsiteY19" fmla="*/ 1557338 h 1683544"/>
              <a:gd name="connsiteX20" fmla="*/ 207169 w 2085975"/>
              <a:gd name="connsiteY20" fmla="*/ 1624013 h 1683544"/>
              <a:gd name="connsiteX21" fmla="*/ 50006 w 2085975"/>
              <a:gd name="connsiteY21" fmla="*/ 1683544 h 1683544"/>
              <a:gd name="connsiteX22" fmla="*/ 28575 w 2085975"/>
              <a:gd name="connsiteY22" fmla="*/ 1681163 h 1683544"/>
              <a:gd name="connsiteX23" fmla="*/ 9525 w 2085975"/>
              <a:gd name="connsiteY23" fmla="*/ 1674019 h 1683544"/>
              <a:gd name="connsiteX24" fmla="*/ 0 w 2085975"/>
              <a:gd name="connsiteY24" fmla="*/ 1662113 h 1683544"/>
              <a:gd name="connsiteX25" fmla="*/ 4763 w 2085975"/>
              <a:gd name="connsiteY25" fmla="*/ 1645444 h 1683544"/>
              <a:gd name="connsiteX26" fmla="*/ 19050 w 2085975"/>
              <a:gd name="connsiteY26" fmla="*/ 1626394 h 1683544"/>
              <a:gd name="connsiteX27" fmla="*/ 28575 w 2085975"/>
              <a:gd name="connsiteY27" fmla="*/ 1619250 h 1683544"/>
              <a:gd name="connsiteX28" fmla="*/ 73819 w 2085975"/>
              <a:gd name="connsiteY28" fmla="*/ 1593056 h 1683544"/>
              <a:gd name="connsiteX29" fmla="*/ 221456 w 2085975"/>
              <a:gd name="connsiteY29" fmla="*/ 1519238 h 1683544"/>
              <a:gd name="connsiteX30" fmla="*/ 409575 w 2085975"/>
              <a:gd name="connsiteY30" fmla="*/ 1414463 h 1683544"/>
              <a:gd name="connsiteX31" fmla="*/ 559594 w 2085975"/>
              <a:gd name="connsiteY31" fmla="*/ 1326356 h 1683544"/>
              <a:gd name="connsiteX32" fmla="*/ 695325 w 2085975"/>
              <a:gd name="connsiteY32" fmla="*/ 1235869 h 1683544"/>
              <a:gd name="connsiteX33" fmla="*/ 823913 w 2085975"/>
              <a:gd name="connsiteY33" fmla="*/ 1138238 h 1683544"/>
              <a:gd name="connsiteX34" fmla="*/ 904875 w 2085975"/>
              <a:gd name="connsiteY34" fmla="*/ 1073944 h 1683544"/>
              <a:gd name="connsiteX35" fmla="*/ 1069181 w 2085975"/>
              <a:gd name="connsiteY35" fmla="*/ 919163 h 1683544"/>
              <a:gd name="connsiteX36" fmla="*/ 1257300 w 2085975"/>
              <a:gd name="connsiteY36" fmla="*/ 731044 h 1683544"/>
              <a:gd name="connsiteX37" fmla="*/ 1469231 w 2085975"/>
              <a:gd name="connsiteY37" fmla="*/ 4905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5975" h="1683544">
                <a:moveTo>
                  <a:pt x="1469231" y="490538"/>
                </a:moveTo>
                <a:lnTo>
                  <a:pt x="1538288" y="407194"/>
                </a:lnTo>
                <a:lnTo>
                  <a:pt x="1612106" y="311944"/>
                </a:lnTo>
                <a:lnTo>
                  <a:pt x="1719263" y="169069"/>
                </a:lnTo>
                <a:lnTo>
                  <a:pt x="1814513" y="40481"/>
                </a:lnTo>
                <a:lnTo>
                  <a:pt x="2085975" y="0"/>
                </a:lnTo>
                <a:lnTo>
                  <a:pt x="2085975" y="138113"/>
                </a:lnTo>
                <a:lnTo>
                  <a:pt x="2016919" y="235744"/>
                </a:lnTo>
                <a:lnTo>
                  <a:pt x="1909763" y="361950"/>
                </a:lnTo>
                <a:lnTo>
                  <a:pt x="1797844" y="485775"/>
                </a:lnTo>
                <a:lnTo>
                  <a:pt x="1681163" y="604838"/>
                </a:lnTo>
                <a:lnTo>
                  <a:pt x="1552575" y="731044"/>
                </a:lnTo>
                <a:lnTo>
                  <a:pt x="1433513" y="838200"/>
                </a:lnTo>
                <a:lnTo>
                  <a:pt x="1283494" y="966788"/>
                </a:lnTo>
                <a:lnTo>
                  <a:pt x="1169194" y="1059656"/>
                </a:lnTo>
                <a:lnTo>
                  <a:pt x="1047750" y="1157288"/>
                </a:lnTo>
                <a:lnTo>
                  <a:pt x="897731" y="1257300"/>
                </a:lnTo>
                <a:lnTo>
                  <a:pt x="731044" y="1362075"/>
                </a:lnTo>
                <a:lnTo>
                  <a:pt x="566738" y="1454944"/>
                </a:lnTo>
                <a:lnTo>
                  <a:pt x="364331" y="1557338"/>
                </a:lnTo>
                <a:lnTo>
                  <a:pt x="207169" y="1624013"/>
                </a:lnTo>
                <a:lnTo>
                  <a:pt x="50006" y="1683544"/>
                </a:lnTo>
                <a:lnTo>
                  <a:pt x="28575" y="1681163"/>
                </a:lnTo>
                <a:lnTo>
                  <a:pt x="9525" y="1674019"/>
                </a:lnTo>
                <a:lnTo>
                  <a:pt x="0" y="1662113"/>
                </a:lnTo>
                <a:lnTo>
                  <a:pt x="4763" y="1645444"/>
                </a:lnTo>
                <a:lnTo>
                  <a:pt x="19050" y="1626394"/>
                </a:lnTo>
                <a:lnTo>
                  <a:pt x="28575" y="1619250"/>
                </a:lnTo>
                <a:lnTo>
                  <a:pt x="73819" y="1593056"/>
                </a:lnTo>
                <a:lnTo>
                  <a:pt x="221456" y="1519238"/>
                </a:lnTo>
                <a:lnTo>
                  <a:pt x="409575" y="1414463"/>
                </a:lnTo>
                <a:lnTo>
                  <a:pt x="559594" y="1326356"/>
                </a:lnTo>
                <a:lnTo>
                  <a:pt x="695325" y="1235869"/>
                </a:lnTo>
                <a:lnTo>
                  <a:pt x="823913" y="1138238"/>
                </a:lnTo>
                <a:lnTo>
                  <a:pt x="904875" y="1073944"/>
                </a:lnTo>
                <a:lnTo>
                  <a:pt x="1069181" y="919163"/>
                </a:lnTo>
                <a:lnTo>
                  <a:pt x="1257300" y="731044"/>
                </a:lnTo>
                <a:lnTo>
                  <a:pt x="1469231" y="4905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C0BAA1-4FF5-3E4E-9CE4-771BB4741557}"/>
              </a:ext>
            </a:extLst>
          </p:cNvPr>
          <p:cNvSpPr/>
          <p:nvPr/>
        </p:nvSpPr>
        <p:spPr>
          <a:xfrm>
            <a:off x="4979988" y="3900488"/>
            <a:ext cx="2373312" cy="1606550"/>
          </a:xfrm>
          <a:custGeom>
            <a:avLst/>
            <a:gdLst>
              <a:gd name="connsiteX0" fmla="*/ 333375 w 2374106"/>
              <a:gd name="connsiteY0" fmla="*/ 457200 h 1607343"/>
              <a:gd name="connsiteX1" fmla="*/ 245269 w 2374106"/>
              <a:gd name="connsiteY1" fmla="*/ 364331 h 1607343"/>
              <a:gd name="connsiteX2" fmla="*/ 150019 w 2374106"/>
              <a:gd name="connsiteY2" fmla="*/ 259556 h 1607343"/>
              <a:gd name="connsiteX3" fmla="*/ 69056 w 2374106"/>
              <a:gd name="connsiteY3" fmla="*/ 171450 h 1607343"/>
              <a:gd name="connsiteX4" fmla="*/ 0 w 2374106"/>
              <a:gd name="connsiteY4" fmla="*/ 100012 h 1607343"/>
              <a:gd name="connsiteX5" fmla="*/ 0 w 2374106"/>
              <a:gd name="connsiteY5" fmla="*/ 0 h 1607343"/>
              <a:gd name="connsiteX6" fmla="*/ 54769 w 2374106"/>
              <a:gd name="connsiteY6" fmla="*/ 2381 h 1607343"/>
              <a:gd name="connsiteX7" fmla="*/ 119062 w 2374106"/>
              <a:gd name="connsiteY7" fmla="*/ 76200 h 1607343"/>
              <a:gd name="connsiteX8" fmla="*/ 161925 w 2374106"/>
              <a:gd name="connsiteY8" fmla="*/ 119062 h 1607343"/>
              <a:gd name="connsiteX9" fmla="*/ 221456 w 2374106"/>
              <a:gd name="connsiteY9" fmla="*/ 171450 h 1607343"/>
              <a:gd name="connsiteX10" fmla="*/ 304800 w 2374106"/>
              <a:gd name="connsiteY10" fmla="*/ 245268 h 1607343"/>
              <a:gd name="connsiteX11" fmla="*/ 416719 w 2374106"/>
              <a:gd name="connsiteY11" fmla="*/ 340518 h 1607343"/>
              <a:gd name="connsiteX12" fmla="*/ 542925 w 2374106"/>
              <a:gd name="connsiteY12" fmla="*/ 442912 h 1607343"/>
              <a:gd name="connsiteX13" fmla="*/ 671512 w 2374106"/>
              <a:gd name="connsiteY13" fmla="*/ 540543 h 1607343"/>
              <a:gd name="connsiteX14" fmla="*/ 776287 w 2374106"/>
              <a:gd name="connsiteY14" fmla="*/ 621506 h 1607343"/>
              <a:gd name="connsiteX15" fmla="*/ 864394 w 2374106"/>
              <a:gd name="connsiteY15" fmla="*/ 683418 h 1607343"/>
              <a:gd name="connsiteX16" fmla="*/ 995362 w 2374106"/>
              <a:gd name="connsiteY16" fmla="*/ 773906 h 1607343"/>
              <a:gd name="connsiteX17" fmla="*/ 1185862 w 2374106"/>
              <a:gd name="connsiteY17" fmla="*/ 897731 h 1607343"/>
              <a:gd name="connsiteX18" fmla="*/ 1373981 w 2374106"/>
              <a:gd name="connsiteY18" fmla="*/ 1012031 h 1607343"/>
              <a:gd name="connsiteX19" fmla="*/ 1516856 w 2374106"/>
              <a:gd name="connsiteY19" fmla="*/ 1092993 h 1607343"/>
              <a:gd name="connsiteX20" fmla="*/ 1659731 w 2374106"/>
              <a:gd name="connsiteY20" fmla="*/ 1173956 h 1607343"/>
              <a:gd name="connsiteX21" fmla="*/ 1864519 w 2374106"/>
              <a:gd name="connsiteY21" fmla="*/ 1285875 h 1607343"/>
              <a:gd name="connsiteX22" fmla="*/ 2145506 w 2374106"/>
              <a:gd name="connsiteY22" fmla="*/ 1426368 h 1607343"/>
              <a:gd name="connsiteX23" fmla="*/ 2343150 w 2374106"/>
              <a:gd name="connsiteY23" fmla="*/ 1521618 h 1607343"/>
              <a:gd name="connsiteX24" fmla="*/ 2366962 w 2374106"/>
              <a:gd name="connsiteY24" fmla="*/ 1535906 h 1607343"/>
              <a:gd name="connsiteX25" fmla="*/ 2374106 w 2374106"/>
              <a:gd name="connsiteY25" fmla="*/ 1545431 h 1607343"/>
              <a:gd name="connsiteX26" fmla="*/ 2374106 w 2374106"/>
              <a:gd name="connsiteY26" fmla="*/ 1552575 h 1607343"/>
              <a:gd name="connsiteX27" fmla="*/ 2364581 w 2374106"/>
              <a:gd name="connsiteY27" fmla="*/ 1569243 h 1607343"/>
              <a:gd name="connsiteX28" fmla="*/ 2340769 w 2374106"/>
              <a:gd name="connsiteY28" fmla="*/ 1581150 h 1607343"/>
              <a:gd name="connsiteX29" fmla="*/ 2293144 w 2374106"/>
              <a:gd name="connsiteY29" fmla="*/ 1585912 h 1607343"/>
              <a:gd name="connsiteX30" fmla="*/ 2126456 w 2374106"/>
              <a:gd name="connsiteY30" fmla="*/ 1593056 h 1607343"/>
              <a:gd name="connsiteX31" fmla="*/ 1919287 w 2374106"/>
              <a:gd name="connsiteY31" fmla="*/ 1602581 h 1607343"/>
              <a:gd name="connsiteX32" fmla="*/ 1743075 w 2374106"/>
              <a:gd name="connsiteY32" fmla="*/ 1607343 h 1607343"/>
              <a:gd name="connsiteX33" fmla="*/ 1714500 w 2374106"/>
              <a:gd name="connsiteY33" fmla="*/ 1602581 h 1607343"/>
              <a:gd name="connsiteX34" fmla="*/ 1659731 w 2374106"/>
              <a:gd name="connsiteY34" fmla="*/ 1590675 h 1607343"/>
              <a:gd name="connsiteX35" fmla="*/ 1614487 w 2374106"/>
              <a:gd name="connsiteY35" fmla="*/ 1574006 h 1607343"/>
              <a:gd name="connsiteX36" fmla="*/ 1569244 w 2374106"/>
              <a:gd name="connsiteY36" fmla="*/ 1550193 h 1607343"/>
              <a:gd name="connsiteX37" fmla="*/ 1471612 w 2374106"/>
              <a:gd name="connsiteY37" fmla="*/ 1476375 h 1607343"/>
              <a:gd name="connsiteX38" fmla="*/ 1326356 w 2374106"/>
              <a:gd name="connsiteY38" fmla="*/ 1364456 h 1607343"/>
              <a:gd name="connsiteX39" fmla="*/ 1143000 w 2374106"/>
              <a:gd name="connsiteY39" fmla="*/ 1214437 h 1607343"/>
              <a:gd name="connsiteX40" fmla="*/ 964406 w 2374106"/>
              <a:gd name="connsiteY40" fmla="*/ 1062037 h 1607343"/>
              <a:gd name="connsiteX41" fmla="*/ 804862 w 2374106"/>
              <a:gd name="connsiteY41" fmla="*/ 921543 h 1607343"/>
              <a:gd name="connsiteX42" fmla="*/ 583406 w 2374106"/>
              <a:gd name="connsiteY42" fmla="*/ 709612 h 1607343"/>
              <a:gd name="connsiteX43" fmla="*/ 388144 w 2374106"/>
              <a:gd name="connsiteY43" fmla="*/ 514350 h 1607343"/>
              <a:gd name="connsiteX44" fmla="*/ 333375 w 2374106"/>
              <a:gd name="connsiteY44" fmla="*/ 457200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74106" h="1607343">
                <a:moveTo>
                  <a:pt x="333375" y="457200"/>
                </a:moveTo>
                <a:lnTo>
                  <a:pt x="245269" y="364331"/>
                </a:lnTo>
                <a:lnTo>
                  <a:pt x="150019" y="259556"/>
                </a:lnTo>
                <a:lnTo>
                  <a:pt x="69056" y="171450"/>
                </a:lnTo>
                <a:lnTo>
                  <a:pt x="0" y="100012"/>
                </a:lnTo>
                <a:lnTo>
                  <a:pt x="0" y="0"/>
                </a:lnTo>
                <a:lnTo>
                  <a:pt x="54769" y="2381"/>
                </a:lnTo>
                <a:lnTo>
                  <a:pt x="119062" y="76200"/>
                </a:lnTo>
                <a:lnTo>
                  <a:pt x="161925" y="119062"/>
                </a:lnTo>
                <a:lnTo>
                  <a:pt x="221456" y="171450"/>
                </a:lnTo>
                <a:lnTo>
                  <a:pt x="304800" y="245268"/>
                </a:lnTo>
                <a:lnTo>
                  <a:pt x="416719" y="340518"/>
                </a:lnTo>
                <a:lnTo>
                  <a:pt x="542925" y="442912"/>
                </a:lnTo>
                <a:lnTo>
                  <a:pt x="671512" y="540543"/>
                </a:lnTo>
                <a:lnTo>
                  <a:pt x="776287" y="621506"/>
                </a:lnTo>
                <a:lnTo>
                  <a:pt x="864394" y="683418"/>
                </a:lnTo>
                <a:lnTo>
                  <a:pt x="995362" y="773906"/>
                </a:lnTo>
                <a:lnTo>
                  <a:pt x="1185862" y="897731"/>
                </a:lnTo>
                <a:lnTo>
                  <a:pt x="1373981" y="1012031"/>
                </a:lnTo>
                <a:lnTo>
                  <a:pt x="1516856" y="1092993"/>
                </a:lnTo>
                <a:lnTo>
                  <a:pt x="1659731" y="1173956"/>
                </a:lnTo>
                <a:lnTo>
                  <a:pt x="1864519" y="1285875"/>
                </a:lnTo>
                <a:lnTo>
                  <a:pt x="2145506" y="1426368"/>
                </a:lnTo>
                <a:lnTo>
                  <a:pt x="2343150" y="1521618"/>
                </a:lnTo>
                <a:lnTo>
                  <a:pt x="2366962" y="1535906"/>
                </a:lnTo>
                <a:lnTo>
                  <a:pt x="2374106" y="1545431"/>
                </a:lnTo>
                <a:lnTo>
                  <a:pt x="2374106" y="1552575"/>
                </a:lnTo>
                <a:lnTo>
                  <a:pt x="2364581" y="1569243"/>
                </a:lnTo>
                <a:lnTo>
                  <a:pt x="2340769" y="1581150"/>
                </a:lnTo>
                <a:lnTo>
                  <a:pt x="2293144" y="1585912"/>
                </a:lnTo>
                <a:lnTo>
                  <a:pt x="2126456" y="1593056"/>
                </a:lnTo>
                <a:lnTo>
                  <a:pt x="1919287" y="1602581"/>
                </a:lnTo>
                <a:lnTo>
                  <a:pt x="1743075" y="1607343"/>
                </a:lnTo>
                <a:lnTo>
                  <a:pt x="1714500" y="1602581"/>
                </a:lnTo>
                <a:lnTo>
                  <a:pt x="1659731" y="1590675"/>
                </a:lnTo>
                <a:lnTo>
                  <a:pt x="1614487" y="1574006"/>
                </a:lnTo>
                <a:lnTo>
                  <a:pt x="1569244" y="1550193"/>
                </a:lnTo>
                <a:lnTo>
                  <a:pt x="1471612" y="1476375"/>
                </a:lnTo>
                <a:lnTo>
                  <a:pt x="1326356" y="1364456"/>
                </a:lnTo>
                <a:lnTo>
                  <a:pt x="1143000" y="1214437"/>
                </a:lnTo>
                <a:lnTo>
                  <a:pt x="964406" y="1062037"/>
                </a:lnTo>
                <a:lnTo>
                  <a:pt x="804862" y="921543"/>
                </a:lnTo>
                <a:lnTo>
                  <a:pt x="583406" y="709612"/>
                </a:lnTo>
                <a:lnTo>
                  <a:pt x="388144" y="514350"/>
                </a:lnTo>
                <a:lnTo>
                  <a:pt x="333375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12CD9D-BDB8-4855-8572-8CD19C90C5F9}"/>
              </a:ext>
            </a:extLst>
          </p:cNvPr>
          <p:cNvGrpSpPr/>
          <p:nvPr/>
        </p:nvGrpSpPr>
        <p:grpSpPr>
          <a:xfrm>
            <a:off x="2790825" y="1447800"/>
            <a:ext cx="4562475" cy="4632325"/>
            <a:chOff x="2943225" y="1590675"/>
            <a:chExt cx="4562475" cy="4632325"/>
          </a:xfrm>
        </p:grpSpPr>
        <p:sp>
          <p:nvSpPr>
            <p:cNvPr id="9" name="フリーフォーム 43">
              <a:extLst>
                <a:ext uri="{FF2B5EF4-FFF2-40B4-BE49-F238E27FC236}">
                  <a16:creationId xmlns:a16="http://schemas.microsoft.com/office/drawing/2014/main" id="{E7BF4EBD-9B68-4E7F-9402-261D911C82DF}"/>
                </a:ext>
              </a:extLst>
            </p:cNvPr>
            <p:cNvSpPr/>
            <p:nvPr/>
          </p:nvSpPr>
          <p:spPr>
            <a:xfrm>
              <a:off x="3498850" y="20875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2A30A5CD-7256-420C-81A7-3EF9AB2C801E}"/>
                </a:ext>
              </a:extLst>
            </p:cNvPr>
            <p:cNvSpPr/>
            <p:nvPr/>
          </p:nvSpPr>
          <p:spPr>
            <a:xfrm>
              <a:off x="3552825" y="31003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1BBA78AB-EF6E-49B7-ABB5-ECA9B607B90E}"/>
                </a:ext>
              </a:extLst>
            </p:cNvPr>
            <p:cNvSpPr/>
            <p:nvPr/>
          </p:nvSpPr>
          <p:spPr>
            <a:xfrm>
              <a:off x="3852863" y="29606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43D6E5B4-6D2D-491A-B6A2-01C7D37F0130}"/>
                </a:ext>
              </a:extLst>
            </p:cNvPr>
            <p:cNvSpPr/>
            <p:nvPr/>
          </p:nvSpPr>
          <p:spPr>
            <a:xfrm>
              <a:off x="3941763" y="39163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9642809C-1268-4384-AF73-5A398F57F654}"/>
                </a:ext>
              </a:extLst>
            </p:cNvPr>
            <p:cNvSpPr/>
            <p:nvPr/>
          </p:nvSpPr>
          <p:spPr>
            <a:xfrm rot="16200000">
              <a:off x="2701925" y="36226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6EDEB9BF-A59E-4F46-B956-65FA06847688}"/>
                </a:ext>
              </a:extLst>
            </p:cNvPr>
            <p:cNvSpPr/>
            <p:nvPr/>
          </p:nvSpPr>
          <p:spPr>
            <a:xfrm>
              <a:off x="2943225" y="40671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A62FD05A-23BA-425C-8D06-B4CE4140FD64}"/>
                </a:ext>
              </a:extLst>
            </p:cNvPr>
            <p:cNvSpPr/>
            <p:nvPr/>
          </p:nvSpPr>
          <p:spPr>
            <a:xfrm>
              <a:off x="5132388" y="40528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5C00D55-DC9C-48FD-8495-AC9DA7402CFC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FAF0A53A-C3FF-46BE-8A6A-02C365ED108D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E67EB68-EC4C-4348-8E09-07C02F8879AE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EA48BB06-CC3D-4071-A4D3-393BFD0DB15C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28495183-429B-4784-BBDB-368187D38FF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DD4625E2-B3AF-4CB0-A054-CCA3094F9532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559EE42-858C-4625-A2E9-6B6E86DA6EC4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E1B68C26-3303-41D3-8932-4CF0F8FC83FE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8007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EA62E4A-21D9-4BE1-A070-A3A2EBCE3B79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9BC7A661-233A-AB4A-9B44-92D52E9213C9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2FFCCD28-DEEB-A141-92B6-4D6E8345B940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856C84AD-200E-1D49-8B1A-FF5F10DE82AF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FBCBC35-FB70-AB45-9138-EEB07B0D64A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467EAF8E-526D-A541-A975-8F1BF4D10B3C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64F4CE4-1016-E54E-9372-BA077CC13D19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E13DCCD-ADA2-C04B-BE18-00456F598914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935954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ぞろぞろ（落語）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末 結 置 残 失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4385697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3605F4A-84F8-8546-B192-F8FEFB4B771D}"/>
              </a:ext>
            </a:extLst>
          </p:cNvPr>
          <p:cNvSpPr/>
          <p:nvPr/>
        </p:nvSpPr>
        <p:spPr>
          <a:xfrm>
            <a:off x="2800350" y="2092325"/>
            <a:ext cx="3927475" cy="666750"/>
          </a:xfrm>
          <a:custGeom>
            <a:avLst/>
            <a:gdLst>
              <a:gd name="connsiteX0" fmla="*/ 2495550 w 3927475"/>
              <a:gd name="connsiteY0" fmla="*/ 149225 h 666750"/>
              <a:gd name="connsiteX1" fmla="*/ 2905125 w 3927475"/>
              <a:gd name="connsiteY1" fmla="*/ 111125 h 666750"/>
              <a:gd name="connsiteX2" fmla="*/ 3305175 w 3927475"/>
              <a:gd name="connsiteY2" fmla="*/ 73025 h 666750"/>
              <a:gd name="connsiteX3" fmla="*/ 3384550 w 3927475"/>
              <a:gd name="connsiteY3" fmla="*/ 63500 h 666750"/>
              <a:gd name="connsiteX4" fmla="*/ 3406775 w 3927475"/>
              <a:gd name="connsiteY4" fmla="*/ 57150 h 666750"/>
              <a:gd name="connsiteX5" fmla="*/ 3473450 w 3927475"/>
              <a:gd name="connsiteY5" fmla="*/ 6350 h 666750"/>
              <a:gd name="connsiteX6" fmla="*/ 3489325 w 3927475"/>
              <a:gd name="connsiteY6" fmla="*/ 0 h 666750"/>
              <a:gd name="connsiteX7" fmla="*/ 3511550 w 3927475"/>
              <a:gd name="connsiteY7" fmla="*/ 0 h 666750"/>
              <a:gd name="connsiteX8" fmla="*/ 3641725 w 3927475"/>
              <a:gd name="connsiteY8" fmla="*/ 31750 h 666750"/>
              <a:gd name="connsiteX9" fmla="*/ 3756025 w 3927475"/>
              <a:gd name="connsiteY9" fmla="*/ 66675 h 666750"/>
              <a:gd name="connsiteX10" fmla="*/ 3841750 w 3927475"/>
              <a:gd name="connsiteY10" fmla="*/ 107950 h 666750"/>
              <a:gd name="connsiteX11" fmla="*/ 3879850 w 3927475"/>
              <a:gd name="connsiteY11" fmla="*/ 136525 h 666750"/>
              <a:gd name="connsiteX12" fmla="*/ 3908425 w 3927475"/>
              <a:gd name="connsiteY12" fmla="*/ 165100 h 666750"/>
              <a:gd name="connsiteX13" fmla="*/ 3921125 w 3927475"/>
              <a:gd name="connsiteY13" fmla="*/ 184150 h 666750"/>
              <a:gd name="connsiteX14" fmla="*/ 3927475 w 3927475"/>
              <a:gd name="connsiteY14" fmla="*/ 196850 h 666750"/>
              <a:gd name="connsiteX15" fmla="*/ 3927475 w 3927475"/>
              <a:gd name="connsiteY15" fmla="*/ 209550 h 666750"/>
              <a:gd name="connsiteX16" fmla="*/ 3914775 w 3927475"/>
              <a:gd name="connsiteY16" fmla="*/ 244475 h 666750"/>
              <a:gd name="connsiteX17" fmla="*/ 3895725 w 3927475"/>
              <a:gd name="connsiteY17" fmla="*/ 273050 h 666750"/>
              <a:gd name="connsiteX18" fmla="*/ 3867150 w 3927475"/>
              <a:gd name="connsiteY18" fmla="*/ 288925 h 666750"/>
              <a:gd name="connsiteX19" fmla="*/ 3829050 w 3927475"/>
              <a:gd name="connsiteY19" fmla="*/ 304800 h 666750"/>
              <a:gd name="connsiteX20" fmla="*/ 3787775 w 3927475"/>
              <a:gd name="connsiteY20" fmla="*/ 307975 h 666750"/>
              <a:gd name="connsiteX21" fmla="*/ 3673475 w 3927475"/>
              <a:gd name="connsiteY21" fmla="*/ 304800 h 666750"/>
              <a:gd name="connsiteX22" fmla="*/ 3451225 w 3927475"/>
              <a:gd name="connsiteY22" fmla="*/ 298450 h 666750"/>
              <a:gd name="connsiteX23" fmla="*/ 3127375 w 3927475"/>
              <a:gd name="connsiteY23" fmla="*/ 298450 h 666750"/>
              <a:gd name="connsiteX24" fmla="*/ 2806700 w 3927475"/>
              <a:gd name="connsiteY24" fmla="*/ 311150 h 666750"/>
              <a:gd name="connsiteX25" fmla="*/ 2616200 w 3927475"/>
              <a:gd name="connsiteY25" fmla="*/ 323850 h 666750"/>
              <a:gd name="connsiteX26" fmla="*/ 2349500 w 3927475"/>
              <a:gd name="connsiteY26" fmla="*/ 355600 h 666750"/>
              <a:gd name="connsiteX27" fmla="*/ 2181225 w 3927475"/>
              <a:gd name="connsiteY27" fmla="*/ 381000 h 666750"/>
              <a:gd name="connsiteX28" fmla="*/ 1895475 w 3927475"/>
              <a:gd name="connsiteY28" fmla="*/ 428625 h 666750"/>
              <a:gd name="connsiteX29" fmla="*/ 1593850 w 3927475"/>
              <a:gd name="connsiteY29" fmla="*/ 473075 h 666750"/>
              <a:gd name="connsiteX30" fmla="*/ 1130300 w 3927475"/>
              <a:gd name="connsiteY30" fmla="*/ 552450 h 666750"/>
              <a:gd name="connsiteX31" fmla="*/ 927100 w 3927475"/>
              <a:gd name="connsiteY31" fmla="*/ 584200 h 666750"/>
              <a:gd name="connsiteX32" fmla="*/ 758825 w 3927475"/>
              <a:gd name="connsiteY32" fmla="*/ 619125 h 666750"/>
              <a:gd name="connsiteX33" fmla="*/ 635000 w 3927475"/>
              <a:gd name="connsiteY33" fmla="*/ 654050 h 666750"/>
              <a:gd name="connsiteX34" fmla="*/ 606425 w 3927475"/>
              <a:gd name="connsiteY34" fmla="*/ 663575 h 666750"/>
              <a:gd name="connsiteX35" fmla="*/ 584200 w 3927475"/>
              <a:gd name="connsiteY35" fmla="*/ 666750 h 666750"/>
              <a:gd name="connsiteX36" fmla="*/ 492125 w 3927475"/>
              <a:gd name="connsiteY36" fmla="*/ 654050 h 666750"/>
              <a:gd name="connsiteX37" fmla="*/ 403225 w 3927475"/>
              <a:gd name="connsiteY37" fmla="*/ 635000 h 666750"/>
              <a:gd name="connsiteX38" fmla="*/ 327025 w 3927475"/>
              <a:gd name="connsiteY38" fmla="*/ 612775 h 666750"/>
              <a:gd name="connsiteX39" fmla="*/ 260350 w 3927475"/>
              <a:gd name="connsiteY39" fmla="*/ 590550 h 666750"/>
              <a:gd name="connsiteX40" fmla="*/ 206375 w 3927475"/>
              <a:gd name="connsiteY40" fmla="*/ 561975 h 666750"/>
              <a:gd name="connsiteX41" fmla="*/ 149225 w 3927475"/>
              <a:gd name="connsiteY41" fmla="*/ 523875 h 666750"/>
              <a:gd name="connsiteX42" fmla="*/ 111125 w 3927475"/>
              <a:gd name="connsiteY42" fmla="*/ 492125 h 666750"/>
              <a:gd name="connsiteX43" fmla="*/ 63500 w 3927475"/>
              <a:gd name="connsiteY43" fmla="*/ 444500 h 666750"/>
              <a:gd name="connsiteX44" fmla="*/ 19050 w 3927475"/>
              <a:gd name="connsiteY44" fmla="*/ 381000 h 666750"/>
              <a:gd name="connsiteX45" fmla="*/ 0 w 3927475"/>
              <a:gd name="connsiteY45" fmla="*/ 339725 h 666750"/>
              <a:gd name="connsiteX46" fmla="*/ 0 w 3927475"/>
              <a:gd name="connsiteY46" fmla="*/ 327025 h 666750"/>
              <a:gd name="connsiteX47" fmla="*/ 3175 w 3927475"/>
              <a:gd name="connsiteY47" fmla="*/ 314325 h 666750"/>
              <a:gd name="connsiteX48" fmla="*/ 9525 w 3927475"/>
              <a:gd name="connsiteY48" fmla="*/ 307975 h 666750"/>
              <a:gd name="connsiteX49" fmla="*/ 31750 w 3927475"/>
              <a:gd name="connsiteY49" fmla="*/ 304800 h 666750"/>
              <a:gd name="connsiteX50" fmla="*/ 57150 w 3927475"/>
              <a:gd name="connsiteY50" fmla="*/ 317500 h 666750"/>
              <a:gd name="connsiteX51" fmla="*/ 76200 w 3927475"/>
              <a:gd name="connsiteY51" fmla="*/ 333375 h 666750"/>
              <a:gd name="connsiteX52" fmla="*/ 104775 w 3927475"/>
              <a:gd name="connsiteY52" fmla="*/ 355600 h 666750"/>
              <a:gd name="connsiteX53" fmla="*/ 155575 w 3927475"/>
              <a:gd name="connsiteY53" fmla="*/ 381000 h 666750"/>
              <a:gd name="connsiteX54" fmla="*/ 200025 w 3927475"/>
              <a:gd name="connsiteY54" fmla="*/ 396875 h 666750"/>
              <a:gd name="connsiteX55" fmla="*/ 250825 w 3927475"/>
              <a:gd name="connsiteY55" fmla="*/ 406400 h 666750"/>
              <a:gd name="connsiteX56" fmla="*/ 339725 w 3927475"/>
              <a:gd name="connsiteY56" fmla="*/ 412750 h 666750"/>
              <a:gd name="connsiteX57" fmla="*/ 463550 w 3927475"/>
              <a:gd name="connsiteY57" fmla="*/ 403225 h 666750"/>
              <a:gd name="connsiteX58" fmla="*/ 603250 w 3927475"/>
              <a:gd name="connsiteY58" fmla="*/ 393700 h 666750"/>
              <a:gd name="connsiteX59" fmla="*/ 863600 w 3927475"/>
              <a:gd name="connsiteY59" fmla="*/ 368300 h 666750"/>
              <a:gd name="connsiteX60" fmla="*/ 1225550 w 3927475"/>
              <a:gd name="connsiteY60" fmla="*/ 323850 h 666750"/>
              <a:gd name="connsiteX61" fmla="*/ 1670050 w 3927475"/>
              <a:gd name="connsiteY61" fmla="*/ 260350 h 666750"/>
              <a:gd name="connsiteX62" fmla="*/ 1968500 w 3927475"/>
              <a:gd name="connsiteY62" fmla="*/ 215900 h 666750"/>
              <a:gd name="connsiteX63" fmla="*/ 2187575 w 3927475"/>
              <a:gd name="connsiteY63" fmla="*/ 180975 h 666750"/>
              <a:gd name="connsiteX64" fmla="*/ 2444750 w 3927475"/>
              <a:gd name="connsiteY64" fmla="*/ 155575 h 666750"/>
              <a:gd name="connsiteX65" fmla="*/ 2495550 w 3927475"/>
              <a:gd name="connsiteY65" fmla="*/ 14922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27475" h="666750">
                <a:moveTo>
                  <a:pt x="2495550" y="149225"/>
                </a:moveTo>
                <a:lnTo>
                  <a:pt x="2905125" y="111125"/>
                </a:lnTo>
                <a:lnTo>
                  <a:pt x="3305175" y="73025"/>
                </a:lnTo>
                <a:lnTo>
                  <a:pt x="3384550" y="63500"/>
                </a:lnTo>
                <a:lnTo>
                  <a:pt x="3406775" y="57150"/>
                </a:lnTo>
                <a:lnTo>
                  <a:pt x="3473450" y="6350"/>
                </a:lnTo>
                <a:lnTo>
                  <a:pt x="3489325" y="0"/>
                </a:lnTo>
                <a:lnTo>
                  <a:pt x="3511550" y="0"/>
                </a:lnTo>
                <a:lnTo>
                  <a:pt x="3641725" y="31750"/>
                </a:lnTo>
                <a:lnTo>
                  <a:pt x="3756025" y="66675"/>
                </a:lnTo>
                <a:lnTo>
                  <a:pt x="3841750" y="107950"/>
                </a:lnTo>
                <a:lnTo>
                  <a:pt x="3879850" y="136525"/>
                </a:lnTo>
                <a:lnTo>
                  <a:pt x="3908425" y="165100"/>
                </a:lnTo>
                <a:lnTo>
                  <a:pt x="3921125" y="184150"/>
                </a:lnTo>
                <a:lnTo>
                  <a:pt x="3927475" y="196850"/>
                </a:lnTo>
                <a:lnTo>
                  <a:pt x="3927475" y="209550"/>
                </a:lnTo>
                <a:lnTo>
                  <a:pt x="3914775" y="244475"/>
                </a:lnTo>
                <a:lnTo>
                  <a:pt x="3895725" y="273050"/>
                </a:lnTo>
                <a:lnTo>
                  <a:pt x="3867150" y="288925"/>
                </a:lnTo>
                <a:lnTo>
                  <a:pt x="3829050" y="304800"/>
                </a:lnTo>
                <a:lnTo>
                  <a:pt x="3787775" y="307975"/>
                </a:lnTo>
                <a:lnTo>
                  <a:pt x="3673475" y="304800"/>
                </a:lnTo>
                <a:lnTo>
                  <a:pt x="3451225" y="298450"/>
                </a:lnTo>
                <a:lnTo>
                  <a:pt x="3127375" y="298450"/>
                </a:lnTo>
                <a:lnTo>
                  <a:pt x="2806700" y="311150"/>
                </a:lnTo>
                <a:lnTo>
                  <a:pt x="2616200" y="323850"/>
                </a:lnTo>
                <a:lnTo>
                  <a:pt x="2349500" y="355600"/>
                </a:lnTo>
                <a:lnTo>
                  <a:pt x="2181225" y="381000"/>
                </a:lnTo>
                <a:lnTo>
                  <a:pt x="1895475" y="428625"/>
                </a:lnTo>
                <a:lnTo>
                  <a:pt x="1593850" y="473075"/>
                </a:lnTo>
                <a:lnTo>
                  <a:pt x="1130300" y="552450"/>
                </a:lnTo>
                <a:lnTo>
                  <a:pt x="927100" y="584200"/>
                </a:lnTo>
                <a:lnTo>
                  <a:pt x="758825" y="619125"/>
                </a:lnTo>
                <a:lnTo>
                  <a:pt x="635000" y="654050"/>
                </a:lnTo>
                <a:lnTo>
                  <a:pt x="606425" y="663575"/>
                </a:lnTo>
                <a:lnTo>
                  <a:pt x="584200" y="666750"/>
                </a:lnTo>
                <a:lnTo>
                  <a:pt x="492125" y="654050"/>
                </a:lnTo>
                <a:lnTo>
                  <a:pt x="403225" y="635000"/>
                </a:lnTo>
                <a:lnTo>
                  <a:pt x="327025" y="612775"/>
                </a:lnTo>
                <a:lnTo>
                  <a:pt x="260350" y="590550"/>
                </a:lnTo>
                <a:lnTo>
                  <a:pt x="206375" y="561975"/>
                </a:lnTo>
                <a:lnTo>
                  <a:pt x="149225" y="523875"/>
                </a:lnTo>
                <a:lnTo>
                  <a:pt x="111125" y="492125"/>
                </a:lnTo>
                <a:lnTo>
                  <a:pt x="63500" y="444500"/>
                </a:lnTo>
                <a:lnTo>
                  <a:pt x="19050" y="381000"/>
                </a:lnTo>
                <a:lnTo>
                  <a:pt x="0" y="339725"/>
                </a:lnTo>
                <a:lnTo>
                  <a:pt x="0" y="327025"/>
                </a:lnTo>
                <a:lnTo>
                  <a:pt x="3175" y="314325"/>
                </a:lnTo>
                <a:lnTo>
                  <a:pt x="9525" y="307975"/>
                </a:lnTo>
                <a:lnTo>
                  <a:pt x="31750" y="304800"/>
                </a:lnTo>
                <a:lnTo>
                  <a:pt x="57150" y="317500"/>
                </a:lnTo>
                <a:lnTo>
                  <a:pt x="76200" y="333375"/>
                </a:lnTo>
                <a:lnTo>
                  <a:pt x="104775" y="355600"/>
                </a:lnTo>
                <a:lnTo>
                  <a:pt x="155575" y="381000"/>
                </a:lnTo>
                <a:lnTo>
                  <a:pt x="200025" y="396875"/>
                </a:lnTo>
                <a:lnTo>
                  <a:pt x="250825" y="406400"/>
                </a:lnTo>
                <a:lnTo>
                  <a:pt x="339725" y="412750"/>
                </a:lnTo>
                <a:lnTo>
                  <a:pt x="463550" y="403225"/>
                </a:lnTo>
                <a:lnTo>
                  <a:pt x="603250" y="393700"/>
                </a:lnTo>
                <a:lnTo>
                  <a:pt x="863600" y="368300"/>
                </a:lnTo>
                <a:lnTo>
                  <a:pt x="1225550" y="323850"/>
                </a:lnTo>
                <a:lnTo>
                  <a:pt x="1670050" y="260350"/>
                </a:lnTo>
                <a:lnTo>
                  <a:pt x="1968500" y="215900"/>
                </a:lnTo>
                <a:lnTo>
                  <a:pt x="2187575" y="180975"/>
                </a:lnTo>
                <a:lnTo>
                  <a:pt x="2444750" y="155575"/>
                </a:lnTo>
                <a:lnTo>
                  <a:pt x="2495550" y="149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E1E95DCD-5DCE-8448-BFA5-A96CDB891201}"/>
              </a:ext>
            </a:extLst>
          </p:cNvPr>
          <p:cNvSpPr/>
          <p:nvPr/>
        </p:nvSpPr>
        <p:spPr>
          <a:xfrm>
            <a:off x="3263900" y="3087688"/>
            <a:ext cx="3133725" cy="657225"/>
          </a:xfrm>
          <a:custGeom>
            <a:avLst/>
            <a:gdLst>
              <a:gd name="connsiteX0" fmla="*/ 1012280 w 3134718"/>
              <a:gd name="connsiteY0" fmla="*/ 319396 h 656822"/>
              <a:gd name="connsiteX1" fmla="*/ 1506829 w 3134718"/>
              <a:gd name="connsiteY1" fmla="*/ 249850 h 656822"/>
              <a:gd name="connsiteX2" fmla="*/ 1725769 w 3134718"/>
              <a:gd name="connsiteY2" fmla="*/ 211213 h 656822"/>
              <a:gd name="connsiteX3" fmla="*/ 2001377 w 3134718"/>
              <a:gd name="connsiteY3" fmla="*/ 175152 h 656822"/>
              <a:gd name="connsiteX4" fmla="*/ 2346531 w 3134718"/>
              <a:gd name="connsiteY4" fmla="*/ 133940 h 656822"/>
              <a:gd name="connsiteX5" fmla="*/ 2483047 w 3134718"/>
              <a:gd name="connsiteY5" fmla="*/ 115910 h 656822"/>
              <a:gd name="connsiteX6" fmla="*/ 2498502 w 3134718"/>
              <a:gd name="connsiteY6" fmla="*/ 105607 h 656822"/>
              <a:gd name="connsiteX7" fmla="*/ 2529411 w 3134718"/>
              <a:gd name="connsiteY7" fmla="*/ 85000 h 656822"/>
              <a:gd name="connsiteX8" fmla="*/ 2588654 w 3134718"/>
              <a:gd name="connsiteY8" fmla="*/ 46364 h 656822"/>
              <a:gd name="connsiteX9" fmla="*/ 2642745 w 3134718"/>
              <a:gd name="connsiteY9" fmla="*/ 20606 h 656822"/>
              <a:gd name="connsiteX10" fmla="*/ 2689109 w 3134718"/>
              <a:gd name="connsiteY10" fmla="*/ 5151 h 656822"/>
              <a:gd name="connsiteX11" fmla="*/ 2714867 w 3134718"/>
              <a:gd name="connsiteY11" fmla="*/ 0 h 656822"/>
              <a:gd name="connsiteX12" fmla="*/ 2732897 w 3134718"/>
              <a:gd name="connsiteY12" fmla="*/ 5151 h 656822"/>
              <a:gd name="connsiteX13" fmla="*/ 2797292 w 3134718"/>
              <a:gd name="connsiteY13" fmla="*/ 33485 h 656822"/>
              <a:gd name="connsiteX14" fmla="*/ 2964717 w 3134718"/>
              <a:gd name="connsiteY14" fmla="*/ 103031 h 656822"/>
              <a:gd name="connsiteX15" fmla="*/ 3041990 w 3134718"/>
              <a:gd name="connsiteY15" fmla="*/ 136516 h 656822"/>
              <a:gd name="connsiteX16" fmla="*/ 3067748 w 3134718"/>
              <a:gd name="connsiteY16" fmla="*/ 149395 h 656822"/>
              <a:gd name="connsiteX17" fmla="*/ 3096082 w 3134718"/>
              <a:gd name="connsiteY17" fmla="*/ 172577 h 656822"/>
              <a:gd name="connsiteX18" fmla="*/ 3121839 w 3134718"/>
              <a:gd name="connsiteY18" fmla="*/ 203486 h 656822"/>
              <a:gd name="connsiteX19" fmla="*/ 3132142 w 3134718"/>
              <a:gd name="connsiteY19" fmla="*/ 226668 h 656822"/>
              <a:gd name="connsiteX20" fmla="*/ 3134718 w 3134718"/>
              <a:gd name="connsiteY20" fmla="*/ 242123 h 656822"/>
              <a:gd name="connsiteX21" fmla="*/ 3124415 w 3134718"/>
              <a:gd name="connsiteY21" fmla="*/ 270456 h 656822"/>
              <a:gd name="connsiteX22" fmla="*/ 3108960 w 3134718"/>
              <a:gd name="connsiteY22" fmla="*/ 291062 h 656822"/>
              <a:gd name="connsiteX23" fmla="*/ 3083203 w 3134718"/>
              <a:gd name="connsiteY23" fmla="*/ 309093 h 656822"/>
              <a:gd name="connsiteX24" fmla="*/ 3044566 w 3134718"/>
              <a:gd name="connsiteY24" fmla="*/ 327123 h 656822"/>
              <a:gd name="connsiteX25" fmla="*/ 2995626 w 3134718"/>
              <a:gd name="connsiteY25" fmla="*/ 340002 h 656822"/>
              <a:gd name="connsiteX26" fmla="*/ 2931232 w 3134718"/>
              <a:gd name="connsiteY26" fmla="*/ 342578 h 656822"/>
              <a:gd name="connsiteX27" fmla="*/ 2771534 w 3134718"/>
              <a:gd name="connsiteY27" fmla="*/ 342578 h 656822"/>
              <a:gd name="connsiteX28" fmla="*/ 2586078 w 3134718"/>
              <a:gd name="connsiteY28" fmla="*/ 340002 h 656822"/>
              <a:gd name="connsiteX29" fmla="*/ 2418653 w 3134718"/>
              <a:gd name="connsiteY29" fmla="*/ 340002 h 656822"/>
              <a:gd name="connsiteX30" fmla="*/ 2256379 w 3134718"/>
              <a:gd name="connsiteY30" fmla="*/ 342578 h 656822"/>
              <a:gd name="connsiteX31" fmla="*/ 2127590 w 3134718"/>
              <a:gd name="connsiteY31" fmla="*/ 347729 h 656822"/>
              <a:gd name="connsiteX32" fmla="*/ 2016832 w 3134718"/>
              <a:gd name="connsiteY32" fmla="*/ 358032 h 656822"/>
              <a:gd name="connsiteX33" fmla="*/ 1929256 w 3134718"/>
              <a:gd name="connsiteY33" fmla="*/ 370911 h 656822"/>
              <a:gd name="connsiteX34" fmla="*/ 1795315 w 3134718"/>
              <a:gd name="connsiteY34" fmla="*/ 394093 h 656822"/>
              <a:gd name="connsiteX35" fmla="*/ 1718042 w 3134718"/>
              <a:gd name="connsiteY35" fmla="*/ 409548 h 656822"/>
              <a:gd name="connsiteX36" fmla="*/ 1205463 w 3134718"/>
              <a:gd name="connsiteY36" fmla="*/ 484245 h 656822"/>
              <a:gd name="connsiteX37" fmla="*/ 976219 w 3134718"/>
              <a:gd name="connsiteY37" fmla="*/ 525458 h 656822"/>
              <a:gd name="connsiteX38" fmla="*/ 829400 w 3134718"/>
              <a:gd name="connsiteY38" fmla="*/ 558943 h 656822"/>
              <a:gd name="connsiteX39" fmla="*/ 631065 w 3134718"/>
              <a:gd name="connsiteY39" fmla="*/ 610458 h 656822"/>
              <a:gd name="connsiteX40" fmla="*/ 564095 w 3134718"/>
              <a:gd name="connsiteY40" fmla="*/ 631065 h 656822"/>
              <a:gd name="connsiteX41" fmla="*/ 548640 w 3134718"/>
              <a:gd name="connsiteY41" fmla="*/ 641368 h 656822"/>
              <a:gd name="connsiteX42" fmla="*/ 530610 w 3134718"/>
              <a:gd name="connsiteY42" fmla="*/ 649095 h 656822"/>
              <a:gd name="connsiteX43" fmla="*/ 507428 w 3134718"/>
              <a:gd name="connsiteY43" fmla="*/ 656822 h 656822"/>
              <a:gd name="connsiteX44" fmla="*/ 468791 w 3134718"/>
              <a:gd name="connsiteY44" fmla="*/ 656822 h 656822"/>
              <a:gd name="connsiteX45" fmla="*/ 432731 w 3134718"/>
              <a:gd name="connsiteY45" fmla="*/ 649095 h 656822"/>
              <a:gd name="connsiteX46" fmla="*/ 376064 w 3134718"/>
              <a:gd name="connsiteY46" fmla="*/ 631065 h 656822"/>
              <a:gd name="connsiteX47" fmla="*/ 319397 w 3134718"/>
              <a:gd name="connsiteY47" fmla="*/ 602731 h 656822"/>
              <a:gd name="connsiteX48" fmla="*/ 262729 w 3134718"/>
              <a:gd name="connsiteY48" fmla="*/ 571822 h 656822"/>
              <a:gd name="connsiteX49" fmla="*/ 162274 w 3134718"/>
              <a:gd name="connsiteY49" fmla="*/ 517731 h 656822"/>
              <a:gd name="connsiteX50" fmla="*/ 105607 w 3134718"/>
              <a:gd name="connsiteY50" fmla="*/ 481670 h 656822"/>
              <a:gd name="connsiteX51" fmla="*/ 61819 w 3134718"/>
              <a:gd name="connsiteY51" fmla="*/ 448185 h 656822"/>
              <a:gd name="connsiteX52" fmla="*/ 28334 w 3134718"/>
              <a:gd name="connsiteY52" fmla="*/ 414700 h 656822"/>
              <a:gd name="connsiteX53" fmla="*/ 10304 w 3134718"/>
              <a:gd name="connsiteY53" fmla="*/ 394093 h 656822"/>
              <a:gd name="connsiteX54" fmla="*/ 5152 w 3134718"/>
              <a:gd name="connsiteY54" fmla="*/ 381214 h 656822"/>
              <a:gd name="connsiteX55" fmla="*/ 0 w 3134718"/>
              <a:gd name="connsiteY55" fmla="*/ 355457 h 656822"/>
              <a:gd name="connsiteX56" fmla="*/ 10304 w 3134718"/>
              <a:gd name="connsiteY56" fmla="*/ 337426 h 656822"/>
              <a:gd name="connsiteX57" fmla="*/ 28334 w 3134718"/>
              <a:gd name="connsiteY57" fmla="*/ 337426 h 656822"/>
              <a:gd name="connsiteX58" fmla="*/ 56668 w 3134718"/>
              <a:gd name="connsiteY58" fmla="*/ 342578 h 656822"/>
              <a:gd name="connsiteX59" fmla="*/ 92728 w 3134718"/>
              <a:gd name="connsiteY59" fmla="*/ 358032 h 656822"/>
              <a:gd name="connsiteX60" fmla="*/ 177729 w 3134718"/>
              <a:gd name="connsiteY60" fmla="*/ 386366 h 656822"/>
              <a:gd name="connsiteX61" fmla="*/ 273033 w 3134718"/>
              <a:gd name="connsiteY61" fmla="*/ 406972 h 656822"/>
              <a:gd name="connsiteX62" fmla="*/ 327124 w 3134718"/>
              <a:gd name="connsiteY62" fmla="*/ 409548 h 656822"/>
              <a:gd name="connsiteX63" fmla="*/ 556368 w 3134718"/>
              <a:gd name="connsiteY63" fmla="*/ 386366 h 656822"/>
              <a:gd name="connsiteX64" fmla="*/ 785612 w 3134718"/>
              <a:gd name="connsiteY64" fmla="*/ 352881 h 656822"/>
              <a:gd name="connsiteX65" fmla="*/ 1012280 w 3134718"/>
              <a:gd name="connsiteY65" fmla="*/ 319396 h 65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34718" h="656822">
                <a:moveTo>
                  <a:pt x="1012280" y="319396"/>
                </a:moveTo>
                <a:lnTo>
                  <a:pt x="1506829" y="249850"/>
                </a:lnTo>
                <a:lnTo>
                  <a:pt x="1725769" y="211213"/>
                </a:lnTo>
                <a:lnTo>
                  <a:pt x="2001377" y="175152"/>
                </a:lnTo>
                <a:lnTo>
                  <a:pt x="2346531" y="133940"/>
                </a:lnTo>
                <a:lnTo>
                  <a:pt x="2483047" y="115910"/>
                </a:lnTo>
                <a:lnTo>
                  <a:pt x="2498502" y="105607"/>
                </a:lnTo>
                <a:lnTo>
                  <a:pt x="2529411" y="85000"/>
                </a:lnTo>
                <a:lnTo>
                  <a:pt x="2588654" y="46364"/>
                </a:lnTo>
                <a:lnTo>
                  <a:pt x="2642745" y="20606"/>
                </a:lnTo>
                <a:lnTo>
                  <a:pt x="2689109" y="5151"/>
                </a:lnTo>
                <a:lnTo>
                  <a:pt x="2714867" y="0"/>
                </a:lnTo>
                <a:lnTo>
                  <a:pt x="2732897" y="5151"/>
                </a:lnTo>
                <a:lnTo>
                  <a:pt x="2797292" y="33485"/>
                </a:lnTo>
                <a:lnTo>
                  <a:pt x="2964717" y="103031"/>
                </a:lnTo>
                <a:lnTo>
                  <a:pt x="3041990" y="136516"/>
                </a:lnTo>
                <a:lnTo>
                  <a:pt x="3067748" y="149395"/>
                </a:lnTo>
                <a:lnTo>
                  <a:pt x="3096082" y="172577"/>
                </a:lnTo>
                <a:lnTo>
                  <a:pt x="3121839" y="203486"/>
                </a:lnTo>
                <a:lnTo>
                  <a:pt x="3132142" y="226668"/>
                </a:lnTo>
                <a:lnTo>
                  <a:pt x="3134718" y="242123"/>
                </a:lnTo>
                <a:lnTo>
                  <a:pt x="3124415" y="270456"/>
                </a:lnTo>
                <a:lnTo>
                  <a:pt x="3108960" y="291062"/>
                </a:lnTo>
                <a:lnTo>
                  <a:pt x="3083203" y="309093"/>
                </a:lnTo>
                <a:lnTo>
                  <a:pt x="3044566" y="327123"/>
                </a:lnTo>
                <a:lnTo>
                  <a:pt x="2995626" y="340002"/>
                </a:lnTo>
                <a:lnTo>
                  <a:pt x="2931232" y="342578"/>
                </a:lnTo>
                <a:lnTo>
                  <a:pt x="2771534" y="342578"/>
                </a:lnTo>
                <a:lnTo>
                  <a:pt x="2586078" y="340002"/>
                </a:lnTo>
                <a:lnTo>
                  <a:pt x="2418653" y="340002"/>
                </a:lnTo>
                <a:lnTo>
                  <a:pt x="2256379" y="342578"/>
                </a:lnTo>
                <a:lnTo>
                  <a:pt x="2127590" y="347729"/>
                </a:lnTo>
                <a:lnTo>
                  <a:pt x="2016832" y="358032"/>
                </a:lnTo>
                <a:lnTo>
                  <a:pt x="1929256" y="370911"/>
                </a:lnTo>
                <a:lnTo>
                  <a:pt x="1795315" y="394093"/>
                </a:lnTo>
                <a:lnTo>
                  <a:pt x="1718042" y="409548"/>
                </a:lnTo>
                <a:lnTo>
                  <a:pt x="1205463" y="484245"/>
                </a:lnTo>
                <a:lnTo>
                  <a:pt x="976219" y="525458"/>
                </a:lnTo>
                <a:lnTo>
                  <a:pt x="829400" y="558943"/>
                </a:lnTo>
                <a:lnTo>
                  <a:pt x="631065" y="610458"/>
                </a:lnTo>
                <a:lnTo>
                  <a:pt x="564095" y="631065"/>
                </a:lnTo>
                <a:lnTo>
                  <a:pt x="548640" y="641368"/>
                </a:lnTo>
                <a:lnTo>
                  <a:pt x="530610" y="649095"/>
                </a:lnTo>
                <a:lnTo>
                  <a:pt x="507428" y="656822"/>
                </a:lnTo>
                <a:lnTo>
                  <a:pt x="468791" y="656822"/>
                </a:lnTo>
                <a:lnTo>
                  <a:pt x="432731" y="649095"/>
                </a:lnTo>
                <a:lnTo>
                  <a:pt x="376064" y="631065"/>
                </a:lnTo>
                <a:lnTo>
                  <a:pt x="319397" y="602731"/>
                </a:lnTo>
                <a:lnTo>
                  <a:pt x="262729" y="571822"/>
                </a:lnTo>
                <a:lnTo>
                  <a:pt x="162274" y="517731"/>
                </a:lnTo>
                <a:lnTo>
                  <a:pt x="105607" y="481670"/>
                </a:lnTo>
                <a:lnTo>
                  <a:pt x="61819" y="448185"/>
                </a:lnTo>
                <a:lnTo>
                  <a:pt x="28334" y="414700"/>
                </a:lnTo>
                <a:lnTo>
                  <a:pt x="10304" y="394093"/>
                </a:lnTo>
                <a:lnTo>
                  <a:pt x="5152" y="381214"/>
                </a:lnTo>
                <a:lnTo>
                  <a:pt x="0" y="355457"/>
                </a:lnTo>
                <a:lnTo>
                  <a:pt x="10304" y="337426"/>
                </a:lnTo>
                <a:lnTo>
                  <a:pt x="28334" y="337426"/>
                </a:lnTo>
                <a:lnTo>
                  <a:pt x="56668" y="342578"/>
                </a:lnTo>
                <a:lnTo>
                  <a:pt x="92728" y="358032"/>
                </a:lnTo>
                <a:lnTo>
                  <a:pt x="177729" y="386366"/>
                </a:lnTo>
                <a:lnTo>
                  <a:pt x="273033" y="406972"/>
                </a:lnTo>
                <a:lnTo>
                  <a:pt x="327124" y="409548"/>
                </a:lnTo>
                <a:lnTo>
                  <a:pt x="556368" y="386366"/>
                </a:lnTo>
                <a:lnTo>
                  <a:pt x="785612" y="352881"/>
                </a:lnTo>
                <a:lnTo>
                  <a:pt x="1012280" y="3193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CDA28E2-57CE-414C-AE7C-4DD62D6CF3A9}"/>
              </a:ext>
            </a:extLst>
          </p:cNvPr>
          <p:cNvSpPr/>
          <p:nvPr/>
        </p:nvSpPr>
        <p:spPr>
          <a:xfrm rot="16200000">
            <a:off x="2543175" y="3459163"/>
            <a:ext cx="4518025" cy="571500"/>
          </a:xfrm>
          <a:custGeom>
            <a:avLst/>
            <a:gdLst>
              <a:gd name="connsiteX0" fmla="*/ 2754172 w 4517136"/>
              <a:gd name="connsiteY0" fmla="*/ 230429 h 570585"/>
              <a:gd name="connsiteX1" fmla="*/ 4114800 w 4517136"/>
              <a:gd name="connsiteY1" fmla="*/ 226771 h 570585"/>
              <a:gd name="connsiteX2" fmla="*/ 4191609 w 4517136"/>
              <a:gd name="connsiteY2" fmla="*/ 226771 h 570585"/>
              <a:gd name="connsiteX3" fmla="*/ 4242816 w 4517136"/>
              <a:gd name="connsiteY3" fmla="*/ 219456 h 570585"/>
              <a:gd name="connsiteX4" fmla="*/ 4294022 w 4517136"/>
              <a:gd name="connsiteY4" fmla="*/ 201168 h 570585"/>
              <a:gd name="connsiteX5" fmla="*/ 4337913 w 4517136"/>
              <a:gd name="connsiteY5" fmla="*/ 179222 h 570585"/>
              <a:gd name="connsiteX6" fmla="*/ 4370832 w 4517136"/>
              <a:gd name="connsiteY6" fmla="*/ 149961 h 570585"/>
              <a:gd name="connsiteX7" fmla="*/ 4396435 w 4517136"/>
              <a:gd name="connsiteY7" fmla="*/ 120701 h 570585"/>
              <a:gd name="connsiteX8" fmla="*/ 4422038 w 4517136"/>
              <a:gd name="connsiteY8" fmla="*/ 84125 h 570585"/>
              <a:gd name="connsiteX9" fmla="*/ 4451299 w 4517136"/>
              <a:gd name="connsiteY9" fmla="*/ 32918 h 570585"/>
              <a:gd name="connsiteX10" fmla="*/ 4462272 w 4517136"/>
              <a:gd name="connsiteY10" fmla="*/ 14630 h 570585"/>
              <a:gd name="connsiteX11" fmla="*/ 4484217 w 4517136"/>
              <a:gd name="connsiteY11" fmla="*/ 0 h 570585"/>
              <a:gd name="connsiteX12" fmla="*/ 4495190 w 4517136"/>
              <a:gd name="connsiteY12" fmla="*/ 3657 h 570585"/>
              <a:gd name="connsiteX13" fmla="*/ 4509820 w 4517136"/>
              <a:gd name="connsiteY13" fmla="*/ 14630 h 570585"/>
              <a:gd name="connsiteX14" fmla="*/ 4513478 w 4517136"/>
              <a:gd name="connsiteY14" fmla="*/ 40233 h 570585"/>
              <a:gd name="connsiteX15" fmla="*/ 4517136 w 4517136"/>
              <a:gd name="connsiteY15" fmla="*/ 87782 h 570585"/>
              <a:gd name="connsiteX16" fmla="*/ 4513478 w 4517136"/>
              <a:gd name="connsiteY16" fmla="*/ 168249 h 570585"/>
              <a:gd name="connsiteX17" fmla="*/ 4498848 w 4517136"/>
              <a:gd name="connsiteY17" fmla="*/ 259689 h 570585"/>
              <a:gd name="connsiteX18" fmla="*/ 4480560 w 4517136"/>
              <a:gd name="connsiteY18" fmla="*/ 321869 h 570585"/>
              <a:gd name="connsiteX19" fmla="*/ 4440326 w 4517136"/>
              <a:gd name="connsiteY19" fmla="*/ 409651 h 570585"/>
              <a:gd name="connsiteX20" fmla="*/ 4396435 w 4517136"/>
              <a:gd name="connsiteY20" fmla="*/ 479145 h 570585"/>
              <a:gd name="connsiteX21" fmla="*/ 4352544 w 4517136"/>
              <a:gd name="connsiteY21" fmla="*/ 541325 h 570585"/>
              <a:gd name="connsiteX22" fmla="*/ 4326940 w 4517136"/>
              <a:gd name="connsiteY22" fmla="*/ 563270 h 570585"/>
              <a:gd name="connsiteX23" fmla="*/ 4304995 w 4517136"/>
              <a:gd name="connsiteY23" fmla="*/ 570585 h 570585"/>
              <a:gd name="connsiteX24" fmla="*/ 4279392 w 4517136"/>
              <a:gd name="connsiteY24" fmla="*/ 570585 h 570585"/>
              <a:gd name="connsiteX25" fmla="*/ 4239158 w 4517136"/>
              <a:gd name="connsiteY25" fmla="*/ 548640 h 570585"/>
              <a:gd name="connsiteX26" fmla="*/ 4202582 w 4517136"/>
              <a:gd name="connsiteY26" fmla="*/ 530352 h 570585"/>
              <a:gd name="connsiteX27" fmla="*/ 4144060 w 4517136"/>
              <a:gd name="connsiteY27" fmla="*/ 512064 h 570585"/>
              <a:gd name="connsiteX28" fmla="*/ 4063593 w 4517136"/>
              <a:gd name="connsiteY28" fmla="*/ 501091 h 570585"/>
              <a:gd name="connsiteX29" fmla="*/ 3931920 w 4517136"/>
              <a:gd name="connsiteY29" fmla="*/ 497433 h 570585"/>
              <a:gd name="connsiteX30" fmla="*/ 3708806 w 4517136"/>
              <a:gd name="connsiteY30" fmla="*/ 493776 h 570585"/>
              <a:gd name="connsiteX31" fmla="*/ 3372307 w 4517136"/>
              <a:gd name="connsiteY31" fmla="*/ 497433 h 570585"/>
              <a:gd name="connsiteX32" fmla="*/ 2688336 w 4517136"/>
              <a:gd name="connsiteY32" fmla="*/ 497433 h 570585"/>
              <a:gd name="connsiteX33" fmla="*/ 2147011 w 4517136"/>
              <a:gd name="connsiteY33" fmla="*/ 497433 h 570585"/>
              <a:gd name="connsiteX34" fmla="*/ 1605686 w 4517136"/>
              <a:gd name="connsiteY34" fmla="*/ 497433 h 570585"/>
              <a:gd name="connsiteX35" fmla="*/ 1283817 w 4517136"/>
              <a:gd name="connsiteY35" fmla="*/ 497433 h 570585"/>
              <a:gd name="connsiteX36" fmla="*/ 1002182 w 4517136"/>
              <a:gd name="connsiteY36" fmla="*/ 497433 h 570585"/>
              <a:gd name="connsiteX37" fmla="*/ 698601 w 4517136"/>
              <a:gd name="connsiteY37" fmla="*/ 497433 h 570585"/>
              <a:gd name="connsiteX38" fmla="*/ 490118 w 4517136"/>
              <a:gd name="connsiteY38" fmla="*/ 497433 h 570585"/>
              <a:gd name="connsiteX39" fmla="*/ 362102 w 4517136"/>
              <a:gd name="connsiteY39" fmla="*/ 497433 h 570585"/>
              <a:gd name="connsiteX40" fmla="*/ 237744 w 4517136"/>
              <a:gd name="connsiteY40" fmla="*/ 497433 h 570585"/>
              <a:gd name="connsiteX41" fmla="*/ 197510 w 4517136"/>
              <a:gd name="connsiteY41" fmla="*/ 493776 h 570585"/>
              <a:gd name="connsiteX42" fmla="*/ 120700 w 4517136"/>
              <a:gd name="connsiteY42" fmla="*/ 468173 h 570585"/>
              <a:gd name="connsiteX43" fmla="*/ 47548 w 4517136"/>
              <a:gd name="connsiteY43" fmla="*/ 431597 h 570585"/>
              <a:gd name="connsiteX44" fmla="*/ 18288 w 4517136"/>
              <a:gd name="connsiteY44" fmla="*/ 409651 h 570585"/>
              <a:gd name="connsiteX45" fmla="*/ 3657 w 4517136"/>
              <a:gd name="connsiteY45" fmla="*/ 384048 h 570585"/>
              <a:gd name="connsiteX46" fmla="*/ 0 w 4517136"/>
              <a:gd name="connsiteY46" fmla="*/ 362102 h 570585"/>
              <a:gd name="connsiteX47" fmla="*/ 7315 w 4517136"/>
              <a:gd name="connsiteY47" fmla="*/ 336499 h 570585"/>
              <a:gd name="connsiteX48" fmla="*/ 25603 w 4517136"/>
              <a:gd name="connsiteY48" fmla="*/ 310896 h 570585"/>
              <a:gd name="connsiteX49" fmla="*/ 54864 w 4517136"/>
              <a:gd name="connsiteY49" fmla="*/ 285293 h 570585"/>
              <a:gd name="connsiteX50" fmla="*/ 87782 w 4517136"/>
              <a:gd name="connsiteY50" fmla="*/ 267005 h 570585"/>
              <a:gd name="connsiteX51" fmla="*/ 179222 w 4517136"/>
              <a:gd name="connsiteY51" fmla="*/ 223113 h 570585"/>
              <a:gd name="connsiteX52" fmla="*/ 256032 w 4517136"/>
              <a:gd name="connsiteY52" fmla="*/ 193853 h 570585"/>
              <a:gd name="connsiteX53" fmla="*/ 384048 w 4517136"/>
              <a:gd name="connsiteY53" fmla="*/ 168249 h 570585"/>
              <a:gd name="connsiteX54" fmla="*/ 442569 w 4517136"/>
              <a:gd name="connsiteY54" fmla="*/ 160934 h 570585"/>
              <a:gd name="connsiteX55" fmla="*/ 497433 w 4517136"/>
              <a:gd name="connsiteY55" fmla="*/ 171907 h 570585"/>
              <a:gd name="connsiteX56" fmla="*/ 662025 w 4517136"/>
              <a:gd name="connsiteY56" fmla="*/ 208483 h 570585"/>
              <a:gd name="connsiteX57" fmla="*/ 881481 w 4517136"/>
              <a:gd name="connsiteY57" fmla="*/ 212141 h 570585"/>
              <a:gd name="connsiteX58" fmla="*/ 1232611 w 4517136"/>
              <a:gd name="connsiteY58" fmla="*/ 223113 h 570585"/>
              <a:gd name="connsiteX59" fmla="*/ 1730044 w 4517136"/>
              <a:gd name="connsiteY59" fmla="*/ 237744 h 570585"/>
              <a:gd name="connsiteX60" fmla="*/ 2326233 w 4517136"/>
              <a:gd name="connsiteY60" fmla="*/ 252374 h 570585"/>
              <a:gd name="connsiteX61" fmla="*/ 2655417 w 4517136"/>
              <a:gd name="connsiteY61" fmla="*/ 226771 h 570585"/>
              <a:gd name="connsiteX62" fmla="*/ 2754172 w 4517136"/>
              <a:gd name="connsiteY62" fmla="*/ 230429 h 570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17136" h="570585">
                <a:moveTo>
                  <a:pt x="2754172" y="230429"/>
                </a:moveTo>
                <a:lnTo>
                  <a:pt x="4114800" y="226771"/>
                </a:lnTo>
                <a:lnTo>
                  <a:pt x="4191609" y="226771"/>
                </a:lnTo>
                <a:lnTo>
                  <a:pt x="4242816" y="219456"/>
                </a:lnTo>
                <a:lnTo>
                  <a:pt x="4294022" y="201168"/>
                </a:lnTo>
                <a:lnTo>
                  <a:pt x="4337913" y="179222"/>
                </a:lnTo>
                <a:lnTo>
                  <a:pt x="4370832" y="149961"/>
                </a:lnTo>
                <a:lnTo>
                  <a:pt x="4396435" y="120701"/>
                </a:lnTo>
                <a:lnTo>
                  <a:pt x="4422038" y="84125"/>
                </a:lnTo>
                <a:lnTo>
                  <a:pt x="4451299" y="32918"/>
                </a:lnTo>
                <a:lnTo>
                  <a:pt x="4462272" y="14630"/>
                </a:lnTo>
                <a:lnTo>
                  <a:pt x="4484217" y="0"/>
                </a:lnTo>
                <a:lnTo>
                  <a:pt x="4495190" y="3657"/>
                </a:lnTo>
                <a:lnTo>
                  <a:pt x="4509820" y="14630"/>
                </a:lnTo>
                <a:lnTo>
                  <a:pt x="4513478" y="40233"/>
                </a:lnTo>
                <a:lnTo>
                  <a:pt x="4517136" y="87782"/>
                </a:lnTo>
                <a:lnTo>
                  <a:pt x="4513478" y="168249"/>
                </a:lnTo>
                <a:lnTo>
                  <a:pt x="4498848" y="259689"/>
                </a:lnTo>
                <a:lnTo>
                  <a:pt x="4480560" y="321869"/>
                </a:lnTo>
                <a:lnTo>
                  <a:pt x="4440326" y="409651"/>
                </a:lnTo>
                <a:lnTo>
                  <a:pt x="4396435" y="479145"/>
                </a:lnTo>
                <a:lnTo>
                  <a:pt x="4352544" y="541325"/>
                </a:lnTo>
                <a:lnTo>
                  <a:pt x="4326940" y="563270"/>
                </a:lnTo>
                <a:lnTo>
                  <a:pt x="4304995" y="570585"/>
                </a:lnTo>
                <a:lnTo>
                  <a:pt x="4279392" y="570585"/>
                </a:lnTo>
                <a:lnTo>
                  <a:pt x="4239158" y="548640"/>
                </a:lnTo>
                <a:lnTo>
                  <a:pt x="4202582" y="530352"/>
                </a:lnTo>
                <a:lnTo>
                  <a:pt x="4144060" y="512064"/>
                </a:lnTo>
                <a:lnTo>
                  <a:pt x="4063593" y="501091"/>
                </a:lnTo>
                <a:lnTo>
                  <a:pt x="3931920" y="497433"/>
                </a:lnTo>
                <a:lnTo>
                  <a:pt x="3708806" y="493776"/>
                </a:lnTo>
                <a:lnTo>
                  <a:pt x="3372307" y="497433"/>
                </a:lnTo>
                <a:lnTo>
                  <a:pt x="2688336" y="497433"/>
                </a:lnTo>
                <a:lnTo>
                  <a:pt x="2147011" y="497433"/>
                </a:lnTo>
                <a:lnTo>
                  <a:pt x="1605686" y="497433"/>
                </a:lnTo>
                <a:lnTo>
                  <a:pt x="1283817" y="497433"/>
                </a:lnTo>
                <a:lnTo>
                  <a:pt x="1002182" y="497433"/>
                </a:lnTo>
                <a:lnTo>
                  <a:pt x="698601" y="497433"/>
                </a:lnTo>
                <a:lnTo>
                  <a:pt x="490118" y="497433"/>
                </a:lnTo>
                <a:lnTo>
                  <a:pt x="362102" y="497433"/>
                </a:lnTo>
                <a:lnTo>
                  <a:pt x="237744" y="497433"/>
                </a:lnTo>
                <a:lnTo>
                  <a:pt x="197510" y="493776"/>
                </a:lnTo>
                <a:lnTo>
                  <a:pt x="120700" y="468173"/>
                </a:lnTo>
                <a:lnTo>
                  <a:pt x="47548" y="431597"/>
                </a:lnTo>
                <a:lnTo>
                  <a:pt x="18288" y="409651"/>
                </a:lnTo>
                <a:lnTo>
                  <a:pt x="3657" y="384048"/>
                </a:lnTo>
                <a:lnTo>
                  <a:pt x="0" y="362102"/>
                </a:lnTo>
                <a:lnTo>
                  <a:pt x="7315" y="336499"/>
                </a:lnTo>
                <a:lnTo>
                  <a:pt x="25603" y="310896"/>
                </a:lnTo>
                <a:lnTo>
                  <a:pt x="54864" y="285293"/>
                </a:lnTo>
                <a:lnTo>
                  <a:pt x="87782" y="267005"/>
                </a:lnTo>
                <a:lnTo>
                  <a:pt x="179222" y="223113"/>
                </a:lnTo>
                <a:lnTo>
                  <a:pt x="256032" y="193853"/>
                </a:lnTo>
                <a:lnTo>
                  <a:pt x="384048" y="168249"/>
                </a:lnTo>
                <a:lnTo>
                  <a:pt x="442569" y="160934"/>
                </a:lnTo>
                <a:lnTo>
                  <a:pt x="497433" y="171907"/>
                </a:lnTo>
                <a:lnTo>
                  <a:pt x="662025" y="208483"/>
                </a:lnTo>
                <a:lnTo>
                  <a:pt x="881481" y="212141"/>
                </a:lnTo>
                <a:lnTo>
                  <a:pt x="1232611" y="223113"/>
                </a:lnTo>
                <a:lnTo>
                  <a:pt x="1730044" y="237744"/>
                </a:lnTo>
                <a:lnTo>
                  <a:pt x="2326233" y="252374"/>
                </a:lnTo>
                <a:lnTo>
                  <a:pt x="2655417" y="226771"/>
                </a:lnTo>
                <a:lnTo>
                  <a:pt x="2754172" y="2304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C32F58-4180-414E-BF2F-046924D37234}"/>
              </a:ext>
            </a:extLst>
          </p:cNvPr>
          <p:cNvSpPr/>
          <p:nvPr/>
        </p:nvSpPr>
        <p:spPr>
          <a:xfrm>
            <a:off x="2633663" y="3481388"/>
            <a:ext cx="2178050" cy="1901825"/>
          </a:xfrm>
          <a:custGeom>
            <a:avLst/>
            <a:gdLst>
              <a:gd name="connsiteX0" fmla="*/ 1771110 w 2177830"/>
              <a:gd name="connsiteY0" fmla="*/ 631715 h 1901875"/>
              <a:gd name="connsiteX1" fmla="*/ 1886491 w 2177830"/>
              <a:gd name="connsiteY1" fmla="*/ 504795 h 1901875"/>
              <a:gd name="connsiteX2" fmla="*/ 2004757 w 2177830"/>
              <a:gd name="connsiteY2" fmla="*/ 372106 h 1901875"/>
              <a:gd name="connsiteX3" fmla="*/ 2128793 w 2177830"/>
              <a:gd name="connsiteY3" fmla="*/ 222110 h 1901875"/>
              <a:gd name="connsiteX4" fmla="*/ 2177830 w 2177830"/>
              <a:gd name="connsiteY4" fmla="*/ 175957 h 1901875"/>
              <a:gd name="connsiteX5" fmla="*/ 2163407 w 2177830"/>
              <a:gd name="connsiteY5" fmla="*/ 0 h 1901875"/>
              <a:gd name="connsiteX6" fmla="*/ 1923990 w 2177830"/>
              <a:gd name="connsiteY6" fmla="*/ 23076 h 1901875"/>
              <a:gd name="connsiteX7" fmla="*/ 1808609 w 2177830"/>
              <a:gd name="connsiteY7" fmla="*/ 175957 h 1901875"/>
              <a:gd name="connsiteX8" fmla="*/ 1701881 w 2177830"/>
              <a:gd name="connsiteY8" fmla="*/ 305761 h 1901875"/>
              <a:gd name="connsiteX9" fmla="*/ 1615344 w 2177830"/>
              <a:gd name="connsiteY9" fmla="*/ 412489 h 1901875"/>
              <a:gd name="connsiteX10" fmla="*/ 1476886 w 2177830"/>
              <a:gd name="connsiteY10" fmla="*/ 574024 h 1901875"/>
              <a:gd name="connsiteX11" fmla="*/ 1352851 w 2177830"/>
              <a:gd name="connsiteY11" fmla="*/ 718251 h 1901875"/>
              <a:gd name="connsiteX12" fmla="*/ 1159587 w 2177830"/>
              <a:gd name="connsiteY12" fmla="*/ 934592 h 1901875"/>
              <a:gd name="connsiteX13" fmla="*/ 1113434 w 2177830"/>
              <a:gd name="connsiteY13" fmla="*/ 989398 h 1901875"/>
              <a:gd name="connsiteX14" fmla="*/ 986514 w 2177830"/>
              <a:gd name="connsiteY14" fmla="*/ 1104780 h 1901875"/>
              <a:gd name="connsiteX15" fmla="*/ 850940 w 2177830"/>
              <a:gd name="connsiteY15" fmla="*/ 1223046 h 1901875"/>
              <a:gd name="connsiteX16" fmla="*/ 591332 w 2177830"/>
              <a:gd name="connsiteY16" fmla="*/ 1430733 h 1901875"/>
              <a:gd name="connsiteX17" fmla="*/ 398067 w 2177830"/>
              <a:gd name="connsiteY17" fmla="*/ 1577845 h 1901875"/>
              <a:gd name="connsiteX18" fmla="*/ 213457 w 2177830"/>
              <a:gd name="connsiteY18" fmla="*/ 1710534 h 1901875"/>
              <a:gd name="connsiteX19" fmla="*/ 46153 w 2177830"/>
              <a:gd name="connsiteY19" fmla="*/ 1823031 h 1901875"/>
              <a:gd name="connsiteX20" fmla="*/ 8654 w 2177830"/>
              <a:gd name="connsiteY20" fmla="*/ 1851876 h 1901875"/>
              <a:gd name="connsiteX21" fmla="*/ 0 w 2177830"/>
              <a:gd name="connsiteY21" fmla="*/ 1863414 h 1901875"/>
              <a:gd name="connsiteX22" fmla="*/ 0 w 2177830"/>
              <a:gd name="connsiteY22" fmla="*/ 1874953 h 1901875"/>
              <a:gd name="connsiteX23" fmla="*/ 5769 w 2177830"/>
              <a:gd name="connsiteY23" fmla="*/ 1889375 h 1901875"/>
              <a:gd name="connsiteX24" fmla="*/ 28846 w 2177830"/>
              <a:gd name="connsiteY24" fmla="*/ 1898029 h 1901875"/>
              <a:gd name="connsiteX25" fmla="*/ 63460 w 2177830"/>
              <a:gd name="connsiteY25" fmla="*/ 1889375 h 1901875"/>
              <a:gd name="connsiteX26" fmla="*/ 155766 w 2177830"/>
              <a:gd name="connsiteY26" fmla="*/ 1843223 h 1901875"/>
              <a:gd name="connsiteX27" fmla="*/ 320185 w 2177830"/>
              <a:gd name="connsiteY27" fmla="*/ 1759571 h 1901875"/>
              <a:gd name="connsiteX28" fmla="*/ 499026 w 2177830"/>
              <a:gd name="connsiteY28" fmla="*/ 1658612 h 1901875"/>
              <a:gd name="connsiteX29" fmla="*/ 654792 w 2177830"/>
              <a:gd name="connsiteY29" fmla="*/ 1566307 h 1901875"/>
              <a:gd name="connsiteX30" fmla="*/ 836518 w 2177830"/>
              <a:gd name="connsiteY30" fmla="*/ 1442271 h 1901875"/>
              <a:gd name="connsiteX31" fmla="*/ 983629 w 2177830"/>
              <a:gd name="connsiteY31" fmla="*/ 1335543 h 1901875"/>
              <a:gd name="connsiteX32" fmla="*/ 1191316 w 2177830"/>
              <a:gd name="connsiteY32" fmla="*/ 1179778 h 1901875"/>
              <a:gd name="connsiteX33" fmla="*/ 1303814 w 2177830"/>
              <a:gd name="connsiteY33" fmla="*/ 1081703 h 1901875"/>
              <a:gd name="connsiteX34" fmla="*/ 1543231 w 2177830"/>
              <a:gd name="connsiteY34" fmla="*/ 862478 h 1901875"/>
              <a:gd name="connsiteX35" fmla="*/ 1771110 w 2177830"/>
              <a:gd name="connsiteY35" fmla="*/ 631715 h 19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77830" h="1901875">
                <a:moveTo>
                  <a:pt x="1771110" y="631715"/>
                </a:moveTo>
                <a:lnTo>
                  <a:pt x="1886491" y="504795"/>
                </a:lnTo>
                <a:lnTo>
                  <a:pt x="2004757" y="372106"/>
                </a:lnTo>
                <a:lnTo>
                  <a:pt x="2128793" y="222110"/>
                </a:lnTo>
                <a:lnTo>
                  <a:pt x="2177830" y="175957"/>
                </a:lnTo>
                <a:lnTo>
                  <a:pt x="2163407" y="0"/>
                </a:lnTo>
                <a:lnTo>
                  <a:pt x="1923990" y="23076"/>
                </a:lnTo>
                <a:lnTo>
                  <a:pt x="1808609" y="175957"/>
                </a:lnTo>
                <a:lnTo>
                  <a:pt x="1701881" y="305761"/>
                </a:lnTo>
                <a:lnTo>
                  <a:pt x="1615344" y="412489"/>
                </a:lnTo>
                <a:lnTo>
                  <a:pt x="1476886" y="574024"/>
                </a:lnTo>
                <a:lnTo>
                  <a:pt x="1352851" y="718251"/>
                </a:lnTo>
                <a:lnTo>
                  <a:pt x="1159587" y="934592"/>
                </a:lnTo>
                <a:lnTo>
                  <a:pt x="1113434" y="989398"/>
                </a:lnTo>
                <a:lnTo>
                  <a:pt x="986514" y="1104780"/>
                </a:lnTo>
                <a:lnTo>
                  <a:pt x="850940" y="1223046"/>
                </a:lnTo>
                <a:lnTo>
                  <a:pt x="591332" y="1430733"/>
                </a:lnTo>
                <a:lnTo>
                  <a:pt x="398067" y="1577845"/>
                </a:lnTo>
                <a:lnTo>
                  <a:pt x="213457" y="1710534"/>
                </a:lnTo>
                <a:lnTo>
                  <a:pt x="46153" y="1823031"/>
                </a:lnTo>
                <a:lnTo>
                  <a:pt x="8654" y="1851876"/>
                </a:lnTo>
                <a:lnTo>
                  <a:pt x="0" y="1863414"/>
                </a:lnTo>
                <a:lnTo>
                  <a:pt x="0" y="1874953"/>
                </a:lnTo>
                <a:lnTo>
                  <a:pt x="5769" y="1889375"/>
                </a:lnTo>
                <a:cubicBezTo>
                  <a:pt x="26845" y="1898408"/>
                  <a:pt x="8173" y="1901875"/>
                  <a:pt x="28846" y="1898029"/>
                </a:cubicBezTo>
                <a:lnTo>
                  <a:pt x="63460" y="1889375"/>
                </a:lnTo>
                <a:lnTo>
                  <a:pt x="155766" y="1843223"/>
                </a:lnTo>
                <a:lnTo>
                  <a:pt x="320185" y="1759571"/>
                </a:lnTo>
                <a:lnTo>
                  <a:pt x="499026" y="1658612"/>
                </a:lnTo>
                <a:lnTo>
                  <a:pt x="654792" y="1566307"/>
                </a:lnTo>
                <a:lnTo>
                  <a:pt x="836518" y="1442271"/>
                </a:lnTo>
                <a:lnTo>
                  <a:pt x="983629" y="1335543"/>
                </a:lnTo>
                <a:lnTo>
                  <a:pt x="1191316" y="1179778"/>
                </a:lnTo>
                <a:lnTo>
                  <a:pt x="1303814" y="1081703"/>
                </a:lnTo>
                <a:lnTo>
                  <a:pt x="1543231" y="862478"/>
                </a:lnTo>
                <a:lnTo>
                  <a:pt x="1771110" y="6317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F41006C-7843-854F-86C7-FBC079B4AA4A}"/>
              </a:ext>
            </a:extLst>
          </p:cNvPr>
          <p:cNvSpPr/>
          <p:nvPr/>
        </p:nvSpPr>
        <p:spPr>
          <a:xfrm>
            <a:off x="4968875" y="3444875"/>
            <a:ext cx="2316163" cy="1839913"/>
          </a:xfrm>
          <a:custGeom>
            <a:avLst/>
            <a:gdLst>
              <a:gd name="connsiteX0" fmla="*/ 361950 w 2315935"/>
              <a:gd name="connsiteY0" fmla="*/ 661307 h 1839685"/>
              <a:gd name="connsiteX1" fmla="*/ 204107 w 2315935"/>
              <a:gd name="connsiteY1" fmla="*/ 473528 h 1839685"/>
              <a:gd name="connsiteX2" fmla="*/ 81642 w 2315935"/>
              <a:gd name="connsiteY2" fmla="*/ 326571 h 1839685"/>
              <a:gd name="connsiteX3" fmla="*/ 0 w 2315935"/>
              <a:gd name="connsiteY3" fmla="*/ 223157 h 1839685"/>
              <a:gd name="connsiteX4" fmla="*/ 0 w 2315935"/>
              <a:gd name="connsiteY4" fmla="*/ 0 h 1839685"/>
              <a:gd name="connsiteX5" fmla="*/ 95250 w 2315935"/>
              <a:gd name="connsiteY5" fmla="*/ 122464 h 1839685"/>
              <a:gd name="connsiteX6" fmla="*/ 198664 w 2315935"/>
              <a:gd name="connsiteY6" fmla="*/ 250371 h 1839685"/>
              <a:gd name="connsiteX7" fmla="*/ 321128 w 2315935"/>
              <a:gd name="connsiteY7" fmla="*/ 389164 h 1839685"/>
              <a:gd name="connsiteX8" fmla="*/ 449035 w 2315935"/>
              <a:gd name="connsiteY8" fmla="*/ 525235 h 1839685"/>
              <a:gd name="connsiteX9" fmla="*/ 598714 w 2315935"/>
              <a:gd name="connsiteY9" fmla="*/ 672192 h 1839685"/>
              <a:gd name="connsiteX10" fmla="*/ 732064 w 2315935"/>
              <a:gd name="connsiteY10" fmla="*/ 794657 h 1839685"/>
              <a:gd name="connsiteX11" fmla="*/ 873578 w 2315935"/>
              <a:gd name="connsiteY11" fmla="*/ 917121 h 1839685"/>
              <a:gd name="connsiteX12" fmla="*/ 990600 w 2315935"/>
              <a:gd name="connsiteY12" fmla="*/ 1012371 h 1839685"/>
              <a:gd name="connsiteX13" fmla="*/ 1132114 w 2315935"/>
              <a:gd name="connsiteY13" fmla="*/ 1126671 h 1839685"/>
              <a:gd name="connsiteX14" fmla="*/ 1336221 w 2315935"/>
              <a:gd name="connsiteY14" fmla="*/ 1265464 h 1839685"/>
              <a:gd name="connsiteX15" fmla="*/ 1524000 w 2315935"/>
              <a:gd name="connsiteY15" fmla="*/ 1382485 h 1839685"/>
              <a:gd name="connsiteX16" fmla="*/ 1711778 w 2315935"/>
              <a:gd name="connsiteY16" fmla="*/ 1488621 h 1839685"/>
              <a:gd name="connsiteX17" fmla="*/ 1989364 w 2315935"/>
              <a:gd name="connsiteY17" fmla="*/ 1627414 h 1839685"/>
              <a:gd name="connsiteX18" fmla="*/ 2168978 w 2315935"/>
              <a:gd name="connsiteY18" fmla="*/ 1706335 h 1839685"/>
              <a:gd name="connsiteX19" fmla="*/ 2277835 w 2315935"/>
              <a:gd name="connsiteY19" fmla="*/ 1749878 h 1839685"/>
              <a:gd name="connsiteX20" fmla="*/ 2299607 w 2315935"/>
              <a:gd name="connsiteY20" fmla="*/ 1760764 h 1839685"/>
              <a:gd name="connsiteX21" fmla="*/ 2313214 w 2315935"/>
              <a:gd name="connsiteY21" fmla="*/ 1774371 h 1839685"/>
              <a:gd name="connsiteX22" fmla="*/ 2315935 w 2315935"/>
              <a:gd name="connsiteY22" fmla="*/ 1787978 h 1839685"/>
              <a:gd name="connsiteX23" fmla="*/ 2302328 w 2315935"/>
              <a:gd name="connsiteY23" fmla="*/ 1809750 h 1839685"/>
              <a:gd name="connsiteX24" fmla="*/ 2280557 w 2315935"/>
              <a:gd name="connsiteY24" fmla="*/ 1826078 h 1839685"/>
              <a:gd name="connsiteX25" fmla="*/ 2247900 w 2315935"/>
              <a:gd name="connsiteY25" fmla="*/ 1839685 h 1839685"/>
              <a:gd name="connsiteX26" fmla="*/ 2190750 w 2315935"/>
              <a:gd name="connsiteY26" fmla="*/ 1839685 h 1839685"/>
              <a:gd name="connsiteX27" fmla="*/ 1973035 w 2315935"/>
              <a:gd name="connsiteY27" fmla="*/ 1839685 h 1839685"/>
              <a:gd name="connsiteX28" fmla="*/ 1711778 w 2315935"/>
              <a:gd name="connsiteY28" fmla="*/ 1836964 h 1839685"/>
              <a:gd name="connsiteX29" fmla="*/ 1562100 w 2315935"/>
              <a:gd name="connsiteY29" fmla="*/ 1839685 h 1839685"/>
              <a:gd name="connsiteX30" fmla="*/ 1534885 w 2315935"/>
              <a:gd name="connsiteY30" fmla="*/ 1836964 h 1839685"/>
              <a:gd name="connsiteX31" fmla="*/ 1499507 w 2315935"/>
              <a:gd name="connsiteY31" fmla="*/ 1826078 h 1839685"/>
              <a:gd name="connsiteX32" fmla="*/ 1458685 w 2315935"/>
              <a:gd name="connsiteY32" fmla="*/ 1804307 h 1839685"/>
              <a:gd name="connsiteX33" fmla="*/ 1409700 w 2315935"/>
              <a:gd name="connsiteY33" fmla="*/ 1774371 h 1839685"/>
              <a:gd name="connsiteX34" fmla="*/ 1314450 w 2315935"/>
              <a:gd name="connsiteY34" fmla="*/ 1700892 h 1839685"/>
              <a:gd name="connsiteX35" fmla="*/ 1191985 w 2315935"/>
              <a:gd name="connsiteY35" fmla="*/ 1586592 h 1839685"/>
              <a:gd name="connsiteX36" fmla="*/ 1006928 w 2315935"/>
              <a:gd name="connsiteY36" fmla="*/ 1390650 h 1839685"/>
              <a:gd name="connsiteX37" fmla="*/ 835478 w 2315935"/>
              <a:gd name="connsiteY37" fmla="*/ 1205592 h 1839685"/>
              <a:gd name="connsiteX38" fmla="*/ 625928 w 2315935"/>
              <a:gd name="connsiteY38" fmla="*/ 971550 h 1839685"/>
              <a:gd name="connsiteX39" fmla="*/ 457200 w 2315935"/>
              <a:gd name="connsiteY39" fmla="*/ 775607 h 1839685"/>
              <a:gd name="connsiteX40" fmla="*/ 361950 w 2315935"/>
              <a:gd name="connsiteY40" fmla="*/ 661307 h 183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15935" h="1839685">
                <a:moveTo>
                  <a:pt x="361950" y="661307"/>
                </a:moveTo>
                <a:lnTo>
                  <a:pt x="204107" y="473528"/>
                </a:lnTo>
                <a:lnTo>
                  <a:pt x="81642" y="326571"/>
                </a:lnTo>
                <a:lnTo>
                  <a:pt x="0" y="223157"/>
                </a:lnTo>
                <a:lnTo>
                  <a:pt x="0" y="0"/>
                </a:lnTo>
                <a:lnTo>
                  <a:pt x="95250" y="122464"/>
                </a:lnTo>
                <a:lnTo>
                  <a:pt x="198664" y="250371"/>
                </a:lnTo>
                <a:lnTo>
                  <a:pt x="321128" y="389164"/>
                </a:lnTo>
                <a:lnTo>
                  <a:pt x="449035" y="525235"/>
                </a:lnTo>
                <a:lnTo>
                  <a:pt x="598714" y="672192"/>
                </a:lnTo>
                <a:lnTo>
                  <a:pt x="732064" y="794657"/>
                </a:lnTo>
                <a:lnTo>
                  <a:pt x="873578" y="917121"/>
                </a:lnTo>
                <a:lnTo>
                  <a:pt x="990600" y="1012371"/>
                </a:lnTo>
                <a:lnTo>
                  <a:pt x="1132114" y="1126671"/>
                </a:lnTo>
                <a:lnTo>
                  <a:pt x="1336221" y="1265464"/>
                </a:lnTo>
                <a:lnTo>
                  <a:pt x="1524000" y="1382485"/>
                </a:lnTo>
                <a:lnTo>
                  <a:pt x="1711778" y="1488621"/>
                </a:lnTo>
                <a:lnTo>
                  <a:pt x="1989364" y="1627414"/>
                </a:lnTo>
                <a:lnTo>
                  <a:pt x="2168978" y="1706335"/>
                </a:lnTo>
                <a:lnTo>
                  <a:pt x="2277835" y="1749878"/>
                </a:lnTo>
                <a:lnTo>
                  <a:pt x="2299607" y="1760764"/>
                </a:lnTo>
                <a:lnTo>
                  <a:pt x="2313214" y="1774371"/>
                </a:lnTo>
                <a:lnTo>
                  <a:pt x="2315935" y="1787978"/>
                </a:lnTo>
                <a:lnTo>
                  <a:pt x="2302328" y="1809750"/>
                </a:lnTo>
                <a:lnTo>
                  <a:pt x="2280557" y="1826078"/>
                </a:lnTo>
                <a:lnTo>
                  <a:pt x="2247900" y="1839685"/>
                </a:lnTo>
                <a:lnTo>
                  <a:pt x="2190750" y="1839685"/>
                </a:lnTo>
                <a:lnTo>
                  <a:pt x="1973035" y="1839685"/>
                </a:lnTo>
                <a:lnTo>
                  <a:pt x="1711778" y="1836964"/>
                </a:lnTo>
                <a:lnTo>
                  <a:pt x="1562100" y="1839685"/>
                </a:lnTo>
                <a:lnTo>
                  <a:pt x="1534885" y="1836964"/>
                </a:lnTo>
                <a:lnTo>
                  <a:pt x="1499507" y="1826078"/>
                </a:lnTo>
                <a:lnTo>
                  <a:pt x="1458685" y="1804307"/>
                </a:lnTo>
                <a:lnTo>
                  <a:pt x="1409700" y="1774371"/>
                </a:lnTo>
                <a:lnTo>
                  <a:pt x="1314450" y="1700892"/>
                </a:lnTo>
                <a:lnTo>
                  <a:pt x="1191985" y="1586592"/>
                </a:lnTo>
                <a:lnTo>
                  <a:pt x="1006928" y="1390650"/>
                </a:lnTo>
                <a:lnTo>
                  <a:pt x="835478" y="1205592"/>
                </a:lnTo>
                <a:lnTo>
                  <a:pt x="625928" y="971550"/>
                </a:lnTo>
                <a:lnTo>
                  <a:pt x="457200" y="775607"/>
                </a:lnTo>
                <a:lnTo>
                  <a:pt x="361950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74B4CE-8B38-4724-9CB4-E8D531B9B29B}"/>
              </a:ext>
            </a:extLst>
          </p:cNvPr>
          <p:cNvGrpSpPr/>
          <p:nvPr/>
        </p:nvGrpSpPr>
        <p:grpSpPr>
          <a:xfrm>
            <a:off x="2643187" y="1485900"/>
            <a:ext cx="4651375" cy="4518025"/>
            <a:chOff x="2786063" y="1638300"/>
            <a:chExt cx="4651375" cy="4518025"/>
          </a:xfrm>
        </p:grpSpPr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740D81C7-0CFB-41EF-A364-1A00FCCDFCF8}"/>
                </a:ext>
              </a:extLst>
            </p:cNvPr>
            <p:cNvSpPr/>
            <p:nvPr/>
          </p:nvSpPr>
          <p:spPr>
            <a:xfrm>
              <a:off x="2952750" y="22447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">
              <a:extLst>
                <a:ext uri="{FF2B5EF4-FFF2-40B4-BE49-F238E27FC236}">
                  <a16:creationId xmlns:a16="http://schemas.microsoft.com/office/drawing/2014/main" id="{E2AB59A0-ECA7-4988-A20E-BA4ADE2AFB60}"/>
                </a:ext>
              </a:extLst>
            </p:cNvPr>
            <p:cNvSpPr/>
            <p:nvPr/>
          </p:nvSpPr>
          <p:spPr>
            <a:xfrm>
              <a:off x="3416300" y="32400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7E9880DD-6D13-4701-B0B7-3B178483CDAB}"/>
                </a:ext>
              </a:extLst>
            </p:cNvPr>
            <p:cNvSpPr/>
            <p:nvPr/>
          </p:nvSpPr>
          <p:spPr>
            <a:xfrm rot="16200000">
              <a:off x="2695575" y="36115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D6BFCAF9-60A1-42FA-8E34-F26BED2F7E42}"/>
                </a:ext>
              </a:extLst>
            </p:cNvPr>
            <p:cNvSpPr/>
            <p:nvPr/>
          </p:nvSpPr>
          <p:spPr>
            <a:xfrm>
              <a:off x="2786063" y="36337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908C2715-EF1B-4C71-8B62-E28A254D6D0C}"/>
                </a:ext>
              </a:extLst>
            </p:cNvPr>
            <p:cNvSpPr/>
            <p:nvPr/>
          </p:nvSpPr>
          <p:spPr>
            <a:xfrm>
              <a:off x="5121275" y="35972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A422783-A80D-4F57-B811-3A19C94EED6B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93CF7D4-6B1E-488A-88DD-84DB402D331E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">
              <a:extLst>
                <a:ext uri="{FF2B5EF4-FFF2-40B4-BE49-F238E27FC236}">
                  <a16:creationId xmlns:a16="http://schemas.microsoft.com/office/drawing/2014/main" id="{1C7E44E8-4CAB-467A-9D70-5E64984B19A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E6E1CC7F-7D59-4880-8F43-9B21FD8E7076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B38F505-FA62-4C0E-B899-4AC2B58980FB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A947ABC-D653-47AD-B897-0AE7C959897D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190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A354E6-A388-4A72-A0F2-5D370BBB4455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F329DAFF-67B1-7944-A6AA-B1B982FA24CB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0374537-0228-B447-AB31-A70884D32AE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3913EFA8-E7BA-F74B-B61C-54A66C41B4C5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4F9A780-D4B6-AC49-AA0A-A9BCAEDCCAA7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3D6B0C4-1913-2E4C-9C38-3801A2C36578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79803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CEE181C-9A8C-CA4B-9983-EDD9FD14F617}"/>
              </a:ext>
            </a:extLst>
          </p:cNvPr>
          <p:cNvSpPr/>
          <p:nvPr/>
        </p:nvSpPr>
        <p:spPr>
          <a:xfrm>
            <a:off x="3032125" y="1547813"/>
            <a:ext cx="952500" cy="1352550"/>
          </a:xfrm>
          <a:custGeom>
            <a:avLst/>
            <a:gdLst>
              <a:gd name="connsiteX0" fmla="*/ 407194 w 952500"/>
              <a:gd name="connsiteY0" fmla="*/ 983456 h 1352550"/>
              <a:gd name="connsiteX1" fmla="*/ 109538 w 952500"/>
              <a:gd name="connsiteY1" fmla="*/ 1352550 h 1352550"/>
              <a:gd name="connsiteX2" fmla="*/ 0 w 952500"/>
              <a:gd name="connsiteY2" fmla="*/ 1304925 h 1352550"/>
              <a:gd name="connsiteX3" fmla="*/ 159544 w 952500"/>
              <a:gd name="connsiteY3" fmla="*/ 1033462 h 1352550"/>
              <a:gd name="connsiteX4" fmla="*/ 285750 w 952500"/>
              <a:gd name="connsiteY4" fmla="*/ 828675 h 1352550"/>
              <a:gd name="connsiteX5" fmla="*/ 438150 w 952500"/>
              <a:gd name="connsiteY5" fmla="*/ 561975 h 1352550"/>
              <a:gd name="connsiteX6" fmla="*/ 531019 w 952500"/>
              <a:gd name="connsiteY6" fmla="*/ 385762 h 1352550"/>
              <a:gd name="connsiteX7" fmla="*/ 571500 w 952500"/>
              <a:gd name="connsiteY7" fmla="*/ 307181 h 1352550"/>
              <a:gd name="connsiteX8" fmla="*/ 588169 w 952500"/>
              <a:gd name="connsiteY8" fmla="*/ 259556 h 1352550"/>
              <a:gd name="connsiteX9" fmla="*/ 590550 w 952500"/>
              <a:gd name="connsiteY9" fmla="*/ 226218 h 1352550"/>
              <a:gd name="connsiteX10" fmla="*/ 590550 w 952500"/>
              <a:gd name="connsiteY10" fmla="*/ 192881 h 1352550"/>
              <a:gd name="connsiteX11" fmla="*/ 581025 w 952500"/>
              <a:gd name="connsiteY11" fmla="*/ 154781 h 1352550"/>
              <a:gd name="connsiteX12" fmla="*/ 569119 w 952500"/>
              <a:gd name="connsiteY12" fmla="*/ 133350 h 1352550"/>
              <a:gd name="connsiteX13" fmla="*/ 540544 w 952500"/>
              <a:gd name="connsiteY13" fmla="*/ 104775 h 1352550"/>
              <a:gd name="connsiteX14" fmla="*/ 516732 w 952500"/>
              <a:gd name="connsiteY14" fmla="*/ 85725 h 1352550"/>
              <a:gd name="connsiteX15" fmla="*/ 488157 w 952500"/>
              <a:gd name="connsiteY15" fmla="*/ 52387 h 1352550"/>
              <a:gd name="connsiteX16" fmla="*/ 481013 w 952500"/>
              <a:gd name="connsiteY16" fmla="*/ 26193 h 1352550"/>
              <a:gd name="connsiteX17" fmla="*/ 485775 w 952500"/>
              <a:gd name="connsiteY17" fmla="*/ 11906 h 1352550"/>
              <a:gd name="connsiteX18" fmla="*/ 500063 w 952500"/>
              <a:gd name="connsiteY18" fmla="*/ 2381 h 1352550"/>
              <a:gd name="connsiteX19" fmla="*/ 547688 w 952500"/>
              <a:gd name="connsiteY19" fmla="*/ 0 h 1352550"/>
              <a:gd name="connsiteX20" fmla="*/ 616744 w 952500"/>
              <a:gd name="connsiteY20" fmla="*/ 7143 h 1352550"/>
              <a:gd name="connsiteX21" fmla="*/ 664369 w 952500"/>
              <a:gd name="connsiteY21" fmla="*/ 23812 h 1352550"/>
              <a:gd name="connsiteX22" fmla="*/ 719138 w 952500"/>
              <a:gd name="connsiteY22" fmla="*/ 54768 h 1352550"/>
              <a:gd name="connsiteX23" fmla="*/ 795338 w 952500"/>
              <a:gd name="connsiteY23" fmla="*/ 114300 h 1352550"/>
              <a:gd name="connsiteX24" fmla="*/ 850107 w 952500"/>
              <a:gd name="connsiteY24" fmla="*/ 161925 h 1352550"/>
              <a:gd name="connsiteX25" fmla="*/ 921544 w 952500"/>
              <a:gd name="connsiteY25" fmla="*/ 235743 h 1352550"/>
              <a:gd name="connsiteX26" fmla="*/ 945357 w 952500"/>
              <a:gd name="connsiteY26" fmla="*/ 271462 h 1352550"/>
              <a:gd name="connsiteX27" fmla="*/ 950119 w 952500"/>
              <a:gd name="connsiteY27" fmla="*/ 290512 h 1352550"/>
              <a:gd name="connsiteX28" fmla="*/ 952500 w 952500"/>
              <a:gd name="connsiteY28" fmla="*/ 311943 h 1352550"/>
              <a:gd name="connsiteX29" fmla="*/ 947738 w 952500"/>
              <a:gd name="connsiteY29" fmla="*/ 333375 h 1352550"/>
              <a:gd name="connsiteX30" fmla="*/ 931069 w 952500"/>
              <a:gd name="connsiteY30" fmla="*/ 350043 h 1352550"/>
              <a:gd name="connsiteX31" fmla="*/ 900113 w 952500"/>
              <a:gd name="connsiteY31" fmla="*/ 369093 h 1352550"/>
              <a:gd name="connsiteX32" fmla="*/ 873919 w 952500"/>
              <a:gd name="connsiteY32" fmla="*/ 385762 h 1352550"/>
              <a:gd name="connsiteX33" fmla="*/ 831057 w 952500"/>
              <a:gd name="connsiteY33" fmla="*/ 438150 h 1352550"/>
              <a:gd name="connsiteX34" fmla="*/ 695325 w 952500"/>
              <a:gd name="connsiteY34" fmla="*/ 626268 h 1352550"/>
              <a:gd name="connsiteX35" fmla="*/ 569119 w 952500"/>
              <a:gd name="connsiteY35" fmla="*/ 790575 h 1352550"/>
              <a:gd name="connsiteX36" fmla="*/ 407194 w 952500"/>
              <a:gd name="connsiteY36" fmla="*/ 9834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500" h="1352550">
                <a:moveTo>
                  <a:pt x="407194" y="983456"/>
                </a:moveTo>
                <a:lnTo>
                  <a:pt x="109538" y="1352550"/>
                </a:lnTo>
                <a:lnTo>
                  <a:pt x="0" y="1304925"/>
                </a:lnTo>
                <a:lnTo>
                  <a:pt x="159544" y="1033462"/>
                </a:lnTo>
                <a:lnTo>
                  <a:pt x="285750" y="828675"/>
                </a:lnTo>
                <a:lnTo>
                  <a:pt x="438150" y="561975"/>
                </a:lnTo>
                <a:lnTo>
                  <a:pt x="531019" y="385762"/>
                </a:lnTo>
                <a:lnTo>
                  <a:pt x="571500" y="307181"/>
                </a:lnTo>
                <a:lnTo>
                  <a:pt x="588169" y="259556"/>
                </a:lnTo>
                <a:lnTo>
                  <a:pt x="590550" y="226218"/>
                </a:lnTo>
                <a:lnTo>
                  <a:pt x="590550" y="192881"/>
                </a:lnTo>
                <a:lnTo>
                  <a:pt x="581025" y="154781"/>
                </a:lnTo>
                <a:lnTo>
                  <a:pt x="569119" y="133350"/>
                </a:lnTo>
                <a:lnTo>
                  <a:pt x="540544" y="104775"/>
                </a:lnTo>
                <a:lnTo>
                  <a:pt x="516732" y="85725"/>
                </a:lnTo>
                <a:lnTo>
                  <a:pt x="488157" y="52387"/>
                </a:lnTo>
                <a:lnTo>
                  <a:pt x="481013" y="26193"/>
                </a:lnTo>
                <a:lnTo>
                  <a:pt x="485775" y="11906"/>
                </a:lnTo>
                <a:lnTo>
                  <a:pt x="500063" y="2381"/>
                </a:lnTo>
                <a:lnTo>
                  <a:pt x="547688" y="0"/>
                </a:lnTo>
                <a:lnTo>
                  <a:pt x="616744" y="7143"/>
                </a:lnTo>
                <a:lnTo>
                  <a:pt x="664369" y="23812"/>
                </a:lnTo>
                <a:lnTo>
                  <a:pt x="719138" y="54768"/>
                </a:lnTo>
                <a:lnTo>
                  <a:pt x="795338" y="114300"/>
                </a:lnTo>
                <a:lnTo>
                  <a:pt x="850107" y="161925"/>
                </a:lnTo>
                <a:lnTo>
                  <a:pt x="921544" y="235743"/>
                </a:lnTo>
                <a:lnTo>
                  <a:pt x="945357" y="271462"/>
                </a:lnTo>
                <a:lnTo>
                  <a:pt x="950119" y="290512"/>
                </a:lnTo>
                <a:lnTo>
                  <a:pt x="952500" y="311943"/>
                </a:lnTo>
                <a:lnTo>
                  <a:pt x="947738" y="333375"/>
                </a:lnTo>
                <a:lnTo>
                  <a:pt x="931069" y="350043"/>
                </a:lnTo>
                <a:lnTo>
                  <a:pt x="900113" y="369093"/>
                </a:lnTo>
                <a:lnTo>
                  <a:pt x="873919" y="385762"/>
                </a:lnTo>
                <a:lnTo>
                  <a:pt x="831057" y="438150"/>
                </a:lnTo>
                <a:lnTo>
                  <a:pt x="695325" y="626268"/>
                </a:lnTo>
                <a:lnTo>
                  <a:pt x="569119" y="790575"/>
                </a:lnTo>
                <a:lnTo>
                  <a:pt x="407194" y="983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A83CBD-A15E-844A-9236-257B43325F1C}"/>
              </a:ext>
            </a:extLst>
          </p:cNvPr>
          <p:cNvSpPr/>
          <p:nvPr/>
        </p:nvSpPr>
        <p:spPr>
          <a:xfrm>
            <a:off x="2605088" y="4424363"/>
            <a:ext cx="831850" cy="1319212"/>
          </a:xfrm>
          <a:custGeom>
            <a:avLst/>
            <a:gdLst>
              <a:gd name="connsiteX0" fmla="*/ 450056 w 831056"/>
              <a:gd name="connsiteY0" fmla="*/ 826293 h 1319212"/>
              <a:gd name="connsiteX1" fmla="*/ 328612 w 831056"/>
              <a:gd name="connsiteY1" fmla="*/ 988218 h 1319212"/>
              <a:gd name="connsiteX2" fmla="*/ 219075 w 831056"/>
              <a:gd name="connsiteY2" fmla="*/ 1131093 h 1319212"/>
              <a:gd name="connsiteX3" fmla="*/ 109537 w 831056"/>
              <a:gd name="connsiteY3" fmla="*/ 1259681 h 1319212"/>
              <a:gd name="connsiteX4" fmla="*/ 57150 w 831056"/>
              <a:gd name="connsiteY4" fmla="*/ 1307306 h 1319212"/>
              <a:gd name="connsiteX5" fmla="*/ 38100 w 831056"/>
              <a:gd name="connsiteY5" fmla="*/ 1316831 h 1319212"/>
              <a:gd name="connsiteX6" fmla="*/ 19050 w 831056"/>
              <a:gd name="connsiteY6" fmla="*/ 1319212 h 1319212"/>
              <a:gd name="connsiteX7" fmla="*/ 4762 w 831056"/>
              <a:gd name="connsiteY7" fmla="*/ 1316831 h 1319212"/>
              <a:gd name="connsiteX8" fmla="*/ 0 w 831056"/>
              <a:gd name="connsiteY8" fmla="*/ 1309687 h 1319212"/>
              <a:gd name="connsiteX9" fmla="*/ 11906 w 831056"/>
              <a:gd name="connsiteY9" fmla="*/ 1269206 h 1319212"/>
              <a:gd name="connsiteX10" fmla="*/ 54768 w 831056"/>
              <a:gd name="connsiteY10" fmla="*/ 1193006 h 1319212"/>
              <a:gd name="connsiteX11" fmla="*/ 133350 w 831056"/>
              <a:gd name="connsiteY11" fmla="*/ 1059656 h 1319212"/>
              <a:gd name="connsiteX12" fmla="*/ 188118 w 831056"/>
              <a:gd name="connsiteY12" fmla="*/ 959643 h 1319212"/>
              <a:gd name="connsiteX13" fmla="*/ 269081 w 831056"/>
              <a:gd name="connsiteY13" fmla="*/ 804862 h 1319212"/>
              <a:gd name="connsiteX14" fmla="*/ 350043 w 831056"/>
              <a:gd name="connsiteY14" fmla="*/ 633412 h 1319212"/>
              <a:gd name="connsiteX15" fmla="*/ 416718 w 831056"/>
              <a:gd name="connsiteY15" fmla="*/ 473868 h 1319212"/>
              <a:gd name="connsiteX16" fmla="*/ 464343 w 831056"/>
              <a:gd name="connsiteY16" fmla="*/ 352425 h 1319212"/>
              <a:gd name="connsiteX17" fmla="*/ 483393 w 831056"/>
              <a:gd name="connsiteY17" fmla="*/ 271462 h 1319212"/>
              <a:gd name="connsiteX18" fmla="*/ 492918 w 831056"/>
              <a:gd name="connsiteY18" fmla="*/ 226218 h 1319212"/>
              <a:gd name="connsiteX19" fmla="*/ 492918 w 831056"/>
              <a:gd name="connsiteY19" fmla="*/ 178593 h 1319212"/>
              <a:gd name="connsiteX20" fmla="*/ 483393 w 831056"/>
              <a:gd name="connsiteY20" fmla="*/ 142875 h 1319212"/>
              <a:gd name="connsiteX21" fmla="*/ 469106 w 831056"/>
              <a:gd name="connsiteY21" fmla="*/ 119062 h 1319212"/>
              <a:gd name="connsiteX22" fmla="*/ 440531 w 831056"/>
              <a:gd name="connsiteY22" fmla="*/ 97631 h 1319212"/>
              <a:gd name="connsiteX23" fmla="*/ 419100 w 831056"/>
              <a:gd name="connsiteY23" fmla="*/ 80962 h 1319212"/>
              <a:gd name="connsiteX24" fmla="*/ 397668 w 831056"/>
              <a:gd name="connsiteY24" fmla="*/ 50006 h 1319212"/>
              <a:gd name="connsiteX25" fmla="*/ 390525 w 831056"/>
              <a:gd name="connsiteY25" fmla="*/ 33337 h 1319212"/>
              <a:gd name="connsiteX26" fmla="*/ 392906 w 831056"/>
              <a:gd name="connsiteY26" fmla="*/ 16668 h 1319212"/>
              <a:gd name="connsiteX27" fmla="*/ 402431 w 831056"/>
              <a:gd name="connsiteY27" fmla="*/ 7143 h 1319212"/>
              <a:gd name="connsiteX28" fmla="*/ 421481 w 831056"/>
              <a:gd name="connsiteY28" fmla="*/ 0 h 1319212"/>
              <a:gd name="connsiteX29" fmla="*/ 469106 w 831056"/>
              <a:gd name="connsiteY29" fmla="*/ 4762 h 1319212"/>
              <a:gd name="connsiteX30" fmla="*/ 528637 w 831056"/>
              <a:gd name="connsiteY30" fmla="*/ 19050 h 1319212"/>
              <a:gd name="connsiteX31" fmla="*/ 578643 w 831056"/>
              <a:gd name="connsiteY31" fmla="*/ 42862 h 1319212"/>
              <a:gd name="connsiteX32" fmla="*/ 647700 w 831056"/>
              <a:gd name="connsiteY32" fmla="*/ 80962 h 1319212"/>
              <a:gd name="connsiteX33" fmla="*/ 704850 w 831056"/>
              <a:gd name="connsiteY33" fmla="*/ 121443 h 1319212"/>
              <a:gd name="connsiteX34" fmla="*/ 769143 w 831056"/>
              <a:gd name="connsiteY34" fmla="*/ 178593 h 1319212"/>
              <a:gd name="connsiteX35" fmla="*/ 807243 w 831056"/>
              <a:gd name="connsiteY35" fmla="*/ 216693 h 1319212"/>
              <a:gd name="connsiteX36" fmla="*/ 823912 w 831056"/>
              <a:gd name="connsiteY36" fmla="*/ 238125 h 1319212"/>
              <a:gd name="connsiteX37" fmla="*/ 831056 w 831056"/>
              <a:gd name="connsiteY37" fmla="*/ 254793 h 1319212"/>
              <a:gd name="connsiteX38" fmla="*/ 831056 w 831056"/>
              <a:gd name="connsiteY38" fmla="*/ 285750 h 1319212"/>
              <a:gd name="connsiteX39" fmla="*/ 812006 w 831056"/>
              <a:gd name="connsiteY39" fmla="*/ 326231 h 1319212"/>
              <a:gd name="connsiteX40" fmla="*/ 778668 w 831056"/>
              <a:gd name="connsiteY40" fmla="*/ 364331 h 1319212"/>
              <a:gd name="connsiteX41" fmla="*/ 740568 w 831056"/>
              <a:gd name="connsiteY41" fmla="*/ 419100 h 1319212"/>
              <a:gd name="connsiteX42" fmla="*/ 695325 w 831056"/>
              <a:gd name="connsiteY42" fmla="*/ 476250 h 1319212"/>
              <a:gd name="connsiteX43" fmla="*/ 645318 w 831056"/>
              <a:gd name="connsiteY43" fmla="*/ 535781 h 1319212"/>
              <a:gd name="connsiteX44" fmla="*/ 450056 w 831056"/>
              <a:gd name="connsiteY44" fmla="*/ 826293 h 1319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31056" h="1319212">
                <a:moveTo>
                  <a:pt x="450056" y="826293"/>
                </a:moveTo>
                <a:lnTo>
                  <a:pt x="328612" y="988218"/>
                </a:lnTo>
                <a:lnTo>
                  <a:pt x="219075" y="1131093"/>
                </a:lnTo>
                <a:lnTo>
                  <a:pt x="109537" y="1259681"/>
                </a:lnTo>
                <a:lnTo>
                  <a:pt x="57150" y="1307306"/>
                </a:lnTo>
                <a:lnTo>
                  <a:pt x="38100" y="1316831"/>
                </a:lnTo>
                <a:lnTo>
                  <a:pt x="19050" y="1319212"/>
                </a:lnTo>
                <a:lnTo>
                  <a:pt x="4762" y="1316831"/>
                </a:lnTo>
                <a:lnTo>
                  <a:pt x="0" y="1309687"/>
                </a:lnTo>
                <a:lnTo>
                  <a:pt x="11906" y="1269206"/>
                </a:lnTo>
                <a:lnTo>
                  <a:pt x="54768" y="1193006"/>
                </a:lnTo>
                <a:lnTo>
                  <a:pt x="133350" y="1059656"/>
                </a:lnTo>
                <a:lnTo>
                  <a:pt x="188118" y="959643"/>
                </a:lnTo>
                <a:lnTo>
                  <a:pt x="269081" y="804862"/>
                </a:lnTo>
                <a:lnTo>
                  <a:pt x="350043" y="633412"/>
                </a:lnTo>
                <a:lnTo>
                  <a:pt x="416718" y="473868"/>
                </a:lnTo>
                <a:lnTo>
                  <a:pt x="464343" y="352425"/>
                </a:lnTo>
                <a:lnTo>
                  <a:pt x="483393" y="271462"/>
                </a:lnTo>
                <a:lnTo>
                  <a:pt x="492918" y="226218"/>
                </a:lnTo>
                <a:lnTo>
                  <a:pt x="492918" y="178593"/>
                </a:lnTo>
                <a:lnTo>
                  <a:pt x="483393" y="142875"/>
                </a:lnTo>
                <a:lnTo>
                  <a:pt x="469106" y="119062"/>
                </a:lnTo>
                <a:lnTo>
                  <a:pt x="440531" y="97631"/>
                </a:lnTo>
                <a:lnTo>
                  <a:pt x="419100" y="80962"/>
                </a:lnTo>
                <a:lnTo>
                  <a:pt x="397668" y="50006"/>
                </a:lnTo>
                <a:lnTo>
                  <a:pt x="390525" y="33337"/>
                </a:lnTo>
                <a:lnTo>
                  <a:pt x="392906" y="16668"/>
                </a:lnTo>
                <a:lnTo>
                  <a:pt x="402431" y="7143"/>
                </a:lnTo>
                <a:lnTo>
                  <a:pt x="421481" y="0"/>
                </a:lnTo>
                <a:lnTo>
                  <a:pt x="469106" y="4762"/>
                </a:lnTo>
                <a:lnTo>
                  <a:pt x="528637" y="19050"/>
                </a:lnTo>
                <a:lnTo>
                  <a:pt x="578643" y="42862"/>
                </a:lnTo>
                <a:lnTo>
                  <a:pt x="647700" y="80962"/>
                </a:lnTo>
                <a:lnTo>
                  <a:pt x="704850" y="121443"/>
                </a:lnTo>
                <a:lnTo>
                  <a:pt x="769143" y="178593"/>
                </a:lnTo>
                <a:lnTo>
                  <a:pt x="807243" y="216693"/>
                </a:lnTo>
                <a:lnTo>
                  <a:pt x="823912" y="238125"/>
                </a:lnTo>
                <a:lnTo>
                  <a:pt x="831056" y="254793"/>
                </a:lnTo>
                <a:lnTo>
                  <a:pt x="831056" y="285750"/>
                </a:lnTo>
                <a:lnTo>
                  <a:pt x="812006" y="326231"/>
                </a:lnTo>
                <a:lnTo>
                  <a:pt x="778668" y="364331"/>
                </a:lnTo>
                <a:lnTo>
                  <a:pt x="740568" y="419100"/>
                </a:lnTo>
                <a:lnTo>
                  <a:pt x="695325" y="476250"/>
                </a:lnTo>
                <a:lnTo>
                  <a:pt x="645318" y="535781"/>
                </a:lnTo>
                <a:lnTo>
                  <a:pt x="450056" y="826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1577F0-635B-6A4F-8B36-9B115A5A3C68}"/>
              </a:ext>
            </a:extLst>
          </p:cNvPr>
          <p:cNvSpPr/>
          <p:nvPr/>
        </p:nvSpPr>
        <p:spPr>
          <a:xfrm>
            <a:off x="4114800" y="4333875"/>
            <a:ext cx="522288" cy="1071563"/>
          </a:xfrm>
          <a:custGeom>
            <a:avLst/>
            <a:gdLst>
              <a:gd name="connsiteX0" fmla="*/ 278606 w 521494"/>
              <a:gd name="connsiteY0" fmla="*/ 797719 h 1071563"/>
              <a:gd name="connsiteX1" fmla="*/ 185738 w 521494"/>
              <a:gd name="connsiteY1" fmla="*/ 545306 h 1071563"/>
              <a:gd name="connsiteX2" fmla="*/ 100013 w 521494"/>
              <a:gd name="connsiteY2" fmla="*/ 314325 h 1071563"/>
              <a:gd name="connsiteX3" fmla="*/ 50006 w 521494"/>
              <a:gd name="connsiteY3" fmla="*/ 176213 h 1071563"/>
              <a:gd name="connsiteX4" fmla="*/ 14288 w 521494"/>
              <a:gd name="connsiteY4" fmla="*/ 88106 h 1071563"/>
              <a:gd name="connsiteX5" fmla="*/ 0 w 521494"/>
              <a:gd name="connsiteY5" fmla="*/ 45244 h 1071563"/>
              <a:gd name="connsiteX6" fmla="*/ 0 w 521494"/>
              <a:gd name="connsiteY6" fmla="*/ 23813 h 1071563"/>
              <a:gd name="connsiteX7" fmla="*/ 4763 w 521494"/>
              <a:gd name="connsiteY7" fmla="*/ 7144 h 1071563"/>
              <a:gd name="connsiteX8" fmla="*/ 19050 w 521494"/>
              <a:gd name="connsiteY8" fmla="*/ 0 h 1071563"/>
              <a:gd name="connsiteX9" fmla="*/ 50006 w 521494"/>
              <a:gd name="connsiteY9" fmla="*/ 9525 h 1071563"/>
              <a:gd name="connsiteX10" fmla="*/ 107156 w 521494"/>
              <a:gd name="connsiteY10" fmla="*/ 73819 h 1071563"/>
              <a:gd name="connsiteX11" fmla="*/ 261938 w 521494"/>
              <a:gd name="connsiteY11" fmla="*/ 266700 h 1071563"/>
              <a:gd name="connsiteX12" fmla="*/ 392906 w 521494"/>
              <a:gd name="connsiteY12" fmla="*/ 440531 h 1071563"/>
              <a:gd name="connsiteX13" fmla="*/ 471488 w 521494"/>
              <a:gd name="connsiteY13" fmla="*/ 540544 h 1071563"/>
              <a:gd name="connsiteX14" fmla="*/ 485775 w 521494"/>
              <a:gd name="connsiteY14" fmla="*/ 576263 h 1071563"/>
              <a:gd name="connsiteX15" fmla="*/ 504825 w 521494"/>
              <a:gd name="connsiteY15" fmla="*/ 657225 h 1071563"/>
              <a:gd name="connsiteX16" fmla="*/ 521494 w 521494"/>
              <a:gd name="connsiteY16" fmla="*/ 771525 h 1071563"/>
              <a:gd name="connsiteX17" fmla="*/ 521494 w 521494"/>
              <a:gd name="connsiteY17" fmla="*/ 904875 h 1071563"/>
              <a:gd name="connsiteX18" fmla="*/ 516731 w 521494"/>
              <a:gd name="connsiteY18" fmla="*/ 978694 h 1071563"/>
              <a:gd name="connsiteX19" fmla="*/ 502444 w 521494"/>
              <a:gd name="connsiteY19" fmla="*/ 1012031 h 1071563"/>
              <a:gd name="connsiteX20" fmla="*/ 478631 w 521494"/>
              <a:gd name="connsiteY20" fmla="*/ 1050131 h 1071563"/>
              <a:gd name="connsiteX21" fmla="*/ 466725 w 521494"/>
              <a:gd name="connsiteY21" fmla="*/ 1064419 h 1071563"/>
              <a:gd name="connsiteX22" fmla="*/ 450056 w 521494"/>
              <a:gd name="connsiteY22" fmla="*/ 1071563 h 1071563"/>
              <a:gd name="connsiteX23" fmla="*/ 431006 w 521494"/>
              <a:gd name="connsiteY23" fmla="*/ 1069181 h 1071563"/>
              <a:gd name="connsiteX24" fmla="*/ 404813 w 521494"/>
              <a:gd name="connsiteY24" fmla="*/ 1054894 h 1071563"/>
              <a:gd name="connsiteX25" fmla="*/ 357188 w 521494"/>
              <a:gd name="connsiteY25" fmla="*/ 1000125 h 1071563"/>
              <a:gd name="connsiteX26" fmla="*/ 328613 w 521494"/>
              <a:gd name="connsiteY26" fmla="*/ 945356 h 1071563"/>
              <a:gd name="connsiteX27" fmla="*/ 278606 w 521494"/>
              <a:gd name="connsiteY27" fmla="*/ 797719 h 107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1494" h="1071563">
                <a:moveTo>
                  <a:pt x="278606" y="797719"/>
                </a:moveTo>
                <a:lnTo>
                  <a:pt x="185738" y="545306"/>
                </a:lnTo>
                <a:lnTo>
                  <a:pt x="100013" y="314325"/>
                </a:lnTo>
                <a:lnTo>
                  <a:pt x="50006" y="176213"/>
                </a:lnTo>
                <a:lnTo>
                  <a:pt x="14288" y="88106"/>
                </a:lnTo>
                <a:lnTo>
                  <a:pt x="0" y="45244"/>
                </a:lnTo>
                <a:lnTo>
                  <a:pt x="0" y="23813"/>
                </a:lnTo>
                <a:lnTo>
                  <a:pt x="4763" y="7144"/>
                </a:lnTo>
                <a:lnTo>
                  <a:pt x="19050" y="0"/>
                </a:lnTo>
                <a:lnTo>
                  <a:pt x="50006" y="9525"/>
                </a:lnTo>
                <a:lnTo>
                  <a:pt x="107156" y="73819"/>
                </a:lnTo>
                <a:lnTo>
                  <a:pt x="261938" y="266700"/>
                </a:lnTo>
                <a:lnTo>
                  <a:pt x="392906" y="440531"/>
                </a:lnTo>
                <a:lnTo>
                  <a:pt x="471488" y="540544"/>
                </a:lnTo>
                <a:lnTo>
                  <a:pt x="485775" y="576263"/>
                </a:lnTo>
                <a:lnTo>
                  <a:pt x="504825" y="657225"/>
                </a:lnTo>
                <a:lnTo>
                  <a:pt x="521494" y="771525"/>
                </a:lnTo>
                <a:lnTo>
                  <a:pt x="521494" y="904875"/>
                </a:lnTo>
                <a:lnTo>
                  <a:pt x="516731" y="978694"/>
                </a:lnTo>
                <a:lnTo>
                  <a:pt x="502444" y="1012031"/>
                </a:lnTo>
                <a:lnTo>
                  <a:pt x="478631" y="1050131"/>
                </a:lnTo>
                <a:lnTo>
                  <a:pt x="466725" y="1064419"/>
                </a:lnTo>
                <a:lnTo>
                  <a:pt x="450056" y="1071563"/>
                </a:lnTo>
                <a:lnTo>
                  <a:pt x="431006" y="1069181"/>
                </a:lnTo>
                <a:lnTo>
                  <a:pt x="404813" y="1054894"/>
                </a:lnTo>
                <a:lnTo>
                  <a:pt x="357188" y="1000125"/>
                </a:lnTo>
                <a:lnTo>
                  <a:pt x="328613" y="945356"/>
                </a:lnTo>
                <a:lnTo>
                  <a:pt x="278606" y="797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B070C3F-B967-D644-A6AA-4BE6F87D5D6B}"/>
              </a:ext>
            </a:extLst>
          </p:cNvPr>
          <p:cNvSpPr/>
          <p:nvPr/>
        </p:nvSpPr>
        <p:spPr>
          <a:xfrm>
            <a:off x="4348163" y="2600325"/>
            <a:ext cx="2833687" cy="500063"/>
          </a:xfrm>
          <a:custGeom>
            <a:avLst/>
            <a:gdLst>
              <a:gd name="connsiteX0" fmla="*/ 1814512 w 2833687"/>
              <a:gd name="connsiteY0" fmla="*/ 316706 h 500063"/>
              <a:gd name="connsiteX1" fmla="*/ 1564481 w 2833687"/>
              <a:gd name="connsiteY1" fmla="*/ 338138 h 500063"/>
              <a:gd name="connsiteX2" fmla="*/ 1281112 w 2833687"/>
              <a:gd name="connsiteY2" fmla="*/ 364331 h 500063"/>
              <a:gd name="connsiteX3" fmla="*/ 1007268 w 2833687"/>
              <a:gd name="connsiteY3" fmla="*/ 397669 h 500063"/>
              <a:gd name="connsiteX4" fmla="*/ 785812 w 2833687"/>
              <a:gd name="connsiteY4" fmla="*/ 433388 h 500063"/>
              <a:gd name="connsiteX5" fmla="*/ 523875 w 2833687"/>
              <a:gd name="connsiteY5" fmla="*/ 485775 h 500063"/>
              <a:gd name="connsiteX6" fmla="*/ 481012 w 2833687"/>
              <a:gd name="connsiteY6" fmla="*/ 495300 h 500063"/>
              <a:gd name="connsiteX7" fmla="*/ 445293 w 2833687"/>
              <a:gd name="connsiteY7" fmla="*/ 500063 h 500063"/>
              <a:gd name="connsiteX8" fmla="*/ 421481 w 2833687"/>
              <a:gd name="connsiteY8" fmla="*/ 500063 h 500063"/>
              <a:gd name="connsiteX9" fmla="*/ 392906 w 2833687"/>
              <a:gd name="connsiteY9" fmla="*/ 492919 h 500063"/>
              <a:gd name="connsiteX10" fmla="*/ 290512 w 2833687"/>
              <a:gd name="connsiteY10" fmla="*/ 440531 h 500063"/>
              <a:gd name="connsiteX11" fmla="*/ 178593 w 2833687"/>
              <a:gd name="connsiteY11" fmla="*/ 364331 h 500063"/>
              <a:gd name="connsiteX12" fmla="*/ 85725 w 2833687"/>
              <a:gd name="connsiteY12" fmla="*/ 292894 h 500063"/>
              <a:gd name="connsiteX13" fmla="*/ 38100 w 2833687"/>
              <a:gd name="connsiteY13" fmla="*/ 252413 h 500063"/>
              <a:gd name="connsiteX14" fmla="*/ 16668 w 2833687"/>
              <a:gd name="connsiteY14" fmla="*/ 228600 h 500063"/>
              <a:gd name="connsiteX15" fmla="*/ 4762 w 2833687"/>
              <a:gd name="connsiteY15" fmla="*/ 204788 h 500063"/>
              <a:gd name="connsiteX16" fmla="*/ 0 w 2833687"/>
              <a:gd name="connsiteY16" fmla="*/ 180975 h 500063"/>
              <a:gd name="connsiteX17" fmla="*/ 4762 w 2833687"/>
              <a:gd name="connsiteY17" fmla="*/ 166688 h 500063"/>
              <a:gd name="connsiteX18" fmla="*/ 35718 w 2833687"/>
              <a:gd name="connsiteY18" fmla="*/ 159544 h 500063"/>
              <a:gd name="connsiteX19" fmla="*/ 95250 w 2833687"/>
              <a:gd name="connsiteY19" fmla="*/ 169069 h 500063"/>
              <a:gd name="connsiteX20" fmla="*/ 157162 w 2833687"/>
              <a:gd name="connsiteY20" fmla="*/ 190500 h 500063"/>
              <a:gd name="connsiteX21" fmla="*/ 207168 w 2833687"/>
              <a:gd name="connsiteY21" fmla="*/ 209550 h 500063"/>
              <a:gd name="connsiteX22" fmla="*/ 278606 w 2833687"/>
              <a:gd name="connsiteY22" fmla="*/ 228600 h 500063"/>
              <a:gd name="connsiteX23" fmla="*/ 357187 w 2833687"/>
              <a:gd name="connsiteY23" fmla="*/ 238125 h 500063"/>
              <a:gd name="connsiteX24" fmla="*/ 464343 w 2833687"/>
              <a:gd name="connsiteY24" fmla="*/ 247650 h 500063"/>
              <a:gd name="connsiteX25" fmla="*/ 607218 w 2833687"/>
              <a:gd name="connsiteY25" fmla="*/ 242888 h 500063"/>
              <a:gd name="connsiteX26" fmla="*/ 871537 w 2833687"/>
              <a:gd name="connsiteY26" fmla="*/ 226219 h 500063"/>
              <a:gd name="connsiteX27" fmla="*/ 1314450 w 2833687"/>
              <a:gd name="connsiteY27" fmla="*/ 180975 h 500063"/>
              <a:gd name="connsiteX28" fmla="*/ 1607343 w 2833687"/>
              <a:gd name="connsiteY28" fmla="*/ 157163 h 500063"/>
              <a:gd name="connsiteX29" fmla="*/ 1816893 w 2833687"/>
              <a:gd name="connsiteY29" fmla="*/ 138113 h 500063"/>
              <a:gd name="connsiteX30" fmla="*/ 1921668 w 2833687"/>
              <a:gd name="connsiteY30" fmla="*/ 126206 h 500063"/>
              <a:gd name="connsiteX31" fmla="*/ 2043112 w 2833687"/>
              <a:gd name="connsiteY31" fmla="*/ 109538 h 500063"/>
              <a:gd name="connsiteX32" fmla="*/ 2114550 w 2833687"/>
              <a:gd name="connsiteY32" fmla="*/ 92869 h 500063"/>
              <a:gd name="connsiteX33" fmla="*/ 2238375 w 2833687"/>
              <a:gd name="connsiteY33" fmla="*/ 52388 h 500063"/>
              <a:gd name="connsiteX34" fmla="*/ 2378868 w 2833687"/>
              <a:gd name="connsiteY34" fmla="*/ 2381 h 500063"/>
              <a:gd name="connsiteX35" fmla="*/ 2397918 w 2833687"/>
              <a:gd name="connsiteY35" fmla="*/ 0 h 500063"/>
              <a:gd name="connsiteX36" fmla="*/ 2474118 w 2833687"/>
              <a:gd name="connsiteY36" fmla="*/ 16669 h 500063"/>
              <a:gd name="connsiteX37" fmla="*/ 2583656 w 2833687"/>
              <a:gd name="connsiteY37" fmla="*/ 50006 h 500063"/>
              <a:gd name="connsiteX38" fmla="*/ 2688431 w 2833687"/>
              <a:gd name="connsiteY38" fmla="*/ 88106 h 500063"/>
              <a:gd name="connsiteX39" fmla="*/ 2728912 w 2833687"/>
              <a:gd name="connsiteY39" fmla="*/ 109538 h 500063"/>
              <a:gd name="connsiteX40" fmla="*/ 2783681 w 2833687"/>
              <a:gd name="connsiteY40" fmla="*/ 147638 h 500063"/>
              <a:gd name="connsiteX41" fmla="*/ 2819400 w 2833687"/>
              <a:gd name="connsiteY41" fmla="*/ 180975 h 500063"/>
              <a:gd name="connsiteX42" fmla="*/ 2833687 w 2833687"/>
              <a:gd name="connsiteY42" fmla="*/ 204788 h 500063"/>
              <a:gd name="connsiteX43" fmla="*/ 2833687 w 2833687"/>
              <a:gd name="connsiteY43" fmla="*/ 221456 h 500063"/>
              <a:gd name="connsiteX44" fmla="*/ 2817018 w 2833687"/>
              <a:gd name="connsiteY44" fmla="*/ 242888 h 500063"/>
              <a:gd name="connsiteX45" fmla="*/ 2790825 w 2833687"/>
              <a:gd name="connsiteY45" fmla="*/ 259556 h 500063"/>
              <a:gd name="connsiteX46" fmla="*/ 2733675 w 2833687"/>
              <a:gd name="connsiteY46" fmla="*/ 271463 h 500063"/>
              <a:gd name="connsiteX47" fmla="*/ 2509837 w 2833687"/>
              <a:gd name="connsiteY47" fmla="*/ 273844 h 500063"/>
              <a:gd name="connsiteX48" fmla="*/ 2133600 w 2833687"/>
              <a:gd name="connsiteY48" fmla="*/ 290513 h 500063"/>
              <a:gd name="connsiteX49" fmla="*/ 1814512 w 2833687"/>
              <a:gd name="connsiteY49" fmla="*/ 316706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33687" h="500063">
                <a:moveTo>
                  <a:pt x="1814512" y="316706"/>
                </a:moveTo>
                <a:lnTo>
                  <a:pt x="1564481" y="338138"/>
                </a:lnTo>
                <a:lnTo>
                  <a:pt x="1281112" y="364331"/>
                </a:lnTo>
                <a:lnTo>
                  <a:pt x="1007268" y="397669"/>
                </a:lnTo>
                <a:lnTo>
                  <a:pt x="785812" y="433388"/>
                </a:lnTo>
                <a:lnTo>
                  <a:pt x="523875" y="485775"/>
                </a:lnTo>
                <a:lnTo>
                  <a:pt x="481012" y="495300"/>
                </a:lnTo>
                <a:lnTo>
                  <a:pt x="445293" y="500063"/>
                </a:lnTo>
                <a:lnTo>
                  <a:pt x="421481" y="500063"/>
                </a:lnTo>
                <a:lnTo>
                  <a:pt x="392906" y="492919"/>
                </a:lnTo>
                <a:lnTo>
                  <a:pt x="290512" y="440531"/>
                </a:lnTo>
                <a:lnTo>
                  <a:pt x="178593" y="364331"/>
                </a:lnTo>
                <a:lnTo>
                  <a:pt x="85725" y="292894"/>
                </a:lnTo>
                <a:lnTo>
                  <a:pt x="38100" y="252413"/>
                </a:lnTo>
                <a:lnTo>
                  <a:pt x="16668" y="228600"/>
                </a:lnTo>
                <a:lnTo>
                  <a:pt x="4762" y="204788"/>
                </a:lnTo>
                <a:lnTo>
                  <a:pt x="0" y="180975"/>
                </a:lnTo>
                <a:lnTo>
                  <a:pt x="4762" y="166688"/>
                </a:lnTo>
                <a:lnTo>
                  <a:pt x="35718" y="159544"/>
                </a:lnTo>
                <a:lnTo>
                  <a:pt x="95250" y="169069"/>
                </a:lnTo>
                <a:lnTo>
                  <a:pt x="157162" y="190500"/>
                </a:lnTo>
                <a:lnTo>
                  <a:pt x="207168" y="209550"/>
                </a:lnTo>
                <a:lnTo>
                  <a:pt x="278606" y="228600"/>
                </a:lnTo>
                <a:lnTo>
                  <a:pt x="357187" y="238125"/>
                </a:lnTo>
                <a:lnTo>
                  <a:pt x="464343" y="247650"/>
                </a:lnTo>
                <a:lnTo>
                  <a:pt x="607218" y="242888"/>
                </a:lnTo>
                <a:lnTo>
                  <a:pt x="871537" y="226219"/>
                </a:lnTo>
                <a:lnTo>
                  <a:pt x="1314450" y="180975"/>
                </a:lnTo>
                <a:lnTo>
                  <a:pt x="1607343" y="157163"/>
                </a:lnTo>
                <a:lnTo>
                  <a:pt x="1816893" y="138113"/>
                </a:lnTo>
                <a:lnTo>
                  <a:pt x="1921668" y="126206"/>
                </a:lnTo>
                <a:lnTo>
                  <a:pt x="2043112" y="109538"/>
                </a:lnTo>
                <a:lnTo>
                  <a:pt x="2114550" y="92869"/>
                </a:lnTo>
                <a:lnTo>
                  <a:pt x="2238375" y="52388"/>
                </a:lnTo>
                <a:lnTo>
                  <a:pt x="2378868" y="2381"/>
                </a:lnTo>
                <a:lnTo>
                  <a:pt x="2397918" y="0"/>
                </a:lnTo>
                <a:lnTo>
                  <a:pt x="2474118" y="16669"/>
                </a:lnTo>
                <a:lnTo>
                  <a:pt x="2583656" y="50006"/>
                </a:lnTo>
                <a:lnTo>
                  <a:pt x="2688431" y="88106"/>
                </a:lnTo>
                <a:lnTo>
                  <a:pt x="2728912" y="109538"/>
                </a:lnTo>
                <a:lnTo>
                  <a:pt x="2783681" y="147638"/>
                </a:lnTo>
                <a:lnTo>
                  <a:pt x="2819400" y="180975"/>
                </a:lnTo>
                <a:lnTo>
                  <a:pt x="2833687" y="204788"/>
                </a:lnTo>
                <a:lnTo>
                  <a:pt x="2833687" y="221456"/>
                </a:lnTo>
                <a:lnTo>
                  <a:pt x="2817018" y="242888"/>
                </a:lnTo>
                <a:lnTo>
                  <a:pt x="2790825" y="259556"/>
                </a:lnTo>
                <a:lnTo>
                  <a:pt x="2733675" y="271463"/>
                </a:lnTo>
                <a:lnTo>
                  <a:pt x="2509837" y="273844"/>
                </a:lnTo>
                <a:lnTo>
                  <a:pt x="2133600" y="290513"/>
                </a:lnTo>
                <a:lnTo>
                  <a:pt x="1814512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4E94322-2998-E045-AEB2-251D613462C5}"/>
              </a:ext>
            </a:extLst>
          </p:cNvPr>
          <p:cNvSpPr/>
          <p:nvPr/>
        </p:nvSpPr>
        <p:spPr>
          <a:xfrm>
            <a:off x="4762500" y="4516438"/>
            <a:ext cx="500063" cy="1470025"/>
          </a:xfrm>
          <a:custGeom>
            <a:avLst/>
            <a:gdLst>
              <a:gd name="connsiteX0" fmla="*/ 226219 w 500063"/>
              <a:gd name="connsiteY0" fmla="*/ 809625 h 1469232"/>
              <a:gd name="connsiteX1" fmla="*/ 197644 w 500063"/>
              <a:gd name="connsiteY1" fmla="*/ 564357 h 1469232"/>
              <a:gd name="connsiteX2" fmla="*/ 159544 w 500063"/>
              <a:gd name="connsiteY2" fmla="*/ 373857 h 1469232"/>
              <a:gd name="connsiteX3" fmla="*/ 126206 w 500063"/>
              <a:gd name="connsiteY3" fmla="*/ 266700 h 1469232"/>
              <a:gd name="connsiteX4" fmla="*/ 78581 w 500063"/>
              <a:gd name="connsiteY4" fmla="*/ 152400 h 1469232"/>
              <a:gd name="connsiteX5" fmla="*/ 28575 w 500063"/>
              <a:gd name="connsiteY5" fmla="*/ 78582 h 1469232"/>
              <a:gd name="connsiteX6" fmla="*/ 7144 w 500063"/>
              <a:gd name="connsiteY6" fmla="*/ 45244 h 1469232"/>
              <a:gd name="connsiteX7" fmla="*/ 0 w 500063"/>
              <a:gd name="connsiteY7" fmla="*/ 23813 h 1469232"/>
              <a:gd name="connsiteX8" fmla="*/ 7144 w 500063"/>
              <a:gd name="connsiteY8" fmla="*/ 7144 h 1469232"/>
              <a:gd name="connsiteX9" fmla="*/ 28575 w 500063"/>
              <a:gd name="connsiteY9" fmla="*/ 0 h 1469232"/>
              <a:gd name="connsiteX10" fmla="*/ 64294 w 500063"/>
              <a:gd name="connsiteY10" fmla="*/ 2382 h 1469232"/>
              <a:gd name="connsiteX11" fmla="*/ 109538 w 500063"/>
              <a:gd name="connsiteY11" fmla="*/ 11907 h 1469232"/>
              <a:gd name="connsiteX12" fmla="*/ 345281 w 500063"/>
              <a:gd name="connsiteY12" fmla="*/ 92869 h 1469232"/>
              <a:gd name="connsiteX13" fmla="*/ 361950 w 500063"/>
              <a:gd name="connsiteY13" fmla="*/ 283369 h 1469232"/>
              <a:gd name="connsiteX14" fmla="*/ 416719 w 500063"/>
              <a:gd name="connsiteY14" fmla="*/ 709613 h 1469232"/>
              <a:gd name="connsiteX15" fmla="*/ 473869 w 500063"/>
              <a:gd name="connsiteY15" fmla="*/ 1147763 h 1469232"/>
              <a:gd name="connsiteX16" fmla="*/ 495300 w 500063"/>
              <a:gd name="connsiteY16" fmla="*/ 1302544 h 1469232"/>
              <a:gd name="connsiteX17" fmla="*/ 500063 w 500063"/>
              <a:gd name="connsiteY17" fmla="*/ 1369219 h 1469232"/>
              <a:gd name="connsiteX18" fmla="*/ 490538 w 500063"/>
              <a:gd name="connsiteY18" fmla="*/ 1426369 h 1469232"/>
              <a:gd name="connsiteX19" fmla="*/ 476250 w 500063"/>
              <a:gd name="connsiteY19" fmla="*/ 1452563 h 1469232"/>
              <a:gd name="connsiteX20" fmla="*/ 466725 w 500063"/>
              <a:gd name="connsiteY20" fmla="*/ 1462088 h 1469232"/>
              <a:gd name="connsiteX21" fmla="*/ 447675 w 500063"/>
              <a:gd name="connsiteY21" fmla="*/ 1469232 h 1469232"/>
              <a:gd name="connsiteX22" fmla="*/ 421481 w 500063"/>
              <a:gd name="connsiteY22" fmla="*/ 1466850 h 1469232"/>
              <a:gd name="connsiteX23" fmla="*/ 397669 w 500063"/>
              <a:gd name="connsiteY23" fmla="*/ 1454944 h 1469232"/>
              <a:gd name="connsiteX24" fmla="*/ 364331 w 500063"/>
              <a:gd name="connsiteY24" fmla="*/ 1419225 h 1469232"/>
              <a:gd name="connsiteX25" fmla="*/ 304800 w 500063"/>
              <a:gd name="connsiteY25" fmla="*/ 1347788 h 1469232"/>
              <a:gd name="connsiteX26" fmla="*/ 276225 w 500063"/>
              <a:gd name="connsiteY26" fmla="*/ 1290638 h 1469232"/>
              <a:gd name="connsiteX27" fmla="*/ 252413 w 500063"/>
              <a:gd name="connsiteY27" fmla="*/ 1219200 h 1469232"/>
              <a:gd name="connsiteX28" fmla="*/ 247650 w 500063"/>
              <a:gd name="connsiteY28" fmla="*/ 1159669 h 1469232"/>
              <a:gd name="connsiteX29" fmla="*/ 226219 w 500063"/>
              <a:gd name="connsiteY29" fmla="*/ 809625 h 146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0063" h="1469232">
                <a:moveTo>
                  <a:pt x="226219" y="809625"/>
                </a:moveTo>
                <a:lnTo>
                  <a:pt x="197644" y="564357"/>
                </a:lnTo>
                <a:lnTo>
                  <a:pt x="159544" y="373857"/>
                </a:lnTo>
                <a:lnTo>
                  <a:pt x="126206" y="266700"/>
                </a:lnTo>
                <a:lnTo>
                  <a:pt x="78581" y="152400"/>
                </a:lnTo>
                <a:lnTo>
                  <a:pt x="28575" y="78582"/>
                </a:lnTo>
                <a:lnTo>
                  <a:pt x="7144" y="45244"/>
                </a:lnTo>
                <a:lnTo>
                  <a:pt x="0" y="23813"/>
                </a:lnTo>
                <a:lnTo>
                  <a:pt x="7144" y="7144"/>
                </a:lnTo>
                <a:lnTo>
                  <a:pt x="28575" y="0"/>
                </a:lnTo>
                <a:lnTo>
                  <a:pt x="64294" y="2382"/>
                </a:lnTo>
                <a:lnTo>
                  <a:pt x="109538" y="11907"/>
                </a:lnTo>
                <a:lnTo>
                  <a:pt x="345281" y="92869"/>
                </a:lnTo>
                <a:lnTo>
                  <a:pt x="361950" y="283369"/>
                </a:lnTo>
                <a:lnTo>
                  <a:pt x="416719" y="709613"/>
                </a:lnTo>
                <a:lnTo>
                  <a:pt x="473869" y="1147763"/>
                </a:lnTo>
                <a:lnTo>
                  <a:pt x="495300" y="1302544"/>
                </a:lnTo>
                <a:lnTo>
                  <a:pt x="500063" y="1369219"/>
                </a:lnTo>
                <a:lnTo>
                  <a:pt x="490538" y="1426369"/>
                </a:lnTo>
                <a:lnTo>
                  <a:pt x="476250" y="1452563"/>
                </a:lnTo>
                <a:lnTo>
                  <a:pt x="466725" y="1462088"/>
                </a:lnTo>
                <a:lnTo>
                  <a:pt x="447675" y="1469232"/>
                </a:lnTo>
                <a:lnTo>
                  <a:pt x="421481" y="1466850"/>
                </a:lnTo>
                <a:lnTo>
                  <a:pt x="397669" y="1454944"/>
                </a:lnTo>
                <a:lnTo>
                  <a:pt x="364331" y="1419225"/>
                </a:lnTo>
                <a:lnTo>
                  <a:pt x="304800" y="1347788"/>
                </a:lnTo>
                <a:lnTo>
                  <a:pt x="276225" y="1290638"/>
                </a:lnTo>
                <a:lnTo>
                  <a:pt x="252413" y="1219200"/>
                </a:lnTo>
                <a:lnTo>
                  <a:pt x="247650" y="1159669"/>
                </a:lnTo>
                <a:lnTo>
                  <a:pt x="226219" y="809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133E51-08E5-8E48-8092-A2AB744BB60E}"/>
              </a:ext>
            </a:extLst>
          </p:cNvPr>
          <p:cNvSpPr/>
          <p:nvPr/>
        </p:nvSpPr>
        <p:spPr>
          <a:xfrm>
            <a:off x="2919413" y="2776538"/>
            <a:ext cx="684212" cy="660400"/>
          </a:xfrm>
          <a:custGeom>
            <a:avLst/>
            <a:gdLst>
              <a:gd name="connsiteX0" fmla="*/ 421481 w 683418"/>
              <a:gd name="connsiteY0" fmla="*/ 476250 h 659606"/>
              <a:gd name="connsiteX1" fmla="*/ 314325 w 683418"/>
              <a:gd name="connsiteY1" fmla="*/ 385762 h 659606"/>
              <a:gd name="connsiteX2" fmla="*/ 245268 w 683418"/>
              <a:gd name="connsiteY2" fmla="*/ 335756 h 659606"/>
              <a:gd name="connsiteX3" fmla="*/ 145256 w 683418"/>
              <a:gd name="connsiteY3" fmla="*/ 280987 h 659606"/>
              <a:gd name="connsiteX4" fmla="*/ 92868 w 683418"/>
              <a:gd name="connsiteY4" fmla="*/ 259556 h 659606"/>
              <a:gd name="connsiteX5" fmla="*/ 42862 w 683418"/>
              <a:gd name="connsiteY5" fmla="*/ 238125 h 659606"/>
              <a:gd name="connsiteX6" fmla="*/ 16668 w 683418"/>
              <a:gd name="connsiteY6" fmla="*/ 214312 h 659606"/>
              <a:gd name="connsiteX7" fmla="*/ 4762 w 683418"/>
              <a:gd name="connsiteY7" fmla="*/ 188118 h 659606"/>
              <a:gd name="connsiteX8" fmla="*/ 0 w 683418"/>
              <a:gd name="connsiteY8" fmla="*/ 152400 h 659606"/>
              <a:gd name="connsiteX9" fmla="*/ 4762 w 683418"/>
              <a:gd name="connsiteY9" fmla="*/ 121443 h 659606"/>
              <a:gd name="connsiteX10" fmla="*/ 23812 w 683418"/>
              <a:gd name="connsiteY10" fmla="*/ 71437 h 659606"/>
              <a:gd name="connsiteX11" fmla="*/ 45243 w 683418"/>
              <a:gd name="connsiteY11" fmla="*/ 33337 h 659606"/>
              <a:gd name="connsiteX12" fmla="*/ 69056 w 683418"/>
              <a:gd name="connsiteY12" fmla="*/ 9525 h 659606"/>
              <a:gd name="connsiteX13" fmla="*/ 90487 w 683418"/>
              <a:gd name="connsiteY13" fmla="*/ 2381 h 659606"/>
              <a:gd name="connsiteX14" fmla="*/ 123825 w 683418"/>
              <a:gd name="connsiteY14" fmla="*/ 0 h 659606"/>
              <a:gd name="connsiteX15" fmla="*/ 185737 w 683418"/>
              <a:gd name="connsiteY15" fmla="*/ 7143 h 659606"/>
              <a:gd name="connsiteX16" fmla="*/ 254793 w 683418"/>
              <a:gd name="connsiteY16" fmla="*/ 69056 h 659606"/>
              <a:gd name="connsiteX17" fmla="*/ 311943 w 683418"/>
              <a:gd name="connsiteY17" fmla="*/ 109537 h 659606"/>
              <a:gd name="connsiteX18" fmla="*/ 383381 w 683418"/>
              <a:gd name="connsiteY18" fmla="*/ 171450 h 659606"/>
              <a:gd name="connsiteX19" fmla="*/ 469106 w 683418"/>
              <a:gd name="connsiteY19" fmla="*/ 261937 h 659606"/>
              <a:gd name="connsiteX20" fmla="*/ 554831 w 683418"/>
              <a:gd name="connsiteY20" fmla="*/ 359568 h 659606"/>
              <a:gd name="connsiteX21" fmla="*/ 683418 w 683418"/>
              <a:gd name="connsiteY21" fmla="*/ 519112 h 659606"/>
              <a:gd name="connsiteX22" fmla="*/ 602456 w 683418"/>
              <a:gd name="connsiteY22" fmla="*/ 659606 h 659606"/>
              <a:gd name="connsiteX23" fmla="*/ 421481 w 683418"/>
              <a:gd name="connsiteY23" fmla="*/ 476250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8" h="659606">
                <a:moveTo>
                  <a:pt x="421481" y="476250"/>
                </a:moveTo>
                <a:lnTo>
                  <a:pt x="314325" y="385762"/>
                </a:lnTo>
                <a:lnTo>
                  <a:pt x="245268" y="335756"/>
                </a:lnTo>
                <a:lnTo>
                  <a:pt x="145256" y="280987"/>
                </a:lnTo>
                <a:lnTo>
                  <a:pt x="92868" y="259556"/>
                </a:lnTo>
                <a:lnTo>
                  <a:pt x="42862" y="238125"/>
                </a:lnTo>
                <a:lnTo>
                  <a:pt x="16668" y="214312"/>
                </a:lnTo>
                <a:lnTo>
                  <a:pt x="4762" y="188118"/>
                </a:lnTo>
                <a:lnTo>
                  <a:pt x="0" y="152400"/>
                </a:lnTo>
                <a:lnTo>
                  <a:pt x="4762" y="121443"/>
                </a:lnTo>
                <a:lnTo>
                  <a:pt x="23812" y="71437"/>
                </a:lnTo>
                <a:lnTo>
                  <a:pt x="45243" y="33337"/>
                </a:lnTo>
                <a:lnTo>
                  <a:pt x="69056" y="9525"/>
                </a:lnTo>
                <a:lnTo>
                  <a:pt x="90487" y="2381"/>
                </a:lnTo>
                <a:lnTo>
                  <a:pt x="123825" y="0"/>
                </a:lnTo>
                <a:lnTo>
                  <a:pt x="185737" y="7143"/>
                </a:lnTo>
                <a:lnTo>
                  <a:pt x="254793" y="69056"/>
                </a:lnTo>
                <a:lnTo>
                  <a:pt x="311943" y="109537"/>
                </a:lnTo>
                <a:lnTo>
                  <a:pt x="383381" y="171450"/>
                </a:lnTo>
                <a:lnTo>
                  <a:pt x="469106" y="261937"/>
                </a:lnTo>
                <a:lnTo>
                  <a:pt x="554831" y="359568"/>
                </a:lnTo>
                <a:lnTo>
                  <a:pt x="683418" y="519112"/>
                </a:lnTo>
                <a:lnTo>
                  <a:pt x="602456" y="659606"/>
                </a:lnTo>
                <a:lnTo>
                  <a:pt x="421481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BAA4930-2066-AB45-9C91-F6FAB77971DE}"/>
              </a:ext>
            </a:extLst>
          </p:cNvPr>
          <p:cNvSpPr/>
          <p:nvPr/>
        </p:nvSpPr>
        <p:spPr>
          <a:xfrm>
            <a:off x="2982913" y="2119313"/>
            <a:ext cx="1443037" cy="1927225"/>
          </a:xfrm>
          <a:custGeom>
            <a:avLst/>
            <a:gdLst>
              <a:gd name="connsiteX0" fmla="*/ 496030 w 1442998"/>
              <a:gd name="connsiteY0" fmla="*/ 1525670 h 1926503"/>
              <a:gd name="connsiteX1" fmla="*/ 160333 w 1442998"/>
              <a:gd name="connsiteY1" fmla="*/ 1926503 h 1926503"/>
              <a:gd name="connsiteX2" fmla="*/ 0 w 1442998"/>
              <a:gd name="connsiteY2" fmla="*/ 1916482 h 1926503"/>
              <a:gd name="connsiteX3" fmla="*/ 80166 w 1442998"/>
              <a:gd name="connsiteY3" fmla="*/ 1793727 h 1926503"/>
              <a:gd name="connsiteX4" fmla="*/ 270562 w 1442998"/>
              <a:gd name="connsiteY4" fmla="*/ 1548217 h 1926503"/>
              <a:gd name="connsiteX5" fmla="*/ 493525 w 1442998"/>
              <a:gd name="connsiteY5" fmla="*/ 1260118 h 1926503"/>
              <a:gd name="connsiteX6" fmla="*/ 581207 w 1442998"/>
              <a:gd name="connsiteY6" fmla="*/ 1129848 h 1926503"/>
              <a:gd name="connsiteX7" fmla="*/ 749056 w 1442998"/>
              <a:gd name="connsiteY7" fmla="*/ 904379 h 1926503"/>
              <a:gd name="connsiteX8" fmla="*/ 886842 w 1442998"/>
              <a:gd name="connsiteY8" fmla="*/ 708973 h 1926503"/>
              <a:gd name="connsiteX9" fmla="*/ 1007092 w 1442998"/>
              <a:gd name="connsiteY9" fmla="*/ 533609 h 1926503"/>
              <a:gd name="connsiteX10" fmla="*/ 1069722 w 1442998"/>
              <a:gd name="connsiteY10" fmla="*/ 428390 h 1926503"/>
              <a:gd name="connsiteX11" fmla="*/ 1097280 w 1442998"/>
              <a:gd name="connsiteY11" fmla="*/ 360749 h 1926503"/>
              <a:gd name="connsiteX12" fmla="*/ 1112311 w 1442998"/>
              <a:gd name="connsiteY12" fmla="*/ 300624 h 1926503"/>
              <a:gd name="connsiteX13" fmla="*/ 1117321 w 1442998"/>
              <a:gd name="connsiteY13" fmla="*/ 248015 h 1926503"/>
              <a:gd name="connsiteX14" fmla="*/ 1114816 w 1442998"/>
              <a:gd name="connsiteY14" fmla="*/ 187890 h 1926503"/>
              <a:gd name="connsiteX15" fmla="*/ 1097280 w 1442998"/>
              <a:gd name="connsiteY15" fmla="*/ 132776 h 1926503"/>
              <a:gd name="connsiteX16" fmla="*/ 1069722 w 1442998"/>
              <a:gd name="connsiteY16" fmla="*/ 72651 h 1926503"/>
              <a:gd name="connsiteX17" fmla="*/ 1062207 w 1442998"/>
              <a:gd name="connsiteY17" fmla="*/ 45094 h 1926503"/>
              <a:gd name="connsiteX18" fmla="*/ 1062207 w 1442998"/>
              <a:gd name="connsiteY18" fmla="*/ 22547 h 1926503"/>
              <a:gd name="connsiteX19" fmla="*/ 1069722 w 1442998"/>
              <a:gd name="connsiteY19" fmla="*/ 7515 h 1926503"/>
              <a:gd name="connsiteX20" fmla="*/ 1084754 w 1442998"/>
              <a:gd name="connsiteY20" fmla="*/ 0 h 1926503"/>
              <a:gd name="connsiteX21" fmla="*/ 1109806 w 1442998"/>
              <a:gd name="connsiteY21" fmla="*/ 2505 h 1926503"/>
              <a:gd name="connsiteX22" fmla="*/ 1149889 w 1442998"/>
              <a:gd name="connsiteY22" fmla="*/ 22547 h 1926503"/>
              <a:gd name="connsiteX23" fmla="*/ 1192478 w 1442998"/>
              <a:gd name="connsiteY23" fmla="*/ 52609 h 1926503"/>
              <a:gd name="connsiteX24" fmla="*/ 1265128 w 1442998"/>
              <a:gd name="connsiteY24" fmla="*/ 130271 h 1926503"/>
              <a:gd name="connsiteX25" fmla="*/ 1330264 w 1442998"/>
              <a:gd name="connsiteY25" fmla="*/ 212942 h 1926503"/>
              <a:gd name="connsiteX26" fmla="*/ 1402915 w 1442998"/>
              <a:gd name="connsiteY26" fmla="*/ 305635 h 1926503"/>
              <a:gd name="connsiteX27" fmla="*/ 1422956 w 1442998"/>
              <a:gd name="connsiteY27" fmla="*/ 333192 h 1926503"/>
              <a:gd name="connsiteX28" fmla="*/ 1435482 w 1442998"/>
              <a:gd name="connsiteY28" fmla="*/ 353234 h 1926503"/>
              <a:gd name="connsiteX29" fmla="*/ 1442998 w 1442998"/>
              <a:gd name="connsiteY29" fmla="*/ 383296 h 1926503"/>
              <a:gd name="connsiteX30" fmla="*/ 1442998 w 1442998"/>
              <a:gd name="connsiteY30" fmla="*/ 420874 h 1926503"/>
              <a:gd name="connsiteX31" fmla="*/ 1432977 w 1442998"/>
              <a:gd name="connsiteY31" fmla="*/ 455947 h 1926503"/>
              <a:gd name="connsiteX32" fmla="*/ 1407925 w 1442998"/>
              <a:gd name="connsiteY32" fmla="*/ 483504 h 1926503"/>
              <a:gd name="connsiteX33" fmla="*/ 1327759 w 1442998"/>
              <a:gd name="connsiteY33" fmla="*/ 551145 h 1926503"/>
              <a:gd name="connsiteX34" fmla="*/ 1179952 w 1442998"/>
              <a:gd name="connsiteY34" fmla="*/ 693942 h 1926503"/>
              <a:gd name="connsiteX35" fmla="*/ 1064712 w 1442998"/>
              <a:gd name="connsiteY35" fmla="*/ 826718 h 1926503"/>
              <a:gd name="connsiteX36" fmla="*/ 929431 w 1442998"/>
              <a:gd name="connsiteY36" fmla="*/ 997072 h 1926503"/>
              <a:gd name="connsiteX37" fmla="*/ 779119 w 1442998"/>
              <a:gd name="connsiteY37" fmla="*/ 1179952 h 1926503"/>
              <a:gd name="connsiteX38" fmla="*/ 608765 w 1442998"/>
              <a:gd name="connsiteY38" fmla="*/ 1390389 h 1926503"/>
              <a:gd name="connsiteX39" fmla="*/ 496030 w 1442998"/>
              <a:gd name="connsiteY39" fmla="*/ 1525670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42998" h="1926503">
                <a:moveTo>
                  <a:pt x="496030" y="1525670"/>
                </a:moveTo>
                <a:lnTo>
                  <a:pt x="160333" y="1926503"/>
                </a:lnTo>
                <a:lnTo>
                  <a:pt x="0" y="1916482"/>
                </a:lnTo>
                <a:lnTo>
                  <a:pt x="80166" y="1793727"/>
                </a:lnTo>
                <a:lnTo>
                  <a:pt x="270562" y="1548217"/>
                </a:lnTo>
                <a:lnTo>
                  <a:pt x="493525" y="1260118"/>
                </a:lnTo>
                <a:lnTo>
                  <a:pt x="581207" y="1129848"/>
                </a:lnTo>
                <a:lnTo>
                  <a:pt x="749056" y="904379"/>
                </a:lnTo>
                <a:lnTo>
                  <a:pt x="886842" y="708973"/>
                </a:lnTo>
                <a:lnTo>
                  <a:pt x="1007092" y="533609"/>
                </a:lnTo>
                <a:lnTo>
                  <a:pt x="1069722" y="428390"/>
                </a:lnTo>
                <a:lnTo>
                  <a:pt x="1097280" y="360749"/>
                </a:lnTo>
                <a:lnTo>
                  <a:pt x="1112311" y="300624"/>
                </a:lnTo>
                <a:lnTo>
                  <a:pt x="1117321" y="248015"/>
                </a:lnTo>
                <a:lnTo>
                  <a:pt x="1114816" y="187890"/>
                </a:lnTo>
                <a:lnTo>
                  <a:pt x="1097280" y="132776"/>
                </a:lnTo>
                <a:lnTo>
                  <a:pt x="1069722" y="72651"/>
                </a:lnTo>
                <a:lnTo>
                  <a:pt x="1062207" y="45094"/>
                </a:lnTo>
                <a:lnTo>
                  <a:pt x="1062207" y="22547"/>
                </a:lnTo>
                <a:lnTo>
                  <a:pt x="1069722" y="7515"/>
                </a:lnTo>
                <a:lnTo>
                  <a:pt x="1084754" y="0"/>
                </a:lnTo>
                <a:lnTo>
                  <a:pt x="1109806" y="2505"/>
                </a:lnTo>
                <a:lnTo>
                  <a:pt x="1149889" y="22547"/>
                </a:lnTo>
                <a:lnTo>
                  <a:pt x="1192478" y="52609"/>
                </a:lnTo>
                <a:lnTo>
                  <a:pt x="1265128" y="130271"/>
                </a:lnTo>
                <a:lnTo>
                  <a:pt x="1330264" y="212942"/>
                </a:lnTo>
                <a:lnTo>
                  <a:pt x="1402915" y="305635"/>
                </a:lnTo>
                <a:lnTo>
                  <a:pt x="1422956" y="333192"/>
                </a:lnTo>
                <a:lnTo>
                  <a:pt x="1435482" y="353234"/>
                </a:lnTo>
                <a:lnTo>
                  <a:pt x="1442998" y="383296"/>
                </a:lnTo>
                <a:lnTo>
                  <a:pt x="1442998" y="420874"/>
                </a:lnTo>
                <a:lnTo>
                  <a:pt x="1432977" y="455947"/>
                </a:lnTo>
                <a:lnTo>
                  <a:pt x="1407925" y="483504"/>
                </a:lnTo>
                <a:lnTo>
                  <a:pt x="1327759" y="551145"/>
                </a:lnTo>
                <a:lnTo>
                  <a:pt x="1179952" y="693942"/>
                </a:lnTo>
                <a:lnTo>
                  <a:pt x="1064712" y="826718"/>
                </a:lnTo>
                <a:lnTo>
                  <a:pt x="929431" y="997072"/>
                </a:lnTo>
                <a:lnTo>
                  <a:pt x="779119" y="1179952"/>
                </a:lnTo>
                <a:lnTo>
                  <a:pt x="608765" y="1390389"/>
                </a:lnTo>
                <a:lnTo>
                  <a:pt x="496030" y="15256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A301024-E705-034E-8D46-809DEA738CA8}"/>
              </a:ext>
            </a:extLst>
          </p:cNvPr>
          <p:cNvSpPr/>
          <p:nvPr/>
        </p:nvSpPr>
        <p:spPr>
          <a:xfrm>
            <a:off x="2857500" y="3671888"/>
            <a:ext cx="1484313" cy="606425"/>
          </a:xfrm>
          <a:custGeom>
            <a:avLst/>
            <a:gdLst>
              <a:gd name="connsiteX0" fmla="*/ 1107281 w 1483519"/>
              <a:gd name="connsiteY0" fmla="*/ 250031 h 607218"/>
              <a:gd name="connsiteX1" fmla="*/ 931069 w 1483519"/>
              <a:gd name="connsiteY1" fmla="*/ 321468 h 607218"/>
              <a:gd name="connsiteX2" fmla="*/ 702469 w 1483519"/>
              <a:gd name="connsiteY2" fmla="*/ 411956 h 607218"/>
              <a:gd name="connsiteX3" fmla="*/ 578644 w 1483519"/>
              <a:gd name="connsiteY3" fmla="*/ 452437 h 607218"/>
              <a:gd name="connsiteX4" fmla="*/ 400050 w 1483519"/>
              <a:gd name="connsiteY4" fmla="*/ 533400 h 607218"/>
              <a:gd name="connsiteX5" fmla="*/ 335756 w 1483519"/>
              <a:gd name="connsiteY5" fmla="*/ 566737 h 607218"/>
              <a:gd name="connsiteX6" fmla="*/ 307181 w 1483519"/>
              <a:gd name="connsiteY6" fmla="*/ 588168 h 607218"/>
              <a:gd name="connsiteX7" fmla="*/ 283369 w 1483519"/>
              <a:gd name="connsiteY7" fmla="*/ 597693 h 607218"/>
              <a:gd name="connsiteX8" fmla="*/ 247650 w 1483519"/>
              <a:gd name="connsiteY8" fmla="*/ 607218 h 607218"/>
              <a:gd name="connsiteX9" fmla="*/ 228600 w 1483519"/>
              <a:gd name="connsiteY9" fmla="*/ 604837 h 607218"/>
              <a:gd name="connsiteX10" fmla="*/ 202406 w 1483519"/>
              <a:gd name="connsiteY10" fmla="*/ 595312 h 607218"/>
              <a:gd name="connsiteX11" fmla="*/ 176213 w 1483519"/>
              <a:gd name="connsiteY11" fmla="*/ 573881 h 607218"/>
              <a:gd name="connsiteX12" fmla="*/ 154781 w 1483519"/>
              <a:gd name="connsiteY12" fmla="*/ 552450 h 607218"/>
              <a:gd name="connsiteX13" fmla="*/ 95250 w 1483519"/>
              <a:gd name="connsiteY13" fmla="*/ 500062 h 607218"/>
              <a:gd name="connsiteX14" fmla="*/ 57150 w 1483519"/>
              <a:gd name="connsiteY14" fmla="*/ 459581 h 607218"/>
              <a:gd name="connsiteX15" fmla="*/ 26194 w 1483519"/>
              <a:gd name="connsiteY15" fmla="*/ 416718 h 607218"/>
              <a:gd name="connsiteX16" fmla="*/ 2381 w 1483519"/>
              <a:gd name="connsiteY16" fmla="*/ 369093 h 607218"/>
              <a:gd name="connsiteX17" fmla="*/ 0 w 1483519"/>
              <a:gd name="connsiteY17" fmla="*/ 352425 h 607218"/>
              <a:gd name="connsiteX18" fmla="*/ 4763 w 1483519"/>
              <a:gd name="connsiteY18" fmla="*/ 333375 h 607218"/>
              <a:gd name="connsiteX19" fmla="*/ 26194 w 1483519"/>
              <a:gd name="connsiteY19" fmla="*/ 311943 h 607218"/>
              <a:gd name="connsiteX20" fmla="*/ 78581 w 1483519"/>
              <a:gd name="connsiteY20" fmla="*/ 297656 h 607218"/>
              <a:gd name="connsiteX21" fmla="*/ 221456 w 1483519"/>
              <a:gd name="connsiteY21" fmla="*/ 290512 h 607218"/>
              <a:gd name="connsiteX22" fmla="*/ 340519 w 1483519"/>
              <a:gd name="connsiteY22" fmla="*/ 280987 h 607218"/>
              <a:gd name="connsiteX23" fmla="*/ 576263 w 1483519"/>
              <a:gd name="connsiteY23" fmla="*/ 219075 h 607218"/>
              <a:gd name="connsiteX24" fmla="*/ 809625 w 1483519"/>
              <a:gd name="connsiteY24" fmla="*/ 159543 h 607218"/>
              <a:gd name="connsiteX25" fmla="*/ 1121569 w 1483519"/>
              <a:gd name="connsiteY25" fmla="*/ 80962 h 607218"/>
              <a:gd name="connsiteX26" fmla="*/ 1438275 w 1483519"/>
              <a:gd name="connsiteY26" fmla="*/ 0 h 607218"/>
              <a:gd name="connsiteX27" fmla="*/ 1483519 w 1483519"/>
              <a:gd name="connsiteY27" fmla="*/ 123825 h 607218"/>
              <a:gd name="connsiteX28" fmla="*/ 1107281 w 1483519"/>
              <a:gd name="connsiteY28" fmla="*/ 250031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83519" h="607218">
                <a:moveTo>
                  <a:pt x="1107281" y="250031"/>
                </a:moveTo>
                <a:lnTo>
                  <a:pt x="931069" y="321468"/>
                </a:lnTo>
                <a:lnTo>
                  <a:pt x="702469" y="411956"/>
                </a:lnTo>
                <a:lnTo>
                  <a:pt x="578644" y="452437"/>
                </a:lnTo>
                <a:lnTo>
                  <a:pt x="400050" y="533400"/>
                </a:lnTo>
                <a:lnTo>
                  <a:pt x="335756" y="566737"/>
                </a:lnTo>
                <a:lnTo>
                  <a:pt x="307181" y="588168"/>
                </a:lnTo>
                <a:lnTo>
                  <a:pt x="283369" y="597693"/>
                </a:lnTo>
                <a:lnTo>
                  <a:pt x="247650" y="607218"/>
                </a:lnTo>
                <a:lnTo>
                  <a:pt x="228600" y="604837"/>
                </a:lnTo>
                <a:lnTo>
                  <a:pt x="202406" y="595312"/>
                </a:lnTo>
                <a:lnTo>
                  <a:pt x="176213" y="573881"/>
                </a:lnTo>
                <a:lnTo>
                  <a:pt x="154781" y="552450"/>
                </a:lnTo>
                <a:lnTo>
                  <a:pt x="95250" y="500062"/>
                </a:lnTo>
                <a:lnTo>
                  <a:pt x="57150" y="459581"/>
                </a:lnTo>
                <a:lnTo>
                  <a:pt x="26194" y="416718"/>
                </a:lnTo>
                <a:lnTo>
                  <a:pt x="2381" y="369093"/>
                </a:lnTo>
                <a:lnTo>
                  <a:pt x="0" y="352425"/>
                </a:lnTo>
                <a:lnTo>
                  <a:pt x="4763" y="333375"/>
                </a:lnTo>
                <a:lnTo>
                  <a:pt x="26194" y="311943"/>
                </a:lnTo>
                <a:lnTo>
                  <a:pt x="78581" y="297656"/>
                </a:lnTo>
                <a:lnTo>
                  <a:pt x="221456" y="290512"/>
                </a:lnTo>
                <a:lnTo>
                  <a:pt x="340519" y="280987"/>
                </a:lnTo>
                <a:lnTo>
                  <a:pt x="576263" y="219075"/>
                </a:lnTo>
                <a:lnTo>
                  <a:pt x="809625" y="159543"/>
                </a:lnTo>
                <a:lnTo>
                  <a:pt x="1121569" y="80962"/>
                </a:lnTo>
                <a:lnTo>
                  <a:pt x="1438275" y="0"/>
                </a:lnTo>
                <a:lnTo>
                  <a:pt x="1483519" y="123825"/>
                </a:lnTo>
                <a:lnTo>
                  <a:pt x="110728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3F9E564-7038-A748-8747-78CE85194561}"/>
              </a:ext>
            </a:extLst>
          </p:cNvPr>
          <p:cNvSpPr/>
          <p:nvPr/>
        </p:nvSpPr>
        <p:spPr>
          <a:xfrm>
            <a:off x="3986213" y="3276600"/>
            <a:ext cx="646112" cy="896938"/>
          </a:xfrm>
          <a:custGeom>
            <a:avLst/>
            <a:gdLst>
              <a:gd name="connsiteX0" fmla="*/ 376237 w 645318"/>
              <a:gd name="connsiteY0" fmla="*/ 688181 h 897731"/>
              <a:gd name="connsiteX1" fmla="*/ 285750 w 645318"/>
              <a:gd name="connsiteY1" fmla="*/ 531019 h 897731"/>
              <a:gd name="connsiteX2" fmla="*/ 221456 w 645318"/>
              <a:gd name="connsiteY2" fmla="*/ 414338 h 897731"/>
              <a:gd name="connsiteX3" fmla="*/ 135731 w 645318"/>
              <a:gd name="connsiteY3" fmla="*/ 266700 h 897731"/>
              <a:gd name="connsiteX4" fmla="*/ 73818 w 645318"/>
              <a:gd name="connsiteY4" fmla="*/ 169069 h 897731"/>
              <a:gd name="connsiteX5" fmla="*/ 30956 w 645318"/>
              <a:gd name="connsiteY5" fmla="*/ 107156 h 897731"/>
              <a:gd name="connsiteX6" fmla="*/ 11906 w 645318"/>
              <a:gd name="connsiteY6" fmla="*/ 71438 h 897731"/>
              <a:gd name="connsiteX7" fmla="*/ 2381 w 645318"/>
              <a:gd name="connsiteY7" fmla="*/ 45244 h 897731"/>
              <a:gd name="connsiteX8" fmla="*/ 0 w 645318"/>
              <a:gd name="connsiteY8" fmla="*/ 26194 h 897731"/>
              <a:gd name="connsiteX9" fmla="*/ 2381 w 645318"/>
              <a:gd name="connsiteY9" fmla="*/ 11906 h 897731"/>
              <a:gd name="connsiteX10" fmla="*/ 11906 w 645318"/>
              <a:gd name="connsiteY10" fmla="*/ 0 h 897731"/>
              <a:gd name="connsiteX11" fmla="*/ 30956 w 645318"/>
              <a:gd name="connsiteY11" fmla="*/ 2381 h 897731"/>
              <a:gd name="connsiteX12" fmla="*/ 78581 w 645318"/>
              <a:gd name="connsiteY12" fmla="*/ 28575 h 897731"/>
              <a:gd name="connsiteX13" fmla="*/ 176212 w 645318"/>
              <a:gd name="connsiteY13" fmla="*/ 107156 h 897731"/>
              <a:gd name="connsiteX14" fmla="*/ 302418 w 645318"/>
              <a:gd name="connsiteY14" fmla="*/ 204788 h 897731"/>
              <a:gd name="connsiteX15" fmla="*/ 431006 w 645318"/>
              <a:gd name="connsiteY15" fmla="*/ 304800 h 897731"/>
              <a:gd name="connsiteX16" fmla="*/ 483393 w 645318"/>
              <a:gd name="connsiteY16" fmla="*/ 342900 h 897731"/>
              <a:gd name="connsiteX17" fmla="*/ 497681 w 645318"/>
              <a:gd name="connsiteY17" fmla="*/ 357188 h 897731"/>
              <a:gd name="connsiteX18" fmla="*/ 533400 w 645318"/>
              <a:gd name="connsiteY18" fmla="*/ 419100 h 897731"/>
              <a:gd name="connsiteX19" fmla="*/ 571500 w 645318"/>
              <a:gd name="connsiteY19" fmla="*/ 490538 h 897731"/>
              <a:gd name="connsiteX20" fmla="*/ 597693 w 645318"/>
              <a:gd name="connsiteY20" fmla="*/ 550069 h 897731"/>
              <a:gd name="connsiteX21" fmla="*/ 623887 w 645318"/>
              <a:gd name="connsiteY21" fmla="*/ 631031 h 897731"/>
              <a:gd name="connsiteX22" fmla="*/ 638175 w 645318"/>
              <a:gd name="connsiteY22" fmla="*/ 721519 h 897731"/>
              <a:gd name="connsiteX23" fmla="*/ 645318 w 645318"/>
              <a:gd name="connsiteY23" fmla="*/ 785813 h 897731"/>
              <a:gd name="connsiteX24" fmla="*/ 638175 w 645318"/>
              <a:gd name="connsiteY24" fmla="*/ 831056 h 897731"/>
              <a:gd name="connsiteX25" fmla="*/ 619125 w 645318"/>
              <a:gd name="connsiteY25" fmla="*/ 869156 h 897731"/>
              <a:gd name="connsiteX26" fmla="*/ 600075 w 645318"/>
              <a:gd name="connsiteY26" fmla="*/ 892969 h 897731"/>
              <a:gd name="connsiteX27" fmla="*/ 585787 w 645318"/>
              <a:gd name="connsiteY27" fmla="*/ 897731 h 897731"/>
              <a:gd name="connsiteX28" fmla="*/ 564356 w 645318"/>
              <a:gd name="connsiteY28" fmla="*/ 897731 h 897731"/>
              <a:gd name="connsiteX29" fmla="*/ 523875 w 645318"/>
              <a:gd name="connsiteY29" fmla="*/ 881063 h 897731"/>
              <a:gd name="connsiteX30" fmla="*/ 488156 w 645318"/>
              <a:gd name="connsiteY30" fmla="*/ 859631 h 897731"/>
              <a:gd name="connsiteX31" fmla="*/ 464343 w 645318"/>
              <a:gd name="connsiteY31" fmla="*/ 833438 h 897731"/>
              <a:gd name="connsiteX32" fmla="*/ 376237 w 645318"/>
              <a:gd name="connsiteY32" fmla="*/ 6881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5318" h="897731">
                <a:moveTo>
                  <a:pt x="376237" y="688181"/>
                </a:moveTo>
                <a:lnTo>
                  <a:pt x="285750" y="531019"/>
                </a:lnTo>
                <a:lnTo>
                  <a:pt x="221456" y="414338"/>
                </a:lnTo>
                <a:lnTo>
                  <a:pt x="135731" y="266700"/>
                </a:lnTo>
                <a:lnTo>
                  <a:pt x="73818" y="169069"/>
                </a:lnTo>
                <a:lnTo>
                  <a:pt x="30956" y="107156"/>
                </a:lnTo>
                <a:lnTo>
                  <a:pt x="11906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0"/>
                </a:lnTo>
                <a:lnTo>
                  <a:pt x="30956" y="2381"/>
                </a:lnTo>
                <a:lnTo>
                  <a:pt x="78581" y="28575"/>
                </a:lnTo>
                <a:lnTo>
                  <a:pt x="176212" y="107156"/>
                </a:lnTo>
                <a:lnTo>
                  <a:pt x="302418" y="204788"/>
                </a:lnTo>
                <a:lnTo>
                  <a:pt x="431006" y="304800"/>
                </a:lnTo>
                <a:lnTo>
                  <a:pt x="483393" y="342900"/>
                </a:lnTo>
                <a:lnTo>
                  <a:pt x="497681" y="357188"/>
                </a:lnTo>
                <a:lnTo>
                  <a:pt x="533400" y="419100"/>
                </a:lnTo>
                <a:lnTo>
                  <a:pt x="571500" y="490538"/>
                </a:lnTo>
                <a:lnTo>
                  <a:pt x="597693" y="550069"/>
                </a:lnTo>
                <a:lnTo>
                  <a:pt x="623887" y="631031"/>
                </a:lnTo>
                <a:lnTo>
                  <a:pt x="638175" y="721519"/>
                </a:lnTo>
                <a:lnTo>
                  <a:pt x="645318" y="785813"/>
                </a:lnTo>
                <a:lnTo>
                  <a:pt x="638175" y="831056"/>
                </a:lnTo>
                <a:lnTo>
                  <a:pt x="619125" y="869156"/>
                </a:lnTo>
                <a:lnTo>
                  <a:pt x="600075" y="892969"/>
                </a:lnTo>
                <a:lnTo>
                  <a:pt x="585787" y="897731"/>
                </a:lnTo>
                <a:lnTo>
                  <a:pt x="564356" y="897731"/>
                </a:lnTo>
                <a:lnTo>
                  <a:pt x="523875" y="881063"/>
                </a:lnTo>
                <a:lnTo>
                  <a:pt x="488156" y="859631"/>
                </a:lnTo>
                <a:lnTo>
                  <a:pt x="464343" y="833438"/>
                </a:lnTo>
                <a:lnTo>
                  <a:pt x="376237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3FA1237-0FDF-AF41-B32F-B25CC2A6200B}"/>
              </a:ext>
            </a:extLst>
          </p:cNvPr>
          <p:cNvSpPr/>
          <p:nvPr/>
        </p:nvSpPr>
        <p:spPr>
          <a:xfrm rot="16200000">
            <a:off x="2699544" y="4782344"/>
            <a:ext cx="2073275" cy="373063"/>
          </a:xfrm>
          <a:custGeom>
            <a:avLst/>
            <a:gdLst>
              <a:gd name="connsiteX0" fmla="*/ 1216819 w 2074069"/>
              <a:gd name="connsiteY0" fmla="*/ 366712 h 373856"/>
              <a:gd name="connsiteX1" fmla="*/ 664369 w 2074069"/>
              <a:gd name="connsiteY1" fmla="*/ 369094 h 373856"/>
              <a:gd name="connsiteX2" fmla="*/ 295275 w 2074069"/>
              <a:gd name="connsiteY2" fmla="*/ 361950 h 373856"/>
              <a:gd name="connsiteX3" fmla="*/ 161925 w 2074069"/>
              <a:gd name="connsiteY3" fmla="*/ 352425 h 373856"/>
              <a:gd name="connsiteX4" fmla="*/ 90488 w 2074069"/>
              <a:gd name="connsiteY4" fmla="*/ 347662 h 373856"/>
              <a:gd name="connsiteX5" fmla="*/ 54769 w 2074069"/>
              <a:gd name="connsiteY5" fmla="*/ 335756 h 373856"/>
              <a:gd name="connsiteX6" fmla="*/ 16669 w 2074069"/>
              <a:gd name="connsiteY6" fmla="*/ 311944 h 373856"/>
              <a:gd name="connsiteX7" fmla="*/ 0 w 2074069"/>
              <a:gd name="connsiteY7" fmla="*/ 292894 h 373856"/>
              <a:gd name="connsiteX8" fmla="*/ 0 w 2074069"/>
              <a:gd name="connsiteY8" fmla="*/ 273844 h 373856"/>
              <a:gd name="connsiteX9" fmla="*/ 7144 w 2074069"/>
              <a:gd name="connsiteY9" fmla="*/ 250031 h 373856"/>
              <a:gd name="connsiteX10" fmla="*/ 38100 w 2074069"/>
              <a:gd name="connsiteY10" fmla="*/ 219075 h 373856"/>
              <a:gd name="connsiteX11" fmla="*/ 85725 w 2074069"/>
              <a:gd name="connsiteY11" fmla="*/ 188119 h 373856"/>
              <a:gd name="connsiteX12" fmla="*/ 159544 w 2074069"/>
              <a:gd name="connsiteY12" fmla="*/ 147637 h 373856"/>
              <a:gd name="connsiteX13" fmla="*/ 259556 w 2074069"/>
              <a:gd name="connsiteY13" fmla="*/ 107156 h 373856"/>
              <a:gd name="connsiteX14" fmla="*/ 381000 w 2074069"/>
              <a:gd name="connsiteY14" fmla="*/ 76200 h 373856"/>
              <a:gd name="connsiteX15" fmla="*/ 419100 w 2074069"/>
              <a:gd name="connsiteY15" fmla="*/ 80962 h 373856"/>
              <a:gd name="connsiteX16" fmla="*/ 526256 w 2074069"/>
              <a:gd name="connsiteY16" fmla="*/ 100012 h 373856"/>
              <a:gd name="connsiteX17" fmla="*/ 628650 w 2074069"/>
              <a:gd name="connsiteY17" fmla="*/ 114300 h 373856"/>
              <a:gd name="connsiteX18" fmla="*/ 781050 w 2074069"/>
              <a:gd name="connsiteY18" fmla="*/ 123825 h 373856"/>
              <a:gd name="connsiteX19" fmla="*/ 1302544 w 2074069"/>
              <a:gd name="connsiteY19" fmla="*/ 121444 h 373856"/>
              <a:gd name="connsiteX20" fmla="*/ 1740694 w 2074069"/>
              <a:gd name="connsiteY20" fmla="*/ 123825 h 373856"/>
              <a:gd name="connsiteX21" fmla="*/ 1862138 w 2074069"/>
              <a:gd name="connsiteY21" fmla="*/ 123825 h 373856"/>
              <a:gd name="connsiteX22" fmla="*/ 1900238 w 2074069"/>
              <a:gd name="connsiteY22" fmla="*/ 116681 h 373856"/>
              <a:gd name="connsiteX23" fmla="*/ 1921669 w 2074069"/>
              <a:gd name="connsiteY23" fmla="*/ 100012 h 373856"/>
              <a:gd name="connsiteX24" fmla="*/ 1969294 w 2074069"/>
              <a:gd name="connsiteY24" fmla="*/ 0 h 373856"/>
              <a:gd name="connsiteX25" fmla="*/ 2074069 w 2074069"/>
              <a:gd name="connsiteY25" fmla="*/ 200025 h 373856"/>
              <a:gd name="connsiteX26" fmla="*/ 1964531 w 2074069"/>
              <a:gd name="connsiteY26" fmla="*/ 316706 h 373856"/>
              <a:gd name="connsiteX27" fmla="*/ 1919288 w 2074069"/>
              <a:gd name="connsiteY27" fmla="*/ 352425 h 373856"/>
              <a:gd name="connsiteX28" fmla="*/ 1878806 w 2074069"/>
              <a:gd name="connsiteY28" fmla="*/ 369094 h 373856"/>
              <a:gd name="connsiteX29" fmla="*/ 1840706 w 2074069"/>
              <a:gd name="connsiteY29" fmla="*/ 373856 h 373856"/>
              <a:gd name="connsiteX30" fmla="*/ 1783556 w 2074069"/>
              <a:gd name="connsiteY30" fmla="*/ 373856 h 373856"/>
              <a:gd name="connsiteX31" fmla="*/ 1716881 w 2074069"/>
              <a:gd name="connsiteY31" fmla="*/ 369094 h 373856"/>
              <a:gd name="connsiteX32" fmla="*/ 1216819 w 2074069"/>
              <a:gd name="connsiteY32" fmla="*/ 36671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74069" h="373856">
                <a:moveTo>
                  <a:pt x="1216819" y="366712"/>
                </a:moveTo>
                <a:lnTo>
                  <a:pt x="664369" y="369094"/>
                </a:lnTo>
                <a:lnTo>
                  <a:pt x="295275" y="361950"/>
                </a:lnTo>
                <a:lnTo>
                  <a:pt x="161925" y="352425"/>
                </a:lnTo>
                <a:lnTo>
                  <a:pt x="90488" y="347662"/>
                </a:lnTo>
                <a:lnTo>
                  <a:pt x="54769" y="335756"/>
                </a:lnTo>
                <a:lnTo>
                  <a:pt x="16669" y="311944"/>
                </a:lnTo>
                <a:lnTo>
                  <a:pt x="0" y="292894"/>
                </a:lnTo>
                <a:lnTo>
                  <a:pt x="0" y="273844"/>
                </a:lnTo>
                <a:lnTo>
                  <a:pt x="7144" y="250031"/>
                </a:lnTo>
                <a:lnTo>
                  <a:pt x="38100" y="219075"/>
                </a:lnTo>
                <a:lnTo>
                  <a:pt x="85725" y="188119"/>
                </a:lnTo>
                <a:lnTo>
                  <a:pt x="159544" y="147637"/>
                </a:lnTo>
                <a:lnTo>
                  <a:pt x="259556" y="107156"/>
                </a:lnTo>
                <a:lnTo>
                  <a:pt x="381000" y="76200"/>
                </a:lnTo>
                <a:lnTo>
                  <a:pt x="419100" y="80962"/>
                </a:lnTo>
                <a:lnTo>
                  <a:pt x="526256" y="100012"/>
                </a:lnTo>
                <a:lnTo>
                  <a:pt x="628650" y="114300"/>
                </a:lnTo>
                <a:lnTo>
                  <a:pt x="781050" y="123825"/>
                </a:lnTo>
                <a:lnTo>
                  <a:pt x="1302544" y="121444"/>
                </a:lnTo>
                <a:lnTo>
                  <a:pt x="1740694" y="123825"/>
                </a:lnTo>
                <a:lnTo>
                  <a:pt x="1862138" y="123825"/>
                </a:lnTo>
                <a:lnTo>
                  <a:pt x="1900238" y="116681"/>
                </a:lnTo>
                <a:lnTo>
                  <a:pt x="1921669" y="100012"/>
                </a:lnTo>
                <a:lnTo>
                  <a:pt x="1969294" y="0"/>
                </a:lnTo>
                <a:lnTo>
                  <a:pt x="2074069" y="200025"/>
                </a:lnTo>
                <a:lnTo>
                  <a:pt x="1964531" y="316706"/>
                </a:lnTo>
                <a:lnTo>
                  <a:pt x="1919288" y="352425"/>
                </a:lnTo>
                <a:lnTo>
                  <a:pt x="1878806" y="369094"/>
                </a:lnTo>
                <a:lnTo>
                  <a:pt x="1840706" y="373856"/>
                </a:lnTo>
                <a:lnTo>
                  <a:pt x="1783556" y="373856"/>
                </a:lnTo>
                <a:lnTo>
                  <a:pt x="1716881" y="369094"/>
                </a:lnTo>
                <a:lnTo>
                  <a:pt x="1216819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0114FD3-90F8-CE45-BA6D-D6657E6D1C9B}"/>
              </a:ext>
            </a:extLst>
          </p:cNvPr>
          <p:cNvSpPr/>
          <p:nvPr/>
        </p:nvSpPr>
        <p:spPr>
          <a:xfrm rot="16200000">
            <a:off x="4671219" y="2432844"/>
            <a:ext cx="2132013" cy="600075"/>
          </a:xfrm>
          <a:custGeom>
            <a:avLst/>
            <a:gdLst>
              <a:gd name="connsiteX0" fmla="*/ 407194 w 2131219"/>
              <a:gd name="connsiteY0" fmla="*/ 488156 h 600075"/>
              <a:gd name="connsiteX1" fmla="*/ 42862 w 2131219"/>
              <a:gd name="connsiteY1" fmla="*/ 495300 h 600075"/>
              <a:gd name="connsiteX2" fmla="*/ 0 w 2131219"/>
              <a:gd name="connsiteY2" fmla="*/ 226219 h 600075"/>
              <a:gd name="connsiteX3" fmla="*/ 402431 w 2131219"/>
              <a:gd name="connsiteY3" fmla="*/ 221456 h 600075"/>
              <a:gd name="connsiteX4" fmla="*/ 850106 w 2131219"/>
              <a:gd name="connsiteY4" fmla="*/ 221456 h 600075"/>
              <a:gd name="connsiteX5" fmla="*/ 1021556 w 2131219"/>
              <a:gd name="connsiteY5" fmla="*/ 223838 h 600075"/>
              <a:gd name="connsiteX6" fmla="*/ 1493044 w 2131219"/>
              <a:gd name="connsiteY6" fmla="*/ 221456 h 600075"/>
              <a:gd name="connsiteX7" fmla="*/ 1783556 w 2131219"/>
              <a:gd name="connsiteY7" fmla="*/ 221456 h 600075"/>
              <a:gd name="connsiteX8" fmla="*/ 1833562 w 2131219"/>
              <a:gd name="connsiteY8" fmla="*/ 216694 h 600075"/>
              <a:gd name="connsiteX9" fmla="*/ 1881187 w 2131219"/>
              <a:gd name="connsiteY9" fmla="*/ 207169 h 600075"/>
              <a:gd name="connsiteX10" fmla="*/ 1921669 w 2131219"/>
              <a:gd name="connsiteY10" fmla="*/ 190500 h 600075"/>
              <a:gd name="connsiteX11" fmla="*/ 1957387 w 2131219"/>
              <a:gd name="connsiteY11" fmla="*/ 166688 h 600075"/>
              <a:gd name="connsiteX12" fmla="*/ 2000250 w 2131219"/>
              <a:gd name="connsiteY12" fmla="*/ 126206 h 600075"/>
              <a:gd name="connsiteX13" fmla="*/ 2026444 w 2131219"/>
              <a:gd name="connsiteY13" fmla="*/ 76200 h 600075"/>
              <a:gd name="connsiteX14" fmla="*/ 2055019 w 2131219"/>
              <a:gd name="connsiteY14" fmla="*/ 33338 h 600075"/>
              <a:gd name="connsiteX15" fmla="*/ 2090737 w 2131219"/>
              <a:gd name="connsiteY15" fmla="*/ 7144 h 600075"/>
              <a:gd name="connsiteX16" fmla="*/ 2109787 w 2131219"/>
              <a:gd name="connsiteY16" fmla="*/ 0 h 600075"/>
              <a:gd name="connsiteX17" fmla="*/ 2121694 w 2131219"/>
              <a:gd name="connsiteY17" fmla="*/ 9525 h 600075"/>
              <a:gd name="connsiteX18" fmla="*/ 2128837 w 2131219"/>
              <a:gd name="connsiteY18" fmla="*/ 47625 h 600075"/>
              <a:gd name="connsiteX19" fmla="*/ 2131219 w 2131219"/>
              <a:gd name="connsiteY19" fmla="*/ 126206 h 600075"/>
              <a:gd name="connsiteX20" fmla="*/ 2105025 w 2131219"/>
              <a:gd name="connsiteY20" fmla="*/ 226219 h 600075"/>
              <a:gd name="connsiteX21" fmla="*/ 2083594 w 2131219"/>
              <a:gd name="connsiteY21" fmla="*/ 302419 h 600075"/>
              <a:gd name="connsiteX22" fmla="*/ 2021681 w 2131219"/>
              <a:gd name="connsiteY22" fmla="*/ 450056 h 600075"/>
              <a:gd name="connsiteX23" fmla="*/ 1974056 w 2131219"/>
              <a:gd name="connsiteY23" fmla="*/ 545306 h 600075"/>
              <a:gd name="connsiteX24" fmla="*/ 1955006 w 2131219"/>
              <a:gd name="connsiteY24" fmla="*/ 569119 h 600075"/>
              <a:gd name="connsiteX25" fmla="*/ 1926431 w 2131219"/>
              <a:gd name="connsiteY25" fmla="*/ 595313 h 600075"/>
              <a:gd name="connsiteX26" fmla="*/ 1905000 w 2131219"/>
              <a:gd name="connsiteY26" fmla="*/ 600075 h 600075"/>
              <a:gd name="connsiteX27" fmla="*/ 1876425 w 2131219"/>
              <a:gd name="connsiteY27" fmla="*/ 597694 h 600075"/>
              <a:gd name="connsiteX28" fmla="*/ 1847850 w 2131219"/>
              <a:gd name="connsiteY28" fmla="*/ 585788 h 600075"/>
              <a:gd name="connsiteX29" fmla="*/ 1812131 w 2131219"/>
              <a:gd name="connsiteY29" fmla="*/ 552450 h 600075"/>
              <a:gd name="connsiteX30" fmla="*/ 1776412 w 2131219"/>
              <a:gd name="connsiteY30" fmla="*/ 531019 h 600075"/>
              <a:gd name="connsiteX31" fmla="*/ 1678781 w 2131219"/>
              <a:gd name="connsiteY31" fmla="*/ 504825 h 600075"/>
              <a:gd name="connsiteX32" fmla="*/ 1559719 w 2131219"/>
              <a:gd name="connsiteY32" fmla="*/ 490538 h 600075"/>
              <a:gd name="connsiteX33" fmla="*/ 1354931 w 2131219"/>
              <a:gd name="connsiteY33" fmla="*/ 490538 h 600075"/>
              <a:gd name="connsiteX34" fmla="*/ 1019175 w 2131219"/>
              <a:gd name="connsiteY34" fmla="*/ 490538 h 600075"/>
              <a:gd name="connsiteX35" fmla="*/ 864394 w 2131219"/>
              <a:gd name="connsiteY35" fmla="*/ 483394 h 600075"/>
              <a:gd name="connsiteX36" fmla="*/ 407194 w 2131219"/>
              <a:gd name="connsiteY36" fmla="*/ 488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31219" h="600075">
                <a:moveTo>
                  <a:pt x="407194" y="488156"/>
                </a:moveTo>
                <a:lnTo>
                  <a:pt x="42862" y="495300"/>
                </a:lnTo>
                <a:lnTo>
                  <a:pt x="0" y="226219"/>
                </a:lnTo>
                <a:lnTo>
                  <a:pt x="402431" y="221456"/>
                </a:lnTo>
                <a:lnTo>
                  <a:pt x="850106" y="221456"/>
                </a:lnTo>
                <a:lnTo>
                  <a:pt x="1021556" y="223838"/>
                </a:lnTo>
                <a:lnTo>
                  <a:pt x="1493044" y="221456"/>
                </a:lnTo>
                <a:lnTo>
                  <a:pt x="1783556" y="221456"/>
                </a:lnTo>
                <a:lnTo>
                  <a:pt x="1833562" y="216694"/>
                </a:lnTo>
                <a:lnTo>
                  <a:pt x="1881187" y="207169"/>
                </a:lnTo>
                <a:lnTo>
                  <a:pt x="1921669" y="190500"/>
                </a:lnTo>
                <a:lnTo>
                  <a:pt x="1957387" y="166688"/>
                </a:lnTo>
                <a:lnTo>
                  <a:pt x="2000250" y="126206"/>
                </a:lnTo>
                <a:lnTo>
                  <a:pt x="2026444" y="76200"/>
                </a:lnTo>
                <a:lnTo>
                  <a:pt x="2055019" y="33338"/>
                </a:lnTo>
                <a:lnTo>
                  <a:pt x="2090737" y="7144"/>
                </a:lnTo>
                <a:lnTo>
                  <a:pt x="2109787" y="0"/>
                </a:lnTo>
                <a:lnTo>
                  <a:pt x="2121694" y="9525"/>
                </a:lnTo>
                <a:lnTo>
                  <a:pt x="2128837" y="47625"/>
                </a:lnTo>
                <a:lnTo>
                  <a:pt x="2131219" y="126206"/>
                </a:lnTo>
                <a:lnTo>
                  <a:pt x="2105025" y="226219"/>
                </a:lnTo>
                <a:lnTo>
                  <a:pt x="2083594" y="302419"/>
                </a:lnTo>
                <a:lnTo>
                  <a:pt x="2021681" y="450056"/>
                </a:lnTo>
                <a:lnTo>
                  <a:pt x="1974056" y="545306"/>
                </a:lnTo>
                <a:lnTo>
                  <a:pt x="1955006" y="569119"/>
                </a:lnTo>
                <a:lnTo>
                  <a:pt x="1926431" y="595313"/>
                </a:lnTo>
                <a:lnTo>
                  <a:pt x="1905000" y="600075"/>
                </a:lnTo>
                <a:lnTo>
                  <a:pt x="1876425" y="597694"/>
                </a:lnTo>
                <a:lnTo>
                  <a:pt x="1847850" y="585788"/>
                </a:lnTo>
                <a:lnTo>
                  <a:pt x="1812131" y="552450"/>
                </a:lnTo>
                <a:lnTo>
                  <a:pt x="1776412" y="531019"/>
                </a:lnTo>
                <a:lnTo>
                  <a:pt x="1678781" y="504825"/>
                </a:lnTo>
                <a:lnTo>
                  <a:pt x="1559719" y="490538"/>
                </a:lnTo>
                <a:lnTo>
                  <a:pt x="1354931" y="490538"/>
                </a:lnTo>
                <a:lnTo>
                  <a:pt x="1019175" y="490538"/>
                </a:lnTo>
                <a:lnTo>
                  <a:pt x="864394" y="483394"/>
                </a:lnTo>
                <a:lnTo>
                  <a:pt x="40719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F3C179-2439-714A-869D-4FC346F807E9}"/>
              </a:ext>
            </a:extLst>
          </p:cNvPr>
          <p:cNvSpPr/>
          <p:nvPr/>
        </p:nvSpPr>
        <p:spPr>
          <a:xfrm>
            <a:off x="4652963" y="3600450"/>
            <a:ext cx="2284412" cy="423863"/>
          </a:xfrm>
          <a:custGeom>
            <a:avLst/>
            <a:gdLst>
              <a:gd name="connsiteX0" fmla="*/ 1616956 w 2283706"/>
              <a:gd name="connsiteY0" fmla="*/ 269081 h 423863"/>
              <a:gd name="connsiteX1" fmla="*/ 1376450 w 2283706"/>
              <a:gd name="connsiteY1" fmla="*/ 288131 h 423863"/>
              <a:gd name="connsiteX2" fmla="*/ 1064506 w 2283706"/>
              <a:gd name="connsiteY2" fmla="*/ 326231 h 423863"/>
              <a:gd name="connsiteX3" fmla="*/ 754944 w 2283706"/>
              <a:gd name="connsiteY3" fmla="*/ 371475 h 423863"/>
              <a:gd name="connsiteX4" fmla="*/ 538250 w 2283706"/>
              <a:gd name="connsiteY4" fmla="*/ 409575 h 423863"/>
              <a:gd name="connsiteX5" fmla="*/ 504913 w 2283706"/>
              <a:gd name="connsiteY5" fmla="*/ 419100 h 423863"/>
              <a:gd name="connsiteX6" fmla="*/ 478719 w 2283706"/>
              <a:gd name="connsiteY6" fmla="*/ 423863 h 423863"/>
              <a:gd name="connsiteX7" fmla="*/ 450144 w 2283706"/>
              <a:gd name="connsiteY7" fmla="*/ 423863 h 423863"/>
              <a:gd name="connsiteX8" fmla="*/ 407281 w 2283706"/>
              <a:gd name="connsiteY8" fmla="*/ 421481 h 423863"/>
              <a:gd name="connsiteX9" fmla="*/ 369181 w 2283706"/>
              <a:gd name="connsiteY9" fmla="*/ 414338 h 423863"/>
              <a:gd name="connsiteX10" fmla="*/ 323938 w 2283706"/>
              <a:gd name="connsiteY10" fmla="*/ 402431 h 423863"/>
              <a:gd name="connsiteX11" fmla="*/ 276313 w 2283706"/>
              <a:gd name="connsiteY11" fmla="*/ 383381 h 423863"/>
              <a:gd name="connsiteX12" fmla="*/ 207256 w 2283706"/>
              <a:gd name="connsiteY12" fmla="*/ 350044 h 423863"/>
              <a:gd name="connsiteX13" fmla="*/ 109625 w 2283706"/>
              <a:gd name="connsiteY13" fmla="*/ 285750 h 423863"/>
              <a:gd name="connsiteX14" fmla="*/ 31044 w 2283706"/>
              <a:gd name="connsiteY14" fmla="*/ 221456 h 423863"/>
              <a:gd name="connsiteX15" fmla="*/ 16756 w 2283706"/>
              <a:gd name="connsiteY15" fmla="*/ 207169 h 423863"/>
              <a:gd name="connsiteX16" fmla="*/ 2469 w 2283706"/>
              <a:gd name="connsiteY16" fmla="*/ 176213 h 423863"/>
              <a:gd name="connsiteX17" fmla="*/ 88 w 2283706"/>
              <a:gd name="connsiteY17" fmla="*/ 152400 h 423863"/>
              <a:gd name="connsiteX18" fmla="*/ 4850 w 2283706"/>
              <a:gd name="connsiteY18" fmla="*/ 135731 h 423863"/>
              <a:gd name="connsiteX19" fmla="*/ 16756 w 2283706"/>
              <a:gd name="connsiteY19" fmla="*/ 128588 h 423863"/>
              <a:gd name="connsiteX20" fmla="*/ 57238 w 2283706"/>
              <a:gd name="connsiteY20" fmla="*/ 135731 h 423863"/>
              <a:gd name="connsiteX21" fmla="*/ 123913 w 2283706"/>
              <a:gd name="connsiteY21" fmla="*/ 150019 h 423863"/>
              <a:gd name="connsiteX22" fmla="*/ 216781 w 2283706"/>
              <a:gd name="connsiteY22" fmla="*/ 171450 h 423863"/>
              <a:gd name="connsiteX23" fmla="*/ 300125 w 2283706"/>
              <a:gd name="connsiteY23" fmla="*/ 185738 h 423863"/>
              <a:gd name="connsiteX24" fmla="*/ 335844 w 2283706"/>
              <a:gd name="connsiteY24" fmla="*/ 185738 h 423863"/>
              <a:gd name="connsiteX25" fmla="*/ 623975 w 2283706"/>
              <a:gd name="connsiteY25" fmla="*/ 171450 h 423863"/>
              <a:gd name="connsiteX26" fmla="*/ 1016881 w 2283706"/>
              <a:gd name="connsiteY26" fmla="*/ 138113 h 423863"/>
              <a:gd name="connsiteX27" fmla="*/ 1281200 w 2283706"/>
              <a:gd name="connsiteY27" fmla="*/ 97631 h 423863"/>
              <a:gd name="connsiteX28" fmla="*/ 1450269 w 2283706"/>
              <a:gd name="connsiteY28" fmla="*/ 78581 h 423863"/>
              <a:gd name="connsiteX29" fmla="*/ 1643150 w 2283706"/>
              <a:gd name="connsiteY29" fmla="*/ 50006 h 423863"/>
              <a:gd name="connsiteX30" fmla="*/ 1838413 w 2283706"/>
              <a:gd name="connsiteY30" fmla="*/ 14288 h 423863"/>
              <a:gd name="connsiteX31" fmla="*/ 1919375 w 2283706"/>
              <a:gd name="connsiteY31" fmla="*/ 0 h 423863"/>
              <a:gd name="connsiteX32" fmla="*/ 1976525 w 2283706"/>
              <a:gd name="connsiteY32" fmla="*/ 4763 h 423863"/>
              <a:gd name="connsiteX33" fmla="*/ 2090825 w 2283706"/>
              <a:gd name="connsiteY33" fmla="*/ 40481 h 423863"/>
              <a:gd name="connsiteX34" fmla="*/ 2207506 w 2283706"/>
              <a:gd name="connsiteY34" fmla="*/ 92869 h 423863"/>
              <a:gd name="connsiteX35" fmla="*/ 2250369 w 2283706"/>
              <a:gd name="connsiteY35" fmla="*/ 128588 h 423863"/>
              <a:gd name="connsiteX36" fmla="*/ 2274181 w 2283706"/>
              <a:gd name="connsiteY36" fmla="*/ 159544 h 423863"/>
              <a:gd name="connsiteX37" fmla="*/ 2283706 w 2283706"/>
              <a:gd name="connsiteY37" fmla="*/ 183356 h 423863"/>
              <a:gd name="connsiteX38" fmla="*/ 2278944 w 2283706"/>
              <a:gd name="connsiteY38" fmla="*/ 211931 h 423863"/>
              <a:gd name="connsiteX39" fmla="*/ 2257513 w 2283706"/>
              <a:gd name="connsiteY39" fmla="*/ 233363 h 423863"/>
              <a:gd name="connsiteX40" fmla="*/ 2214650 w 2283706"/>
              <a:gd name="connsiteY40" fmla="*/ 247650 h 423863"/>
              <a:gd name="connsiteX41" fmla="*/ 1995575 w 2283706"/>
              <a:gd name="connsiteY41" fmla="*/ 254794 h 423863"/>
              <a:gd name="connsiteX42" fmla="*/ 1616956 w 2283706"/>
              <a:gd name="connsiteY42" fmla="*/ 269081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3706" h="423863">
                <a:moveTo>
                  <a:pt x="1616956" y="269081"/>
                </a:moveTo>
                <a:lnTo>
                  <a:pt x="1376450" y="288131"/>
                </a:lnTo>
                <a:lnTo>
                  <a:pt x="1064506" y="326231"/>
                </a:lnTo>
                <a:lnTo>
                  <a:pt x="754944" y="371475"/>
                </a:lnTo>
                <a:lnTo>
                  <a:pt x="538250" y="409575"/>
                </a:lnTo>
                <a:lnTo>
                  <a:pt x="504913" y="419100"/>
                </a:lnTo>
                <a:lnTo>
                  <a:pt x="478719" y="423863"/>
                </a:lnTo>
                <a:lnTo>
                  <a:pt x="450144" y="423863"/>
                </a:lnTo>
                <a:lnTo>
                  <a:pt x="407281" y="421481"/>
                </a:lnTo>
                <a:lnTo>
                  <a:pt x="369181" y="414338"/>
                </a:lnTo>
                <a:lnTo>
                  <a:pt x="323938" y="402431"/>
                </a:lnTo>
                <a:lnTo>
                  <a:pt x="276313" y="383381"/>
                </a:lnTo>
                <a:lnTo>
                  <a:pt x="207256" y="350044"/>
                </a:lnTo>
                <a:lnTo>
                  <a:pt x="109625" y="285750"/>
                </a:lnTo>
                <a:lnTo>
                  <a:pt x="31044" y="221456"/>
                </a:lnTo>
                <a:lnTo>
                  <a:pt x="16756" y="207169"/>
                </a:lnTo>
                <a:lnTo>
                  <a:pt x="2469" y="176213"/>
                </a:lnTo>
                <a:cubicBezTo>
                  <a:pt x="0" y="153992"/>
                  <a:pt x="88" y="161969"/>
                  <a:pt x="88" y="152400"/>
                </a:cubicBezTo>
                <a:lnTo>
                  <a:pt x="4850" y="135731"/>
                </a:lnTo>
                <a:lnTo>
                  <a:pt x="16756" y="128588"/>
                </a:lnTo>
                <a:lnTo>
                  <a:pt x="57238" y="135731"/>
                </a:lnTo>
                <a:lnTo>
                  <a:pt x="123913" y="150019"/>
                </a:lnTo>
                <a:lnTo>
                  <a:pt x="216781" y="171450"/>
                </a:lnTo>
                <a:lnTo>
                  <a:pt x="300125" y="185738"/>
                </a:lnTo>
                <a:lnTo>
                  <a:pt x="335844" y="185738"/>
                </a:lnTo>
                <a:lnTo>
                  <a:pt x="623975" y="171450"/>
                </a:lnTo>
                <a:lnTo>
                  <a:pt x="1016881" y="138113"/>
                </a:lnTo>
                <a:lnTo>
                  <a:pt x="1281200" y="97631"/>
                </a:lnTo>
                <a:lnTo>
                  <a:pt x="1450269" y="78581"/>
                </a:lnTo>
                <a:lnTo>
                  <a:pt x="1643150" y="50006"/>
                </a:lnTo>
                <a:lnTo>
                  <a:pt x="1838413" y="14288"/>
                </a:lnTo>
                <a:lnTo>
                  <a:pt x="1919375" y="0"/>
                </a:lnTo>
                <a:lnTo>
                  <a:pt x="1976525" y="4763"/>
                </a:lnTo>
                <a:lnTo>
                  <a:pt x="2090825" y="40481"/>
                </a:lnTo>
                <a:lnTo>
                  <a:pt x="2207506" y="92869"/>
                </a:lnTo>
                <a:lnTo>
                  <a:pt x="2250369" y="128588"/>
                </a:lnTo>
                <a:lnTo>
                  <a:pt x="2274181" y="159544"/>
                </a:lnTo>
                <a:lnTo>
                  <a:pt x="2283706" y="183356"/>
                </a:lnTo>
                <a:lnTo>
                  <a:pt x="2278944" y="211931"/>
                </a:lnTo>
                <a:lnTo>
                  <a:pt x="2257513" y="233363"/>
                </a:lnTo>
                <a:lnTo>
                  <a:pt x="2214650" y="247650"/>
                </a:lnTo>
                <a:lnTo>
                  <a:pt x="1995575" y="254794"/>
                </a:lnTo>
                <a:lnTo>
                  <a:pt x="1616956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918FE5-08B9-8D4F-8F6B-30C0FE29A1D1}"/>
              </a:ext>
            </a:extLst>
          </p:cNvPr>
          <p:cNvSpPr/>
          <p:nvPr/>
        </p:nvSpPr>
        <p:spPr>
          <a:xfrm>
            <a:off x="5014913" y="4408488"/>
            <a:ext cx="1989137" cy="1193800"/>
          </a:xfrm>
          <a:custGeom>
            <a:avLst/>
            <a:gdLst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78756 w 1988343"/>
              <a:gd name="connsiteY26" fmla="*/ 926306 h 1250156"/>
              <a:gd name="connsiteX27" fmla="*/ 1552575 w 1988343"/>
              <a:gd name="connsiteY27" fmla="*/ 485775 h 1250156"/>
              <a:gd name="connsiteX28" fmla="*/ 1585912 w 1988343"/>
              <a:gd name="connsiteY28" fmla="*/ 285750 h 1250156"/>
              <a:gd name="connsiteX29" fmla="*/ 1585912 w 1988343"/>
              <a:gd name="connsiteY29" fmla="*/ 259556 h 1250156"/>
              <a:gd name="connsiteX30" fmla="*/ 1581150 w 1988343"/>
              <a:gd name="connsiteY30" fmla="*/ 247650 h 1250156"/>
              <a:gd name="connsiteX31" fmla="*/ 1557337 w 1988343"/>
              <a:gd name="connsiteY31" fmla="*/ 233362 h 1250156"/>
              <a:gd name="connsiteX32" fmla="*/ 1516856 w 1988343"/>
              <a:gd name="connsiteY32" fmla="*/ 226219 h 1250156"/>
              <a:gd name="connsiteX33" fmla="*/ 1273968 w 1988343"/>
              <a:gd name="connsiteY33" fmla="*/ 252412 h 1250156"/>
              <a:gd name="connsiteX34" fmla="*/ 664368 w 1988343"/>
              <a:gd name="connsiteY34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42461 w 1988343"/>
              <a:gd name="connsiteY26" fmla="*/ 1145314 h 1250156"/>
              <a:gd name="connsiteX27" fmla="*/ 1478756 w 1988343"/>
              <a:gd name="connsiteY27" fmla="*/ 926306 h 1250156"/>
              <a:gd name="connsiteX28" fmla="*/ 1552575 w 1988343"/>
              <a:gd name="connsiteY28" fmla="*/ 485775 h 1250156"/>
              <a:gd name="connsiteX29" fmla="*/ 1585912 w 1988343"/>
              <a:gd name="connsiteY29" fmla="*/ 285750 h 1250156"/>
              <a:gd name="connsiteX30" fmla="*/ 1585912 w 1988343"/>
              <a:gd name="connsiteY30" fmla="*/ 259556 h 1250156"/>
              <a:gd name="connsiteX31" fmla="*/ 1581150 w 1988343"/>
              <a:gd name="connsiteY31" fmla="*/ 247650 h 1250156"/>
              <a:gd name="connsiteX32" fmla="*/ 1557337 w 1988343"/>
              <a:gd name="connsiteY32" fmla="*/ 233362 h 1250156"/>
              <a:gd name="connsiteX33" fmla="*/ 1516856 w 1988343"/>
              <a:gd name="connsiteY33" fmla="*/ 226219 h 1250156"/>
              <a:gd name="connsiteX34" fmla="*/ 1273968 w 1988343"/>
              <a:gd name="connsiteY34" fmla="*/ 252412 h 1250156"/>
              <a:gd name="connsiteX35" fmla="*/ 664368 w 1988343"/>
              <a:gd name="connsiteY35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32885 w 1988343"/>
              <a:gd name="connsiteY24" fmla="*/ 1195352 h 1250156"/>
              <a:gd name="connsiteX25" fmla="*/ 1619250 w 1988343"/>
              <a:gd name="connsiteY25" fmla="*/ 1250156 h 1250156"/>
              <a:gd name="connsiteX26" fmla="*/ 1428750 w 1988343"/>
              <a:gd name="connsiteY26" fmla="*/ 1223962 h 1250156"/>
              <a:gd name="connsiteX27" fmla="*/ 1442461 w 1988343"/>
              <a:gd name="connsiteY27" fmla="*/ 1145314 h 1250156"/>
              <a:gd name="connsiteX28" fmla="*/ 1478756 w 1988343"/>
              <a:gd name="connsiteY28" fmla="*/ 926306 h 1250156"/>
              <a:gd name="connsiteX29" fmla="*/ 1552575 w 1988343"/>
              <a:gd name="connsiteY29" fmla="*/ 485775 h 1250156"/>
              <a:gd name="connsiteX30" fmla="*/ 1585912 w 1988343"/>
              <a:gd name="connsiteY30" fmla="*/ 285750 h 1250156"/>
              <a:gd name="connsiteX31" fmla="*/ 1585912 w 1988343"/>
              <a:gd name="connsiteY31" fmla="*/ 259556 h 1250156"/>
              <a:gd name="connsiteX32" fmla="*/ 1581150 w 1988343"/>
              <a:gd name="connsiteY32" fmla="*/ 247650 h 1250156"/>
              <a:gd name="connsiteX33" fmla="*/ 1557337 w 1988343"/>
              <a:gd name="connsiteY33" fmla="*/ 233362 h 1250156"/>
              <a:gd name="connsiteX34" fmla="*/ 1516856 w 1988343"/>
              <a:gd name="connsiteY34" fmla="*/ 226219 h 1250156"/>
              <a:gd name="connsiteX35" fmla="*/ 1273968 w 1988343"/>
              <a:gd name="connsiteY35" fmla="*/ 252412 h 1250156"/>
              <a:gd name="connsiteX36" fmla="*/ 664368 w 1988343"/>
              <a:gd name="connsiteY36" fmla="*/ 316706 h 1250156"/>
              <a:gd name="connsiteX0" fmla="*/ 664368 w 1988343"/>
              <a:gd name="connsiteY0" fmla="*/ 316706 h 1223962"/>
              <a:gd name="connsiteX1" fmla="*/ 64293 w 1988343"/>
              <a:gd name="connsiteY1" fmla="*/ 390525 h 1223962"/>
              <a:gd name="connsiteX2" fmla="*/ 0 w 1988343"/>
              <a:gd name="connsiteY2" fmla="*/ 211931 h 1223962"/>
              <a:gd name="connsiteX3" fmla="*/ 166687 w 1988343"/>
              <a:gd name="connsiteY3" fmla="*/ 195262 h 1223962"/>
              <a:gd name="connsiteX4" fmla="*/ 673893 w 1988343"/>
              <a:gd name="connsiteY4" fmla="*/ 138112 h 1223962"/>
              <a:gd name="connsiteX5" fmla="*/ 1183481 w 1988343"/>
              <a:gd name="connsiteY5" fmla="*/ 78581 h 1223962"/>
              <a:gd name="connsiteX6" fmla="*/ 1428750 w 1988343"/>
              <a:gd name="connsiteY6" fmla="*/ 50006 h 1223962"/>
              <a:gd name="connsiteX7" fmla="*/ 1466850 w 1988343"/>
              <a:gd name="connsiteY7" fmla="*/ 45244 h 1223962"/>
              <a:gd name="connsiteX8" fmla="*/ 1528762 w 1988343"/>
              <a:gd name="connsiteY8" fmla="*/ 30956 h 1223962"/>
              <a:gd name="connsiteX9" fmla="*/ 1624012 w 1988343"/>
              <a:gd name="connsiteY9" fmla="*/ 4762 h 1223962"/>
              <a:gd name="connsiteX10" fmla="*/ 1650206 w 1988343"/>
              <a:gd name="connsiteY10" fmla="*/ 0 h 1223962"/>
              <a:gd name="connsiteX11" fmla="*/ 1685925 w 1988343"/>
              <a:gd name="connsiteY11" fmla="*/ 9525 h 1223962"/>
              <a:gd name="connsiteX12" fmla="*/ 1745456 w 1988343"/>
              <a:gd name="connsiteY12" fmla="*/ 38100 h 1223962"/>
              <a:gd name="connsiteX13" fmla="*/ 1840706 w 1988343"/>
              <a:gd name="connsiteY13" fmla="*/ 107156 h 1223962"/>
              <a:gd name="connsiteX14" fmla="*/ 1952625 w 1988343"/>
              <a:gd name="connsiteY14" fmla="*/ 195262 h 1223962"/>
              <a:gd name="connsiteX15" fmla="*/ 1983581 w 1988343"/>
              <a:gd name="connsiteY15" fmla="*/ 221456 h 1223962"/>
              <a:gd name="connsiteX16" fmla="*/ 1988343 w 1988343"/>
              <a:gd name="connsiteY16" fmla="*/ 238125 h 1223962"/>
              <a:gd name="connsiteX17" fmla="*/ 1981200 w 1988343"/>
              <a:gd name="connsiteY17" fmla="*/ 271462 h 1223962"/>
              <a:gd name="connsiteX18" fmla="*/ 1955006 w 1988343"/>
              <a:gd name="connsiteY18" fmla="*/ 300037 h 1223962"/>
              <a:gd name="connsiteX19" fmla="*/ 1926431 w 1988343"/>
              <a:gd name="connsiteY19" fmla="*/ 326231 h 1223962"/>
              <a:gd name="connsiteX20" fmla="*/ 1897856 w 1988343"/>
              <a:gd name="connsiteY20" fmla="*/ 361950 h 1223962"/>
              <a:gd name="connsiteX21" fmla="*/ 1878806 w 1988343"/>
              <a:gd name="connsiteY21" fmla="*/ 400050 h 1223962"/>
              <a:gd name="connsiteX22" fmla="*/ 1838325 w 1988343"/>
              <a:gd name="connsiteY22" fmla="*/ 538162 h 1223962"/>
              <a:gd name="connsiteX23" fmla="*/ 1733550 w 1988343"/>
              <a:gd name="connsiteY23" fmla="*/ 890587 h 1223962"/>
              <a:gd name="connsiteX24" fmla="*/ 1632885 w 1988343"/>
              <a:gd name="connsiteY24" fmla="*/ 1195352 h 1223962"/>
              <a:gd name="connsiteX25" fmla="*/ 1428750 w 1988343"/>
              <a:gd name="connsiteY25" fmla="*/ 1223962 h 1223962"/>
              <a:gd name="connsiteX26" fmla="*/ 1442461 w 1988343"/>
              <a:gd name="connsiteY26" fmla="*/ 1145314 h 1223962"/>
              <a:gd name="connsiteX27" fmla="*/ 1478756 w 1988343"/>
              <a:gd name="connsiteY27" fmla="*/ 926306 h 1223962"/>
              <a:gd name="connsiteX28" fmla="*/ 1552575 w 1988343"/>
              <a:gd name="connsiteY28" fmla="*/ 485775 h 1223962"/>
              <a:gd name="connsiteX29" fmla="*/ 1585912 w 1988343"/>
              <a:gd name="connsiteY29" fmla="*/ 285750 h 1223962"/>
              <a:gd name="connsiteX30" fmla="*/ 1585912 w 1988343"/>
              <a:gd name="connsiteY30" fmla="*/ 259556 h 1223962"/>
              <a:gd name="connsiteX31" fmla="*/ 1581150 w 1988343"/>
              <a:gd name="connsiteY31" fmla="*/ 247650 h 1223962"/>
              <a:gd name="connsiteX32" fmla="*/ 1557337 w 1988343"/>
              <a:gd name="connsiteY32" fmla="*/ 233362 h 1223962"/>
              <a:gd name="connsiteX33" fmla="*/ 1516856 w 1988343"/>
              <a:gd name="connsiteY33" fmla="*/ 226219 h 1223962"/>
              <a:gd name="connsiteX34" fmla="*/ 1273968 w 1988343"/>
              <a:gd name="connsiteY34" fmla="*/ 252412 h 1223962"/>
              <a:gd name="connsiteX35" fmla="*/ 664368 w 1988343"/>
              <a:gd name="connsiteY35" fmla="*/ 316706 h 1223962"/>
              <a:gd name="connsiteX0" fmla="*/ 664368 w 1988343"/>
              <a:gd name="connsiteY0" fmla="*/ 316706 h 1195352"/>
              <a:gd name="connsiteX1" fmla="*/ 64293 w 1988343"/>
              <a:gd name="connsiteY1" fmla="*/ 390525 h 1195352"/>
              <a:gd name="connsiteX2" fmla="*/ 0 w 1988343"/>
              <a:gd name="connsiteY2" fmla="*/ 211931 h 1195352"/>
              <a:gd name="connsiteX3" fmla="*/ 166687 w 1988343"/>
              <a:gd name="connsiteY3" fmla="*/ 195262 h 1195352"/>
              <a:gd name="connsiteX4" fmla="*/ 673893 w 1988343"/>
              <a:gd name="connsiteY4" fmla="*/ 138112 h 1195352"/>
              <a:gd name="connsiteX5" fmla="*/ 1183481 w 1988343"/>
              <a:gd name="connsiteY5" fmla="*/ 78581 h 1195352"/>
              <a:gd name="connsiteX6" fmla="*/ 1428750 w 1988343"/>
              <a:gd name="connsiteY6" fmla="*/ 50006 h 1195352"/>
              <a:gd name="connsiteX7" fmla="*/ 1466850 w 1988343"/>
              <a:gd name="connsiteY7" fmla="*/ 45244 h 1195352"/>
              <a:gd name="connsiteX8" fmla="*/ 1528762 w 1988343"/>
              <a:gd name="connsiteY8" fmla="*/ 30956 h 1195352"/>
              <a:gd name="connsiteX9" fmla="*/ 1624012 w 1988343"/>
              <a:gd name="connsiteY9" fmla="*/ 4762 h 1195352"/>
              <a:gd name="connsiteX10" fmla="*/ 1650206 w 1988343"/>
              <a:gd name="connsiteY10" fmla="*/ 0 h 1195352"/>
              <a:gd name="connsiteX11" fmla="*/ 1685925 w 1988343"/>
              <a:gd name="connsiteY11" fmla="*/ 9525 h 1195352"/>
              <a:gd name="connsiteX12" fmla="*/ 1745456 w 1988343"/>
              <a:gd name="connsiteY12" fmla="*/ 38100 h 1195352"/>
              <a:gd name="connsiteX13" fmla="*/ 1840706 w 1988343"/>
              <a:gd name="connsiteY13" fmla="*/ 107156 h 1195352"/>
              <a:gd name="connsiteX14" fmla="*/ 1952625 w 1988343"/>
              <a:gd name="connsiteY14" fmla="*/ 195262 h 1195352"/>
              <a:gd name="connsiteX15" fmla="*/ 1983581 w 1988343"/>
              <a:gd name="connsiteY15" fmla="*/ 221456 h 1195352"/>
              <a:gd name="connsiteX16" fmla="*/ 1988343 w 1988343"/>
              <a:gd name="connsiteY16" fmla="*/ 238125 h 1195352"/>
              <a:gd name="connsiteX17" fmla="*/ 1981200 w 1988343"/>
              <a:gd name="connsiteY17" fmla="*/ 271462 h 1195352"/>
              <a:gd name="connsiteX18" fmla="*/ 1955006 w 1988343"/>
              <a:gd name="connsiteY18" fmla="*/ 300037 h 1195352"/>
              <a:gd name="connsiteX19" fmla="*/ 1926431 w 1988343"/>
              <a:gd name="connsiteY19" fmla="*/ 326231 h 1195352"/>
              <a:gd name="connsiteX20" fmla="*/ 1897856 w 1988343"/>
              <a:gd name="connsiteY20" fmla="*/ 361950 h 1195352"/>
              <a:gd name="connsiteX21" fmla="*/ 1878806 w 1988343"/>
              <a:gd name="connsiteY21" fmla="*/ 400050 h 1195352"/>
              <a:gd name="connsiteX22" fmla="*/ 1838325 w 1988343"/>
              <a:gd name="connsiteY22" fmla="*/ 538162 h 1195352"/>
              <a:gd name="connsiteX23" fmla="*/ 1733550 w 1988343"/>
              <a:gd name="connsiteY23" fmla="*/ 890587 h 1195352"/>
              <a:gd name="connsiteX24" fmla="*/ 1632885 w 1988343"/>
              <a:gd name="connsiteY24" fmla="*/ 1195352 h 1195352"/>
              <a:gd name="connsiteX25" fmla="*/ 1442461 w 1988343"/>
              <a:gd name="connsiteY25" fmla="*/ 1145314 h 1195352"/>
              <a:gd name="connsiteX26" fmla="*/ 1478756 w 1988343"/>
              <a:gd name="connsiteY26" fmla="*/ 926306 h 1195352"/>
              <a:gd name="connsiteX27" fmla="*/ 1552575 w 1988343"/>
              <a:gd name="connsiteY27" fmla="*/ 485775 h 1195352"/>
              <a:gd name="connsiteX28" fmla="*/ 1585912 w 1988343"/>
              <a:gd name="connsiteY28" fmla="*/ 285750 h 1195352"/>
              <a:gd name="connsiteX29" fmla="*/ 1585912 w 1988343"/>
              <a:gd name="connsiteY29" fmla="*/ 259556 h 1195352"/>
              <a:gd name="connsiteX30" fmla="*/ 1581150 w 1988343"/>
              <a:gd name="connsiteY30" fmla="*/ 247650 h 1195352"/>
              <a:gd name="connsiteX31" fmla="*/ 1557337 w 1988343"/>
              <a:gd name="connsiteY31" fmla="*/ 233362 h 1195352"/>
              <a:gd name="connsiteX32" fmla="*/ 1516856 w 1988343"/>
              <a:gd name="connsiteY32" fmla="*/ 226219 h 1195352"/>
              <a:gd name="connsiteX33" fmla="*/ 1273968 w 1988343"/>
              <a:gd name="connsiteY33" fmla="*/ 252412 h 1195352"/>
              <a:gd name="connsiteX34" fmla="*/ 664368 w 1988343"/>
              <a:gd name="connsiteY34" fmla="*/ 316706 h 119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88343" h="1195352">
                <a:moveTo>
                  <a:pt x="664368" y="316706"/>
                </a:moveTo>
                <a:lnTo>
                  <a:pt x="64293" y="390525"/>
                </a:lnTo>
                <a:lnTo>
                  <a:pt x="0" y="211931"/>
                </a:lnTo>
                <a:lnTo>
                  <a:pt x="166687" y="195262"/>
                </a:lnTo>
                <a:lnTo>
                  <a:pt x="673893" y="138112"/>
                </a:lnTo>
                <a:lnTo>
                  <a:pt x="1183481" y="78581"/>
                </a:lnTo>
                <a:lnTo>
                  <a:pt x="1428750" y="50006"/>
                </a:lnTo>
                <a:lnTo>
                  <a:pt x="1466850" y="45244"/>
                </a:lnTo>
                <a:lnTo>
                  <a:pt x="1528762" y="30956"/>
                </a:lnTo>
                <a:lnTo>
                  <a:pt x="1624012" y="4762"/>
                </a:lnTo>
                <a:lnTo>
                  <a:pt x="1650206" y="0"/>
                </a:lnTo>
                <a:lnTo>
                  <a:pt x="1685925" y="9525"/>
                </a:lnTo>
                <a:lnTo>
                  <a:pt x="1745456" y="38100"/>
                </a:lnTo>
                <a:lnTo>
                  <a:pt x="1840706" y="107156"/>
                </a:lnTo>
                <a:lnTo>
                  <a:pt x="1952625" y="195262"/>
                </a:lnTo>
                <a:lnTo>
                  <a:pt x="1983581" y="221456"/>
                </a:lnTo>
                <a:lnTo>
                  <a:pt x="1988343" y="238125"/>
                </a:lnTo>
                <a:lnTo>
                  <a:pt x="1981200" y="271462"/>
                </a:lnTo>
                <a:lnTo>
                  <a:pt x="1955006" y="300037"/>
                </a:lnTo>
                <a:lnTo>
                  <a:pt x="1926431" y="326231"/>
                </a:lnTo>
                <a:lnTo>
                  <a:pt x="1897856" y="361950"/>
                </a:lnTo>
                <a:lnTo>
                  <a:pt x="1878806" y="400050"/>
                </a:lnTo>
                <a:lnTo>
                  <a:pt x="1838325" y="538162"/>
                </a:lnTo>
                <a:lnTo>
                  <a:pt x="1733550" y="890587"/>
                </a:lnTo>
                <a:lnTo>
                  <a:pt x="1632885" y="1195352"/>
                </a:lnTo>
                <a:lnTo>
                  <a:pt x="1442461" y="1145314"/>
                </a:lnTo>
                <a:lnTo>
                  <a:pt x="1478756" y="926306"/>
                </a:lnTo>
                <a:lnTo>
                  <a:pt x="1552575" y="485775"/>
                </a:lnTo>
                <a:lnTo>
                  <a:pt x="1585912" y="285750"/>
                </a:lnTo>
                <a:lnTo>
                  <a:pt x="1585912" y="259556"/>
                </a:lnTo>
                <a:lnTo>
                  <a:pt x="1581150" y="247650"/>
                </a:lnTo>
                <a:lnTo>
                  <a:pt x="1557337" y="233362"/>
                </a:lnTo>
                <a:lnTo>
                  <a:pt x="1516856" y="226219"/>
                </a:lnTo>
                <a:lnTo>
                  <a:pt x="1273968" y="252412"/>
                </a:lnTo>
                <a:lnTo>
                  <a:pt x="664368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91327D0-75E3-2B48-908B-EA5FD0A3C20A}"/>
              </a:ext>
            </a:extLst>
          </p:cNvPr>
          <p:cNvSpPr/>
          <p:nvPr/>
        </p:nvSpPr>
        <p:spPr>
          <a:xfrm>
            <a:off x="5151438" y="5524500"/>
            <a:ext cx="1554162" cy="304800"/>
          </a:xfrm>
          <a:custGeom>
            <a:avLst/>
            <a:gdLst>
              <a:gd name="connsiteX0" fmla="*/ 531019 w 1554956"/>
              <a:gd name="connsiteY0" fmla="*/ 238125 h 304800"/>
              <a:gd name="connsiteX1" fmla="*/ 45244 w 1554956"/>
              <a:gd name="connsiteY1" fmla="*/ 304800 h 304800"/>
              <a:gd name="connsiteX2" fmla="*/ 0 w 1554956"/>
              <a:gd name="connsiteY2" fmla="*/ 145256 h 304800"/>
              <a:gd name="connsiteX3" fmla="*/ 404812 w 1554956"/>
              <a:gd name="connsiteY3" fmla="*/ 95250 h 304800"/>
              <a:gd name="connsiteX4" fmla="*/ 802481 w 1554956"/>
              <a:gd name="connsiteY4" fmla="*/ 50006 h 304800"/>
              <a:gd name="connsiteX5" fmla="*/ 1176337 w 1554956"/>
              <a:gd name="connsiteY5" fmla="*/ 16669 h 304800"/>
              <a:gd name="connsiteX6" fmla="*/ 1331119 w 1554956"/>
              <a:gd name="connsiteY6" fmla="*/ 0 h 304800"/>
              <a:gd name="connsiteX7" fmla="*/ 1507331 w 1554956"/>
              <a:gd name="connsiteY7" fmla="*/ 50006 h 304800"/>
              <a:gd name="connsiteX8" fmla="*/ 1528762 w 1554956"/>
              <a:gd name="connsiteY8" fmla="*/ 66675 h 304800"/>
              <a:gd name="connsiteX9" fmla="*/ 1545431 w 1554956"/>
              <a:gd name="connsiteY9" fmla="*/ 107156 h 304800"/>
              <a:gd name="connsiteX10" fmla="*/ 1552575 w 1554956"/>
              <a:gd name="connsiteY10" fmla="*/ 135731 h 304800"/>
              <a:gd name="connsiteX11" fmla="*/ 1554956 w 1554956"/>
              <a:gd name="connsiteY11" fmla="*/ 161925 h 304800"/>
              <a:gd name="connsiteX12" fmla="*/ 1550194 w 1554956"/>
              <a:gd name="connsiteY12" fmla="*/ 180975 h 304800"/>
              <a:gd name="connsiteX13" fmla="*/ 1531144 w 1554956"/>
              <a:gd name="connsiteY13" fmla="*/ 197644 h 304800"/>
              <a:gd name="connsiteX14" fmla="*/ 1512094 w 1554956"/>
              <a:gd name="connsiteY14" fmla="*/ 204788 h 304800"/>
              <a:gd name="connsiteX15" fmla="*/ 1471612 w 1554956"/>
              <a:gd name="connsiteY15" fmla="*/ 209550 h 304800"/>
              <a:gd name="connsiteX16" fmla="*/ 1423987 w 1554956"/>
              <a:gd name="connsiteY16" fmla="*/ 200025 h 304800"/>
              <a:gd name="connsiteX17" fmla="*/ 1364456 w 1554956"/>
              <a:gd name="connsiteY17" fmla="*/ 185738 h 304800"/>
              <a:gd name="connsiteX18" fmla="*/ 1304925 w 1554956"/>
              <a:gd name="connsiteY18" fmla="*/ 180975 h 304800"/>
              <a:gd name="connsiteX19" fmla="*/ 1109662 w 1554956"/>
              <a:gd name="connsiteY19" fmla="*/ 190500 h 304800"/>
              <a:gd name="connsiteX20" fmla="*/ 531019 w 1554956"/>
              <a:gd name="connsiteY20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4956" h="304800">
                <a:moveTo>
                  <a:pt x="531019" y="238125"/>
                </a:moveTo>
                <a:lnTo>
                  <a:pt x="45244" y="304800"/>
                </a:lnTo>
                <a:lnTo>
                  <a:pt x="0" y="145256"/>
                </a:lnTo>
                <a:lnTo>
                  <a:pt x="404812" y="95250"/>
                </a:lnTo>
                <a:lnTo>
                  <a:pt x="802481" y="50006"/>
                </a:lnTo>
                <a:lnTo>
                  <a:pt x="1176337" y="16669"/>
                </a:lnTo>
                <a:lnTo>
                  <a:pt x="1331119" y="0"/>
                </a:lnTo>
                <a:lnTo>
                  <a:pt x="1507331" y="50006"/>
                </a:lnTo>
                <a:lnTo>
                  <a:pt x="1528762" y="66675"/>
                </a:lnTo>
                <a:lnTo>
                  <a:pt x="1545431" y="107156"/>
                </a:lnTo>
                <a:lnTo>
                  <a:pt x="1552575" y="135731"/>
                </a:lnTo>
                <a:lnTo>
                  <a:pt x="1554956" y="161925"/>
                </a:lnTo>
                <a:lnTo>
                  <a:pt x="1550194" y="180975"/>
                </a:lnTo>
                <a:lnTo>
                  <a:pt x="1531144" y="197644"/>
                </a:lnTo>
                <a:lnTo>
                  <a:pt x="1512094" y="204788"/>
                </a:lnTo>
                <a:lnTo>
                  <a:pt x="1471612" y="209550"/>
                </a:lnTo>
                <a:lnTo>
                  <a:pt x="1423987" y="200025"/>
                </a:lnTo>
                <a:lnTo>
                  <a:pt x="1364456" y="185738"/>
                </a:lnTo>
                <a:lnTo>
                  <a:pt x="1304925" y="180975"/>
                </a:lnTo>
                <a:lnTo>
                  <a:pt x="1109662" y="190500"/>
                </a:lnTo>
                <a:lnTo>
                  <a:pt x="531019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BEF00B-4FE6-4DB9-A44F-7BC3FA72AFD1}"/>
              </a:ext>
            </a:extLst>
          </p:cNvPr>
          <p:cNvGrpSpPr/>
          <p:nvPr/>
        </p:nvGrpSpPr>
        <p:grpSpPr>
          <a:xfrm>
            <a:off x="2606124" y="1547813"/>
            <a:ext cx="4576762" cy="4457700"/>
            <a:chOff x="2757488" y="1700213"/>
            <a:chExt cx="4576762" cy="44577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E2D818E-D5AB-4921-B135-9E67E70CF167}"/>
                </a:ext>
              </a:extLst>
            </p:cNvPr>
            <p:cNvSpPr/>
            <p:nvPr/>
          </p:nvSpPr>
          <p:spPr>
            <a:xfrm>
              <a:off x="3184525" y="17002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EBA1CF69-A3CD-49CE-8B8D-15C8A61BB908}"/>
                </a:ext>
              </a:extLst>
            </p:cNvPr>
            <p:cNvSpPr/>
            <p:nvPr/>
          </p:nvSpPr>
          <p:spPr>
            <a:xfrm>
              <a:off x="2757488" y="45767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7165D46-FDE0-4320-AC57-B2E8660B7B3C}"/>
                </a:ext>
              </a:extLst>
            </p:cNvPr>
            <p:cNvSpPr/>
            <p:nvPr/>
          </p:nvSpPr>
          <p:spPr>
            <a:xfrm>
              <a:off x="4267200" y="44862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F92B6A0A-141E-4389-85ED-15F91EB1A357}"/>
                </a:ext>
              </a:extLst>
            </p:cNvPr>
            <p:cNvSpPr/>
            <p:nvPr/>
          </p:nvSpPr>
          <p:spPr>
            <a:xfrm>
              <a:off x="4500563" y="27527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DAED560-6A0C-43D5-8C2D-3CCF5937FE20}"/>
                </a:ext>
              </a:extLst>
            </p:cNvPr>
            <p:cNvSpPr/>
            <p:nvPr/>
          </p:nvSpPr>
          <p:spPr>
            <a:xfrm>
              <a:off x="4914900" y="46688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BA93BC15-9D3B-4AE1-9B93-416D4C0DCF30}"/>
                </a:ext>
              </a:extLst>
            </p:cNvPr>
            <p:cNvSpPr/>
            <p:nvPr/>
          </p:nvSpPr>
          <p:spPr>
            <a:xfrm>
              <a:off x="3071813" y="29289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123126F-C278-4103-A4F8-C194899EF59C}"/>
                </a:ext>
              </a:extLst>
            </p:cNvPr>
            <p:cNvSpPr/>
            <p:nvPr/>
          </p:nvSpPr>
          <p:spPr>
            <a:xfrm>
              <a:off x="3135313" y="22717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BC0C83B5-A32A-4FAA-B518-251D17C5F953}"/>
                </a:ext>
              </a:extLst>
            </p:cNvPr>
            <p:cNvSpPr/>
            <p:nvPr/>
          </p:nvSpPr>
          <p:spPr>
            <a:xfrm>
              <a:off x="3009900" y="38242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849E2AD7-96D0-41DE-B49E-416FFB27CBA6}"/>
                </a:ext>
              </a:extLst>
            </p:cNvPr>
            <p:cNvSpPr/>
            <p:nvPr/>
          </p:nvSpPr>
          <p:spPr>
            <a:xfrm>
              <a:off x="4138613" y="34290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43A2157-4E47-4FF8-A55B-F0DDAD4C0DB8}"/>
                </a:ext>
              </a:extLst>
            </p:cNvPr>
            <p:cNvSpPr/>
            <p:nvPr/>
          </p:nvSpPr>
          <p:spPr>
            <a:xfrm rot="16200000">
              <a:off x="2851944" y="49347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6888E50-0CE1-4FE3-871C-EF55097877E7}"/>
                </a:ext>
              </a:extLst>
            </p:cNvPr>
            <p:cNvSpPr/>
            <p:nvPr/>
          </p:nvSpPr>
          <p:spPr>
            <a:xfrm rot="16200000">
              <a:off x="4823619" y="25852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0EA90CB-76C6-4E32-92AA-8EC71891CDD1}"/>
                </a:ext>
              </a:extLst>
            </p:cNvPr>
            <p:cNvSpPr/>
            <p:nvPr/>
          </p:nvSpPr>
          <p:spPr>
            <a:xfrm>
              <a:off x="4805363" y="37528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D74F6F54-BCE9-4F96-A682-3C4EF4A8B5AD}"/>
                </a:ext>
              </a:extLst>
            </p:cNvPr>
            <p:cNvSpPr/>
            <p:nvPr/>
          </p:nvSpPr>
          <p:spPr>
            <a:xfrm>
              <a:off x="5167313" y="45608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FDD164F-311C-4E53-B642-46468B2C5981}"/>
                </a:ext>
              </a:extLst>
            </p:cNvPr>
            <p:cNvSpPr/>
            <p:nvPr/>
          </p:nvSpPr>
          <p:spPr>
            <a:xfrm>
              <a:off x="5303838" y="56769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644638-B56C-4C2C-AB9D-B9AF09E48B6B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F33ACF0C-9483-4E97-9997-35D947B8A1F5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4B2F6C-2EA3-4EE9-9105-5E9E60583A28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54000800-1CDB-4F6B-8AF5-63CB525EA555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A6B52C6-460F-4C98-B31B-0F361B687ABB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1378FD0F-DD6A-4F86-89F8-F8AB2C8D56C1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50CF3AA1-D82A-402C-860B-90560D08735A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D5F9FF3B-2DAE-4DED-A412-2CF985CBFEF9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57AAF8A-1089-434B-B4C9-0BB533EAC381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F711F93-5438-46CB-801B-C9742A063368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EF9851FB-980E-4B03-BE45-9D39F7CE733F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584531E8-6AFC-427D-AE0F-76C73F8F9C3E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47B5E3C9-18E0-4904-9067-16CEDB097A6D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7F1C2797-3818-4ECA-A420-3530A851C3C5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F5519473-40ED-4F91-BC54-9B0B7BA376B7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0363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09EB5E-62AA-42F0-8545-97FC3CC235C0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7BCA1F2-B9AF-B246-B43A-9B794B8D4D20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9B5C89E-532C-5E43-BF7E-497E3911F073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0EC110-AA9F-A345-8BED-764CB5CA5EBA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A6A6D6-87EB-1043-AACD-B3A504870F3D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014F103-6F4E-124B-8B46-29B593C0AFD9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D5F292-9EEE-9B4D-978A-E318B956E45F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425C35-079F-FF41-A885-514269B3CF3B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666FC5D-F485-004B-9698-00F368462AC7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8CCE092-7420-5948-A98F-227ABE9CA992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D0FAEB2-BF60-F54A-9191-1CE1B3E74AF5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8CF8F9-68C5-BB45-A171-709B5BF57A64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F81C55A-15DA-2446-803F-37193504143F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95B9BEB-AAFB-8644-B1B0-718570CC038F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481CDB3-9EF7-6742-B6D3-C7498DB28EA5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914739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141AA365-9DF3-4242-AFDC-24A903F82073}"/>
              </a:ext>
            </a:extLst>
          </p:cNvPr>
          <p:cNvSpPr/>
          <p:nvPr/>
        </p:nvSpPr>
        <p:spPr>
          <a:xfrm>
            <a:off x="3074988" y="1620838"/>
            <a:ext cx="523875" cy="1079500"/>
          </a:xfrm>
          <a:custGeom>
            <a:avLst/>
            <a:gdLst>
              <a:gd name="connsiteX0" fmla="*/ 440531 w 523875"/>
              <a:gd name="connsiteY0" fmla="*/ 388144 h 1078707"/>
              <a:gd name="connsiteX1" fmla="*/ 416719 w 523875"/>
              <a:gd name="connsiteY1" fmla="*/ 240507 h 1078707"/>
              <a:gd name="connsiteX2" fmla="*/ 392906 w 523875"/>
              <a:gd name="connsiteY2" fmla="*/ 111919 h 1078707"/>
              <a:gd name="connsiteX3" fmla="*/ 354806 w 523875"/>
              <a:gd name="connsiteY3" fmla="*/ 95250 h 1078707"/>
              <a:gd name="connsiteX4" fmla="*/ 285750 w 523875"/>
              <a:gd name="connsiteY4" fmla="*/ 71438 h 1078707"/>
              <a:gd name="connsiteX5" fmla="*/ 233362 w 523875"/>
              <a:gd name="connsiteY5" fmla="*/ 52388 h 1078707"/>
              <a:gd name="connsiteX6" fmla="*/ 166687 w 523875"/>
              <a:gd name="connsiteY6" fmla="*/ 33338 h 1078707"/>
              <a:gd name="connsiteX7" fmla="*/ 83344 w 523875"/>
              <a:gd name="connsiteY7" fmla="*/ 11907 h 1078707"/>
              <a:gd name="connsiteX8" fmla="*/ 28575 w 523875"/>
              <a:gd name="connsiteY8" fmla="*/ 0 h 1078707"/>
              <a:gd name="connsiteX9" fmla="*/ 16669 w 523875"/>
              <a:gd name="connsiteY9" fmla="*/ 0 h 1078707"/>
              <a:gd name="connsiteX10" fmla="*/ 4762 w 523875"/>
              <a:gd name="connsiteY10" fmla="*/ 4763 h 1078707"/>
              <a:gd name="connsiteX11" fmla="*/ 0 w 523875"/>
              <a:gd name="connsiteY11" fmla="*/ 16669 h 1078707"/>
              <a:gd name="connsiteX12" fmla="*/ 4762 w 523875"/>
              <a:gd name="connsiteY12" fmla="*/ 42863 h 1078707"/>
              <a:gd name="connsiteX13" fmla="*/ 14287 w 523875"/>
              <a:gd name="connsiteY13" fmla="*/ 59532 h 1078707"/>
              <a:gd name="connsiteX14" fmla="*/ 23812 w 523875"/>
              <a:gd name="connsiteY14" fmla="*/ 73819 h 1078707"/>
              <a:gd name="connsiteX15" fmla="*/ 52387 w 523875"/>
              <a:gd name="connsiteY15" fmla="*/ 80963 h 1078707"/>
              <a:gd name="connsiteX16" fmla="*/ 88106 w 523875"/>
              <a:gd name="connsiteY16" fmla="*/ 100013 h 1078707"/>
              <a:gd name="connsiteX17" fmla="*/ 109537 w 523875"/>
              <a:gd name="connsiteY17" fmla="*/ 116682 h 1078707"/>
              <a:gd name="connsiteX18" fmla="*/ 140494 w 523875"/>
              <a:gd name="connsiteY18" fmla="*/ 147638 h 1078707"/>
              <a:gd name="connsiteX19" fmla="*/ 157162 w 523875"/>
              <a:gd name="connsiteY19" fmla="*/ 171450 h 1078707"/>
              <a:gd name="connsiteX20" fmla="*/ 183356 w 523875"/>
              <a:gd name="connsiteY20" fmla="*/ 223838 h 1078707"/>
              <a:gd name="connsiteX21" fmla="*/ 202406 w 523875"/>
              <a:gd name="connsiteY21" fmla="*/ 290513 h 1078707"/>
              <a:gd name="connsiteX22" fmla="*/ 230981 w 523875"/>
              <a:gd name="connsiteY22" fmla="*/ 433388 h 1078707"/>
              <a:gd name="connsiteX23" fmla="*/ 252412 w 523875"/>
              <a:gd name="connsiteY23" fmla="*/ 578644 h 1078707"/>
              <a:gd name="connsiteX24" fmla="*/ 264319 w 523875"/>
              <a:gd name="connsiteY24" fmla="*/ 692944 h 1078707"/>
              <a:gd name="connsiteX25" fmla="*/ 269081 w 523875"/>
              <a:gd name="connsiteY25" fmla="*/ 781050 h 1078707"/>
              <a:gd name="connsiteX26" fmla="*/ 264319 w 523875"/>
              <a:gd name="connsiteY26" fmla="*/ 871538 h 1078707"/>
              <a:gd name="connsiteX27" fmla="*/ 273844 w 523875"/>
              <a:gd name="connsiteY27" fmla="*/ 909638 h 1078707"/>
              <a:gd name="connsiteX28" fmla="*/ 297656 w 523875"/>
              <a:gd name="connsiteY28" fmla="*/ 969169 h 1078707"/>
              <a:gd name="connsiteX29" fmla="*/ 316706 w 523875"/>
              <a:gd name="connsiteY29" fmla="*/ 1004888 h 1078707"/>
              <a:gd name="connsiteX30" fmla="*/ 335756 w 523875"/>
              <a:gd name="connsiteY30" fmla="*/ 1031082 h 1078707"/>
              <a:gd name="connsiteX31" fmla="*/ 359569 w 523875"/>
              <a:gd name="connsiteY31" fmla="*/ 1062038 h 1078707"/>
              <a:gd name="connsiteX32" fmla="*/ 378619 w 523875"/>
              <a:gd name="connsiteY32" fmla="*/ 1076325 h 1078707"/>
              <a:gd name="connsiteX33" fmla="*/ 404812 w 523875"/>
              <a:gd name="connsiteY33" fmla="*/ 1078707 h 1078707"/>
              <a:gd name="connsiteX34" fmla="*/ 423862 w 523875"/>
              <a:gd name="connsiteY34" fmla="*/ 1076325 h 1078707"/>
              <a:gd name="connsiteX35" fmla="*/ 442912 w 523875"/>
              <a:gd name="connsiteY35" fmla="*/ 1066800 h 1078707"/>
              <a:gd name="connsiteX36" fmla="*/ 461962 w 523875"/>
              <a:gd name="connsiteY36" fmla="*/ 1050132 h 1078707"/>
              <a:gd name="connsiteX37" fmla="*/ 481012 w 523875"/>
              <a:gd name="connsiteY37" fmla="*/ 1019175 h 1078707"/>
              <a:gd name="connsiteX38" fmla="*/ 507206 w 523875"/>
              <a:gd name="connsiteY38" fmla="*/ 964407 h 1078707"/>
              <a:gd name="connsiteX39" fmla="*/ 523875 w 523875"/>
              <a:gd name="connsiteY39" fmla="*/ 931069 h 1078707"/>
              <a:gd name="connsiteX40" fmla="*/ 511969 w 523875"/>
              <a:gd name="connsiteY40" fmla="*/ 826294 h 1078707"/>
              <a:gd name="connsiteX41" fmla="*/ 483394 w 523875"/>
              <a:gd name="connsiteY41" fmla="*/ 645319 h 1078707"/>
              <a:gd name="connsiteX42" fmla="*/ 440531 w 523875"/>
              <a:gd name="connsiteY42" fmla="*/ 388144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3875" h="1078707">
                <a:moveTo>
                  <a:pt x="440531" y="388144"/>
                </a:moveTo>
                <a:lnTo>
                  <a:pt x="416719" y="240507"/>
                </a:lnTo>
                <a:lnTo>
                  <a:pt x="392906" y="111919"/>
                </a:lnTo>
                <a:lnTo>
                  <a:pt x="354806" y="95250"/>
                </a:lnTo>
                <a:lnTo>
                  <a:pt x="285750" y="71438"/>
                </a:lnTo>
                <a:lnTo>
                  <a:pt x="233362" y="52388"/>
                </a:lnTo>
                <a:lnTo>
                  <a:pt x="166687" y="33338"/>
                </a:lnTo>
                <a:lnTo>
                  <a:pt x="83344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42863"/>
                </a:lnTo>
                <a:lnTo>
                  <a:pt x="14287" y="59532"/>
                </a:lnTo>
                <a:lnTo>
                  <a:pt x="23812" y="73819"/>
                </a:lnTo>
                <a:lnTo>
                  <a:pt x="52387" y="80963"/>
                </a:lnTo>
                <a:lnTo>
                  <a:pt x="88106" y="100013"/>
                </a:lnTo>
                <a:lnTo>
                  <a:pt x="109537" y="116682"/>
                </a:lnTo>
                <a:lnTo>
                  <a:pt x="140494" y="147638"/>
                </a:lnTo>
                <a:lnTo>
                  <a:pt x="157162" y="171450"/>
                </a:lnTo>
                <a:lnTo>
                  <a:pt x="183356" y="223838"/>
                </a:lnTo>
                <a:lnTo>
                  <a:pt x="202406" y="290513"/>
                </a:lnTo>
                <a:lnTo>
                  <a:pt x="230981" y="433388"/>
                </a:lnTo>
                <a:lnTo>
                  <a:pt x="252412" y="578644"/>
                </a:lnTo>
                <a:lnTo>
                  <a:pt x="264319" y="692944"/>
                </a:lnTo>
                <a:lnTo>
                  <a:pt x="269081" y="781050"/>
                </a:lnTo>
                <a:lnTo>
                  <a:pt x="264319" y="871538"/>
                </a:lnTo>
                <a:lnTo>
                  <a:pt x="273844" y="909638"/>
                </a:lnTo>
                <a:lnTo>
                  <a:pt x="297656" y="969169"/>
                </a:lnTo>
                <a:lnTo>
                  <a:pt x="316706" y="1004888"/>
                </a:lnTo>
                <a:lnTo>
                  <a:pt x="335756" y="1031082"/>
                </a:lnTo>
                <a:lnTo>
                  <a:pt x="359569" y="1062038"/>
                </a:lnTo>
                <a:lnTo>
                  <a:pt x="378619" y="1076325"/>
                </a:lnTo>
                <a:lnTo>
                  <a:pt x="404812" y="1078707"/>
                </a:lnTo>
                <a:lnTo>
                  <a:pt x="423862" y="1076325"/>
                </a:lnTo>
                <a:lnTo>
                  <a:pt x="442912" y="1066800"/>
                </a:lnTo>
                <a:lnTo>
                  <a:pt x="461962" y="1050132"/>
                </a:lnTo>
                <a:lnTo>
                  <a:pt x="481012" y="1019175"/>
                </a:lnTo>
                <a:lnTo>
                  <a:pt x="507206" y="964407"/>
                </a:lnTo>
                <a:lnTo>
                  <a:pt x="523875" y="931069"/>
                </a:lnTo>
                <a:lnTo>
                  <a:pt x="511969" y="826294"/>
                </a:lnTo>
                <a:lnTo>
                  <a:pt x="483394" y="645319"/>
                </a:lnTo>
                <a:lnTo>
                  <a:pt x="440531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E0E0C77E-9220-AA48-99EC-FCB2F0C6AF3C}"/>
              </a:ext>
            </a:extLst>
          </p:cNvPr>
          <p:cNvSpPr/>
          <p:nvPr/>
        </p:nvSpPr>
        <p:spPr>
          <a:xfrm>
            <a:off x="3287713" y="2647950"/>
            <a:ext cx="3289300" cy="582613"/>
          </a:xfrm>
          <a:custGeom>
            <a:avLst/>
            <a:gdLst>
              <a:gd name="connsiteX0" fmla="*/ 1058635 w 3290207"/>
              <a:gd name="connsiteY0" fmla="*/ 234043 h 582386"/>
              <a:gd name="connsiteX1" fmla="*/ 1238250 w 3290207"/>
              <a:gd name="connsiteY1" fmla="*/ 206829 h 582386"/>
              <a:gd name="connsiteX2" fmla="*/ 1464128 w 3290207"/>
              <a:gd name="connsiteY2" fmla="*/ 174171 h 582386"/>
              <a:gd name="connsiteX3" fmla="*/ 1616528 w 3290207"/>
              <a:gd name="connsiteY3" fmla="*/ 152400 h 582386"/>
              <a:gd name="connsiteX4" fmla="*/ 1839685 w 3290207"/>
              <a:gd name="connsiteY4" fmla="*/ 133350 h 582386"/>
              <a:gd name="connsiteX5" fmla="*/ 2087335 w 3290207"/>
              <a:gd name="connsiteY5" fmla="*/ 114300 h 582386"/>
              <a:gd name="connsiteX6" fmla="*/ 2364921 w 3290207"/>
              <a:gd name="connsiteY6" fmla="*/ 89807 h 582386"/>
              <a:gd name="connsiteX7" fmla="*/ 2604407 w 3290207"/>
              <a:gd name="connsiteY7" fmla="*/ 68036 h 582386"/>
              <a:gd name="connsiteX8" fmla="*/ 2623457 w 3290207"/>
              <a:gd name="connsiteY8" fmla="*/ 65314 h 582386"/>
              <a:gd name="connsiteX9" fmla="*/ 2664278 w 3290207"/>
              <a:gd name="connsiteY9" fmla="*/ 43543 h 582386"/>
              <a:gd name="connsiteX10" fmla="*/ 2729593 w 3290207"/>
              <a:gd name="connsiteY10" fmla="*/ 19050 h 582386"/>
              <a:gd name="connsiteX11" fmla="*/ 2789464 w 3290207"/>
              <a:gd name="connsiteY11" fmla="*/ 2721 h 582386"/>
              <a:gd name="connsiteX12" fmla="*/ 2835728 w 3290207"/>
              <a:gd name="connsiteY12" fmla="*/ 0 h 582386"/>
              <a:gd name="connsiteX13" fmla="*/ 2890157 w 3290207"/>
              <a:gd name="connsiteY13" fmla="*/ 2721 h 582386"/>
              <a:gd name="connsiteX14" fmla="*/ 2925535 w 3290207"/>
              <a:gd name="connsiteY14" fmla="*/ 8164 h 582386"/>
              <a:gd name="connsiteX15" fmla="*/ 3018064 w 3290207"/>
              <a:gd name="connsiteY15" fmla="*/ 32657 h 582386"/>
              <a:gd name="connsiteX16" fmla="*/ 3086100 w 3290207"/>
              <a:gd name="connsiteY16" fmla="*/ 54429 h 582386"/>
              <a:gd name="connsiteX17" fmla="*/ 3162300 w 3290207"/>
              <a:gd name="connsiteY17" fmla="*/ 84364 h 582386"/>
              <a:gd name="connsiteX18" fmla="*/ 3219450 w 3290207"/>
              <a:gd name="connsiteY18" fmla="*/ 111579 h 582386"/>
              <a:gd name="connsiteX19" fmla="*/ 3246664 w 3290207"/>
              <a:gd name="connsiteY19" fmla="*/ 136071 h 582386"/>
              <a:gd name="connsiteX20" fmla="*/ 3271157 w 3290207"/>
              <a:gd name="connsiteY20" fmla="*/ 163286 h 582386"/>
              <a:gd name="connsiteX21" fmla="*/ 3282043 w 3290207"/>
              <a:gd name="connsiteY21" fmla="*/ 182336 h 582386"/>
              <a:gd name="connsiteX22" fmla="*/ 3290207 w 3290207"/>
              <a:gd name="connsiteY22" fmla="*/ 201386 h 582386"/>
              <a:gd name="connsiteX23" fmla="*/ 3287485 w 3290207"/>
              <a:gd name="connsiteY23" fmla="*/ 212271 h 582386"/>
              <a:gd name="connsiteX24" fmla="*/ 3279321 w 3290207"/>
              <a:gd name="connsiteY24" fmla="*/ 234043 h 582386"/>
              <a:gd name="connsiteX25" fmla="*/ 3257550 w 3290207"/>
              <a:gd name="connsiteY25" fmla="*/ 253093 h 582386"/>
              <a:gd name="connsiteX26" fmla="*/ 3224893 w 3290207"/>
              <a:gd name="connsiteY26" fmla="*/ 269421 h 582386"/>
              <a:gd name="connsiteX27" fmla="*/ 3184071 w 3290207"/>
              <a:gd name="connsiteY27" fmla="*/ 266700 h 582386"/>
              <a:gd name="connsiteX28" fmla="*/ 3042557 w 3290207"/>
              <a:gd name="connsiteY28" fmla="*/ 261257 h 582386"/>
              <a:gd name="connsiteX29" fmla="*/ 2838450 w 3290207"/>
              <a:gd name="connsiteY29" fmla="*/ 258536 h 582386"/>
              <a:gd name="connsiteX30" fmla="*/ 2623457 w 3290207"/>
              <a:gd name="connsiteY30" fmla="*/ 261257 h 582386"/>
              <a:gd name="connsiteX31" fmla="*/ 2367643 w 3290207"/>
              <a:gd name="connsiteY31" fmla="*/ 269421 h 582386"/>
              <a:gd name="connsiteX32" fmla="*/ 2130878 w 3290207"/>
              <a:gd name="connsiteY32" fmla="*/ 291193 h 582386"/>
              <a:gd name="connsiteX33" fmla="*/ 1823357 w 3290207"/>
              <a:gd name="connsiteY33" fmla="*/ 326571 h 582386"/>
              <a:gd name="connsiteX34" fmla="*/ 1741714 w 3290207"/>
              <a:gd name="connsiteY34" fmla="*/ 337457 h 582386"/>
              <a:gd name="connsiteX35" fmla="*/ 1545771 w 3290207"/>
              <a:gd name="connsiteY35" fmla="*/ 359229 h 582386"/>
              <a:gd name="connsiteX36" fmla="*/ 1387928 w 3290207"/>
              <a:gd name="connsiteY36" fmla="*/ 370114 h 582386"/>
              <a:gd name="connsiteX37" fmla="*/ 1191985 w 3290207"/>
              <a:gd name="connsiteY37" fmla="*/ 394607 h 582386"/>
              <a:gd name="connsiteX38" fmla="*/ 1009650 w 3290207"/>
              <a:gd name="connsiteY38" fmla="*/ 427264 h 582386"/>
              <a:gd name="connsiteX39" fmla="*/ 797378 w 3290207"/>
              <a:gd name="connsiteY39" fmla="*/ 476250 h 582386"/>
              <a:gd name="connsiteX40" fmla="*/ 609600 w 3290207"/>
              <a:gd name="connsiteY40" fmla="*/ 527957 h 582386"/>
              <a:gd name="connsiteX41" fmla="*/ 579664 w 3290207"/>
              <a:gd name="connsiteY41" fmla="*/ 538843 h 582386"/>
              <a:gd name="connsiteX42" fmla="*/ 557893 w 3290207"/>
              <a:gd name="connsiteY42" fmla="*/ 552450 h 582386"/>
              <a:gd name="connsiteX43" fmla="*/ 527957 w 3290207"/>
              <a:gd name="connsiteY43" fmla="*/ 566057 h 582386"/>
              <a:gd name="connsiteX44" fmla="*/ 492578 w 3290207"/>
              <a:gd name="connsiteY44" fmla="*/ 576943 h 582386"/>
              <a:gd name="connsiteX45" fmla="*/ 465364 w 3290207"/>
              <a:gd name="connsiteY45" fmla="*/ 582386 h 582386"/>
              <a:gd name="connsiteX46" fmla="*/ 435428 w 3290207"/>
              <a:gd name="connsiteY46" fmla="*/ 579664 h 582386"/>
              <a:gd name="connsiteX47" fmla="*/ 364671 w 3290207"/>
              <a:gd name="connsiteY47" fmla="*/ 560614 h 582386"/>
              <a:gd name="connsiteX48" fmla="*/ 283028 w 3290207"/>
              <a:gd name="connsiteY48" fmla="*/ 527957 h 582386"/>
              <a:gd name="connsiteX49" fmla="*/ 206828 w 3290207"/>
              <a:gd name="connsiteY49" fmla="*/ 492579 h 582386"/>
              <a:gd name="connsiteX50" fmla="*/ 144235 w 3290207"/>
              <a:gd name="connsiteY50" fmla="*/ 449036 h 582386"/>
              <a:gd name="connsiteX51" fmla="*/ 81643 w 3290207"/>
              <a:gd name="connsiteY51" fmla="*/ 400050 h 582386"/>
              <a:gd name="connsiteX52" fmla="*/ 48985 w 3290207"/>
              <a:gd name="connsiteY52" fmla="*/ 364671 h 582386"/>
              <a:gd name="connsiteX53" fmla="*/ 21771 w 3290207"/>
              <a:gd name="connsiteY53" fmla="*/ 334736 h 582386"/>
              <a:gd name="connsiteX54" fmla="*/ 2721 w 3290207"/>
              <a:gd name="connsiteY54" fmla="*/ 304800 h 582386"/>
              <a:gd name="connsiteX55" fmla="*/ 0 w 3290207"/>
              <a:gd name="connsiteY55" fmla="*/ 285750 h 582386"/>
              <a:gd name="connsiteX56" fmla="*/ 5443 w 3290207"/>
              <a:gd name="connsiteY56" fmla="*/ 269421 h 582386"/>
              <a:gd name="connsiteX57" fmla="*/ 19050 w 3290207"/>
              <a:gd name="connsiteY57" fmla="*/ 263979 h 582386"/>
              <a:gd name="connsiteX58" fmla="*/ 40821 w 3290207"/>
              <a:gd name="connsiteY58" fmla="*/ 263979 h 582386"/>
              <a:gd name="connsiteX59" fmla="*/ 78921 w 3290207"/>
              <a:gd name="connsiteY59" fmla="*/ 283029 h 582386"/>
              <a:gd name="connsiteX60" fmla="*/ 127907 w 3290207"/>
              <a:gd name="connsiteY60" fmla="*/ 307521 h 582386"/>
              <a:gd name="connsiteX61" fmla="*/ 171450 w 3290207"/>
              <a:gd name="connsiteY61" fmla="*/ 323850 h 582386"/>
              <a:gd name="connsiteX62" fmla="*/ 214993 w 3290207"/>
              <a:gd name="connsiteY62" fmla="*/ 334736 h 582386"/>
              <a:gd name="connsiteX63" fmla="*/ 261257 w 3290207"/>
              <a:gd name="connsiteY63" fmla="*/ 340179 h 582386"/>
              <a:gd name="connsiteX64" fmla="*/ 307521 w 3290207"/>
              <a:gd name="connsiteY64" fmla="*/ 340179 h 582386"/>
              <a:gd name="connsiteX65" fmla="*/ 402771 w 3290207"/>
              <a:gd name="connsiteY65" fmla="*/ 326571 h 582386"/>
              <a:gd name="connsiteX66" fmla="*/ 639535 w 3290207"/>
              <a:gd name="connsiteY66" fmla="*/ 293914 h 582386"/>
              <a:gd name="connsiteX67" fmla="*/ 1058635 w 3290207"/>
              <a:gd name="connsiteY67" fmla="*/ 234043 h 582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290207" h="582386">
                <a:moveTo>
                  <a:pt x="1058635" y="234043"/>
                </a:moveTo>
                <a:lnTo>
                  <a:pt x="1238250" y="206829"/>
                </a:lnTo>
                <a:lnTo>
                  <a:pt x="1464128" y="174171"/>
                </a:lnTo>
                <a:lnTo>
                  <a:pt x="1616528" y="152400"/>
                </a:lnTo>
                <a:lnTo>
                  <a:pt x="1839685" y="133350"/>
                </a:lnTo>
                <a:lnTo>
                  <a:pt x="2087335" y="114300"/>
                </a:lnTo>
                <a:lnTo>
                  <a:pt x="2364921" y="89807"/>
                </a:lnTo>
                <a:lnTo>
                  <a:pt x="2604407" y="68036"/>
                </a:lnTo>
                <a:lnTo>
                  <a:pt x="2623457" y="65314"/>
                </a:lnTo>
                <a:lnTo>
                  <a:pt x="2664278" y="43543"/>
                </a:lnTo>
                <a:lnTo>
                  <a:pt x="2729593" y="19050"/>
                </a:lnTo>
                <a:lnTo>
                  <a:pt x="2789464" y="2721"/>
                </a:lnTo>
                <a:lnTo>
                  <a:pt x="2835728" y="0"/>
                </a:lnTo>
                <a:lnTo>
                  <a:pt x="2890157" y="2721"/>
                </a:lnTo>
                <a:lnTo>
                  <a:pt x="2925535" y="8164"/>
                </a:lnTo>
                <a:lnTo>
                  <a:pt x="3018064" y="32657"/>
                </a:lnTo>
                <a:lnTo>
                  <a:pt x="3086100" y="54429"/>
                </a:lnTo>
                <a:lnTo>
                  <a:pt x="3162300" y="84364"/>
                </a:lnTo>
                <a:lnTo>
                  <a:pt x="3219450" y="111579"/>
                </a:lnTo>
                <a:lnTo>
                  <a:pt x="3246664" y="136071"/>
                </a:lnTo>
                <a:lnTo>
                  <a:pt x="3271157" y="163286"/>
                </a:lnTo>
                <a:lnTo>
                  <a:pt x="3282043" y="182336"/>
                </a:lnTo>
                <a:lnTo>
                  <a:pt x="3290207" y="201386"/>
                </a:lnTo>
                <a:lnTo>
                  <a:pt x="3287485" y="212271"/>
                </a:lnTo>
                <a:lnTo>
                  <a:pt x="3279321" y="234043"/>
                </a:lnTo>
                <a:lnTo>
                  <a:pt x="3257550" y="253093"/>
                </a:lnTo>
                <a:lnTo>
                  <a:pt x="3224893" y="269421"/>
                </a:lnTo>
                <a:lnTo>
                  <a:pt x="3184071" y="266700"/>
                </a:lnTo>
                <a:lnTo>
                  <a:pt x="3042557" y="261257"/>
                </a:lnTo>
                <a:lnTo>
                  <a:pt x="2838450" y="258536"/>
                </a:lnTo>
                <a:lnTo>
                  <a:pt x="2623457" y="261257"/>
                </a:lnTo>
                <a:lnTo>
                  <a:pt x="2367643" y="269421"/>
                </a:lnTo>
                <a:lnTo>
                  <a:pt x="2130878" y="291193"/>
                </a:lnTo>
                <a:lnTo>
                  <a:pt x="1823357" y="326571"/>
                </a:lnTo>
                <a:lnTo>
                  <a:pt x="1741714" y="337457"/>
                </a:lnTo>
                <a:lnTo>
                  <a:pt x="1545771" y="359229"/>
                </a:lnTo>
                <a:lnTo>
                  <a:pt x="1387928" y="370114"/>
                </a:lnTo>
                <a:lnTo>
                  <a:pt x="1191985" y="394607"/>
                </a:lnTo>
                <a:lnTo>
                  <a:pt x="1009650" y="427264"/>
                </a:lnTo>
                <a:lnTo>
                  <a:pt x="797378" y="476250"/>
                </a:lnTo>
                <a:lnTo>
                  <a:pt x="609600" y="527957"/>
                </a:lnTo>
                <a:lnTo>
                  <a:pt x="579664" y="538843"/>
                </a:lnTo>
                <a:lnTo>
                  <a:pt x="557893" y="552450"/>
                </a:lnTo>
                <a:lnTo>
                  <a:pt x="527957" y="566057"/>
                </a:lnTo>
                <a:lnTo>
                  <a:pt x="492578" y="576943"/>
                </a:lnTo>
                <a:lnTo>
                  <a:pt x="465364" y="582386"/>
                </a:lnTo>
                <a:lnTo>
                  <a:pt x="435428" y="579664"/>
                </a:lnTo>
                <a:lnTo>
                  <a:pt x="364671" y="560614"/>
                </a:lnTo>
                <a:lnTo>
                  <a:pt x="283028" y="527957"/>
                </a:lnTo>
                <a:lnTo>
                  <a:pt x="206828" y="492579"/>
                </a:lnTo>
                <a:lnTo>
                  <a:pt x="144235" y="449036"/>
                </a:lnTo>
                <a:lnTo>
                  <a:pt x="81643" y="400050"/>
                </a:lnTo>
                <a:lnTo>
                  <a:pt x="48985" y="364671"/>
                </a:lnTo>
                <a:lnTo>
                  <a:pt x="21771" y="334736"/>
                </a:lnTo>
                <a:lnTo>
                  <a:pt x="2721" y="304800"/>
                </a:lnTo>
                <a:lnTo>
                  <a:pt x="0" y="285750"/>
                </a:lnTo>
                <a:lnTo>
                  <a:pt x="5443" y="269421"/>
                </a:lnTo>
                <a:lnTo>
                  <a:pt x="19050" y="263979"/>
                </a:lnTo>
                <a:lnTo>
                  <a:pt x="40821" y="263979"/>
                </a:lnTo>
                <a:lnTo>
                  <a:pt x="78921" y="283029"/>
                </a:lnTo>
                <a:lnTo>
                  <a:pt x="127907" y="307521"/>
                </a:lnTo>
                <a:lnTo>
                  <a:pt x="171450" y="323850"/>
                </a:lnTo>
                <a:lnTo>
                  <a:pt x="214993" y="334736"/>
                </a:lnTo>
                <a:lnTo>
                  <a:pt x="261257" y="340179"/>
                </a:lnTo>
                <a:lnTo>
                  <a:pt x="307521" y="340179"/>
                </a:lnTo>
                <a:lnTo>
                  <a:pt x="402771" y="326571"/>
                </a:lnTo>
                <a:lnTo>
                  <a:pt x="639535" y="293914"/>
                </a:lnTo>
                <a:lnTo>
                  <a:pt x="1058635" y="234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DA4BD269-4373-8840-8EC4-7AF07D0EC85F}"/>
              </a:ext>
            </a:extLst>
          </p:cNvPr>
          <p:cNvSpPr/>
          <p:nvPr/>
        </p:nvSpPr>
        <p:spPr>
          <a:xfrm>
            <a:off x="3959225" y="3378200"/>
            <a:ext cx="365125" cy="1952625"/>
          </a:xfrm>
          <a:custGeom>
            <a:avLst/>
            <a:gdLst>
              <a:gd name="connsiteX0" fmla="*/ 158567 w 364703"/>
              <a:gd name="connsiteY0" fmla="*/ 644837 h 1953010"/>
              <a:gd name="connsiteX1" fmla="*/ 161210 w 364703"/>
              <a:gd name="connsiteY1" fmla="*/ 480985 h 1953010"/>
              <a:gd name="connsiteX2" fmla="*/ 161210 w 364703"/>
              <a:gd name="connsiteY2" fmla="*/ 372631 h 1953010"/>
              <a:gd name="connsiteX3" fmla="*/ 155924 w 364703"/>
              <a:gd name="connsiteY3" fmla="*/ 335632 h 1953010"/>
              <a:gd name="connsiteX4" fmla="*/ 145353 w 364703"/>
              <a:gd name="connsiteY4" fmla="*/ 282777 h 1953010"/>
              <a:gd name="connsiteX5" fmla="*/ 132139 w 364703"/>
              <a:gd name="connsiteY5" fmla="*/ 237850 h 1953010"/>
              <a:gd name="connsiteX6" fmla="*/ 113640 w 364703"/>
              <a:gd name="connsiteY6" fmla="*/ 195565 h 1953010"/>
              <a:gd name="connsiteX7" fmla="*/ 89855 w 364703"/>
              <a:gd name="connsiteY7" fmla="*/ 153281 h 1953010"/>
              <a:gd name="connsiteX8" fmla="*/ 55499 w 364703"/>
              <a:gd name="connsiteY8" fmla="*/ 105711 h 1953010"/>
              <a:gd name="connsiteX9" fmla="*/ 18500 w 364703"/>
              <a:gd name="connsiteY9" fmla="*/ 63426 h 1953010"/>
              <a:gd name="connsiteX10" fmla="*/ 2643 w 364703"/>
              <a:gd name="connsiteY10" fmla="*/ 42284 h 1953010"/>
              <a:gd name="connsiteX11" fmla="*/ 0 w 364703"/>
              <a:gd name="connsiteY11" fmla="*/ 23785 h 1953010"/>
              <a:gd name="connsiteX12" fmla="*/ 2643 w 364703"/>
              <a:gd name="connsiteY12" fmla="*/ 10571 h 1953010"/>
              <a:gd name="connsiteX13" fmla="*/ 10571 w 364703"/>
              <a:gd name="connsiteY13" fmla="*/ 0 h 1953010"/>
              <a:gd name="connsiteX14" fmla="*/ 21142 w 364703"/>
              <a:gd name="connsiteY14" fmla="*/ 0 h 1953010"/>
              <a:gd name="connsiteX15" fmla="*/ 81926 w 364703"/>
              <a:gd name="connsiteY15" fmla="*/ 10571 h 1953010"/>
              <a:gd name="connsiteX16" fmla="*/ 200851 w 364703"/>
              <a:gd name="connsiteY16" fmla="*/ 39642 h 1953010"/>
              <a:gd name="connsiteX17" fmla="*/ 258992 w 364703"/>
              <a:gd name="connsiteY17" fmla="*/ 52855 h 1953010"/>
              <a:gd name="connsiteX18" fmla="*/ 338275 w 364703"/>
              <a:gd name="connsiteY18" fmla="*/ 187637 h 1953010"/>
              <a:gd name="connsiteX19" fmla="*/ 354132 w 364703"/>
              <a:gd name="connsiteY19" fmla="*/ 406987 h 1953010"/>
              <a:gd name="connsiteX20" fmla="*/ 364703 w 364703"/>
              <a:gd name="connsiteY20" fmla="*/ 568196 h 1953010"/>
              <a:gd name="connsiteX21" fmla="*/ 362060 w 364703"/>
              <a:gd name="connsiteY21" fmla="*/ 782261 h 1953010"/>
              <a:gd name="connsiteX22" fmla="*/ 362060 w 364703"/>
              <a:gd name="connsiteY22" fmla="*/ 1086180 h 1953010"/>
              <a:gd name="connsiteX23" fmla="*/ 364703 w 364703"/>
              <a:gd name="connsiteY23" fmla="*/ 1210391 h 1953010"/>
              <a:gd name="connsiteX24" fmla="*/ 338275 w 364703"/>
              <a:gd name="connsiteY24" fmla="*/ 1598879 h 1953010"/>
              <a:gd name="connsiteX25" fmla="*/ 332990 w 364703"/>
              <a:gd name="connsiteY25" fmla="*/ 1773302 h 1953010"/>
              <a:gd name="connsiteX26" fmla="*/ 317133 w 364703"/>
              <a:gd name="connsiteY26" fmla="*/ 1815586 h 1953010"/>
              <a:gd name="connsiteX27" fmla="*/ 290706 w 364703"/>
              <a:gd name="connsiteY27" fmla="*/ 1881655 h 1953010"/>
              <a:gd name="connsiteX28" fmla="*/ 269563 w 364703"/>
              <a:gd name="connsiteY28" fmla="*/ 1929225 h 1953010"/>
              <a:gd name="connsiteX29" fmla="*/ 248421 w 364703"/>
              <a:gd name="connsiteY29" fmla="*/ 1942439 h 1953010"/>
              <a:gd name="connsiteX30" fmla="*/ 219351 w 364703"/>
              <a:gd name="connsiteY30" fmla="*/ 1953010 h 1953010"/>
              <a:gd name="connsiteX31" fmla="*/ 195566 w 364703"/>
              <a:gd name="connsiteY31" fmla="*/ 1953010 h 1953010"/>
              <a:gd name="connsiteX32" fmla="*/ 169138 w 364703"/>
              <a:gd name="connsiteY32" fmla="*/ 1942439 h 1953010"/>
              <a:gd name="connsiteX33" fmla="*/ 147996 w 364703"/>
              <a:gd name="connsiteY33" fmla="*/ 1918654 h 1953010"/>
              <a:gd name="connsiteX34" fmla="*/ 129496 w 364703"/>
              <a:gd name="connsiteY34" fmla="*/ 1886941 h 1953010"/>
              <a:gd name="connsiteX35" fmla="*/ 118925 w 364703"/>
              <a:gd name="connsiteY35" fmla="*/ 1852585 h 1953010"/>
              <a:gd name="connsiteX36" fmla="*/ 97783 w 364703"/>
              <a:gd name="connsiteY36" fmla="*/ 1762731 h 1953010"/>
              <a:gd name="connsiteX37" fmla="*/ 95140 w 364703"/>
              <a:gd name="connsiteY37" fmla="*/ 1675519 h 1953010"/>
              <a:gd name="connsiteX38" fmla="*/ 110997 w 364703"/>
              <a:gd name="connsiteY38" fmla="*/ 1535452 h 1953010"/>
              <a:gd name="connsiteX39" fmla="*/ 132139 w 364703"/>
              <a:gd name="connsiteY39" fmla="*/ 1347815 h 1953010"/>
              <a:gd name="connsiteX40" fmla="*/ 142710 w 364703"/>
              <a:gd name="connsiteY40" fmla="*/ 1220962 h 1953010"/>
              <a:gd name="connsiteX41" fmla="*/ 147996 w 364703"/>
              <a:gd name="connsiteY41" fmla="*/ 1017468 h 1953010"/>
              <a:gd name="connsiteX42" fmla="*/ 158567 w 364703"/>
              <a:gd name="connsiteY42" fmla="*/ 644837 h 19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4703" h="1953010">
                <a:moveTo>
                  <a:pt x="158567" y="644837"/>
                </a:moveTo>
                <a:lnTo>
                  <a:pt x="161210" y="480985"/>
                </a:lnTo>
                <a:lnTo>
                  <a:pt x="161210" y="372631"/>
                </a:lnTo>
                <a:lnTo>
                  <a:pt x="155924" y="335632"/>
                </a:lnTo>
                <a:lnTo>
                  <a:pt x="145353" y="282777"/>
                </a:lnTo>
                <a:lnTo>
                  <a:pt x="132139" y="237850"/>
                </a:lnTo>
                <a:lnTo>
                  <a:pt x="113640" y="195565"/>
                </a:lnTo>
                <a:lnTo>
                  <a:pt x="89855" y="153281"/>
                </a:lnTo>
                <a:lnTo>
                  <a:pt x="55499" y="105711"/>
                </a:lnTo>
                <a:lnTo>
                  <a:pt x="18500" y="63426"/>
                </a:lnTo>
                <a:lnTo>
                  <a:pt x="2643" y="42284"/>
                </a:lnTo>
                <a:lnTo>
                  <a:pt x="0" y="23785"/>
                </a:lnTo>
                <a:lnTo>
                  <a:pt x="2643" y="10571"/>
                </a:lnTo>
                <a:lnTo>
                  <a:pt x="10571" y="0"/>
                </a:lnTo>
                <a:lnTo>
                  <a:pt x="21142" y="0"/>
                </a:lnTo>
                <a:lnTo>
                  <a:pt x="81926" y="10571"/>
                </a:lnTo>
                <a:lnTo>
                  <a:pt x="200851" y="39642"/>
                </a:lnTo>
                <a:lnTo>
                  <a:pt x="258992" y="52855"/>
                </a:lnTo>
                <a:lnTo>
                  <a:pt x="338275" y="187637"/>
                </a:lnTo>
                <a:lnTo>
                  <a:pt x="354132" y="406987"/>
                </a:lnTo>
                <a:lnTo>
                  <a:pt x="364703" y="568196"/>
                </a:lnTo>
                <a:lnTo>
                  <a:pt x="362060" y="782261"/>
                </a:lnTo>
                <a:lnTo>
                  <a:pt x="362060" y="1086180"/>
                </a:lnTo>
                <a:lnTo>
                  <a:pt x="364703" y="1210391"/>
                </a:lnTo>
                <a:lnTo>
                  <a:pt x="338275" y="1598879"/>
                </a:lnTo>
                <a:lnTo>
                  <a:pt x="332990" y="1773302"/>
                </a:lnTo>
                <a:lnTo>
                  <a:pt x="317133" y="1815586"/>
                </a:lnTo>
                <a:lnTo>
                  <a:pt x="290706" y="1881655"/>
                </a:lnTo>
                <a:lnTo>
                  <a:pt x="269563" y="1929225"/>
                </a:lnTo>
                <a:lnTo>
                  <a:pt x="248421" y="1942439"/>
                </a:lnTo>
                <a:lnTo>
                  <a:pt x="219351" y="1953010"/>
                </a:lnTo>
                <a:lnTo>
                  <a:pt x="195566" y="1953010"/>
                </a:lnTo>
                <a:lnTo>
                  <a:pt x="169138" y="1942439"/>
                </a:lnTo>
                <a:lnTo>
                  <a:pt x="147996" y="1918654"/>
                </a:lnTo>
                <a:lnTo>
                  <a:pt x="129496" y="1886941"/>
                </a:lnTo>
                <a:lnTo>
                  <a:pt x="118925" y="1852585"/>
                </a:lnTo>
                <a:lnTo>
                  <a:pt x="97783" y="1762731"/>
                </a:lnTo>
                <a:lnTo>
                  <a:pt x="95140" y="1675519"/>
                </a:lnTo>
                <a:lnTo>
                  <a:pt x="110997" y="1535452"/>
                </a:lnTo>
                <a:lnTo>
                  <a:pt x="132139" y="1347815"/>
                </a:lnTo>
                <a:lnTo>
                  <a:pt x="142710" y="1220962"/>
                </a:lnTo>
                <a:lnTo>
                  <a:pt x="147996" y="1017468"/>
                </a:lnTo>
                <a:lnTo>
                  <a:pt x="158567" y="64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B58C6B9-1DBA-7A46-A905-17ADBF72FE20}"/>
              </a:ext>
            </a:extLst>
          </p:cNvPr>
          <p:cNvSpPr/>
          <p:nvPr/>
        </p:nvSpPr>
        <p:spPr>
          <a:xfrm>
            <a:off x="2967038" y="3884613"/>
            <a:ext cx="4110037" cy="2057400"/>
          </a:xfrm>
          <a:custGeom>
            <a:avLst/>
            <a:gdLst>
              <a:gd name="connsiteX0" fmla="*/ 465698 w 4109701"/>
              <a:gd name="connsiteY0" fmla="*/ 1046971 h 2056550"/>
              <a:gd name="connsiteX1" fmla="*/ 479295 w 4109701"/>
              <a:gd name="connsiteY1" fmla="*/ 679851 h 2056550"/>
              <a:gd name="connsiteX2" fmla="*/ 482694 w 4109701"/>
              <a:gd name="connsiteY2" fmla="*/ 615266 h 2056550"/>
              <a:gd name="connsiteX3" fmla="*/ 489493 w 4109701"/>
              <a:gd name="connsiteY3" fmla="*/ 571075 h 2056550"/>
              <a:gd name="connsiteX4" fmla="*/ 499691 w 4109701"/>
              <a:gd name="connsiteY4" fmla="*/ 523486 h 2056550"/>
              <a:gd name="connsiteX5" fmla="*/ 513288 w 4109701"/>
              <a:gd name="connsiteY5" fmla="*/ 482695 h 2056550"/>
              <a:gd name="connsiteX6" fmla="*/ 526885 w 4109701"/>
              <a:gd name="connsiteY6" fmla="*/ 445303 h 2056550"/>
              <a:gd name="connsiteX7" fmla="*/ 523485 w 4109701"/>
              <a:gd name="connsiteY7" fmla="*/ 418109 h 2056550"/>
              <a:gd name="connsiteX8" fmla="*/ 506489 w 4109701"/>
              <a:gd name="connsiteY8" fmla="*/ 363721 h 2056550"/>
              <a:gd name="connsiteX9" fmla="*/ 475896 w 4109701"/>
              <a:gd name="connsiteY9" fmla="*/ 305933 h 2056550"/>
              <a:gd name="connsiteX10" fmla="*/ 445303 w 4109701"/>
              <a:gd name="connsiteY10" fmla="*/ 258344 h 2056550"/>
              <a:gd name="connsiteX11" fmla="*/ 411310 w 4109701"/>
              <a:gd name="connsiteY11" fmla="*/ 220952 h 2056550"/>
              <a:gd name="connsiteX12" fmla="*/ 367120 w 4109701"/>
              <a:gd name="connsiteY12" fmla="*/ 180161 h 2056550"/>
              <a:gd name="connsiteX13" fmla="*/ 329728 w 4109701"/>
              <a:gd name="connsiteY13" fmla="*/ 149567 h 2056550"/>
              <a:gd name="connsiteX14" fmla="*/ 275340 w 4109701"/>
              <a:gd name="connsiteY14" fmla="*/ 115575 h 2056550"/>
              <a:gd name="connsiteX15" fmla="*/ 227750 w 4109701"/>
              <a:gd name="connsiteY15" fmla="*/ 88381 h 2056550"/>
              <a:gd name="connsiteX16" fmla="*/ 152966 w 4109701"/>
              <a:gd name="connsiteY16" fmla="*/ 50989 h 2056550"/>
              <a:gd name="connsiteX17" fmla="*/ 98578 w 4109701"/>
              <a:gd name="connsiteY17" fmla="*/ 30593 h 2056550"/>
              <a:gd name="connsiteX18" fmla="*/ 44190 w 4109701"/>
              <a:gd name="connsiteY18" fmla="*/ 6799 h 2056550"/>
              <a:gd name="connsiteX19" fmla="*/ 6798 w 4109701"/>
              <a:gd name="connsiteY19" fmla="*/ 0 h 2056550"/>
              <a:gd name="connsiteX20" fmla="*/ 0 w 4109701"/>
              <a:gd name="connsiteY20" fmla="*/ 13597 h 2056550"/>
              <a:gd name="connsiteX21" fmla="*/ 6798 w 4109701"/>
              <a:gd name="connsiteY21" fmla="*/ 37392 h 2056550"/>
              <a:gd name="connsiteX22" fmla="*/ 13597 w 4109701"/>
              <a:gd name="connsiteY22" fmla="*/ 54388 h 2056550"/>
              <a:gd name="connsiteX23" fmla="*/ 33992 w 4109701"/>
              <a:gd name="connsiteY23" fmla="*/ 74784 h 2056550"/>
              <a:gd name="connsiteX24" fmla="*/ 67985 w 4109701"/>
              <a:gd name="connsiteY24" fmla="*/ 108776 h 2056550"/>
              <a:gd name="connsiteX25" fmla="*/ 98578 w 4109701"/>
              <a:gd name="connsiteY25" fmla="*/ 142769 h 2056550"/>
              <a:gd name="connsiteX26" fmla="*/ 135970 w 4109701"/>
              <a:gd name="connsiteY26" fmla="*/ 190359 h 2056550"/>
              <a:gd name="connsiteX27" fmla="*/ 166563 w 4109701"/>
              <a:gd name="connsiteY27" fmla="*/ 237948 h 2056550"/>
              <a:gd name="connsiteX28" fmla="*/ 186959 w 4109701"/>
              <a:gd name="connsiteY28" fmla="*/ 285538 h 2056550"/>
              <a:gd name="connsiteX29" fmla="*/ 203955 w 4109701"/>
              <a:gd name="connsiteY29" fmla="*/ 346724 h 2056550"/>
              <a:gd name="connsiteX30" fmla="*/ 210754 w 4109701"/>
              <a:gd name="connsiteY30" fmla="*/ 397713 h 2056550"/>
              <a:gd name="connsiteX31" fmla="*/ 214153 w 4109701"/>
              <a:gd name="connsiteY31" fmla="*/ 574475 h 2056550"/>
              <a:gd name="connsiteX32" fmla="*/ 214153 w 4109701"/>
              <a:gd name="connsiteY32" fmla="*/ 1002781 h 2056550"/>
              <a:gd name="connsiteX33" fmla="*/ 214153 w 4109701"/>
              <a:gd name="connsiteY33" fmla="*/ 1250927 h 2056550"/>
              <a:gd name="connsiteX34" fmla="*/ 214153 w 4109701"/>
              <a:gd name="connsiteY34" fmla="*/ 1410692 h 2056550"/>
              <a:gd name="connsiteX35" fmla="*/ 210754 w 4109701"/>
              <a:gd name="connsiteY35" fmla="*/ 1485475 h 2056550"/>
              <a:gd name="connsiteX36" fmla="*/ 203955 w 4109701"/>
              <a:gd name="connsiteY36" fmla="*/ 1550061 h 2056550"/>
              <a:gd name="connsiteX37" fmla="*/ 186959 w 4109701"/>
              <a:gd name="connsiteY37" fmla="*/ 1631643 h 2056550"/>
              <a:gd name="connsiteX38" fmla="*/ 163164 w 4109701"/>
              <a:gd name="connsiteY38" fmla="*/ 1723423 h 2056550"/>
              <a:gd name="connsiteX39" fmla="*/ 149567 w 4109701"/>
              <a:gd name="connsiteY39" fmla="*/ 1781211 h 2056550"/>
              <a:gd name="connsiteX40" fmla="*/ 156366 w 4109701"/>
              <a:gd name="connsiteY40" fmla="*/ 1818602 h 2056550"/>
              <a:gd name="connsiteX41" fmla="*/ 183560 w 4109701"/>
              <a:gd name="connsiteY41" fmla="*/ 1896785 h 2056550"/>
              <a:gd name="connsiteX42" fmla="*/ 210754 w 4109701"/>
              <a:gd name="connsiteY42" fmla="*/ 1957972 h 2056550"/>
              <a:gd name="connsiteX43" fmla="*/ 237948 w 4109701"/>
              <a:gd name="connsiteY43" fmla="*/ 2005562 h 2056550"/>
              <a:gd name="connsiteX44" fmla="*/ 265142 w 4109701"/>
              <a:gd name="connsiteY44" fmla="*/ 2036155 h 2056550"/>
              <a:gd name="connsiteX45" fmla="*/ 285537 w 4109701"/>
              <a:gd name="connsiteY45" fmla="*/ 2049752 h 2056550"/>
              <a:gd name="connsiteX46" fmla="*/ 305933 w 4109701"/>
              <a:gd name="connsiteY46" fmla="*/ 2056550 h 2056550"/>
              <a:gd name="connsiteX47" fmla="*/ 333127 w 4109701"/>
              <a:gd name="connsiteY47" fmla="*/ 2056550 h 2056550"/>
              <a:gd name="connsiteX48" fmla="*/ 367120 w 4109701"/>
              <a:gd name="connsiteY48" fmla="*/ 2049752 h 2056550"/>
              <a:gd name="connsiteX49" fmla="*/ 414709 w 4109701"/>
              <a:gd name="connsiteY49" fmla="*/ 2019159 h 2056550"/>
              <a:gd name="connsiteX50" fmla="*/ 435105 w 4109701"/>
              <a:gd name="connsiteY50" fmla="*/ 2002162 h 2056550"/>
              <a:gd name="connsiteX51" fmla="*/ 560877 w 4109701"/>
              <a:gd name="connsiteY51" fmla="*/ 1954573 h 2056550"/>
              <a:gd name="connsiteX52" fmla="*/ 775030 w 4109701"/>
              <a:gd name="connsiteY52" fmla="*/ 1893386 h 2056550"/>
              <a:gd name="connsiteX53" fmla="*/ 982385 w 4109701"/>
              <a:gd name="connsiteY53" fmla="*/ 1845796 h 2056550"/>
              <a:gd name="connsiteX54" fmla="*/ 1162546 w 4109701"/>
              <a:gd name="connsiteY54" fmla="*/ 1811804 h 2056550"/>
              <a:gd name="connsiteX55" fmla="*/ 1339307 w 4109701"/>
              <a:gd name="connsiteY55" fmla="*/ 1781211 h 2056550"/>
              <a:gd name="connsiteX56" fmla="*/ 1512669 w 4109701"/>
              <a:gd name="connsiteY56" fmla="*/ 1757416 h 2056550"/>
              <a:gd name="connsiteX57" fmla="*/ 1771013 w 4109701"/>
              <a:gd name="connsiteY57" fmla="*/ 1723423 h 2056550"/>
              <a:gd name="connsiteX58" fmla="*/ 2039554 w 4109701"/>
              <a:gd name="connsiteY58" fmla="*/ 1699628 h 2056550"/>
              <a:gd name="connsiteX59" fmla="*/ 2263905 w 4109701"/>
              <a:gd name="connsiteY59" fmla="*/ 1682632 h 2056550"/>
              <a:gd name="connsiteX60" fmla="*/ 2512050 w 4109701"/>
              <a:gd name="connsiteY60" fmla="*/ 1672434 h 2056550"/>
              <a:gd name="connsiteX61" fmla="*/ 2770394 w 4109701"/>
              <a:gd name="connsiteY61" fmla="*/ 1665636 h 2056550"/>
              <a:gd name="connsiteX62" fmla="*/ 3018540 w 4109701"/>
              <a:gd name="connsiteY62" fmla="*/ 1665636 h 2056550"/>
              <a:gd name="connsiteX63" fmla="*/ 3256488 w 4109701"/>
              <a:gd name="connsiteY63" fmla="*/ 1669035 h 2056550"/>
              <a:gd name="connsiteX64" fmla="*/ 3463842 w 4109701"/>
              <a:gd name="connsiteY64" fmla="*/ 1675834 h 2056550"/>
              <a:gd name="connsiteX65" fmla="*/ 3647402 w 4109701"/>
              <a:gd name="connsiteY65" fmla="*/ 1686031 h 2056550"/>
              <a:gd name="connsiteX66" fmla="*/ 3841160 w 4109701"/>
              <a:gd name="connsiteY66" fmla="*/ 1696229 h 2056550"/>
              <a:gd name="connsiteX67" fmla="*/ 4011123 w 4109701"/>
              <a:gd name="connsiteY67" fmla="*/ 1706427 h 2056550"/>
              <a:gd name="connsiteX68" fmla="*/ 4055313 w 4109701"/>
              <a:gd name="connsiteY68" fmla="*/ 1706427 h 2056550"/>
              <a:gd name="connsiteX69" fmla="*/ 4079108 w 4109701"/>
              <a:gd name="connsiteY69" fmla="*/ 1699628 h 2056550"/>
              <a:gd name="connsiteX70" fmla="*/ 4096104 w 4109701"/>
              <a:gd name="connsiteY70" fmla="*/ 1689431 h 2056550"/>
              <a:gd name="connsiteX71" fmla="*/ 4106302 w 4109701"/>
              <a:gd name="connsiteY71" fmla="*/ 1669035 h 2056550"/>
              <a:gd name="connsiteX72" fmla="*/ 4109701 w 4109701"/>
              <a:gd name="connsiteY72" fmla="*/ 1652039 h 2056550"/>
              <a:gd name="connsiteX73" fmla="*/ 4109701 w 4109701"/>
              <a:gd name="connsiteY73" fmla="*/ 1614647 h 2056550"/>
              <a:gd name="connsiteX74" fmla="*/ 4099503 w 4109701"/>
              <a:gd name="connsiteY74" fmla="*/ 1580654 h 2056550"/>
              <a:gd name="connsiteX75" fmla="*/ 4085906 w 4109701"/>
              <a:gd name="connsiteY75" fmla="*/ 1556860 h 2056550"/>
              <a:gd name="connsiteX76" fmla="*/ 4058712 w 4109701"/>
              <a:gd name="connsiteY76" fmla="*/ 1533065 h 2056550"/>
              <a:gd name="connsiteX77" fmla="*/ 4011123 w 4109701"/>
              <a:gd name="connsiteY77" fmla="*/ 1509270 h 2056550"/>
              <a:gd name="connsiteX78" fmla="*/ 3898947 w 4109701"/>
              <a:gd name="connsiteY78" fmla="*/ 1468479 h 2056550"/>
              <a:gd name="connsiteX79" fmla="*/ 3752779 w 4109701"/>
              <a:gd name="connsiteY79" fmla="*/ 1417490 h 2056550"/>
              <a:gd name="connsiteX80" fmla="*/ 3674596 w 4109701"/>
              <a:gd name="connsiteY80" fmla="*/ 1393695 h 2056550"/>
              <a:gd name="connsiteX81" fmla="*/ 3640604 w 4109701"/>
              <a:gd name="connsiteY81" fmla="*/ 1393695 h 2056550"/>
              <a:gd name="connsiteX82" fmla="*/ 3569219 w 4109701"/>
              <a:gd name="connsiteY82" fmla="*/ 1407292 h 2056550"/>
              <a:gd name="connsiteX83" fmla="*/ 3484238 w 4109701"/>
              <a:gd name="connsiteY83" fmla="*/ 1441285 h 2056550"/>
              <a:gd name="connsiteX84" fmla="*/ 3334671 w 4109701"/>
              <a:gd name="connsiteY84" fmla="*/ 1448083 h 2056550"/>
              <a:gd name="connsiteX85" fmla="*/ 3093323 w 4109701"/>
              <a:gd name="connsiteY85" fmla="*/ 1451483 h 2056550"/>
              <a:gd name="connsiteX86" fmla="*/ 2821383 w 4109701"/>
              <a:gd name="connsiteY86" fmla="*/ 1468479 h 2056550"/>
              <a:gd name="connsiteX87" fmla="*/ 2437267 w 4109701"/>
              <a:gd name="connsiteY87" fmla="*/ 1495673 h 2056550"/>
              <a:gd name="connsiteX88" fmla="*/ 2042953 w 4109701"/>
              <a:gd name="connsiteY88" fmla="*/ 1533065 h 2056550"/>
              <a:gd name="connsiteX89" fmla="*/ 1560259 w 4109701"/>
              <a:gd name="connsiteY89" fmla="*/ 1577255 h 2056550"/>
              <a:gd name="connsiteX90" fmla="*/ 1097960 w 4109701"/>
              <a:gd name="connsiteY90" fmla="*/ 1628244 h 2056550"/>
              <a:gd name="connsiteX91" fmla="*/ 727441 w 4109701"/>
              <a:gd name="connsiteY91" fmla="*/ 1672434 h 2056550"/>
              <a:gd name="connsiteX92" fmla="*/ 458900 w 4109701"/>
              <a:gd name="connsiteY92" fmla="*/ 1706427 h 2056550"/>
              <a:gd name="connsiteX93" fmla="*/ 441903 w 4109701"/>
              <a:gd name="connsiteY93" fmla="*/ 1706427 h 2056550"/>
              <a:gd name="connsiteX94" fmla="*/ 435105 w 4109701"/>
              <a:gd name="connsiteY94" fmla="*/ 1682632 h 2056550"/>
              <a:gd name="connsiteX95" fmla="*/ 445303 w 4109701"/>
              <a:gd name="connsiteY95" fmla="*/ 1505871 h 2056550"/>
              <a:gd name="connsiteX96" fmla="*/ 465698 w 4109701"/>
              <a:gd name="connsiteY96" fmla="*/ 1046971 h 205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109701" h="2056550">
                <a:moveTo>
                  <a:pt x="465698" y="1046971"/>
                </a:moveTo>
                <a:lnTo>
                  <a:pt x="479295" y="679851"/>
                </a:lnTo>
                <a:lnTo>
                  <a:pt x="482694" y="615266"/>
                </a:lnTo>
                <a:lnTo>
                  <a:pt x="489493" y="571075"/>
                </a:lnTo>
                <a:lnTo>
                  <a:pt x="499691" y="523486"/>
                </a:lnTo>
                <a:lnTo>
                  <a:pt x="513288" y="482695"/>
                </a:lnTo>
                <a:lnTo>
                  <a:pt x="526885" y="445303"/>
                </a:lnTo>
                <a:lnTo>
                  <a:pt x="523485" y="418109"/>
                </a:lnTo>
                <a:lnTo>
                  <a:pt x="506489" y="363721"/>
                </a:lnTo>
                <a:lnTo>
                  <a:pt x="475896" y="305933"/>
                </a:lnTo>
                <a:lnTo>
                  <a:pt x="445303" y="258344"/>
                </a:lnTo>
                <a:lnTo>
                  <a:pt x="411310" y="220952"/>
                </a:lnTo>
                <a:lnTo>
                  <a:pt x="367120" y="180161"/>
                </a:lnTo>
                <a:lnTo>
                  <a:pt x="329728" y="149567"/>
                </a:lnTo>
                <a:lnTo>
                  <a:pt x="275340" y="115575"/>
                </a:lnTo>
                <a:lnTo>
                  <a:pt x="227750" y="88381"/>
                </a:lnTo>
                <a:lnTo>
                  <a:pt x="152966" y="50989"/>
                </a:lnTo>
                <a:lnTo>
                  <a:pt x="98578" y="30593"/>
                </a:lnTo>
                <a:lnTo>
                  <a:pt x="44190" y="6799"/>
                </a:lnTo>
                <a:lnTo>
                  <a:pt x="6798" y="0"/>
                </a:lnTo>
                <a:lnTo>
                  <a:pt x="0" y="13597"/>
                </a:lnTo>
                <a:lnTo>
                  <a:pt x="6798" y="37392"/>
                </a:lnTo>
                <a:lnTo>
                  <a:pt x="13597" y="54388"/>
                </a:lnTo>
                <a:lnTo>
                  <a:pt x="33992" y="74784"/>
                </a:lnTo>
                <a:lnTo>
                  <a:pt x="67985" y="108776"/>
                </a:lnTo>
                <a:lnTo>
                  <a:pt x="98578" y="142769"/>
                </a:lnTo>
                <a:lnTo>
                  <a:pt x="135970" y="190359"/>
                </a:lnTo>
                <a:lnTo>
                  <a:pt x="166563" y="237948"/>
                </a:lnTo>
                <a:lnTo>
                  <a:pt x="186959" y="285538"/>
                </a:lnTo>
                <a:lnTo>
                  <a:pt x="203955" y="346724"/>
                </a:lnTo>
                <a:lnTo>
                  <a:pt x="210754" y="397713"/>
                </a:lnTo>
                <a:lnTo>
                  <a:pt x="214153" y="574475"/>
                </a:lnTo>
                <a:lnTo>
                  <a:pt x="214153" y="1002781"/>
                </a:lnTo>
                <a:lnTo>
                  <a:pt x="214153" y="1250927"/>
                </a:lnTo>
                <a:lnTo>
                  <a:pt x="214153" y="1410692"/>
                </a:lnTo>
                <a:lnTo>
                  <a:pt x="210754" y="1485475"/>
                </a:lnTo>
                <a:lnTo>
                  <a:pt x="203955" y="1550061"/>
                </a:lnTo>
                <a:lnTo>
                  <a:pt x="186959" y="1631643"/>
                </a:lnTo>
                <a:lnTo>
                  <a:pt x="163164" y="1723423"/>
                </a:lnTo>
                <a:lnTo>
                  <a:pt x="149567" y="1781211"/>
                </a:lnTo>
                <a:lnTo>
                  <a:pt x="156366" y="1818602"/>
                </a:lnTo>
                <a:lnTo>
                  <a:pt x="183560" y="1896785"/>
                </a:lnTo>
                <a:lnTo>
                  <a:pt x="210754" y="1957972"/>
                </a:lnTo>
                <a:lnTo>
                  <a:pt x="237948" y="2005562"/>
                </a:lnTo>
                <a:lnTo>
                  <a:pt x="265142" y="2036155"/>
                </a:lnTo>
                <a:lnTo>
                  <a:pt x="285537" y="2049752"/>
                </a:lnTo>
                <a:lnTo>
                  <a:pt x="305933" y="2056550"/>
                </a:lnTo>
                <a:lnTo>
                  <a:pt x="333127" y="2056550"/>
                </a:lnTo>
                <a:lnTo>
                  <a:pt x="367120" y="2049752"/>
                </a:lnTo>
                <a:lnTo>
                  <a:pt x="414709" y="2019159"/>
                </a:lnTo>
                <a:lnTo>
                  <a:pt x="435105" y="2002162"/>
                </a:lnTo>
                <a:lnTo>
                  <a:pt x="560877" y="1954573"/>
                </a:lnTo>
                <a:lnTo>
                  <a:pt x="775030" y="1893386"/>
                </a:lnTo>
                <a:lnTo>
                  <a:pt x="982385" y="1845796"/>
                </a:lnTo>
                <a:lnTo>
                  <a:pt x="1162546" y="1811804"/>
                </a:lnTo>
                <a:lnTo>
                  <a:pt x="1339307" y="1781211"/>
                </a:lnTo>
                <a:lnTo>
                  <a:pt x="1512669" y="1757416"/>
                </a:lnTo>
                <a:lnTo>
                  <a:pt x="1771013" y="1723423"/>
                </a:lnTo>
                <a:lnTo>
                  <a:pt x="2039554" y="1699628"/>
                </a:lnTo>
                <a:lnTo>
                  <a:pt x="2263905" y="1682632"/>
                </a:lnTo>
                <a:lnTo>
                  <a:pt x="2512050" y="1672434"/>
                </a:lnTo>
                <a:lnTo>
                  <a:pt x="2770394" y="1665636"/>
                </a:lnTo>
                <a:lnTo>
                  <a:pt x="3018540" y="1665636"/>
                </a:lnTo>
                <a:lnTo>
                  <a:pt x="3256488" y="1669035"/>
                </a:lnTo>
                <a:lnTo>
                  <a:pt x="3463842" y="1675834"/>
                </a:lnTo>
                <a:lnTo>
                  <a:pt x="3647402" y="1686031"/>
                </a:lnTo>
                <a:lnTo>
                  <a:pt x="3841160" y="1696229"/>
                </a:lnTo>
                <a:lnTo>
                  <a:pt x="4011123" y="1706427"/>
                </a:lnTo>
                <a:lnTo>
                  <a:pt x="4055313" y="1706427"/>
                </a:lnTo>
                <a:lnTo>
                  <a:pt x="4079108" y="1699628"/>
                </a:lnTo>
                <a:lnTo>
                  <a:pt x="4096104" y="1689431"/>
                </a:lnTo>
                <a:lnTo>
                  <a:pt x="4106302" y="1669035"/>
                </a:lnTo>
                <a:lnTo>
                  <a:pt x="4109701" y="1652039"/>
                </a:lnTo>
                <a:lnTo>
                  <a:pt x="4109701" y="1614647"/>
                </a:lnTo>
                <a:lnTo>
                  <a:pt x="4099503" y="1580654"/>
                </a:lnTo>
                <a:lnTo>
                  <a:pt x="4085906" y="1556860"/>
                </a:lnTo>
                <a:lnTo>
                  <a:pt x="4058712" y="1533065"/>
                </a:lnTo>
                <a:lnTo>
                  <a:pt x="4011123" y="1509270"/>
                </a:lnTo>
                <a:lnTo>
                  <a:pt x="3898947" y="1468479"/>
                </a:lnTo>
                <a:lnTo>
                  <a:pt x="3752779" y="1417490"/>
                </a:lnTo>
                <a:lnTo>
                  <a:pt x="3674596" y="1393695"/>
                </a:lnTo>
                <a:lnTo>
                  <a:pt x="3640604" y="1393695"/>
                </a:lnTo>
                <a:lnTo>
                  <a:pt x="3569219" y="1407292"/>
                </a:lnTo>
                <a:lnTo>
                  <a:pt x="3484238" y="1441285"/>
                </a:lnTo>
                <a:lnTo>
                  <a:pt x="3334671" y="1448083"/>
                </a:lnTo>
                <a:lnTo>
                  <a:pt x="3093323" y="1451483"/>
                </a:lnTo>
                <a:lnTo>
                  <a:pt x="2821383" y="1468479"/>
                </a:lnTo>
                <a:lnTo>
                  <a:pt x="2437267" y="1495673"/>
                </a:lnTo>
                <a:lnTo>
                  <a:pt x="2042953" y="1533065"/>
                </a:lnTo>
                <a:lnTo>
                  <a:pt x="1560259" y="1577255"/>
                </a:lnTo>
                <a:lnTo>
                  <a:pt x="1097960" y="1628244"/>
                </a:lnTo>
                <a:lnTo>
                  <a:pt x="727441" y="1672434"/>
                </a:lnTo>
                <a:lnTo>
                  <a:pt x="458900" y="1706427"/>
                </a:lnTo>
                <a:lnTo>
                  <a:pt x="441903" y="1706427"/>
                </a:lnTo>
                <a:lnTo>
                  <a:pt x="435105" y="1682632"/>
                </a:lnTo>
                <a:lnTo>
                  <a:pt x="445303" y="1505871"/>
                </a:lnTo>
                <a:lnTo>
                  <a:pt x="465698" y="1046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895E01B4-53FA-CC4E-8F90-E8883F0B44BD}"/>
              </a:ext>
            </a:extLst>
          </p:cNvPr>
          <p:cNvSpPr/>
          <p:nvPr/>
        </p:nvSpPr>
        <p:spPr>
          <a:xfrm>
            <a:off x="3400425" y="1443038"/>
            <a:ext cx="3438525" cy="1008062"/>
          </a:xfrm>
          <a:custGeom>
            <a:avLst/>
            <a:gdLst>
              <a:gd name="connsiteX0" fmla="*/ 925938 w 3438374"/>
              <a:gd name="connsiteY0" fmla="*/ 184611 h 1009590"/>
              <a:gd name="connsiteX1" fmla="*/ 663445 w 3438374"/>
              <a:gd name="connsiteY1" fmla="*/ 213456 h 1009590"/>
              <a:gd name="connsiteX2" fmla="*/ 302877 w 3438374"/>
              <a:gd name="connsiteY2" fmla="*/ 259609 h 1009590"/>
              <a:gd name="connsiteX3" fmla="*/ 0 w 3438374"/>
              <a:gd name="connsiteY3" fmla="*/ 299993 h 1009590"/>
              <a:gd name="connsiteX4" fmla="*/ 40383 w 3438374"/>
              <a:gd name="connsiteY4" fmla="*/ 452873 h 1009590"/>
              <a:gd name="connsiteX5" fmla="*/ 349029 w 3438374"/>
              <a:gd name="connsiteY5" fmla="*/ 415374 h 1009590"/>
              <a:gd name="connsiteX6" fmla="*/ 660560 w 3438374"/>
              <a:gd name="connsiteY6" fmla="*/ 380760 h 1009590"/>
              <a:gd name="connsiteX7" fmla="*/ 874016 w 3438374"/>
              <a:gd name="connsiteY7" fmla="*/ 354799 h 1009590"/>
              <a:gd name="connsiteX8" fmla="*/ 1136509 w 3438374"/>
              <a:gd name="connsiteY8" fmla="*/ 334607 h 1009590"/>
              <a:gd name="connsiteX9" fmla="*/ 1393234 w 3438374"/>
              <a:gd name="connsiteY9" fmla="*/ 302877 h 1009590"/>
              <a:gd name="connsiteX10" fmla="*/ 1606690 w 3438374"/>
              <a:gd name="connsiteY10" fmla="*/ 285570 h 1009590"/>
              <a:gd name="connsiteX11" fmla="*/ 1895144 w 3438374"/>
              <a:gd name="connsiteY11" fmla="*/ 268263 h 1009590"/>
              <a:gd name="connsiteX12" fmla="*/ 2195137 w 3438374"/>
              <a:gd name="connsiteY12" fmla="*/ 239417 h 1009590"/>
              <a:gd name="connsiteX13" fmla="*/ 2457630 w 3438374"/>
              <a:gd name="connsiteY13" fmla="*/ 216341 h 1009590"/>
              <a:gd name="connsiteX14" fmla="*/ 2662433 w 3438374"/>
              <a:gd name="connsiteY14" fmla="*/ 207687 h 1009590"/>
              <a:gd name="connsiteX15" fmla="*/ 2826851 w 3438374"/>
              <a:gd name="connsiteY15" fmla="*/ 201918 h 1009590"/>
              <a:gd name="connsiteX16" fmla="*/ 2959540 w 3438374"/>
              <a:gd name="connsiteY16" fmla="*/ 201918 h 1009590"/>
              <a:gd name="connsiteX17" fmla="*/ 3002809 w 3438374"/>
              <a:gd name="connsiteY17" fmla="*/ 207687 h 1009590"/>
              <a:gd name="connsiteX18" fmla="*/ 3023000 w 3438374"/>
              <a:gd name="connsiteY18" fmla="*/ 216341 h 1009590"/>
              <a:gd name="connsiteX19" fmla="*/ 3034539 w 3438374"/>
              <a:gd name="connsiteY19" fmla="*/ 227879 h 1009590"/>
              <a:gd name="connsiteX20" fmla="*/ 3046077 w 3438374"/>
              <a:gd name="connsiteY20" fmla="*/ 245186 h 1009590"/>
              <a:gd name="connsiteX21" fmla="*/ 3051846 w 3438374"/>
              <a:gd name="connsiteY21" fmla="*/ 268263 h 1009590"/>
              <a:gd name="connsiteX22" fmla="*/ 3051846 w 3438374"/>
              <a:gd name="connsiteY22" fmla="*/ 288455 h 1009590"/>
              <a:gd name="connsiteX23" fmla="*/ 3031654 w 3438374"/>
              <a:gd name="connsiteY23" fmla="*/ 372106 h 1009590"/>
              <a:gd name="connsiteX24" fmla="*/ 2956656 w 3438374"/>
              <a:gd name="connsiteY24" fmla="*/ 614408 h 1009590"/>
              <a:gd name="connsiteX25" fmla="*/ 2922041 w 3438374"/>
              <a:gd name="connsiteY25" fmla="*/ 738443 h 1009590"/>
              <a:gd name="connsiteX26" fmla="*/ 2890311 w 3438374"/>
              <a:gd name="connsiteY26" fmla="*/ 899978 h 1009590"/>
              <a:gd name="connsiteX27" fmla="*/ 2904734 w 3438374"/>
              <a:gd name="connsiteY27" fmla="*/ 934592 h 1009590"/>
              <a:gd name="connsiteX28" fmla="*/ 2933580 w 3438374"/>
              <a:gd name="connsiteY28" fmla="*/ 972091 h 1009590"/>
              <a:gd name="connsiteX29" fmla="*/ 2962425 w 3438374"/>
              <a:gd name="connsiteY29" fmla="*/ 995167 h 1009590"/>
              <a:gd name="connsiteX30" fmla="*/ 2979732 w 3438374"/>
              <a:gd name="connsiteY30" fmla="*/ 1006706 h 1009590"/>
              <a:gd name="connsiteX31" fmla="*/ 3011462 w 3438374"/>
              <a:gd name="connsiteY31" fmla="*/ 1009590 h 1009590"/>
              <a:gd name="connsiteX32" fmla="*/ 3028769 w 3438374"/>
              <a:gd name="connsiteY32" fmla="*/ 1000937 h 1009590"/>
              <a:gd name="connsiteX33" fmla="*/ 3048961 w 3438374"/>
              <a:gd name="connsiteY33" fmla="*/ 983629 h 1009590"/>
              <a:gd name="connsiteX34" fmla="*/ 3069153 w 3438374"/>
              <a:gd name="connsiteY34" fmla="*/ 960553 h 1009590"/>
              <a:gd name="connsiteX35" fmla="*/ 3095114 w 3438374"/>
              <a:gd name="connsiteY35" fmla="*/ 911516 h 1009590"/>
              <a:gd name="connsiteX36" fmla="*/ 3129728 w 3438374"/>
              <a:gd name="connsiteY36" fmla="*/ 827864 h 1009590"/>
              <a:gd name="connsiteX37" fmla="*/ 3172997 w 3438374"/>
              <a:gd name="connsiteY37" fmla="*/ 700944 h 1009590"/>
              <a:gd name="connsiteX38" fmla="*/ 3224918 w 3438374"/>
              <a:gd name="connsiteY38" fmla="*/ 559602 h 1009590"/>
              <a:gd name="connsiteX39" fmla="*/ 3259533 w 3438374"/>
              <a:gd name="connsiteY39" fmla="*/ 458643 h 1009590"/>
              <a:gd name="connsiteX40" fmla="*/ 3276840 w 3438374"/>
              <a:gd name="connsiteY40" fmla="*/ 426913 h 1009590"/>
              <a:gd name="connsiteX41" fmla="*/ 3320108 w 3438374"/>
              <a:gd name="connsiteY41" fmla="*/ 377875 h 1009590"/>
              <a:gd name="connsiteX42" fmla="*/ 3354723 w 3438374"/>
              <a:gd name="connsiteY42" fmla="*/ 349030 h 1009590"/>
              <a:gd name="connsiteX43" fmla="*/ 3377799 w 3438374"/>
              <a:gd name="connsiteY43" fmla="*/ 334607 h 1009590"/>
              <a:gd name="connsiteX44" fmla="*/ 3403760 w 3438374"/>
              <a:gd name="connsiteY44" fmla="*/ 311531 h 1009590"/>
              <a:gd name="connsiteX45" fmla="*/ 3432605 w 3438374"/>
              <a:gd name="connsiteY45" fmla="*/ 274032 h 1009590"/>
              <a:gd name="connsiteX46" fmla="*/ 3438374 w 3438374"/>
              <a:gd name="connsiteY46" fmla="*/ 250955 h 1009590"/>
              <a:gd name="connsiteX47" fmla="*/ 3435490 w 3438374"/>
              <a:gd name="connsiteY47" fmla="*/ 227879 h 1009590"/>
              <a:gd name="connsiteX48" fmla="*/ 3426836 w 3438374"/>
              <a:gd name="connsiteY48" fmla="*/ 204803 h 1009590"/>
              <a:gd name="connsiteX49" fmla="*/ 3406645 w 3438374"/>
              <a:gd name="connsiteY49" fmla="*/ 184611 h 1009590"/>
              <a:gd name="connsiteX50" fmla="*/ 3351838 w 3438374"/>
              <a:gd name="connsiteY50" fmla="*/ 152881 h 1009590"/>
              <a:gd name="connsiteX51" fmla="*/ 3276840 w 3438374"/>
              <a:gd name="connsiteY51" fmla="*/ 103844 h 1009590"/>
              <a:gd name="connsiteX52" fmla="*/ 3187419 w 3438374"/>
              <a:gd name="connsiteY52" fmla="*/ 40384 h 1009590"/>
              <a:gd name="connsiteX53" fmla="*/ 3144151 w 3438374"/>
              <a:gd name="connsiteY53" fmla="*/ 8654 h 1009590"/>
              <a:gd name="connsiteX54" fmla="*/ 3126844 w 3438374"/>
              <a:gd name="connsiteY54" fmla="*/ 0 h 1009590"/>
              <a:gd name="connsiteX55" fmla="*/ 3048961 w 3438374"/>
              <a:gd name="connsiteY55" fmla="*/ 14423 h 1009590"/>
              <a:gd name="connsiteX56" fmla="*/ 3011462 w 3438374"/>
              <a:gd name="connsiteY56" fmla="*/ 23077 h 1009590"/>
              <a:gd name="connsiteX57" fmla="*/ 2875889 w 3438374"/>
              <a:gd name="connsiteY57" fmla="*/ 28846 h 1009590"/>
              <a:gd name="connsiteX58" fmla="*/ 2624933 w 3438374"/>
              <a:gd name="connsiteY58" fmla="*/ 43268 h 1009590"/>
              <a:gd name="connsiteX59" fmla="*/ 2371094 w 3438374"/>
              <a:gd name="connsiteY59" fmla="*/ 60576 h 1009590"/>
              <a:gd name="connsiteX60" fmla="*/ 2108600 w 3438374"/>
              <a:gd name="connsiteY60" fmla="*/ 77883 h 1009590"/>
              <a:gd name="connsiteX61" fmla="*/ 1817262 w 3438374"/>
              <a:gd name="connsiteY61" fmla="*/ 98075 h 1009590"/>
              <a:gd name="connsiteX62" fmla="*/ 1361504 w 3438374"/>
              <a:gd name="connsiteY62" fmla="*/ 138458 h 1009590"/>
              <a:gd name="connsiteX63" fmla="*/ 925938 w 3438374"/>
              <a:gd name="connsiteY63" fmla="*/ 184611 h 100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38374" h="1009590">
                <a:moveTo>
                  <a:pt x="925938" y="184611"/>
                </a:moveTo>
                <a:lnTo>
                  <a:pt x="663445" y="213456"/>
                </a:lnTo>
                <a:lnTo>
                  <a:pt x="302877" y="259609"/>
                </a:lnTo>
                <a:lnTo>
                  <a:pt x="0" y="299993"/>
                </a:lnTo>
                <a:lnTo>
                  <a:pt x="40383" y="452873"/>
                </a:lnTo>
                <a:lnTo>
                  <a:pt x="349029" y="415374"/>
                </a:lnTo>
                <a:lnTo>
                  <a:pt x="660560" y="380760"/>
                </a:lnTo>
                <a:lnTo>
                  <a:pt x="874016" y="354799"/>
                </a:lnTo>
                <a:lnTo>
                  <a:pt x="1136509" y="334607"/>
                </a:lnTo>
                <a:lnTo>
                  <a:pt x="1393234" y="302877"/>
                </a:lnTo>
                <a:lnTo>
                  <a:pt x="1606690" y="285570"/>
                </a:lnTo>
                <a:lnTo>
                  <a:pt x="1895144" y="268263"/>
                </a:lnTo>
                <a:lnTo>
                  <a:pt x="2195137" y="239417"/>
                </a:lnTo>
                <a:lnTo>
                  <a:pt x="2457630" y="216341"/>
                </a:lnTo>
                <a:lnTo>
                  <a:pt x="2662433" y="207687"/>
                </a:lnTo>
                <a:lnTo>
                  <a:pt x="2826851" y="201918"/>
                </a:lnTo>
                <a:lnTo>
                  <a:pt x="2959540" y="201918"/>
                </a:lnTo>
                <a:lnTo>
                  <a:pt x="3002809" y="207687"/>
                </a:lnTo>
                <a:lnTo>
                  <a:pt x="3023000" y="216341"/>
                </a:lnTo>
                <a:lnTo>
                  <a:pt x="3034539" y="227879"/>
                </a:lnTo>
                <a:lnTo>
                  <a:pt x="3046077" y="245186"/>
                </a:lnTo>
                <a:lnTo>
                  <a:pt x="3051846" y="268263"/>
                </a:lnTo>
                <a:lnTo>
                  <a:pt x="3051846" y="288455"/>
                </a:lnTo>
                <a:lnTo>
                  <a:pt x="3031654" y="372106"/>
                </a:lnTo>
                <a:lnTo>
                  <a:pt x="2956656" y="614408"/>
                </a:lnTo>
                <a:lnTo>
                  <a:pt x="2922041" y="738443"/>
                </a:lnTo>
                <a:lnTo>
                  <a:pt x="2890311" y="899978"/>
                </a:lnTo>
                <a:lnTo>
                  <a:pt x="2904734" y="934592"/>
                </a:lnTo>
                <a:lnTo>
                  <a:pt x="2933580" y="972091"/>
                </a:lnTo>
                <a:lnTo>
                  <a:pt x="2962425" y="995167"/>
                </a:lnTo>
                <a:lnTo>
                  <a:pt x="2979732" y="1006706"/>
                </a:lnTo>
                <a:lnTo>
                  <a:pt x="3011462" y="1009590"/>
                </a:lnTo>
                <a:lnTo>
                  <a:pt x="3028769" y="1000937"/>
                </a:lnTo>
                <a:lnTo>
                  <a:pt x="3048961" y="983629"/>
                </a:lnTo>
                <a:lnTo>
                  <a:pt x="3069153" y="960553"/>
                </a:lnTo>
                <a:lnTo>
                  <a:pt x="3095114" y="911516"/>
                </a:lnTo>
                <a:lnTo>
                  <a:pt x="3129728" y="827864"/>
                </a:lnTo>
                <a:lnTo>
                  <a:pt x="3172997" y="700944"/>
                </a:lnTo>
                <a:lnTo>
                  <a:pt x="3224918" y="559602"/>
                </a:lnTo>
                <a:lnTo>
                  <a:pt x="3259533" y="458643"/>
                </a:lnTo>
                <a:lnTo>
                  <a:pt x="3276840" y="426913"/>
                </a:lnTo>
                <a:lnTo>
                  <a:pt x="3320108" y="377875"/>
                </a:lnTo>
                <a:lnTo>
                  <a:pt x="3354723" y="349030"/>
                </a:lnTo>
                <a:lnTo>
                  <a:pt x="3377799" y="334607"/>
                </a:lnTo>
                <a:lnTo>
                  <a:pt x="3403760" y="311531"/>
                </a:lnTo>
                <a:lnTo>
                  <a:pt x="3432605" y="274032"/>
                </a:lnTo>
                <a:lnTo>
                  <a:pt x="3438374" y="250955"/>
                </a:lnTo>
                <a:lnTo>
                  <a:pt x="3435490" y="227879"/>
                </a:lnTo>
                <a:lnTo>
                  <a:pt x="3426836" y="204803"/>
                </a:lnTo>
                <a:lnTo>
                  <a:pt x="3406645" y="184611"/>
                </a:lnTo>
                <a:lnTo>
                  <a:pt x="3351838" y="152881"/>
                </a:lnTo>
                <a:lnTo>
                  <a:pt x="3276840" y="103844"/>
                </a:lnTo>
                <a:lnTo>
                  <a:pt x="3187419" y="40384"/>
                </a:lnTo>
                <a:lnTo>
                  <a:pt x="3144151" y="8654"/>
                </a:lnTo>
                <a:lnTo>
                  <a:pt x="3126844" y="0"/>
                </a:lnTo>
                <a:lnTo>
                  <a:pt x="3048961" y="14423"/>
                </a:lnTo>
                <a:lnTo>
                  <a:pt x="3011462" y="23077"/>
                </a:lnTo>
                <a:lnTo>
                  <a:pt x="2875889" y="28846"/>
                </a:lnTo>
                <a:lnTo>
                  <a:pt x="2624933" y="43268"/>
                </a:lnTo>
                <a:lnTo>
                  <a:pt x="2371094" y="60576"/>
                </a:lnTo>
                <a:lnTo>
                  <a:pt x="2108600" y="77883"/>
                </a:lnTo>
                <a:lnTo>
                  <a:pt x="1817262" y="98075"/>
                </a:lnTo>
                <a:lnTo>
                  <a:pt x="1361504" y="138458"/>
                </a:lnTo>
                <a:lnTo>
                  <a:pt x="925938" y="1846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F59B3675-99BA-DF45-B6F4-ECC985B0DF03}"/>
              </a:ext>
            </a:extLst>
          </p:cNvPr>
          <p:cNvSpPr/>
          <p:nvPr/>
        </p:nvSpPr>
        <p:spPr>
          <a:xfrm>
            <a:off x="4238625" y="1709738"/>
            <a:ext cx="306388" cy="673100"/>
          </a:xfrm>
          <a:custGeom>
            <a:avLst/>
            <a:gdLst>
              <a:gd name="connsiteX0" fmla="*/ 300038 w 307181"/>
              <a:gd name="connsiteY0" fmla="*/ 223837 h 673893"/>
              <a:gd name="connsiteX1" fmla="*/ 307181 w 307181"/>
              <a:gd name="connsiteY1" fmla="*/ 0 h 673893"/>
              <a:gd name="connsiteX2" fmla="*/ 0 w 307181"/>
              <a:gd name="connsiteY2" fmla="*/ 33337 h 673893"/>
              <a:gd name="connsiteX3" fmla="*/ 28575 w 307181"/>
              <a:gd name="connsiteY3" fmla="*/ 130968 h 673893"/>
              <a:gd name="connsiteX4" fmla="*/ 47625 w 307181"/>
              <a:gd name="connsiteY4" fmla="*/ 216693 h 673893"/>
              <a:gd name="connsiteX5" fmla="*/ 61913 w 307181"/>
              <a:gd name="connsiteY5" fmla="*/ 295275 h 673893"/>
              <a:gd name="connsiteX6" fmla="*/ 78581 w 307181"/>
              <a:gd name="connsiteY6" fmla="*/ 397668 h 673893"/>
              <a:gd name="connsiteX7" fmla="*/ 97631 w 307181"/>
              <a:gd name="connsiteY7" fmla="*/ 550068 h 673893"/>
              <a:gd name="connsiteX8" fmla="*/ 109538 w 307181"/>
              <a:gd name="connsiteY8" fmla="*/ 673893 h 673893"/>
              <a:gd name="connsiteX9" fmla="*/ 278606 w 307181"/>
              <a:gd name="connsiteY9" fmla="*/ 652462 h 673893"/>
              <a:gd name="connsiteX10" fmla="*/ 292894 w 307181"/>
              <a:gd name="connsiteY10" fmla="*/ 357187 h 673893"/>
              <a:gd name="connsiteX11" fmla="*/ 300038 w 307181"/>
              <a:gd name="connsiteY11" fmla="*/ 223837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7181" h="673893">
                <a:moveTo>
                  <a:pt x="300038" y="223837"/>
                </a:moveTo>
                <a:lnTo>
                  <a:pt x="307181" y="0"/>
                </a:lnTo>
                <a:lnTo>
                  <a:pt x="0" y="33337"/>
                </a:lnTo>
                <a:lnTo>
                  <a:pt x="28575" y="130968"/>
                </a:lnTo>
                <a:lnTo>
                  <a:pt x="47625" y="216693"/>
                </a:lnTo>
                <a:lnTo>
                  <a:pt x="61913" y="295275"/>
                </a:lnTo>
                <a:lnTo>
                  <a:pt x="78581" y="397668"/>
                </a:lnTo>
                <a:lnTo>
                  <a:pt x="97631" y="550068"/>
                </a:lnTo>
                <a:lnTo>
                  <a:pt x="109538" y="673893"/>
                </a:lnTo>
                <a:lnTo>
                  <a:pt x="278606" y="652462"/>
                </a:lnTo>
                <a:lnTo>
                  <a:pt x="292894" y="357187"/>
                </a:lnTo>
                <a:lnTo>
                  <a:pt x="300038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B0D10DD-B338-0045-82D7-2D8D418FB94A}"/>
              </a:ext>
            </a:extLst>
          </p:cNvPr>
          <p:cNvSpPr/>
          <p:nvPr/>
        </p:nvSpPr>
        <p:spPr>
          <a:xfrm>
            <a:off x="5248275" y="1636713"/>
            <a:ext cx="357188" cy="625475"/>
          </a:xfrm>
          <a:custGeom>
            <a:avLst/>
            <a:gdLst>
              <a:gd name="connsiteX0" fmla="*/ 78581 w 357188"/>
              <a:gd name="connsiteY0" fmla="*/ 354806 h 626269"/>
              <a:gd name="connsiteX1" fmla="*/ 88106 w 357188"/>
              <a:gd name="connsiteY1" fmla="*/ 280987 h 626269"/>
              <a:gd name="connsiteX2" fmla="*/ 95250 w 357188"/>
              <a:gd name="connsiteY2" fmla="*/ 202406 h 626269"/>
              <a:gd name="connsiteX3" fmla="*/ 95250 w 357188"/>
              <a:gd name="connsiteY3" fmla="*/ 183356 h 626269"/>
              <a:gd name="connsiteX4" fmla="*/ 64294 w 357188"/>
              <a:gd name="connsiteY4" fmla="*/ 123825 h 626269"/>
              <a:gd name="connsiteX5" fmla="*/ 0 w 357188"/>
              <a:gd name="connsiteY5" fmla="*/ 19050 h 626269"/>
              <a:gd name="connsiteX6" fmla="*/ 190500 w 357188"/>
              <a:gd name="connsiteY6" fmla="*/ 0 h 626269"/>
              <a:gd name="connsiteX7" fmla="*/ 278606 w 357188"/>
              <a:gd name="connsiteY7" fmla="*/ 50006 h 626269"/>
              <a:gd name="connsiteX8" fmla="*/ 319088 w 357188"/>
              <a:gd name="connsiteY8" fmla="*/ 71437 h 626269"/>
              <a:gd name="connsiteX9" fmla="*/ 335756 w 357188"/>
              <a:gd name="connsiteY9" fmla="*/ 83344 h 626269"/>
              <a:gd name="connsiteX10" fmla="*/ 347663 w 357188"/>
              <a:gd name="connsiteY10" fmla="*/ 95250 h 626269"/>
              <a:gd name="connsiteX11" fmla="*/ 354806 w 357188"/>
              <a:gd name="connsiteY11" fmla="*/ 111919 h 626269"/>
              <a:gd name="connsiteX12" fmla="*/ 357188 w 357188"/>
              <a:gd name="connsiteY12" fmla="*/ 130969 h 626269"/>
              <a:gd name="connsiteX13" fmla="*/ 354806 w 357188"/>
              <a:gd name="connsiteY13" fmla="*/ 157162 h 626269"/>
              <a:gd name="connsiteX14" fmla="*/ 340519 w 357188"/>
              <a:gd name="connsiteY14" fmla="*/ 204787 h 626269"/>
              <a:gd name="connsiteX15" fmla="*/ 285750 w 357188"/>
              <a:gd name="connsiteY15" fmla="*/ 385762 h 626269"/>
              <a:gd name="connsiteX16" fmla="*/ 209550 w 357188"/>
              <a:gd name="connsiteY16" fmla="*/ 609600 h 626269"/>
              <a:gd name="connsiteX17" fmla="*/ 16669 w 357188"/>
              <a:gd name="connsiteY17" fmla="*/ 626269 h 626269"/>
              <a:gd name="connsiteX18" fmla="*/ 47625 w 357188"/>
              <a:gd name="connsiteY18" fmla="*/ 516731 h 626269"/>
              <a:gd name="connsiteX19" fmla="*/ 64294 w 357188"/>
              <a:gd name="connsiteY19" fmla="*/ 447675 h 626269"/>
              <a:gd name="connsiteX20" fmla="*/ 78581 w 357188"/>
              <a:gd name="connsiteY20" fmla="*/ 3548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7188" h="626269">
                <a:moveTo>
                  <a:pt x="78581" y="354806"/>
                </a:moveTo>
                <a:lnTo>
                  <a:pt x="88106" y="280987"/>
                </a:lnTo>
                <a:lnTo>
                  <a:pt x="95250" y="202406"/>
                </a:lnTo>
                <a:lnTo>
                  <a:pt x="95250" y="183356"/>
                </a:lnTo>
                <a:lnTo>
                  <a:pt x="64294" y="123825"/>
                </a:lnTo>
                <a:lnTo>
                  <a:pt x="0" y="19050"/>
                </a:lnTo>
                <a:lnTo>
                  <a:pt x="190500" y="0"/>
                </a:lnTo>
                <a:lnTo>
                  <a:pt x="278606" y="50006"/>
                </a:lnTo>
                <a:lnTo>
                  <a:pt x="319088" y="71437"/>
                </a:lnTo>
                <a:lnTo>
                  <a:pt x="335756" y="83344"/>
                </a:lnTo>
                <a:lnTo>
                  <a:pt x="347663" y="95250"/>
                </a:lnTo>
                <a:lnTo>
                  <a:pt x="354806" y="111919"/>
                </a:lnTo>
                <a:lnTo>
                  <a:pt x="357188" y="130969"/>
                </a:lnTo>
                <a:lnTo>
                  <a:pt x="354806" y="157162"/>
                </a:lnTo>
                <a:lnTo>
                  <a:pt x="340519" y="204787"/>
                </a:lnTo>
                <a:lnTo>
                  <a:pt x="285750" y="385762"/>
                </a:lnTo>
                <a:lnTo>
                  <a:pt x="209550" y="609600"/>
                </a:lnTo>
                <a:lnTo>
                  <a:pt x="16669" y="626269"/>
                </a:lnTo>
                <a:lnTo>
                  <a:pt x="47625" y="516731"/>
                </a:lnTo>
                <a:lnTo>
                  <a:pt x="64294" y="447675"/>
                </a:lnTo>
                <a:lnTo>
                  <a:pt x="7858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FB69315-CD1E-EA46-AACE-4681490828E2}"/>
              </a:ext>
            </a:extLst>
          </p:cNvPr>
          <p:cNvSpPr/>
          <p:nvPr/>
        </p:nvSpPr>
        <p:spPr>
          <a:xfrm>
            <a:off x="3519488" y="2154238"/>
            <a:ext cx="2860675" cy="433387"/>
          </a:xfrm>
          <a:custGeom>
            <a:avLst/>
            <a:gdLst>
              <a:gd name="connsiteX0" fmla="*/ 523269 w 2859482"/>
              <a:gd name="connsiteY0" fmla="*/ 198208 h 433415"/>
              <a:gd name="connsiteX1" fmla="*/ 689764 w 2859482"/>
              <a:gd name="connsiteY1" fmla="*/ 174423 h 433415"/>
              <a:gd name="connsiteX2" fmla="*/ 832474 w 2859482"/>
              <a:gd name="connsiteY2" fmla="*/ 155924 h 433415"/>
              <a:gd name="connsiteX3" fmla="*/ 1107322 w 2859482"/>
              <a:gd name="connsiteY3" fmla="*/ 124211 h 433415"/>
              <a:gd name="connsiteX4" fmla="*/ 1387456 w 2859482"/>
              <a:gd name="connsiteY4" fmla="*/ 89855 h 433415"/>
              <a:gd name="connsiteX5" fmla="*/ 1651734 w 2859482"/>
              <a:gd name="connsiteY5" fmla="*/ 58141 h 433415"/>
              <a:gd name="connsiteX6" fmla="*/ 1783873 w 2859482"/>
              <a:gd name="connsiteY6" fmla="*/ 44927 h 433415"/>
              <a:gd name="connsiteX7" fmla="*/ 1955653 w 2859482"/>
              <a:gd name="connsiteY7" fmla="*/ 23785 h 433415"/>
              <a:gd name="connsiteX8" fmla="*/ 2225216 w 2859482"/>
              <a:gd name="connsiteY8" fmla="*/ 13214 h 433415"/>
              <a:gd name="connsiteX9" fmla="*/ 2457780 w 2859482"/>
              <a:gd name="connsiteY9" fmla="*/ 5286 h 433415"/>
              <a:gd name="connsiteX10" fmla="*/ 2642774 w 2859482"/>
              <a:gd name="connsiteY10" fmla="*/ 0 h 433415"/>
              <a:gd name="connsiteX11" fmla="*/ 2859482 w 2859482"/>
              <a:gd name="connsiteY11" fmla="*/ 2643 h 433415"/>
              <a:gd name="connsiteX12" fmla="*/ 2806626 w 2859482"/>
              <a:gd name="connsiteY12" fmla="*/ 243136 h 433415"/>
              <a:gd name="connsiteX13" fmla="*/ 2772270 w 2859482"/>
              <a:gd name="connsiteY13" fmla="*/ 190280 h 433415"/>
              <a:gd name="connsiteX14" fmla="*/ 2751128 w 2859482"/>
              <a:gd name="connsiteY14" fmla="*/ 179709 h 433415"/>
              <a:gd name="connsiteX15" fmla="*/ 2658631 w 2859482"/>
              <a:gd name="connsiteY15" fmla="*/ 174423 h 433415"/>
              <a:gd name="connsiteX16" fmla="*/ 2402282 w 2859482"/>
              <a:gd name="connsiteY16" fmla="*/ 161210 h 433415"/>
              <a:gd name="connsiteX17" fmla="*/ 2193503 w 2859482"/>
              <a:gd name="connsiteY17" fmla="*/ 158567 h 433415"/>
              <a:gd name="connsiteX18" fmla="*/ 2027008 w 2859482"/>
              <a:gd name="connsiteY18" fmla="*/ 169138 h 433415"/>
              <a:gd name="connsiteX19" fmla="*/ 1704589 w 2859482"/>
              <a:gd name="connsiteY19" fmla="*/ 192923 h 433415"/>
              <a:gd name="connsiteX20" fmla="*/ 1353100 w 2859482"/>
              <a:gd name="connsiteY20" fmla="*/ 224636 h 433415"/>
              <a:gd name="connsiteX21" fmla="*/ 1120536 w 2859482"/>
              <a:gd name="connsiteY21" fmla="*/ 269563 h 433415"/>
              <a:gd name="connsiteX22" fmla="*/ 1004254 w 2859482"/>
              <a:gd name="connsiteY22" fmla="*/ 285420 h 433415"/>
              <a:gd name="connsiteX23" fmla="*/ 734691 w 2859482"/>
              <a:gd name="connsiteY23" fmla="*/ 319776 h 433415"/>
              <a:gd name="connsiteX24" fmla="*/ 483627 w 2859482"/>
              <a:gd name="connsiteY24" fmla="*/ 354132 h 433415"/>
              <a:gd name="connsiteX25" fmla="*/ 256349 w 2859482"/>
              <a:gd name="connsiteY25" fmla="*/ 388488 h 433415"/>
              <a:gd name="connsiteX26" fmla="*/ 29070 w 2859482"/>
              <a:gd name="connsiteY26" fmla="*/ 430773 h 433415"/>
              <a:gd name="connsiteX27" fmla="*/ 13214 w 2859482"/>
              <a:gd name="connsiteY27" fmla="*/ 433415 h 433415"/>
              <a:gd name="connsiteX28" fmla="*/ 0 w 2859482"/>
              <a:gd name="connsiteY28" fmla="*/ 280134 h 433415"/>
              <a:gd name="connsiteX29" fmla="*/ 327704 w 2859482"/>
              <a:gd name="connsiteY29" fmla="*/ 227279 h 433415"/>
              <a:gd name="connsiteX30" fmla="*/ 523269 w 2859482"/>
              <a:gd name="connsiteY30" fmla="*/ 198208 h 43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59482" h="433415">
                <a:moveTo>
                  <a:pt x="523269" y="198208"/>
                </a:moveTo>
                <a:lnTo>
                  <a:pt x="689764" y="174423"/>
                </a:lnTo>
                <a:lnTo>
                  <a:pt x="832474" y="155924"/>
                </a:lnTo>
                <a:lnTo>
                  <a:pt x="1107322" y="124211"/>
                </a:lnTo>
                <a:lnTo>
                  <a:pt x="1387456" y="89855"/>
                </a:lnTo>
                <a:lnTo>
                  <a:pt x="1651734" y="58141"/>
                </a:lnTo>
                <a:lnTo>
                  <a:pt x="1783873" y="44927"/>
                </a:lnTo>
                <a:lnTo>
                  <a:pt x="1955653" y="23785"/>
                </a:lnTo>
                <a:lnTo>
                  <a:pt x="2225216" y="13214"/>
                </a:lnTo>
                <a:lnTo>
                  <a:pt x="2457780" y="5286"/>
                </a:lnTo>
                <a:lnTo>
                  <a:pt x="2642774" y="0"/>
                </a:lnTo>
                <a:lnTo>
                  <a:pt x="2859482" y="2643"/>
                </a:lnTo>
                <a:lnTo>
                  <a:pt x="2806626" y="243136"/>
                </a:lnTo>
                <a:lnTo>
                  <a:pt x="2772270" y="190280"/>
                </a:lnTo>
                <a:lnTo>
                  <a:pt x="2751128" y="179709"/>
                </a:lnTo>
                <a:lnTo>
                  <a:pt x="2658631" y="174423"/>
                </a:lnTo>
                <a:lnTo>
                  <a:pt x="2402282" y="161210"/>
                </a:lnTo>
                <a:lnTo>
                  <a:pt x="2193503" y="158567"/>
                </a:lnTo>
                <a:lnTo>
                  <a:pt x="2027008" y="169138"/>
                </a:lnTo>
                <a:lnTo>
                  <a:pt x="1704589" y="192923"/>
                </a:lnTo>
                <a:lnTo>
                  <a:pt x="1353100" y="224636"/>
                </a:lnTo>
                <a:lnTo>
                  <a:pt x="1120536" y="269563"/>
                </a:lnTo>
                <a:lnTo>
                  <a:pt x="1004254" y="285420"/>
                </a:lnTo>
                <a:lnTo>
                  <a:pt x="734691" y="319776"/>
                </a:lnTo>
                <a:lnTo>
                  <a:pt x="483627" y="354132"/>
                </a:lnTo>
                <a:lnTo>
                  <a:pt x="256349" y="388488"/>
                </a:lnTo>
                <a:lnTo>
                  <a:pt x="29070" y="430773"/>
                </a:lnTo>
                <a:lnTo>
                  <a:pt x="13214" y="433415"/>
                </a:lnTo>
                <a:lnTo>
                  <a:pt x="0" y="280134"/>
                </a:lnTo>
                <a:lnTo>
                  <a:pt x="327704" y="227279"/>
                </a:lnTo>
                <a:lnTo>
                  <a:pt x="523269" y="1982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2D8663A-F05A-BA42-ABE8-06B7B4FF1253}"/>
              </a:ext>
            </a:extLst>
          </p:cNvPr>
          <p:cNvSpPr/>
          <p:nvPr/>
        </p:nvSpPr>
        <p:spPr>
          <a:xfrm>
            <a:off x="4591050" y="2339975"/>
            <a:ext cx="560388" cy="1092200"/>
          </a:xfrm>
          <a:custGeom>
            <a:avLst/>
            <a:gdLst>
              <a:gd name="connsiteX0" fmla="*/ 440871 w 560614"/>
              <a:gd name="connsiteY0" fmla="*/ 740228 h 1091292"/>
              <a:gd name="connsiteX1" fmla="*/ 476250 w 560614"/>
              <a:gd name="connsiteY1" fmla="*/ 604157 h 1091292"/>
              <a:gd name="connsiteX2" fmla="*/ 527957 w 560614"/>
              <a:gd name="connsiteY2" fmla="*/ 449035 h 1091292"/>
              <a:gd name="connsiteX3" fmla="*/ 549729 w 560614"/>
              <a:gd name="connsiteY3" fmla="*/ 391885 h 1091292"/>
              <a:gd name="connsiteX4" fmla="*/ 560614 w 560614"/>
              <a:gd name="connsiteY4" fmla="*/ 342900 h 1091292"/>
              <a:gd name="connsiteX5" fmla="*/ 560614 w 560614"/>
              <a:gd name="connsiteY5" fmla="*/ 299357 h 1091292"/>
              <a:gd name="connsiteX6" fmla="*/ 557893 w 560614"/>
              <a:gd name="connsiteY6" fmla="*/ 269421 h 1091292"/>
              <a:gd name="connsiteX7" fmla="*/ 549729 w 560614"/>
              <a:gd name="connsiteY7" fmla="*/ 244928 h 1091292"/>
              <a:gd name="connsiteX8" fmla="*/ 538843 w 560614"/>
              <a:gd name="connsiteY8" fmla="*/ 223157 h 1091292"/>
              <a:gd name="connsiteX9" fmla="*/ 527957 w 560614"/>
              <a:gd name="connsiteY9" fmla="*/ 209550 h 1091292"/>
              <a:gd name="connsiteX10" fmla="*/ 476250 w 560614"/>
              <a:gd name="connsiteY10" fmla="*/ 174171 h 1091292"/>
              <a:gd name="connsiteX11" fmla="*/ 375557 w 560614"/>
              <a:gd name="connsiteY11" fmla="*/ 97971 h 1091292"/>
              <a:gd name="connsiteX12" fmla="*/ 310243 w 560614"/>
              <a:gd name="connsiteY12" fmla="*/ 38100 h 1091292"/>
              <a:gd name="connsiteX13" fmla="*/ 269421 w 560614"/>
              <a:gd name="connsiteY13" fmla="*/ 0 h 1091292"/>
              <a:gd name="connsiteX14" fmla="*/ 0 w 560614"/>
              <a:gd name="connsiteY14" fmla="*/ 62592 h 1091292"/>
              <a:gd name="connsiteX15" fmla="*/ 57150 w 560614"/>
              <a:gd name="connsiteY15" fmla="*/ 84364 h 1091292"/>
              <a:gd name="connsiteX16" fmla="*/ 103414 w 560614"/>
              <a:gd name="connsiteY16" fmla="*/ 106135 h 1091292"/>
              <a:gd name="connsiteX17" fmla="*/ 141514 w 560614"/>
              <a:gd name="connsiteY17" fmla="*/ 127907 h 1091292"/>
              <a:gd name="connsiteX18" fmla="*/ 171450 w 560614"/>
              <a:gd name="connsiteY18" fmla="*/ 152400 h 1091292"/>
              <a:gd name="connsiteX19" fmla="*/ 209550 w 560614"/>
              <a:gd name="connsiteY19" fmla="*/ 190500 h 1091292"/>
              <a:gd name="connsiteX20" fmla="*/ 244929 w 560614"/>
              <a:gd name="connsiteY20" fmla="*/ 236764 h 1091292"/>
              <a:gd name="connsiteX21" fmla="*/ 280307 w 560614"/>
              <a:gd name="connsiteY21" fmla="*/ 296635 h 1091292"/>
              <a:gd name="connsiteX22" fmla="*/ 285750 w 560614"/>
              <a:gd name="connsiteY22" fmla="*/ 321128 h 1091292"/>
              <a:gd name="connsiteX23" fmla="*/ 288471 w 560614"/>
              <a:gd name="connsiteY23" fmla="*/ 416378 h 1091292"/>
              <a:gd name="connsiteX24" fmla="*/ 288471 w 560614"/>
              <a:gd name="connsiteY24" fmla="*/ 476250 h 1091292"/>
              <a:gd name="connsiteX25" fmla="*/ 242207 w 560614"/>
              <a:gd name="connsiteY25" fmla="*/ 658585 h 1091292"/>
              <a:gd name="connsiteX26" fmla="*/ 220436 w 560614"/>
              <a:gd name="connsiteY26" fmla="*/ 857250 h 1091292"/>
              <a:gd name="connsiteX27" fmla="*/ 190500 w 560614"/>
              <a:gd name="connsiteY27" fmla="*/ 1091292 h 1091292"/>
              <a:gd name="connsiteX28" fmla="*/ 345621 w 560614"/>
              <a:gd name="connsiteY28" fmla="*/ 1069521 h 1091292"/>
              <a:gd name="connsiteX29" fmla="*/ 397329 w 560614"/>
              <a:gd name="connsiteY29" fmla="*/ 914400 h 1091292"/>
              <a:gd name="connsiteX30" fmla="*/ 440871 w 560614"/>
              <a:gd name="connsiteY30" fmla="*/ 740228 h 1091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0614" h="1091292">
                <a:moveTo>
                  <a:pt x="440871" y="740228"/>
                </a:moveTo>
                <a:lnTo>
                  <a:pt x="476250" y="604157"/>
                </a:lnTo>
                <a:lnTo>
                  <a:pt x="527957" y="449035"/>
                </a:lnTo>
                <a:lnTo>
                  <a:pt x="549729" y="391885"/>
                </a:lnTo>
                <a:lnTo>
                  <a:pt x="560614" y="342900"/>
                </a:lnTo>
                <a:lnTo>
                  <a:pt x="560614" y="299357"/>
                </a:lnTo>
                <a:lnTo>
                  <a:pt x="557893" y="269421"/>
                </a:lnTo>
                <a:lnTo>
                  <a:pt x="549729" y="244928"/>
                </a:lnTo>
                <a:lnTo>
                  <a:pt x="538843" y="223157"/>
                </a:lnTo>
                <a:lnTo>
                  <a:pt x="527957" y="209550"/>
                </a:lnTo>
                <a:lnTo>
                  <a:pt x="476250" y="174171"/>
                </a:lnTo>
                <a:lnTo>
                  <a:pt x="375557" y="97971"/>
                </a:lnTo>
                <a:lnTo>
                  <a:pt x="310243" y="38100"/>
                </a:lnTo>
                <a:lnTo>
                  <a:pt x="269421" y="0"/>
                </a:lnTo>
                <a:lnTo>
                  <a:pt x="0" y="62592"/>
                </a:lnTo>
                <a:lnTo>
                  <a:pt x="57150" y="84364"/>
                </a:lnTo>
                <a:lnTo>
                  <a:pt x="103414" y="106135"/>
                </a:lnTo>
                <a:lnTo>
                  <a:pt x="141514" y="127907"/>
                </a:lnTo>
                <a:lnTo>
                  <a:pt x="171450" y="152400"/>
                </a:lnTo>
                <a:lnTo>
                  <a:pt x="209550" y="190500"/>
                </a:lnTo>
                <a:lnTo>
                  <a:pt x="244929" y="236764"/>
                </a:lnTo>
                <a:lnTo>
                  <a:pt x="280307" y="296635"/>
                </a:lnTo>
                <a:lnTo>
                  <a:pt x="285750" y="321128"/>
                </a:lnTo>
                <a:lnTo>
                  <a:pt x="288471" y="416378"/>
                </a:lnTo>
                <a:lnTo>
                  <a:pt x="288471" y="476250"/>
                </a:lnTo>
                <a:lnTo>
                  <a:pt x="242207" y="658585"/>
                </a:lnTo>
                <a:lnTo>
                  <a:pt x="220436" y="857250"/>
                </a:lnTo>
                <a:lnTo>
                  <a:pt x="190500" y="1091292"/>
                </a:lnTo>
                <a:lnTo>
                  <a:pt x="345621" y="1069521"/>
                </a:lnTo>
                <a:lnTo>
                  <a:pt x="397329" y="914400"/>
                </a:lnTo>
                <a:lnTo>
                  <a:pt x="440871" y="7402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60DAA28-390B-4349-A660-AB033DAF5ECA}"/>
              </a:ext>
            </a:extLst>
          </p:cNvPr>
          <p:cNvSpPr/>
          <p:nvPr/>
        </p:nvSpPr>
        <p:spPr>
          <a:xfrm>
            <a:off x="4167188" y="3228975"/>
            <a:ext cx="2019300" cy="1906588"/>
          </a:xfrm>
          <a:custGeom>
            <a:avLst/>
            <a:gdLst>
              <a:gd name="connsiteX0" fmla="*/ 541769 w 2019080"/>
              <a:gd name="connsiteY0" fmla="*/ 306561 h 1905440"/>
              <a:gd name="connsiteX1" fmla="*/ 375274 w 2019080"/>
              <a:gd name="connsiteY1" fmla="*/ 327704 h 1905440"/>
              <a:gd name="connsiteX2" fmla="*/ 182352 w 2019080"/>
              <a:gd name="connsiteY2" fmla="*/ 348846 h 1905440"/>
              <a:gd name="connsiteX3" fmla="*/ 81927 w 2019080"/>
              <a:gd name="connsiteY3" fmla="*/ 362060 h 1905440"/>
              <a:gd name="connsiteX4" fmla="*/ 0 w 2019080"/>
              <a:gd name="connsiteY4" fmla="*/ 192922 h 1905440"/>
              <a:gd name="connsiteX5" fmla="*/ 50213 w 2019080"/>
              <a:gd name="connsiteY5" fmla="*/ 200850 h 1905440"/>
              <a:gd name="connsiteX6" fmla="*/ 110997 w 2019080"/>
              <a:gd name="connsiteY6" fmla="*/ 192922 h 1905440"/>
              <a:gd name="connsiteX7" fmla="*/ 317133 w 2019080"/>
              <a:gd name="connsiteY7" fmla="*/ 169137 h 1905440"/>
              <a:gd name="connsiteX8" fmla="*/ 636909 w 2019080"/>
              <a:gd name="connsiteY8" fmla="*/ 132138 h 1905440"/>
              <a:gd name="connsiteX9" fmla="*/ 787547 w 2019080"/>
              <a:gd name="connsiteY9" fmla="*/ 87211 h 1905440"/>
              <a:gd name="connsiteX10" fmla="*/ 1028040 w 2019080"/>
              <a:gd name="connsiteY10" fmla="*/ 68712 h 1905440"/>
              <a:gd name="connsiteX11" fmla="*/ 1276461 w 2019080"/>
              <a:gd name="connsiteY11" fmla="*/ 44927 h 1905440"/>
              <a:gd name="connsiteX12" fmla="*/ 1509025 w 2019080"/>
              <a:gd name="connsiteY12" fmla="*/ 21142 h 1905440"/>
              <a:gd name="connsiteX13" fmla="*/ 1760088 w 2019080"/>
              <a:gd name="connsiteY13" fmla="*/ 0 h 1905440"/>
              <a:gd name="connsiteX14" fmla="*/ 1786516 w 2019080"/>
              <a:gd name="connsiteY14" fmla="*/ 2642 h 1905440"/>
              <a:gd name="connsiteX15" fmla="*/ 1812944 w 2019080"/>
              <a:gd name="connsiteY15" fmla="*/ 7928 h 1905440"/>
              <a:gd name="connsiteX16" fmla="*/ 1847300 w 2019080"/>
              <a:gd name="connsiteY16" fmla="*/ 29070 h 1905440"/>
              <a:gd name="connsiteX17" fmla="*/ 1876370 w 2019080"/>
              <a:gd name="connsiteY17" fmla="*/ 52855 h 1905440"/>
              <a:gd name="connsiteX18" fmla="*/ 1910727 w 2019080"/>
              <a:gd name="connsiteY18" fmla="*/ 87211 h 1905440"/>
              <a:gd name="connsiteX19" fmla="*/ 1945083 w 2019080"/>
              <a:gd name="connsiteY19" fmla="*/ 129495 h 1905440"/>
              <a:gd name="connsiteX20" fmla="*/ 1974153 w 2019080"/>
              <a:gd name="connsiteY20" fmla="*/ 171780 h 1905440"/>
              <a:gd name="connsiteX21" fmla="*/ 1997938 w 2019080"/>
              <a:gd name="connsiteY21" fmla="*/ 203493 h 1905440"/>
              <a:gd name="connsiteX22" fmla="*/ 2011152 w 2019080"/>
              <a:gd name="connsiteY22" fmla="*/ 227278 h 1905440"/>
              <a:gd name="connsiteX23" fmla="*/ 2016437 w 2019080"/>
              <a:gd name="connsiteY23" fmla="*/ 245778 h 1905440"/>
              <a:gd name="connsiteX24" fmla="*/ 2019080 w 2019080"/>
              <a:gd name="connsiteY24" fmla="*/ 264277 h 1905440"/>
              <a:gd name="connsiteX25" fmla="*/ 2008509 w 2019080"/>
              <a:gd name="connsiteY25" fmla="*/ 295990 h 1905440"/>
              <a:gd name="connsiteX26" fmla="*/ 1990010 w 2019080"/>
              <a:gd name="connsiteY26" fmla="*/ 322418 h 1905440"/>
              <a:gd name="connsiteX27" fmla="*/ 1976796 w 2019080"/>
              <a:gd name="connsiteY27" fmla="*/ 351489 h 1905440"/>
              <a:gd name="connsiteX28" fmla="*/ 1966225 w 2019080"/>
              <a:gd name="connsiteY28" fmla="*/ 391130 h 1905440"/>
              <a:gd name="connsiteX29" fmla="*/ 1960939 w 2019080"/>
              <a:gd name="connsiteY29" fmla="*/ 512698 h 1905440"/>
              <a:gd name="connsiteX30" fmla="*/ 1950368 w 2019080"/>
              <a:gd name="connsiteY30" fmla="*/ 782261 h 1905440"/>
              <a:gd name="connsiteX31" fmla="*/ 1942440 w 2019080"/>
              <a:gd name="connsiteY31" fmla="*/ 983112 h 1905440"/>
              <a:gd name="connsiteX32" fmla="*/ 1934511 w 2019080"/>
              <a:gd name="connsiteY32" fmla="*/ 1257960 h 1905440"/>
              <a:gd name="connsiteX33" fmla="*/ 1923940 w 2019080"/>
              <a:gd name="connsiteY33" fmla="*/ 1572450 h 1905440"/>
              <a:gd name="connsiteX34" fmla="*/ 1916012 w 2019080"/>
              <a:gd name="connsiteY34" fmla="*/ 1731017 h 1905440"/>
              <a:gd name="connsiteX35" fmla="*/ 1913369 w 2019080"/>
              <a:gd name="connsiteY35" fmla="*/ 1812943 h 1905440"/>
              <a:gd name="connsiteX36" fmla="*/ 1905441 w 2019080"/>
              <a:gd name="connsiteY36" fmla="*/ 1849942 h 1905440"/>
              <a:gd name="connsiteX37" fmla="*/ 1892227 w 2019080"/>
              <a:gd name="connsiteY37" fmla="*/ 1876369 h 1905440"/>
              <a:gd name="connsiteX38" fmla="*/ 1873728 w 2019080"/>
              <a:gd name="connsiteY38" fmla="*/ 1894869 h 1905440"/>
              <a:gd name="connsiteX39" fmla="*/ 1849943 w 2019080"/>
              <a:gd name="connsiteY39" fmla="*/ 1905440 h 1905440"/>
              <a:gd name="connsiteX40" fmla="*/ 1818229 w 2019080"/>
              <a:gd name="connsiteY40" fmla="*/ 1902797 h 1905440"/>
              <a:gd name="connsiteX41" fmla="*/ 1781231 w 2019080"/>
              <a:gd name="connsiteY41" fmla="*/ 1897512 h 1905440"/>
              <a:gd name="connsiteX42" fmla="*/ 1741589 w 2019080"/>
              <a:gd name="connsiteY42" fmla="*/ 1879012 h 1905440"/>
              <a:gd name="connsiteX43" fmla="*/ 1704590 w 2019080"/>
              <a:gd name="connsiteY43" fmla="*/ 1847299 h 1905440"/>
              <a:gd name="connsiteX44" fmla="*/ 1670234 w 2019080"/>
              <a:gd name="connsiteY44" fmla="*/ 1524880 h 1905440"/>
              <a:gd name="connsiteX45" fmla="*/ 1672877 w 2019080"/>
              <a:gd name="connsiteY45" fmla="*/ 1141678 h 1905440"/>
              <a:gd name="connsiteX46" fmla="*/ 1694019 w 2019080"/>
              <a:gd name="connsiteY46" fmla="*/ 1028039 h 1905440"/>
              <a:gd name="connsiteX47" fmla="*/ 1691376 w 2019080"/>
              <a:gd name="connsiteY47" fmla="*/ 663336 h 1905440"/>
              <a:gd name="connsiteX48" fmla="*/ 1691376 w 2019080"/>
              <a:gd name="connsiteY48" fmla="*/ 539126 h 1905440"/>
              <a:gd name="connsiteX49" fmla="*/ 1704590 w 2019080"/>
              <a:gd name="connsiteY49" fmla="*/ 380559 h 1905440"/>
              <a:gd name="connsiteX50" fmla="*/ 1715161 w 2019080"/>
              <a:gd name="connsiteY50" fmla="*/ 261634 h 1905440"/>
              <a:gd name="connsiteX51" fmla="*/ 1712518 w 2019080"/>
              <a:gd name="connsiteY51" fmla="*/ 235206 h 1905440"/>
              <a:gd name="connsiteX52" fmla="*/ 1704590 w 2019080"/>
              <a:gd name="connsiteY52" fmla="*/ 214064 h 1905440"/>
              <a:gd name="connsiteX53" fmla="*/ 1683448 w 2019080"/>
              <a:gd name="connsiteY53" fmla="*/ 192922 h 1905440"/>
              <a:gd name="connsiteX54" fmla="*/ 1649092 w 2019080"/>
              <a:gd name="connsiteY54" fmla="*/ 179708 h 1905440"/>
              <a:gd name="connsiteX55" fmla="*/ 1590951 w 2019080"/>
              <a:gd name="connsiteY55" fmla="*/ 177065 h 1905440"/>
              <a:gd name="connsiteX56" fmla="*/ 1366315 w 2019080"/>
              <a:gd name="connsiteY56" fmla="*/ 206136 h 1905440"/>
              <a:gd name="connsiteX57" fmla="*/ 885330 w 2019080"/>
              <a:gd name="connsiteY57" fmla="*/ 264277 h 1905440"/>
              <a:gd name="connsiteX58" fmla="*/ 541769 w 2019080"/>
              <a:gd name="connsiteY58" fmla="*/ 306561 h 190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19080" h="1905440">
                <a:moveTo>
                  <a:pt x="541769" y="306561"/>
                </a:moveTo>
                <a:lnTo>
                  <a:pt x="375274" y="327704"/>
                </a:lnTo>
                <a:lnTo>
                  <a:pt x="182352" y="348846"/>
                </a:lnTo>
                <a:lnTo>
                  <a:pt x="81927" y="362060"/>
                </a:lnTo>
                <a:lnTo>
                  <a:pt x="0" y="192922"/>
                </a:lnTo>
                <a:lnTo>
                  <a:pt x="50213" y="200850"/>
                </a:lnTo>
                <a:lnTo>
                  <a:pt x="110997" y="192922"/>
                </a:lnTo>
                <a:lnTo>
                  <a:pt x="317133" y="169137"/>
                </a:lnTo>
                <a:lnTo>
                  <a:pt x="636909" y="132138"/>
                </a:lnTo>
                <a:lnTo>
                  <a:pt x="787547" y="87211"/>
                </a:lnTo>
                <a:lnTo>
                  <a:pt x="1028040" y="68712"/>
                </a:lnTo>
                <a:lnTo>
                  <a:pt x="1276461" y="44927"/>
                </a:lnTo>
                <a:lnTo>
                  <a:pt x="1509025" y="21142"/>
                </a:lnTo>
                <a:lnTo>
                  <a:pt x="1760088" y="0"/>
                </a:lnTo>
                <a:lnTo>
                  <a:pt x="1786516" y="2642"/>
                </a:lnTo>
                <a:lnTo>
                  <a:pt x="1812944" y="7928"/>
                </a:lnTo>
                <a:lnTo>
                  <a:pt x="1847300" y="29070"/>
                </a:lnTo>
                <a:lnTo>
                  <a:pt x="1876370" y="52855"/>
                </a:lnTo>
                <a:lnTo>
                  <a:pt x="1910727" y="87211"/>
                </a:lnTo>
                <a:lnTo>
                  <a:pt x="1945083" y="129495"/>
                </a:lnTo>
                <a:lnTo>
                  <a:pt x="1974153" y="171780"/>
                </a:lnTo>
                <a:lnTo>
                  <a:pt x="1997938" y="203493"/>
                </a:lnTo>
                <a:lnTo>
                  <a:pt x="2011152" y="227278"/>
                </a:lnTo>
                <a:lnTo>
                  <a:pt x="2016437" y="245778"/>
                </a:lnTo>
                <a:lnTo>
                  <a:pt x="2019080" y="264277"/>
                </a:lnTo>
                <a:lnTo>
                  <a:pt x="2008509" y="295990"/>
                </a:lnTo>
                <a:lnTo>
                  <a:pt x="1990010" y="322418"/>
                </a:lnTo>
                <a:lnTo>
                  <a:pt x="1976796" y="351489"/>
                </a:lnTo>
                <a:lnTo>
                  <a:pt x="1966225" y="391130"/>
                </a:lnTo>
                <a:lnTo>
                  <a:pt x="1960939" y="512698"/>
                </a:lnTo>
                <a:lnTo>
                  <a:pt x="1950368" y="782261"/>
                </a:lnTo>
                <a:lnTo>
                  <a:pt x="1942440" y="983112"/>
                </a:lnTo>
                <a:lnTo>
                  <a:pt x="1934511" y="1257960"/>
                </a:lnTo>
                <a:lnTo>
                  <a:pt x="1923940" y="1572450"/>
                </a:lnTo>
                <a:lnTo>
                  <a:pt x="1916012" y="1731017"/>
                </a:lnTo>
                <a:lnTo>
                  <a:pt x="1913369" y="1812943"/>
                </a:lnTo>
                <a:lnTo>
                  <a:pt x="1905441" y="1849942"/>
                </a:lnTo>
                <a:lnTo>
                  <a:pt x="1892227" y="1876369"/>
                </a:lnTo>
                <a:lnTo>
                  <a:pt x="1873728" y="1894869"/>
                </a:lnTo>
                <a:lnTo>
                  <a:pt x="1849943" y="1905440"/>
                </a:lnTo>
                <a:lnTo>
                  <a:pt x="1818229" y="1902797"/>
                </a:lnTo>
                <a:lnTo>
                  <a:pt x="1781231" y="1897512"/>
                </a:lnTo>
                <a:lnTo>
                  <a:pt x="1741589" y="1879012"/>
                </a:lnTo>
                <a:lnTo>
                  <a:pt x="1704590" y="1847299"/>
                </a:lnTo>
                <a:lnTo>
                  <a:pt x="1670234" y="1524880"/>
                </a:lnTo>
                <a:lnTo>
                  <a:pt x="1672877" y="1141678"/>
                </a:lnTo>
                <a:lnTo>
                  <a:pt x="1694019" y="1028039"/>
                </a:lnTo>
                <a:lnTo>
                  <a:pt x="1691376" y="663336"/>
                </a:lnTo>
                <a:lnTo>
                  <a:pt x="1691376" y="539126"/>
                </a:lnTo>
                <a:lnTo>
                  <a:pt x="1704590" y="380559"/>
                </a:lnTo>
                <a:lnTo>
                  <a:pt x="1715161" y="261634"/>
                </a:lnTo>
                <a:lnTo>
                  <a:pt x="1712518" y="235206"/>
                </a:lnTo>
                <a:lnTo>
                  <a:pt x="1704590" y="214064"/>
                </a:lnTo>
                <a:lnTo>
                  <a:pt x="1683448" y="192922"/>
                </a:lnTo>
                <a:lnTo>
                  <a:pt x="1649092" y="179708"/>
                </a:lnTo>
                <a:lnTo>
                  <a:pt x="1590951" y="177065"/>
                </a:lnTo>
                <a:lnTo>
                  <a:pt x="1366315" y="206136"/>
                </a:lnTo>
                <a:lnTo>
                  <a:pt x="885330" y="264277"/>
                </a:lnTo>
                <a:lnTo>
                  <a:pt x="541769" y="3065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658EC63-BC4F-BC4E-BC63-56437FE66B32}"/>
              </a:ext>
            </a:extLst>
          </p:cNvPr>
          <p:cNvSpPr/>
          <p:nvPr/>
        </p:nvSpPr>
        <p:spPr>
          <a:xfrm>
            <a:off x="4271963" y="3735388"/>
            <a:ext cx="1644650" cy="371475"/>
          </a:xfrm>
          <a:custGeom>
            <a:avLst/>
            <a:gdLst>
              <a:gd name="connsiteX0" fmla="*/ 521493 w 1645443"/>
              <a:gd name="connsiteY0" fmla="*/ 121444 h 371475"/>
              <a:gd name="connsiteX1" fmla="*/ 728662 w 1645443"/>
              <a:gd name="connsiteY1" fmla="*/ 95250 h 371475"/>
              <a:gd name="connsiteX2" fmla="*/ 947737 w 1645443"/>
              <a:gd name="connsiteY2" fmla="*/ 71438 h 371475"/>
              <a:gd name="connsiteX3" fmla="*/ 1181100 w 1645443"/>
              <a:gd name="connsiteY3" fmla="*/ 45244 h 371475"/>
              <a:gd name="connsiteX4" fmla="*/ 1457325 w 1645443"/>
              <a:gd name="connsiteY4" fmla="*/ 16669 h 371475"/>
              <a:gd name="connsiteX5" fmla="*/ 1645443 w 1645443"/>
              <a:gd name="connsiteY5" fmla="*/ 0 h 371475"/>
              <a:gd name="connsiteX6" fmla="*/ 1633537 w 1645443"/>
              <a:gd name="connsiteY6" fmla="*/ 183357 h 371475"/>
              <a:gd name="connsiteX7" fmla="*/ 1469231 w 1645443"/>
              <a:gd name="connsiteY7" fmla="*/ 192882 h 371475"/>
              <a:gd name="connsiteX8" fmla="*/ 1285875 w 1645443"/>
              <a:gd name="connsiteY8" fmla="*/ 204788 h 371475"/>
              <a:gd name="connsiteX9" fmla="*/ 1097756 w 1645443"/>
              <a:gd name="connsiteY9" fmla="*/ 223838 h 371475"/>
              <a:gd name="connsiteX10" fmla="*/ 838200 w 1645443"/>
              <a:gd name="connsiteY10" fmla="*/ 250032 h 371475"/>
              <a:gd name="connsiteX11" fmla="*/ 561975 w 1645443"/>
              <a:gd name="connsiteY11" fmla="*/ 283369 h 371475"/>
              <a:gd name="connsiteX12" fmla="*/ 250031 w 1645443"/>
              <a:gd name="connsiteY12" fmla="*/ 328613 h 371475"/>
              <a:gd name="connsiteX13" fmla="*/ 2381 w 1645443"/>
              <a:gd name="connsiteY13" fmla="*/ 371475 h 371475"/>
              <a:gd name="connsiteX14" fmla="*/ 0 w 1645443"/>
              <a:gd name="connsiteY14" fmla="*/ 192882 h 371475"/>
              <a:gd name="connsiteX15" fmla="*/ 388143 w 1645443"/>
              <a:gd name="connsiteY15" fmla="*/ 138113 h 371475"/>
              <a:gd name="connsiteX16" fmla="*/ 521493 w 1645443"/>
              <a:gd name="connsiteY16" fmla="*/ 121444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45443" h="371475">
                <a:moveTo>
                  <a:pt x="521493" y="121444"/>
                </a:moveTo>
                <a:lnTo>
                  <a:pt x="728662" y="95250"/>
                </a:lnTo>
                <a:lnTo>
                  <a:pt x="947737" y="71438"/>
                </a:lnTo>
                <a:lnTo>
                  <a:pt x="1181100" y="45244"/>
                </a:lnTo>
                <a:lnTo>
                  <a:pt x="1457325" y="16669"/>
                </a:lnTo>
                <a:lnTo>
                  <a:pt x="1645443" y="0"/>
                </a:lnTo>
                <a:lnTo>
                  <a:pt x="1633537" y="183357"/>
                </a:lnTo>
                <a:lnTo>
                  <a:pt x="1469231" y="192882"/>
                </a:lnTo>
                <a:lnTo>
                  <a:pt x="1285875" y="204788"/>
                </a:lnTo>
                <a:lnTo>
                  <a:pt x="1097756" y="223838"/>
                </a:lnTo>
                <a:lnTo>
                  <a:pt x="838200" y="250032"/>
                </a:lnTo>
                <a:lnTo>
                  <a:pt x="561975" y="283369"/>
                </a:lnTo>
                <a:lnTo>
                  <a:pt x="250031" y="328613"/>
                </a:lnTo>
                <a:lnTo>
                  <a:pt x="2381" y="371475"/>
                </a:lnTo>
                <a:cubicBezTo>
                  <a:pt x="1587" y="311944"/>
                  <a:pt x="794" y="252413"/>
                  <a:pt x="0" y="192882"/>
                </a:cubicBezTo>
                <a:lnTo>
                  <a:pt x="388143" y="138113"/>
                </a:lnTo>
                <a:lnTo>
                  <a:pt x="52149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B24E5E33-B214-554E-8E9D-BD7733E42904}"/>
              </a:ext>
            </a:extLst>
          </p:cNvPr>
          <p:cNvSpPr/>
          <p:nvPr/>
        </p:nvSpPr>
        <p:spPr>
          <a:xfrm>
            <a:off x="4284663" y="4227513"/>
            <a:ext cx="1625600" cy="390525"/>
          </a:xfrm>
          <a:custGeom>
            <a:avLst/>
            <a:gdLst>
              <a:gd name="connsiteX0" fmla="*/ 323850 w 1626394"/>
              <a:gd name="connsiteY0" fmla="*/ 173831 h 390525"/>
              <a:gd name="connsiteX1" fmla="*/ 497681 w 1626394"/>
              <a:gd name="connsiteY1" fmla="*/ 152400 h 390525"/>
              <a:gd name="connsiteX2" fmla="*/ 714375 w 1626394"/>
              <a:gd name="connsiteY2" fmla="*/ 126206 h 390525"/>
              <a:gd name="connsiteX3" fmla="*/ 988219 w 1626394"/>
              <a:gd name="connsiteY3" fmla="*/ 88106 h 390525"/>
              <a:gd name="connsiteX4" fmla="*/ 1309687 w 1626394"/>
              <a:gd name="connsiteY4" fmla="*/ 42862 h 390525"/>
              <a:gd name="connsiteX5" fmla="*/ 1624012 w 1626394"/>
              <a:gd name="connsiteY5" fmla="*/ 0 h 390525"/>
              <a:gd name="connsiteX6" fmla="*/ 1626394 w 1626394"/>
              <a:gd name="connsiteY6" fmla="*/ 154781 h 390525"/>
              <a:gd name="connsiteX7" fmla="*/ 1347787 w 1626394"/>
              <a:gd name="connsiteY7" fmla="*/ 192881 h 390525"/>
              <a:gd name="connsiteX8" fmla="*/ 1057275 w 1626394"/>
              <a:gd name="connsiteY8" fmla="*/ 235744 h 390525"/>
              <a:gd name="connsiteX9" fmla="*/ 790575 w 1626394"/>
              <a:gd name="connsiteY9" fmla="*/ 273844 h 390525"/>
              <a:gd name="connsiteX10" fmla="*/ 526256 w 1626394"/>
              <a:gd name="connsiteY10" fmla="*/ 314325 h 390525"/>
              <a:gd name="connsiteX11" fmla="*/ 273844 w 1626394"/>
              <a:gd name="connsiteY11" fmla="*/ 350044 h 390525"/>
              <a:gd name="connsiteX12" fmla="*/ 2381 w 1626394"/>
              <a:gd name="connsiteY12" fmla="*/ 390525 h 390525"/>
              <a:gd name="connsiteX13" fmla="*/ 0 w 1626394"/>
              <a:gd name="connsiteY13" fmla="*/ 211931 h 390525"/>
              <a:gd name="connsiteX14" fmla="*/ 323850 w 1626394"/>
              <a:gd name="connsiteY14" fmla="*/ 173831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26394" h="390525">
                <a:moveTo>
                  <a:pt x="323850" y="173831"/>
                </a:moveTo>
                <a:lnTo>
                  <a:pt x="497681" y="152400"/>
                </a:lnTo>
                <a:lnTo>
                  <a:pt x="714375" y="126206"/>
                </a:lnTo>
                <a:lnTo>
                  <a:pt x="988219" y="88106"/>
                </a:lnTo>
                <a:lnTo>
                  <a:pt x="1309687" y="42862"/>
                </a:lnTo>
                <a:lnTo>
                  <a:pt x="1624012" y="0"/>
                </a:lnTo>
                <a:lnTo>
                  <a:pt x="1626394" y="154781"/>
                </a:lnTo>
                <a:lnTo>
                  <a:pt x="1347787" y="192881"/>
                </a:lnTo>
                <a:lnTo>
                  <a:pt x="1057275" y="235744"/>
                </a:lnTo>
                <a:lnTo>
                  <a:pt x="790575" y="273844"/>
                </a:lnTo>
                <a:lnTo>
                  <a:pt x="526256" y="314325"/>
                </a:lnTo>
                <a:lnTo>
                  <a:pt x="273844" y="350044"/>
                </a:lnTo>
                <a:lnTo>
                  <a:pt x="2381" y="390525"/>
                </a:lnTo>
                <a:cubicBezTo>
                  <a:pt x="1587" y="330994"/>
                  <a:pt x="794" y="271462"/>
                  <a:pt x="0" y="211931"/>
                </a:cubicBezTo>
                <a:lnTo>
                  <a:pt x="323850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3178AE8-E161-B349-BDFB-15726A4DEC6A}"/>
              </a:ext>
            </a:extLst>
          </p:cNvPr>
          <p:cNvSpPr/>
          <p:nvPr/>
        </p:nvSpPr>
        <p:spPr>
          <a:xfrm>
            <a:off x="4214813" y="4764088"/>
            <a:ext cx="1704975" cy="400050"/>
          </a:xfrm>
          <a:custGeom>
            <a:avLst/>
            <a:gdLst>
              <a:gd name="connsiteX0" fmla="*/ 511968 w 1704975"/>
              <a:gd name="connsiteY0" fmla="*/ 133350 h 400050"/>
              <a:gd name="connsiteX1" fmla="*/ 876300 w 1704975"/>
              <a:gd name="connsiteY1" fmla="*/ 90488 h 400050"/>
              <a:gd name="connsiteX2" fmla="*/ 1143000 w 1704975"/>
              <a:gd name="connsiteY2" fmla="*/ 59532 h 400050"/>
              <a:gd name="connsiteX3" fmla="*/ 1483518 w 1704975"/>
              <a:gd name="connsiteY3" fmla="*/ 19050 h 400050"/>
              <a:gd name="connsiteX4" fmla="*/ 1674018 w 1704975"/>
              <a:gd name="connsiteY4" fmla="*/ 0 h 400050"/>
              <a:gd name="connsiteX5" fmla="*/ 1704975 w 1704975"/>
              <a:gd name="connsiteY5" fmla="*/ 345282 h 400050"/>
              <a:gd name="connsiteX6" fmla="*/ 1652587 w 1704975"/>
              <a:gd name="connsiteY6" fmla="*/ 307182 h 400050"/>
              <a:gd name="connsiteX7" fmla="*/ 1628775 w 1704975"/>
              <a:gd name="connsiteY7" fmla="*/ 283369 h 400050"/>
              <a:gd name="connsiteX8" fmla="*/ 1600200 w 1704975"/>
              <a:gd name="connsiteY8" fmla="*/ 250032 h 400050"/>
              <a:gd name="connsiteX9" fmla="*/ 1583531 w 1704975"/>
              <a:gd name="connsiteY9" fmla="*/ 230982 h 400050"/>
              <a:gd name="connsiteX10" fmla="*/ 1516856 w 1704975"/>
              <a:gd name="connsiteY10" fmla="*/ 228600 h 400050"/>
              <a:gd name="connsiteX11" fmla="*/ 1290637 w 1704975"/>
              <a:gd name="connsiteY11" fmla="*/ 233363 h 400050"/>
              <a:gd name="connsiteX12" fmla="*/ 1057275 w 1704975"/>
              <a:gd name="connsiteY12" fmla="*/ 242888 h 400050"/>
              <a:gd name="connsiteX13" fmla="*/ 854868 w 1704975"/>
              <a:gd name="connsiteY13" fmla="*/ 257175 h 400050"/>
              <a:gd name="connsiteX14" fmla="*/ 695325 w 1704975"/>
              <a:gd name="connsiteY14" fmla="*/ 273844 h 400050"/>
              <a:gd name="connsiteX15" fmla="*/ 488156 w 1704975"/>
              <a:gd name="connsiteY15" fmla="*/ 302419 h 400050"/>
              <a:gd name="connsiteX16" fmla="*/ 273843 w 1704975"/>
              <a:gd name="connsiteY16" fmla="*/ 342900 h 400050"/>
              <a:gd name="connsiteX17" fmla="*/ 104775 w 1704975"/>
              <a:gd name="connsiteY17" fmla="*/ 378619 h 400050"/>
              <a:gd name="connsiteX18" fmla="*/ 0 w 1704975"/>
              <a:gd name="connsiteY18" fmla="*/ 400050 h 400050"/>
              <a:gd name="connsiteX19" fmla="*/ 7143 w 1704975"/>
              <a:gd name="connsiteY19" fmla="*/ 192882 h 400050"/>
              <a:gd name="connsiteX20" fmla="*/ 459581 w 1704975"/>
              <a:gd name="connsiteY20" fmla="*/ 138113 h 400050"/>
              <a:gd name="connsiteX21" fmla="*/ 511968 w 1704975"/>
              <a:gd name="connsiteY21" fmla="*/ 13335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04975" h="400050">
                <a:moveTo>
                  <a:pt x="511968" y="133350"/>
                </a:moveTo>
                <a:lnTo>
                  <a:pt x="876300" y="90488"/>
                </a:lnTo>
                <a:lnTo>
                  <a:pt x="1143000" y="59532"/>
                </a:lnTo>
                <a:lnTo>
                  <a:pt x="1483518" y="19050"/>
                </a:lnTo>
                <a:lnTo>
                  <a:pt x="1674018" y="0"/>
                </a:lnTo>
                <a:lnTo>
                  <a:pt x="1704975" y="345282"/>
                </a:lnTo>
                <a:lnTo>
                  <a:pt x="1652587" y="307182"/>
                </a:lnTo>
                <a:lnTo>
                  <a:pt x="1628775" y="283369"/>
                </a:lnTo>
                <a:lnTo>
                  <a:pt x="1600200" y="250032"/>
                </a:lnTo>
                <a:lnTo>
                  <a:pt x="1583531" y="230982"/>
                </a:lnTo>
                <a:lnTo>
                  <a:pt x="1516856" y="228600"/>
                </a:lnTo>
                <a:lnTo>
                  <a:pt x="1290637" y="233363"/>
                </a:lnTo>
                <a:lnTo>
                  <a:pt x="1057275" y="242888"/>
                </a:lnTo>
                <a:lnTo>
                  <a:pt x="854868" y="257175"/>
                </a:lnTo>
                <a:lnTo>
                  <a:pt x="695325" y="273844"/>
                </a:lnTo>
                <a:lnTo>
                  <a:pt x="488156" y="302419"/>
                </a:lnTo>
                <a:lnTo>
                  <a:pt x="273843" y="342900"/>
                </a:lnTo>
                <a:lnTo>
                  <a:pt x="104775" y="378619"/>
                </a:lnTo>
                <a:lnTo>
                  <a:pt x="0" y="400050"/>
                </a:lnTo>
                <a:lnTo>
                  <a:pt x="7143" y="192882"/>
                </a:lnTo>
                <a:lnTo>
                  <a:pt x="459581" y="138113"/>
                </a:lnTo>
                <a:lnTo>
                  <a:pt x="511968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C6567A-2EB1-41A0-BBD8-9BEEFA79C6CB}"/>
              </a:ext>
            </a:extLst>
          </p:cNvPr>
          <p:cNvGrpSpPr/>
          <p:nvPr/>
        </p:nvGrpSpPr>
        <p:grpSpPr>
          <a:xfrm>
            <a:off x="2967037" y="1443038"/>
            <a:ext cx="4110037" cy="4498975"/>
            <a:chOff x="3119438" y="1595438"/>
            <a:chExt cx="4110037" cy="4498975"/>
          </a:xfrm>
        </p:grpSpPr>
        <p:sp>
          <p:nvSpPr>
            <p:cNvPr id="15" name="フリーフォーム 118">
              <a:extLst>
                <a:ext uri="{FF2B5EF4-FFF2-40B4-BE49-F238E27FC236}">
                  <a16:creationId xmlns:a16="http://schemas.microsoft.com/office/drawing/2014/main" id="{B38206EA-4048-4B0A-AD5F-4F13AB1D4BD8}"/>
                </a:ext>
              </a:extLst>
            </p:cNvPr>
            <p:cNvSpPr/>
            <p:nvPr/>
          </p:nvSpPr>
          <p:spPr>
            <a:xfrm>
              <a:off x="3227388" y="17732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3">
              <a:extLst>
                <a:ext uri="{FF2B5EF4-FFF2-40B4-BE49-F238E27FC236}">
                  <a16:creationId xmlns:a16="http://schemas.microsoft.com/office/drawing/2014/main" id="{159C9179-AD8E-402F-8DAE-5EA2536C00B9}"/>
                </a:ext>
              </a:extLst>
            </p:cNvPr>
            <p:cNvSpPr/>
            <p:nvPr/>
          </p:nvSpPr>
          <p:spPr>
            <a:xfrm>
              <a:off x="3440113" y="28003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5">
              <a:extLst>
                <a:ext uri="{FF2B5EF4-FFF2-40B4-BE49-F238E27FC236}">
                  <a16:creationId xmlns:a16="http://schemas.microsoft.com/office/drawing/2014/main" id="{CB425F98-50E9-461B-9AF1-40714AB232F4}"/>
                </a:ext>
              </a:extLst>
            </p:cNvPr>
            <p:cNvSpPr/>
            <p:nvPr/>
          </p:nvSpPr>
          <p:spPr>
            <a:xfrm>
              <a:off x="4111625" y="35306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0">
              <a:extLst>
                <a:ext uri="{FF2B5EF4-FFF2-40B4-BE49-F238E27FC236}">
                  <a16:creationId xmlns:a16="http://schemas.microsoft.com/office/drawing/2014/main" id="{DBD91BE3-41EE-4905-8007-04EC0DA6B1CF}"/>
                </a:ext>
              </a:extLst>
            </p:cNvPr>
            <p:cNvSpPr/>
            <p:nvPr/>
          </p:nvSpPr>
          <p:spPr>
            <a:xfrm>
              <a:off x="3119438" y="40370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1">
              <a:extLst>
                <a:ext uri="{FF2B5EF4-FFF2-40B4-BE49-F238E27FC236}">
                  <a16:creationId xmlns:a16="http://schemas.microsoft.com/office/drawing/2014/main" id="{1A55E707-0A38-4AB4-B92E-6404D495D797}"/>
                </a:ext>
              </a:extLst>
            </p:cNvPr>
            <p:cNvSpPr/>
            <p:nvPr/>
          </p:nvSpPr>
          <p:spPr>
            <a:xfrm>
              <a:off x="3552825" y="15954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EB0EBA8-521E-4834-BDA6-0F157430D3F8}"/>
                </a:ext>
              </a:extLst>
            </p:cNvPr>
            <p:cNvSpPr/>
            <p:nvPr/>
          </p:nvSpPr>
          <p:spPr>
            <a:xfrm>
              <a:off x="4391025" y="18621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98536EB4-D797-481F-9333-0DDF2846CEF1}"/>
                </a:ext>
              </a:extLst>
            </p:cNvPr>
            <p:cNvSpPr/>
            <p:nvPr/>
          </p:nvSpPr>
          <p:spPr>
            <a:xfrm>
              <a:off x="5400675" y="17891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88F3715B-48D4-4950-B37C-DDD7117B68A1}"/>
                </a:ext>
              </a:extLst>
            </p:cNvPr>
            <p:cNvSpPr/>
            <p:nvPr/>
          </p:nvSpPr>
          <p:spPr>
            <a:xfrm>
              <a:off x="3671888" y="23066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E29EF0B1-FA34-46AB-9E54-01A3DBFBE0D7}"/>
                </a:ext>
              </a:extLst>
            </p:cNvPr>
            <p:cNvSpPr/>
            <p:nvPr/>
          </p:nvSpPr>
          <p:spPr>
            <a:xfrm>
              <a:off x="4743450" y="24923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6">
              <a:extLst>
                <a:ext uri="{FF2B5EF4-FFF2-40B4-BE49-F238E27FC236}">
                  <a16:creationId xmlns:a16="http://schemas.microsoft.com/office/drawing/2014/main" id="{737245D0-1312-4990-BDEC-B6C5D4521025}"/>
                </a:ext>
              </a:extLst>
            </p:cNvPr>
            <p:cNvSpPr/>
            <p:nvPr/>
          </p:nvSpPr>
          <p:spPr>
            <a:xfrm>
              <a:off x="4319588" y="33813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7">
              <a:extLst>
                <a:ext uri="{FF2B5EF4-FFF2-40B4-BE49-F238E27FC236}">
                  <a16:creationId xmlns:a16="http://schemas.microsoft.com/office/drawing/2014/main" id="{5B8867D9-0653-4C7C-98FD-FF4BAB99FDB1}"/>
                </a:ext>
              </a:extLst>
            </p:cNvPr>
            <p:cNvSpPr/>
            <p:nvPr/>
          </p:nvSpPr>
          <p:spPr>
            <a:xfrm>
              <a:off x="4424363" y="38877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8">
              <a:extLst>
                <a:ext uri="{FF2B5EF4-FFF2-40B4-BE49-F238E27FC236}">
                  <a16:creationId xmlns:a16="http://schemas.microsoft.com/office/drawing/2014/main" id="{157760FF-2588-4CCE-AD1A-D788333C39C9}"/>
                </a:ext>
              </a:extLst>
            </p:cNvPr>
            <p:cNvSpPr/>
            <p:nvPr/>
          </p:nvSpPr>
          <p:spPr>
            <a:xfrm>
              <a:off x="4437063" y="43799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9">
              <a:extLst>
                <a:ext uri="{FF2B5EF4-FFF2-40B4-BE49-F238E27FC236}">
                  <a16:creationId xmlns:a16="http://schemas.microsoft.com/office/drawing/2014/main" id="{9EE91178-F948-4323-8068-5CD24889B952}"/>
                </a:ext>
              </a:extLst>
            </p:cNvPr>
            <p:cNvSpPr/>
            <p:nvPr/>
          </p:nvSpPr>
          <p:spPr>
            <a:xfrm>
              <a:off x="4367213" y="49164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39E45E5-28C2-4E2E-AE76-2D12BFA7B3F6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0FC3E8BA-E66F-4794-B3B4-B9CB52D368E1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3">
              <a:extLst>
                <a:ext uri="{FF2B5EF4-FFF2-40B4-BE49-F238E27FC236}">
                  <a16:creationId xmlns:a16="http://schemas.microsoft.com/office/drawing/2014/main" id="{545E0948-F83A-431D-8F8C-69BDEB232BF9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5">
              <a:extLst>
                <a:ext uri="{FF2B5EF4-FFF2-40B4-BE49-F238E27FC236}">
                  <a16:creationId xmlns:a16="http://schemas.microsoft.com/office/drawing/2014/main" id="{97CA19EE-74FD-4019-8075-28E96336438E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50290901-750B-4D1B-A8B7-1612E810A8D2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EBB387AB-AAC9-4AB9-8633-A804EF8E7342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9">
              <a:extLst>
                <a:ext uri="{FF2B5EF4-FFF2-40B4-BE49-F238E27FC236}">
                  <a16:creationId xmlns:a16="http://schemas.microsoft.com/office/drawing/2014/main" id="{AF427EF6-D8FA-464C-96CD-632E0330AAB5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0">
              <a:extLst>
                <a:ext uri="{FF2B5EF4-FFF2-40B4-BE49-F238E27FC236}">
                  <a16:creationId xmlns:a16="http://schemas.microsoft.com/office/drawing/2014/main" id="{14D4CBC5-6A2C-4BE5-9333-C77F004F6EA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9E9BDAC2-F780-4273-BAC6-60FE2FC39BA5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4">
              <a:extLst>
                <a:ext uri="{FF2B5EF4-FFF2-40B4-BE49-F238E27FC236}">
                  <a16:creationId xmlns:a16="http://schemas.microsoft.com/office/drawing/2014/main" id="{626AF5F3-D8D0-4F8E-B1AF-6F21D5FC4D07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6">
              <a:extLst>
                <a:ext uri="{FF2B5EF4-FFF2-40B4-BE49-F238E27FC236}">
                  <a16:creationId xmlns:a16="http://schemas.microsoft.com/office/drawing/2014/main" id="{B90037BD-4B72-4BD4-8525-35C506514855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7">
              <a:extLst>
                <a:ext uri="{FF2B5EF4-FFF2-40B4-BE49-F238E27FC236}">
                  <a16:creationId xmlns:a16="http://schemas.microsoft.com/office/drawing/2014/main" id="{A15E9637-457D-4C30-B54D-EA43935672FD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C4FB04E3-10A1-4076-9260-924AE734AC2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5DEAE66C-19D9-4F26-8929-EC88CDFF4A6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8978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D8D0A4-7A00-4579-A397-EE230C5C5CFC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44B894D-E104-B74C-8396-C5DBFB36F4BF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E76D3C72-C35F-F346-8EEE-144B2EB941EF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B8EEFB1-393A-DA4B-B8ED-D4B4177AD58F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620CDE77-CEAC-4142-8772-51425CCA50B0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6B8D3ACD-0CCB-8449-8A77-164BEB72AB91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5C7B2467-DF41-4448-914B-0E320126B640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4A45300-96B8-5743-B678-F4EB6AC1E3D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086D81A7-222D-CE4E-84CC-5FFAB4D4145F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13B8ADB6-79EC-E34A-BA91-A966A74FE556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20EE5C29-CCD9-A24C-9801-46A776E33F47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72585FB-666F-3443-8782-651651F5D320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9728FF5-D5FE-2245-B7DA-08207536C04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F5B2AF33-24BF-CD47-8887-6BBAD2827CB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84230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5EB5250-E862-4F40-B045-ECA760D5E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C36400-9ABB-4CAE-8D4F-5A26353EC2C0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E251A61-D999-F741-96AF-BF3990D76683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63ECF3D-F353-9C49-B68C-EEDEA857B9B8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22BE20C-71F6-C841-AD73-DEBFD63107E5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C1119C8-4165-8647-BDEB-B2DEDB5F1078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9D7DE6A-2003-594E-A6F4-BCEB088F1F08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64D863-A57D-1944-BC0C-E978B2EE818A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53D9E76-05F4-0843-A735-267C8BD31922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1DFF2B0-2D65-6447-B363-2858A417C061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E86E0E-A1C3-054B-A783-C8D4DBC71687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3214615-9112-9B49-B5A7-FEF40D99552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6BB468D-C24E-164B-8C68-AB70ACE43BCD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34FD540-87C1-4F4C-B10A-883047DE39B3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6F44E7B-1AB8-FB4C-B4DF-470701BEDC8F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BC16614-EABB-F24F-99B7-D465A0A9FE23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CC60759-4EAE-A745-9569-E4883914586C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205360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5391789-DBB5-CC4E-8F2A-5CE12D76BF0A}"/>
              </a:ext>
            </a:extLst>
          </p:cNvPr>
          <p:cNvSpPr/>
          <p:nvPr/>
        </p:nvSpPr>
        <p:spPr>
          <a:xfrm>
            <a:off x="2846388" y="1687513"/>
            <a:ext cx="1749425" cy="422275"/>
          </a:xfrm>
          <a:custGeom>
            <a:avLst/>
            <a:gdLst>
              <a:gd name="connsiteX0" fmla="*/ 1152525 w 1750219"/>
              <a:gd name="connsiteY0" fmla="*/ 309563 h 421482"/>
              <a:gd name="connsiteX1" fmla="*/ 807244 w 1750219"/>
              <a:gd name="connsiteY1" fmla="*/ 357188 h 421482"/>
              <a:gd name="connsiteX2" fmla="*/ 592931 w 1750219"/>
              <a:gd name="connsiteY2" fmla="*/ 381000 h 421482"/>
              <a:gd name="connsiteX3" fmla="*/ 407194 w 1750219"/>
              <a:gd name="connsiteY3" fmla="*/ 404813 h 421482"/>
              <a:gd name="connsiteX4" fmla="*/ 273844 w 1750219"/>
              <a:gd name="connsiteY4" fmla="*/ 421482 h 421482"/>
              <a:gd name="connsiteX5" fmla="*/ 254794 w 1750219"/>
              <a:gd name="connsiteY5" fmla="*/ 419100 h 421482"/>
              <a:gd name="connsiteX6" fmla="*/ 219075 w 1750219"/>
              <a:gd name="connsiteY6" fmla="*/ 411957 h 421482"/>
              <a:gd name="connsiteX7" fmla="*/ 190500 w 1750219"/>
              <a:gd name="connsiteY7" fmla="*/ 404813 h 421482"/>
              <a:gd name="connsiteX8" fmla="*/ 157162 w 1750219"/>
              <a:gd name="connsiteY8" fmla="*/ 388144 h 421482"/>
              <a:gd name="connsiteX9" fmla="*/ 135731 w 1750219"/>
              <a:gd name="connsiteY9" fmla="*/ 373857 h 421482"/>
              <a:gd name="connsiteX10" fmla="*/ 111919 w 1750219"/>
              <a:gd name="connsiteY10" fmla="*/ 352425 h 421482"/>
              <a:gd name="connsiteX11" fmla="*/ 85725 w 1750219"/>
              <a:gd name="connsiteY11" fmla="*/ 326232 h 421482"/>
              <a:gd name="connsiteX12" fmla="*/ 50006 w 1750219"/>
              <a:gd name="connsiteY12" fmla="*/ 278607 h 421482"/>
              <a:gd name="connsiteX13" fmla="*/ 23812 w 1750219"/>
              <a:gd name="connsiteY13" fmla="*/ 235744 h 421482"/>
              <a:gd name="connsiteX14" fmla="*/ 7144 w 1750219"/>
              <a:gd name="connsiteY14" fmla="*/ 192882 h 421482"/>
              <a:gd name="connsiteX15" fmla="*/ 0 w 1750219"/>
              <a:gd name="connsiteY15" fmla="*/ 171450 h 421482"/>
              <a:gd name="connsiteX16" fmla="*/ 0 w 1750219"/>
              <a:gd name="connsiteY16" fmla="*/ 152400 h 421482"/>
              <a:gd name="connsiteX17" fmla="*/ 4762 w 1750219"/>
              <a:gd name="connsiteY17" fmla="*/ 140494 h 421482"/>
              <a:gd name="connsiteX18" fmla="*/ 14287 w 1750219"/>
              <a:gd name="connsiteY18" fmla="*/ 133350 h 421482"/>
              <a:gd name="connsiteX19" fmla="*/ 26194 w 1750219"/>
              <a:gd name="connsiteY19" fmla="*/ 135732 h 421482"/>
              <a:gd name="connsiteX20" fmla="*/ 40481 w 1750219"/>
              <a:gd name="connsiteY20" fmla="*/ 150019 h 421482"/>
              <a:gd name="connsiteX21" fmla="*/ 61912 w 1750219"/>
              <a:gd name="connsiteY21" fmla="*/ 178594 h 421482"/>
              <a:gd name="connsiteX22" fmla="*/ 83344 w 1750219"/>
              <a:gd name="connsiteY22" fmla="*/ 197644 h 421482"/>
              <a:gd name="connsiteX23" fmla="*/ 116681 w 1750219"/>
              <a:gd name="connsiteY23" fmla="*/ 216694 h 421482"/>
              <a:gd name="connsiteX24" fmla="*/ 145256 w 1750219"/>
              <a:gd name="connsiteY24" fmla="*/ 228600 h 421482"/>
              <a:gd name="connsiteX25" fmla="*/ 178594 w 1750219"/>
              <a:gd name="connsiteY25" fmla="*/ 235744 h 421482"/>
              <a:gd name="connsiteX26" fmla="*/ 238125 w 1750219"/>
              <a:gd name="connsiteY26" fmla="*/ 238125 h 421482"/>
              <a:gd name="connsiteX27" fmla="*/ 400050 w 1750219"/>
              <a:gd name="connsiteY27" fmla="*/ 216694 h 421482"/>
              <a:gd name="connsiteX28" fmla="*/ 714375 w 1750219"/>
              <a:gd name="connsiteY28" fmla="*/ 173832 h 421482"/>
              <a:gd name="connsiteX29" fmla="*/ 1026319 w 1750219"/>
              <a:gd name="connsiteY29" fmla="*/ 126207 h 421482"/>
              <a:gd name="connsiteX30" fmla="*/ 1226344 w 1750219"/>
              <a:gd name="connsiteY30" fmla="*/ 90488 h 421482"/>
              <a:gd name="connsiteX31" fmla="*/ 1378744 w 1750219"/>
              <a:gd name="connsiteY31" fmla="*/ 14288 h 421482"/>
              <a:gd name="connsiteX32" fmla="*/ 1407319 w 1750219"/>
              <a:gd name="connsiteY32" fmla="*/ 0 h 421482"/>
              <a:gd name="connsiteX33" fmla="*/ 1438275 w 1750219"/>
              <a:gd name="connsiteY33" fmla="*/ 2382 h 421482"/>
              <a:gd name="connsiteX34" fmla="*/ 1493044 w 1750219"/>
              <a:gd name="connsiteY34" fmla="*/ 11907 h 421482"/>
              <a:gd name="connsiteX35" fmla="*/ 1578769 w 1750219"/>
              <a:gd name="connsiteY35" fmla="*/ 38100 h 421482"/>
              <a:gd name="connsiteX36" fmla="*/ 1643062 w 1750219"/>
              <a:gd name="connsiteY36" fmla="*/ 61913 h 421482"/>
              <a:gd name="connsiteX37" fmla="*/ 1697831 w 1750219"/>
              <a:gd name="connsiteY37" fmla="*/ 88107 h 421482"/>
              <a:gd name="connsiteX38" fmla="*/ 1716881 w 1750219"/>
              <a:gd name="connsiteY38" fmla="*/ 100013 h 421482"/>
              <a:gd name="connsiteX39" fmla="*/ 1733550 w 1750219"/>
              <a:gd name="connsiteY39" fmla="*/ 114300 h 421482"/>
              <a:gd name="connsiteX40" fmla="*/ 1745456 w 1750219"/>
              <a:gd name="connsiteY40" fmla="*/ 128588 h 421482"/>
              <a:gd name="connsiteX41" fmla="*/ 1750219 w 1750219"/>
              <a:gd name="connsiteY41" fmla="*/ 147638 h 421482"/>
              <a:gd name="connsiteX42" fmla="*/ 1740694 w 1750219"/>
              <a:gd name="connsiteY42" fmla="*/ 176213 h 421482"/>
              <a:gd name="connsiteX43" fmla="*/ 1716881 w 1750219"/>
              <a:gd name="connsiteY43" fmla="*/ 200025 h 421482"/>
              <a:gd name="connsiteX44" fmla="*/ 1669256 w 1750219"/>
              <a:gd name="connsiteY44" fmla="*/ 223838 h 421482"/>
              <a:gd name="connsiteX45" fmla="*/ 1609725 w 1750219"/>
              <a:gd name="connsiteY45" fmla="*/ 245269 h 421482"/>
              <a:gd name="connsiteX46" fmla="*/ 1524000 w 1750219"/>
              <a:gd name="connsiteY46" fmla="*/ 264319 h 421482"/>
              <a:gd name="connsiteX47" fmla="*/ 1373981 w 1750219"/>
              <a:gd name="connsiteY47" fmla="*/ 285750 h 421482"/>
              <a:gd name="connsiteX48" fmla="*/ 1152525 w 1750219"/>
              <a:gd name="connsiteY48" fmla="*/ 30956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0219" h="421482">
                <a:moveTo>
                  <a:pt x="1152525" y="309563"/>
                </a:moveTo>
                <a:lnTo>
                  <a:pt x="807244" y="357188"/>
                </a:lnTo>
                <a:lnTo>
                  <a:pt x="592931" y="381000"/>
                </a:lnTo>
                <a:lnTo>
                  <a:pt x="407194" y="404813"/>
                </a:lnTo>
                <a:lnTo>
                  <a:pt x="273844" y="421482"/>
                </a:lnTo>
                <a:lnTo>
                  <a:pt x="254794" y="419100"/>
                </a:lnTo>
                <a:lnTo>
                  <a:pt x="219075" y="411957"/>
                </a:lnTo>
                <a:lnTo>
                  <a:pt x="190500" y="404813"/>
                </a:lnTo>
                <a:lnTo>
                  <a:pt x="157162" y="388144"/>
                </a:lnTo>
                <a:lnTo>
                  <a:pt x="135731" y="373857"/>
                </a:lnTo>
                <a:lnTo>
                  <a:pt x="111919" y="352425"/>
                </a:lnTo>
                <a:lnTo>
                  <a:pt x="85725" y="326232"/>
                </a:lnTo>
                <a:lnTo>
                  <a:pt x="50006" y="278607"/>
                </a:lnTo>
                <a:lnTo>
                  <a:pt x="23812" y="235744"/>
                </a:lnTo>
                <a:lnTo>
                  <a:pt x="7144" y="192882"/>
                </a:lnTo>
                <a:lnTo>
                  <a:pt x="0" y="171450"/>
                </a:lnTo>
                <a:lnTo>
                  <a:pt x="0" y="152400"/>
                </a:lnTo>
                <a:lnTo>
                  <a:pt x="4762" y="140494"/>
                </a:lnTo>
                <a:lnTo>
                  <a:pt x="14287" y="133350"/>
                </a:lnTo>
                <a:lnTo>
                  <a:pt x="26194" y="135732"/>
                </a:lnTo>
                <a:lnTo>
                  <a:pt x="40481" y="150019"/>
                </a:lnTo>
                <a:lnTo>
                  <a:pt x="61912" y="178594"/>
                </a:lnTo>
                <a:lnTo>
                  <a:pt x="83344" y="197644"/>
                </a:lnTo>
                <a:lnTo>
                  <a:pt x="116681" y="216694"/>
                </a:lnTo>
                <a:lnTo>
                  <a:pt x="145256" y="228600"/>
                </a:lnTo>
                <a:lnTo>
                  <a:pt x="178594" y="235744"/>
                </a:lnTo>
                <a:lnTo>
                  <a:pt x="238125" y="238125"/>
                </a:lnTo>
                <a:lnTo>
                  <a:pt x="400050" y="216694"/>
                </a:lnTo>
                <a:lnTo>
                  <a:pt x="714375" y="173832"/>
                </a:lnTo>
                <a:lnTo>
                  <a:pt x="1026319" y="126207"/>
                </a:lnTo>
                <a:lnTo>
                  <a:pt x="1226344" y="90488"/>
                </a:lnTo>
                <a:lnTo>
                  <a:pt x="1378744" y="14288"/>
                </a:lnTo>
                <a:lnTo>
                  <a:pt x="1407319" y="0"/>
                </a:lnTo>
                <a:lnTo>
                  <a:pt x="1438275" y="2382"/>
                </a:lnTo>
                <a:lnTo>
                  <a:pt x="1493044" y="11907"/>
                </a:lnTo>
                <a:lnTo>
                  <a:pt x="1578769" y="38100"/>
                </a:lnTo>
                <a:lnTo>
                  <a:pt x="1643062" y="61913"/>
                </a:lnTo>
                <a:lnTo>
                  <a:pt x="1697831" y="88107"/>
                </a:lnTo>
                <a:lnTo>
                  <a:pt x="1716881" y="100013"/>
                </a:lnTo>
                <a:lnTo>
                  <a:pt x="1733550" y="114300"/>
                </a:lnTo>
                <a:lnTo>
                  <a:pt x="1745456" y="128588"/>
                </a:lnTo>
                <a:lnTo>
                  <a:pt x="1750219" y="147638"/>
                </a:lnTo>
                <a:lnTo>
                  <a:pt x="1740694" y="176213"/>
                </a:lnTo>
                <a:lnTo>
                  <a:pt x="1716881" y="200025"/>
                </a:lnTo>
                <a:lnTo>
                  <a:pt x="1669256" y="223838"/>
                </a:lnTo>
                <a:lnTo>
                  <a:pt x="1609725" y="245269"/>
                </a:lnTo>
                <a:lnTo>
                  <a:pt x="1524000" y="264319"/>
                </a:lnTo>
                <a:lnTo>
                  <a:pt x="1373981" y="285750"/>
                </a:lnTo>
                <a:lnTo>
                  <a:pt x="11525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B9A9225-FB15-6A46-B4E6-6DA60D769452}"/>
              </a:ext>
            </a:extLst>
          </p:cNvPr>
          <p:cNvSpPr/>
          <p:nvPr/>
        </p:nvSpPr>
        <p:spPr>
          <a:xfrm>
            <a:off x="6176963" y="1728788"/>
            <a:ext cx="827087" cy="631825"/>
          </a:xfrm>
          <a:custGeom>
            <a:avLst/>
            <a:gdLst>
              <a:gd name="connsiteX0" fmla="*/ 516731 w 826293"/>
              <a:gd name="connsiteY0" fmla="*/ 400050 h 631031"/>
              <a:gd name="connsiteX1" fmla="*/ 459581 w 826293"/>
              <a:gd name="connsiteY1" fmla="*/ 333375 h 631031"/>
              <a:gd name="connsiteX2" fmla="*/ 411956 w 826293"/>
              <a:gd name="connsiteY2" fmla="*/ 285750 h 631031"/>
              <a:gd name="connsiteX3" fmla="*/ 352425 w 826293"/>
              <a:gd name="connsiteY3" fmla="*/ 235743 h 631031"/>
              <a:gd name="connsiteX4" fmla="*/ 280987 w 826293"/>
              <a:gd name="connsiteY4" fmla="*/ 188118 h 631031"/>
              <a:gd name="connsiteX5" fmla="*/ 197643 w 826293"/>
              <a:gd name="connsiteY5" fmla="*/ 142875 h 631031"/>
              <a:gd name="connsiteX6" fmla="*/ 119062 w 826293"/>
              <a:gd name="connsiteY6" fmla="*/ 104775 h 631031"/>
              <a:gd name="connsiteX7" fmla="*/ 33337 w 826293"/>
              <a:gd name="connsiteY7" fmla="*/ 69056 h 631031"/>
              <a:gd name="connsiteX8" fmla="*/ 11906 w 826293"/>
              <a:gd name="connsiteY8" fmla="*/ 61912 h 631031"/>
              <a:gd name="connsiteX9" fmla="*/ 2381 w 826293"/>
              <a:gd name="connsiteY9" fmla="*/ 52387 h 631031"/>
              <a:gd name="connsiteX10" fmla="*/ 0 w 826293"/>
              <a:gd name="connsiteY10" fmla="*/ 33337 h 631031"/>
              <a:gd name="connsiteX11" fmla="*/ 2381 w 826293"/>
              <a:gd name="connsiteY11" fmla="*/ 21431 h 631031"/>
              <a:gd name="connsiteX12" fmla="*/ 19050 w 826293"/>
              <a:gd name="connsiteY12" fmla="*/ 4762 h 631031"/>
              <a:gd name="connsiteX13" fmla="*/ 42862 w 826293"/>
              <a:gd name="connsiteY13" fmla="*/ 0 h 631031"/>
              <a:gd name="connsiteX14" fmla="*/ 166687 w 826293"/>
              <a:gd name="connsiteY14" fmla="*/ 7143 h 631031"/>
              <a:gd name="connsiteX15" fmla="*/ 321468 w 826293"/>
              <a:gd name="connsiteY15" fmla="*/ 26193 h 631031"/>
              <a:gd name="connsiteX16" fmla="*/ 409575 w 826293"/>
              <a:gd name="connsiteY16" fmla="*/ 47625 h 631031"/>
              <a:gd name="connsiteX17" fmla="*/ 500062 w 826293"/>
              <a:gd name="connsiteY17" fmla="*/ 76200 h 631031"/>
              <a:gd name="connsiteX18" fmla="*/ 590550 w 826293"/>
              <a:gd name="connsiteY18" fmla="*/ 109537 h 631031"/>
              <a:gd name="connsiteX19" fmla="*/ 642937 w 826293"/>
              <a:gd name="connsiteY19" fmla="*/ 130968 h 631031"/>
              <a:gd name="connsiteX20" fmla="*/ 697706 w 826293"/>
              <a:gd name="connsiteY20" fmla="*/ 188118 h 631031"/>
              <a:gd name="connsiteX21" fmla="*/ 742950 w 826293"/>
              <a:gd name="connsiteY21" fmla="*/ 252412 h 631031"/>
              <a:gd name="connsiteX22" fmla="*/ 781050 w 826293"/>
              <a:gd name="connsiteY22" fmla="*/ 309562 h 631031"/>
              <a:gd name="connsiteX23" fmla="*/ 807243 w 826293"/>
              <a:gd name="connsiteY23" fmla="*/ 369093 h 631031"/>
              <a:gd name="connsiteX24" fmla="*/ 821531 w 826293"/>
              <a:gd name="connsiteY24" fmla="*/ 416718 h 631031"/>
              <a:gd name="connsiteX25" fmla="*/ 826293 w 826293"/>
              <a:gd name="connsiteY25" fmla="*/ 488156 h 631031"/>
              <a:gd name="connsiteX26" fmla="*/ 821531 w 826293"/>
              <a:gd name="connsiteY26" fmla="*/ 545306 h 631031"/>
              <a:gd name="connsiteX27" fmla="*/ 802481 w 826293"/>
              <a:gd name="connsiteY27" fmla="*/ 588168 h 631031"/>
              <a:gd name="connsiteX28" fmla="*/ 776287 w 826293"/>
              <a:gd name="connsiteY28" fmla="*/ 609600 h 631031"/>
              <a:gd name="connsiteX29" fmla="*/ 745331 w 826293"/>
              <a:gd name="connsiteY29" fmla="*/ 623887 h 631031"/>
              <a:gd name="connsiteX30" fmla="*/ 716756 w 826293"/>
              <a:gd name="connsiteY30" fmla="*/ 631031 h 631031"/>
              <a:gd name="connsiteX31" fmla="*/ 692943 w 826293"/>
              <a:gd name="connsiteY31" fmla="*/ 631031 h 631031"/>
              <a:gd name="connsiteX32" fmla="*/ 673893 w 826293"/>
              <a:gd name="connsiteY32" fmla="*/ 621506 h 631031"/>
              <a:gd name="connsiteX33" fmla="*/ 638175 w 826293"/>
              <a:gd name="connsiteY33" fmla="*/ 588168 h 631031"/>
              <a:gd name="connsiteX34" fmla="*/ 609600 w 826293"/>
              <a:gd name="connsiteY34" fmla="*/ 554831 h 631031"/>
              <a:gd name="connsiteX35" fmla="*/ 576262 w 826293"/>
              <a:gd name="connsiteY35" fmla="*/ 504825 h 631031"/>
              <a:gd name="connsiteX36" fmla="*/ 559593 w 826293"/>
              <a:gd name="connsiteY36" fmla="*/ 461962 h 631031"/>
              <a:gd name="connsiteX37" fmla="*/ 516731 w 826293"/>
              <a:gd name="connsiteY37" fmla="*/ 400050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26293" h="631031">
                <a:moveTo>
                  <a:pt x="516731" y="400050"/>
                </a:moveTo>
                <a:lnTo>
                  <a:pt x="459581" y="333375"/>
                </a:lnTo>
                <a:lnTo>
                  <a:pt x="411956" y="285750"/>
                </a:lnTo>
                <a:lnTo>
                  <a:pt x="352425" y="235743"/>
                </a:lnTo>
                <a:lnTo>
                  <a:pt x="280987" y="188118"/>
                </a:lnTo>
                <a:lnTo>
                  <a:pt x="197643" y="142875"/>
                </a:lnTo>
                <a:lnTo>
                  <a:pt x="119062" y="104775"/>
                </a:lnTo>
                <a:lnTo>
                  <a:pt x="33337" y="69056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3337"/>
                </a:lnTo>
                <a:lnTo>
                  <a:pt x="2381" y="21431"/>
                </a:lnTo>
                <a:lnTo>
                  <a:pt x="19050" y="4762"/>
                </a:lnTo>
                <a:lnTo>
                  <a:pt x="42862" y="0"/>
                </a:lnTo>
                <a:lnTo>
                  <a:pt x="166687" y="7143"/>
                </a:lnTo>
                <a:lnTo>
                  <a:pt x="321468" y="26193"/>
                </a:lnTo>
                <a:lnTo>
                  <a:pt x="409575" y="47625"/>
                </a:lnTo>
                <a:lnTo>
                  <a:pt x="500062" y="76200"/>
                </a:lnTo>
                <a:lnTo>
                  <a:pt x="590550" y="109537"/>
                </a:lnTo>
                <a:lnTo>
                  <a:pt x="642937" y="130968"/>
                </a:lnTo>
                <a:lnTo>
                  <a:pt x="697706" y="188118"/>
                </a:lnTo>
                <a:lnTo>
                  <a:pt x="742950" y="252412"/>
                </a:lnTo>
                <a:lnTo>
                  <a:pt x="781050" y="309562"/>
                </a:lnTo>
                <a:lnTo>
                  <a:pt x="807243" y="369093"/>
                </a:lnTo>
                <a:lnTo>
                  <a:pt x="821531" y="416718"/>
                </a:lnTo>
                <a:lnTo>
                  <a:pt x="826293" y="488156"/>
                </a:lnTo>
                <a:lnTo>
                  <a:pt x="821531" y="545306"/>
                </a:lnTo>
                <a:lnTo>
                  <a:pt x="802481" y="588168"/>
                </a:lnTo>
                <a:lnTo>
                  <a:pt x="776287" y="609600"/>
                </a:lnTo>
                <a:lnTo>
                  <a:pt x="745331" y="623887"/>
                </a:lnTo>
                <a:lnTo>
                  <a:pt x="716756" y="631031"/>
                </a:lnTo>
                <a:lnTo>
                  <a:pt x="692943" y="631031"/>
                </a:lnTo>
                <a:lnTo>
                  <a:pt x="673893" y="621506"/>
                </a:lnTo>
                <a:lnTo>
                  <a:pt x="638175" y="588168"/>
                </a:lnTo>
                <a:lnTo>
                  <a:pt x="609600" y="554831"/>
                </a:lnTo>
                <a:lnTo>
                  <a:pt x="576262" y="504825"/>
                </a:lnTo>
                <a:lnTo>
                  <a:pt x="559593" y="461962"/>
                </a:lnTo>
                <a:lnTo>
                  <a:pt x="51673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5B80B3-C828-1F45-B959-1BAFB846959D}"/>
              </a:ext>
            </a:extLst>
          </p:cNvPr>
          <p:cNvSpPr/>
          <p:nvPr/>
        </p:nvSpPr>
        <p:spPr>
          <a:xfrm rot="16200000">
            <a:off x="2151857" y="2369344"/>
            <a:ext cx="2114550" cy="1328737"/>
          </a:xfrm>
          <a:custGeom>
            <a:avLst/>
            <a:gdLst>
              <a:gd name="connsiteX0" fmla="*/ 695325 w 2114550"/>
              <a:gd name="connsiteY0" fmla="*/ 714375 h 1328738"/>
              <a:gd name="connsiteX1" fmla="*/ 497681 w 2114550"/>
              <a:gd name="connsiteY1" fmla="*/ 554832 h 1328738"/>
              <a:gd name="connsiteX2" fmla="*/ 392906 w 2114550"/>
              <a:gd name="connsiteY2" fmla="*/ 461963 h 1328738"/>
              <a:gd name="connsiteX3" fmla="*/ 257175 w 2114550"/>
              <a:gd name="connsiteY3" fmla="*/ 335757 h 1328738"/>
              <a:gd name="connsiteX4" fmla="*/ 142875 w 2114550"/>
              <a:gd name="connsiteY4" fmla="*/ 214313 h 1328738"/>
              <a:gd name="connsiteX5" fmla="*/ 69056 w 2114550"/>
              <a:gd name="connsiteY5" fmla="*/ 128588 h 1328738"/>
              <a:gd name="connsiteX6" fmla="*/ 14288 w 2114550"/>
              <a:gd name="connsiteY6" fmla="*/ 66675 h 1328738"/>
              <a:gd name="connsiteX7" fmla="*/ 2381 w 2114550"/>
              <a:gd name="connsiteY7" fmla="*/ 42863 h 1328738"/>
              <a:gd name="connsiteX8" fmla="*/ 0 w 2114550"/>
              <a:gd name="connsiteY8" fmla="*/ 19050 h 1328738"/>
              <a:gd name="connsiteX9" fmla="*/ 4763 w 2114550"/>
              <a:gd name="connsiteY9" fmla="*/ 4763 h 1328738"/>
              <a:gd name="connsiteX10" fmla="*/ 23813 w 2114550"/>
              <a:gd name="connsiteY10" fmla="*/ 0 h 1328738"/>
              <a:gd name="connsiteX11" fmla="*/ 52388 w 2114550"/>
              <a:gd name="connsiteY11" fmla="*/ 7144 h 1328738"/>
              <a:gd name="connsiteX12" fmla="*/ 126206 w 2114550"/>
              <a:gd name="connsiteY12" fmla="*/ 73819 h 1328738"/>
              <a:gd name="connsiteX13" fmla="*/ 200025 w 2114550"/>
              <a:gd name="connsiteY13" fmla="*/ 142875 h 1328738"/>
              <a:gd name="connsiteX14" fmla="*/ 307181 w 2114550"/>
              <a:gd name="connsiteY14" fmla="*/ 230982 h 1328738"/>
              <a:gd name="connsiteX15" fmla="*/ 545306 w 2114550"/>
              <a:gd name="connsiteY15" fmla="*/ 407194 h 1328738"/>
              <a:gd name="connsiteX16" fmla="*/ 721519 w 2114550"/>
              <a:gd name="connsiteY16" fmla="*/ 521494 h 1328738"/>
              <a:gd name="connsiteX17" fmla="*/ 900113 w 2114550"/>
              <a:gd name="connsiteY17" fmla="*/ 628650 h 1328738"/>
              <a:gd name="connsiteX18" fmla="*/ 1047750 w 2114550"/>
              <a:gd name="connsiteY18" fmla="*/ 707232 h 1328738"/>
              <a:gd name="connsiteX19" fmla="*/ 1243013 w 2114550"/>
              <a:gd name="connsiteY19" fmla="*/ 800100 h 1328738"/>
              <a:gd name="connsiteX20" fmla="*/ 1452563 w 2114550"/>
              <a:gd name="connsiteY20" fmla="*/ 892969 h 1328738"/>
              <a:gd name="connsiteX21" fmla="*/ 1564481 w 2114550"/>
              <a:gd name="connsiteY21" fmla="*/ 935832 h 1328738"/>
              <a:gd name="connsiteX22" fmla="*/ 1676400 w 2114550"/>
              <a:gd name="connsiteY22" fmla="*/ 971550 h 1328738"/>
              <a:gd name="connsiteX23" fmla="*/ 1754981 w 2114550"/>
              <a:gd name="connsiteY23" fmla="*/ 990600 h 1328738"/>
              <a:gd name="connsiteX24" fmla="*/ 1790700 w 2114550"/>
              <a:gd name="connsiteY24" fmla="*/ 995363 h 1328738"/>
              <a:gd name="connsiteX25" fmla="*/ 1826419 w 2114550"/>
              <a:gd name="connsiteY25" fmla="*/ 995363 h 1328738"/>
              <a:gd name="connsiteX26" fmla="*/ 1878806 w 2114550"/>
              <a:gd name="connsiteY26" fmla="*/ 995363 h 1328738"/>
              <a:gd name="connsiteX27" fmla="*/ 1933575 w 2114550"/>
              <a:gd name="connsiteY27" fmla="*/ 988219 h 1328738"/>
              <a:gd name="connsiteX28" fmla="*/ 1976438 w 2114550"/>
              <a:gd name="connsiteY28" fmla="*/ 976313 h 1328738"/>
              <a:gd name="connsiteX29" fmla="*/ 2085975 w 2114550"/>
              <a:gd name="connsiteY29" fmla="*/ 895350 h 1328738"/>
              <a:gd name="connsiteX30" fmla="*/ 2114550 w 2114550"/>
              <a:gd name="connsiteY30" fmla="*/ 1071563 h 1328738"/>
              <a:gd name="connsiteX31" fmla="*/ 1976438 w 2114550"/>
              <a:gd name="connsiteY31" fmla="*/ 1193007 h 1328738"/>
              <a:gd name="connsiteX32" fmla="*/ 1907381 w 2114550"/>
              <a:gd name="connsiteY32" fmla="*/ 1252538 h 1328738"/>
              <a:gd name="connsiteX33" fmla="*/ 1807369 w 2114550"/>
              <a:gd name="connsiteY33" fmla="*/ 1328738 h 1328738"/>
              <a:gd name="connsiteX34" fmla="*/ 1790700 w 2114550"/>
              <a:gd name="connsiteY34" fmla="*/ 1328738 h 1328738"/>
              <a:gd name="connsiteX35" fmla="*/ 1747838 w 2114550"/>
              <a:gd name="connsiteY35" fmla="*/ 1316832 h 1328738"/>
              <a:gd name="connsiteX36" fmla="*/ 1693069 w 2114550"/>
              <a:gd name="connsiteY36" fmla="*/ 1295400 h 1328738"/>
              <a:gd name="connsiteX37" fmla="*/ 1662113 w 2114550"/>
              <a:gd name="connsiteY37" fmla="*/ 1276350 h 1328738"/>
              <a:gd name="connsiteX38" fmla="*/ 1624013 w 2114550"/>
              <a:gd name="connsiteY38" fmla="*/ 1245394 h 1328738"/>
              <a:gd name="connsiteX39" fmla="*/ 1593056 w 2114550"/>
              <a:gd name="connsiteY39" fmla="*/ 1226344 h 1328738"/>
              <a:gd name="connsiteX40" fmla="*/ 1388269 w 2114550"/>
              <a:gd name="connsiteY40" fmla="*/ 1135857 h 1328738"/>
              <a:gd name="connsiteX41" fmla="*/ 1212056 w 2114550"/>
              <a:gd name="connsiteY41" fmla="*/ 1050132 h 1328738"/>
              <a:gd name="connsiteX42" fmla="*/ 1088231 w 2114550"/>
              <a:gd name="connsiteY42" fmla="*/ 995363 h 1328738"/>
              <a:gd name="connsiteX43" fmla="*/ 945356 w 2114550"/>
              <a:gd name="connsiteY43" fmla="*/ 897732 h 1328738"/>
              <a:gd name="connsiteX44" fmla="*/ 695325 w 2114550"/>
              <a:gd name="connsiteY44" fmla="*/ 71437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14550" h="1328738">
                <a:moveTo>
                  <a:pt x="695325" y="714375"/>
                </a:moveTo>
                <a:lnTo>
                  <a:pt x="497681" y="554832"/>
                </a:lnTo>
                <a:lnTo>
                  <a:pt x="392906" y="461963"/>
                </a:lnTo>
                <a:lnTo>
                  <a:pt x="257175" y="335757"/>
                </a:lnTo>
                <a:lnTo>
                  <a:pt x="142875" y="214313"/>
                </a:lnTo>
                <a:lnTo>
                  <a:pt x="69056" y="128588"/>
                </a:lnTo>
                <a:lnTo>
                  <a:pt x="14288" y="66675"/>
                </a:lnTo>
                <a:lnTo>
                  <a:pt x="2381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52388" y="7144"/>
                </a:lnTo>
                <a:lnTo>
                  <a:pt x="126206" y="73819"/>
                </a:lnTo>
                <a:lnTo>
                  <a:pt x="200025" y="142875"/>
                </a:lnTo>
                <a:lnTo>
                  <a:pt x="307181" y="230982"/>
                </a:lnTo>
                <a:lnTo>
                  <a:pt x="545306" y="407194"/>
                </a:lnTo>
                <a:lnTo>
                  <a:pt x="721519" y="521494"/>
                </a:lnTo>
                <a:lnTo>
                  <a:pt x="900113" y="628650"/>
                </a:lnTo>
                <a:lnTo>
                  <a:pt x="1047750" y="707232"/>
                </a:lnTo>
                <a:lnTo>
                  <a:pt x="1243013" y="800100"/>
                </a:lnTo>
                <a:lnTo>
                  <a:pt x="1452563" y="892969"/>
                </a:lnTo>
                <a:lnTo>
                  <a:pt x="1564481" y="935832"/>
                </a:lnTo>
                <a:lnTo>
                  <a:pt x="1676400" y="971550"/>
                </a:lnTo>
                <a:lnTo>
                  <a:pt x="1754981" y="990600"/>
                </a:lnTo>
                <a:lnTo>
                  <a:pt x="1790700" y="995363"/>
                </a:lnTo>
                <a:lnTo>
                  <a:pt x="1826419" y="995363"/>
                </a:lnTo>
                <a:lnTo>
                  <a:pt x="1878806" y="995363"/>
                </a:lnTo>
                <a:lnTo>
                  <a:pt x="1933575" y="988219"/>
                </a:lnTo>
                <a:lnTo>
                  <a:pt x="1976438" y="976313"/>
                </a:lnTo>
                <a:lnTo>
                  <a:pt x="2085975" y="895350"/>
                </a:lnTo>
                <a:lnTo>
                  <a:pt x="2114550" y="1071563"/>
                </a:lnTo>
                <a:lnTo>
                  <a:pt x="1976438" y="1193007"/>
                </a:lnTo>
                <a:lnTo>
                  <a:pt x="1907381" y="1252538"/>
                </a:lnTo>
                <a:lnTo>
                  <a:pt x="1807369" y="1328738"/>
                </a:lnTo>
                <a:lnTo>
                  <a:pt x="1790700" y="1328738"/>
                </a:lnTo>
                <a:lnTo>
                  <a:pt x="1747838" y="1316832"/>
                </a:lnTo>
                <a:lnTo>
                  <a:pt x="1693069" y="1295400"/>
                </a:lnTo>
                <a:lnTo>
                  <a:pt x="1662113" y="1276350"/>
                </a:lnTo>
                <a:lnTo>
                  <a:pt x="1624013" y="1245394"/>
                </a:lnTo>
                <a:lnTo>
                  <a:pt x="1593056" y="1226344"/>
                </a:lnTo>
                <a:lnTo>
                  <a:pt x="1388269" y="1135857"/>
                </a:lnTo>
                <a:lnTo>
                  <a:pt x="1212056" y="1050132"/>
                </a:lnTo>
                <a:lnTo>
                  <a:pt x="1088231" y="995363"/>
                </a:lnTo>
                <a:lnTo>
                  <a:pt x="945356" y="897732"/>
                </a:lnTo>
                <a:lnTo>
                  <a:pt x="695325" y="714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39DACE-061E-804F-8A5B-408381B5688A}"/>
              </a:ext>
            </a:extLst>
          </p:cNvPr>
          <p:cNvSpPr/>
          <p:nvPr/>
        </p:nvSpPr>
        <p:spPr>
          <a:xfrm>
            <a:off x="3452813" y="2760663"/>
            <a:ext cx="1060450" cy="334962"/>
          </a:xfrm>
          <a:custGeom>
            <a:avLst/>
            <a:gdLst>
              <a:gd name="connsiteX0" fmla="*/ 364331 w 1059656"/>
              <a:gd name="connsiteY0" fmla="*/ 221456 h 335756"/>
              <a:gd name="connsiteX1" fmla="*/ 0 w 1059656"/>
              <a:gd name="connsiteY1" fmla="*/ 250031 h 335756"/>
              <a:gd name="connsiteX2" fmla="*/ 64293 w 1059656"/>
              <a:gd name="connsiteY2" fmla="*/ 90487 h 335756"/>
              <a:gd name="connsiteX3" fmla="*/ 192881 w 1059656"/>
              <a:gd name="connsiteY3" fmla="*/ 83344 h 335756"/>
              <a:gd name="connsiteX4" fmla="*/ 388143 w 1059656"/>
              <a:gd name="connsiteY4" fmla="*/ 57150 h 335756"/>
              <a:gd name="connsiteX5" fmla="*/ 650081 w 1059656"/>
              <a:gd name="connsiteY5" fmla="*/ 19050 h 335756"/>
              <a:gd name="connsiteX6" fmla="*/ 754856 w 1059656"/>
              <a:gd name="connsiteY6" fmla="*/ 0 h 335756"/>
              <a:gd name="connsiteX7" fmla="*/ 790575 w 1059656"/>
              <a:gd name="connsiteY7" fmla="*/ 11906 h 335756"/>
              <a:gd name="connsiteX8" fmla="*/ 833437 w 1059656"/>
              <a:gd name="connsiteY8" fmla="*/ 30956 h 335756"/>
              <a:gd name="connsiteX9" fmla="*/ 878681 w 1059656"/>
              <a:gd name="connsiteY9" fmla="*/ 61912 h 335756"/>
              <a:gd name="connsiteX10" fmla="*/ 919162 w 1059656"/>
              <a:gd name="connsiteY10" fmla="*/ 95250 h 335756"/>
              <a:gd name="connsiteX11" fmla="*/ 940593 w 1059656"/>
              <a:gd name="connsiteY11" fmla="*/ 111919 h 335756"/>
              <a:gd name="connsiteX12" fmla="*/ 990600 w 1059656"/>
              <a:gd name="connsiteY12" fmla="*/ 150019 h 335756"/>
              <a:gd name="connsiteX13" fmla="*/ 1026318 w 1059656"/>
              <a:gd name="connsiteY13" fmla="*/ 178594 h 335756"/>
              <a:gd name="connsiteX14" fmla="*/ 1045368 w 1059656"/>
              <a:gd name="connsiteY14" fmla="*/ 195262 h 335756"/>
              <a:gd name="connsiteX15" fmla="*/ 1054893 w 1059656"/>
              <a:gd name="connsiteY15" fmla="*/ 211931 h 335756"/>
              <a:gd name="connsiteX16" fmla="*/ 1059656 w 1059656"/>
              <a:gd name="connsiteY16" fmla="*/ 233362 h 335756"/>
              <a:gd name="connsiteX17" fmla="*/ 1052512 w 1059656"/>
              <a:gd name="connsiteY17" fmla="*/ 269081 h 335756"/>
              <a:gd name="connsiteX18" fmla="*/ 1026318 w 1059656"/>
              <a:gd name="connsiteY18" fmla="*/ 304800 h 335756"/>
              <a:gd name="connsiteX19" fmla="*/ 1000125 w 1059656"/>
              <a:gd name="connsiteY19" fmla="*/ 335756 h 335756"/>
              <a:gd name="connsiteX20" fmla="*/ 685800 w 1059656"/>
              <a:gd name="connsiteY20" fmla="*/ 245269 h 335756"/>
              <a:gd name="connsiteX21" fmla="*/ 671512 w 1059656"/>
              <a:gd name="connsiteY21" fmla="*/ 228600 h 335756"/>
              <a:gd name="connsiteX22" fmla="*/ 652462 w 1059656"/>
              <a:gd name="connsiteY22" fmla="*/ 211931 h 335756"/>
              <a:gd name="connsiteX23" fmla="*/ 626268 w 1059656"/>
              <a:gd name="connsiteY23" fmla="*/ 202406 h 335756"/>
              <a:gd name="connsiteX24" fmla="*/ 364331 w 1059656"/>
              <a:gd name="connsiteY24" fmla="*/ 221456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59656" h="335756">
                <a:moveTo>
                  <a:pt x="364331" y="221456"/>
                </a:moveTo>
                <a:lnTo>
                  <a:pt x="0" y="250031"/>
                </a:lnTo>
                <a:lnTo>
                  <a:pt x="64293" y="90487"/>
                </a:lnTo>
                <a:lnTo>
                  <a:pt x="192881" y="83344"/>
                </a:lnTo>
                <a:lnTo>
                  <a:pt x="388143" y="57150"/>
                </a:lnTo>
                <a:lnTo>
                  <a:pt x="650081" y="19050"/>
                </a:lnTo>
                <a:lnTo>
                  <a:pt x="754856" y="0"/>
                </a:lnTo>
                <a:lnTo>
                  <a:pt x="790575" y="11906"/>
                </a:lnTo>
                <a:lnTo>
                  <a:pt x="833437" y="30956"/>
                </a:lnTo>
                <a:lnTo>
                  <a:pt x="878681" y="61912"/>
                </a:lnTo>
                <a:lnTo>
                  <a:pt x="919162" y="95250"/>
                </a:lnTo>
                <a:lnTo>
                  <a:pt x="940593" y="111919"/>
                </a:lnTo>
                <a:lnTo>
                  <a:pt x="990600" y="150019"/>
                </a:lnTo>
                <a:lnTo>
                  <a:pt x="1026318" y="178594"/>
                </a:lnTo>
                <a:lnTo>
                  <a:pt x="1045368" y="195262"/>
                </a:lnTo>
                <a:lnTo>
                  <a:pt x="1054893" y="211931"/>
                </a:lnTo>
                <a:lnTo>
                  <a:pt x="1059656" y="233362"/>
                </a:lnTo>
                <a:lnTo>
                  <a:pt x="1052512" y="269081"/>
                </a:lnTo>
                <a:lnTo>
                  <a:pt x="1026318" y="304800"/>
                </a:lnTo>
                <a:lnTo>
                  <a:pt x="1000125" y="335756"/>
                </a:lnTo>
                <a:lnTo>
                  <a:pt x="685800" y="245269"/>
                </a:lnTo>
                <a:lnTo>
                  <a:pt x="671512" y="228600"/>
                </a:lnTo>
                <a:lnTo>
                  <a:pt x="652462" y="211931"/>
                </a:lnTo>
                <a:lnTo>
                  <a:pt x="626268" y="202406"/>
                </a:lnTo>
                <a:lnTo>
                  <a:pt x="364331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3EA796-9D2E-724F-B71B-F1FB5EB50FA3}"/>
              </a:ext>
            </a:extLst>
          </p:cNvPr>
          <p:cNvSpPr/>
          <p:nvPr/>
        </p:nvSpPr>
        <p:spPr>
          <a:xfrm rot="16200000">
            <a:off x="2004219" y="3394869"/>
            <a:ext cx="2933700" cy="1995488"/>
          </a:xfrm>
          <a:custGeom>
            <a:avLst/>
            <a:gdLst>
              <a:gd name="connsiteX0" fmla="*/ 1461455 w 2933480"/>
              <a:gd name="connsiteY0" fmla="*/ 1453526 h 1995295"/>
              <a:gd name="connsiteX1" fmla="*/ 1205105 w 2933480"/>
              <a:gd name="connsiteY1" fmla="*/ 1294960 h 1995295"/>
              <a:gd name="connsiteX2" fmla="*/ 1012183 w 2933480"/>
              <a:gd name="connsiteY2" fmla="*/ 1157536 h 1995295"/>
              <a:gd name="connsiteX3" fmla="*/ 872116 w 2933480"/>
              <a:gd name="connsiteY3" fmla="*/ 1046539 h 1995295"/>
              <a:gd name="connsiteX4" fmla="*/ 710907 w 2933480"/>
              <a:gd name="connsiteY4" fmla="*/ 911758 h 1995295"/>
              <a:gd name="connsiteX5" fmla="*/ 544412 w 2933480"/>
              <a:gd name="connsiteY5" fmla="*/ 742620 h 1995295"/>
              <a:gd name="connsiteX6" fmla="*/ 425487 w 2933480"/>
              <a:gd name="connsiteY6" fmla="*/ 615767 h 1995295"/>
              <a:gd name="connsiteX7" fmla="*/ 298634 w 2933480"/>
              <a:gd name="connsiteY7" fmla="*/ 467771 h 1995295"/>
              <a:gd name="connsiteX8" fmla="*/ 216708 w 2933480"/>
              <a:gd name="connsiteY8" fmla="*/ 359418 h 1995295"/>
              <a:gd name="connsiteX9" fmla="*/ 116282 w 2933480"/>
              <a:gd name="connsiteY9" fmla="*/ 224636 h 1995295"/>
              <a:gd name="connsiteX10" fmla="*/ 63427 w 2933480"/>
              <a:gd name="connsiteY10" fmla="*/ 145353 h 1995295"/>
              <a:gd name="connsiteX11" fmla="*/ 10571 w 2933480"/>
              <a:gd name="connsiteY11" fmla="*/ 55499 h 1995295"/>
              <a:gd name="connsiteX12" fmla="*/ 0 w 2933480"/>
              <a:gd name="connsiteY12" fmla="*/ 31714 h 1995295"/>
              <a:gd name="connsiteX13" fmla="*/ 0 w 2933480"/>
              <a:gd name="connsiteY13" fmla="*/ 15857 h 1995295"/>
              <a:gd name="connsiteX14" fmla="*/ 2643 w 2933480"/>
              <a:gd name="connsiteY14" fmla="*/ 5286 h 1995295"/>
              <a:gd name="connsiteX15" fmla="*/ 13214 w 2933480"/>
              <a:gd name="connsiteY15" fmla="*/ 0 h 1995295"/>
              <a:gd name="connsiteX16" fmla="*/ 29071 w 2933480"/>
              <a:gd name="connsiteY16" fmla="*/ 2643 h 1995295"/>
              <a:gd name="connsiteX17" fmla="*/ 55498 w 2933480"/>
              <a:gd name="connsiteY17" fmla="*/ 10571 h 1995295"/>
              <a:gd name="connsiteX18" fmla="*/ 76641 w 2933480"/>
              <a:gd name="connsiteY18" fmla="*/ 26428 h 1995295"/>
              <a:gd name="connsiteX19" fmla="*/ 142710 w 2933480"/>
              <a:gd name="connsiteY19" fmla="*/ 108354 h 1995295"/>
              <a:gd name="connsiteX20" fmla="*/ 216708 w 2933480"/>
              <a:gd name="connsiteY20" fmla="*/ 198208 h 1995295"/>
              <a:gd name="connsiteX21" fmla="*/ 325061 w 2933480"/>
              <a:gd name="connsiteY21" fmla="*/ 317133 h 1995295"/>
              <a:gd name="connsiteX22" fmla="*/ 480985 w 2933480"/>
              <a:gd name="connsiteY22" fmla="*/ 475700 h 1995295"/>
              <a:gd name="connsiteX23" fmla="*/ 631623 w 2933480"/>
              <a:gd name="connsiteY23" fmla="*/ 621052 h 1995295"/>
              <a:gd name="connsiteX24" fmla="*/ 795475 w 2933480"/>
              <a:gd name="connsiteY24" fmla="*/ 761119 h 1995295"/>
              <a:gd name="connsiteX25" fmla="*/ 922329 w 2933480"/>
              <a:gd name="connsiteY25" fmla="*/ 861545 h 1995295"/>
              <a:gd name="connsiteX26" fmla="*/ 1046539 w 2933480"/>
              <a:gd name="connsiteY26" fmla="*/ 946114 h 1995295"/>
              <a:gd name="connsiteX27" fmla="*/ 1239461 w 2933480"/>
              <a:gd name="connsiteY27" fmla="*/ 1067681 h 1995295"/>
              <a:gd name="connsiteX28" fmla="*/ 1453526 w 2933480"/>
              <a:gd name="connsiteY28" fmla="*/ 1191892 h 1995295"/>
              <a:gd name="connsiteX29" fmla="*/ 1654377 w 2933480"/>
              <a:gd name="connsiteY29" fmla="*/ 1292317 h 1995295"/>
              <a:gd name="connsiteX30" fmla="*/ 1752160 w 2933480"/>
              <a:gd name="connsiteY30" fmla="*/ 1337244 h 1995295"/>
              <a:gd name="connsiteX31" fmla="*/ 1966224 w 2933480"/>
              <a:gd name="connsiteY31" fmla="*/ 1429741 h 1995295"/>
              <a:gd name="connsiteX32" fmla="*/ 2182932 w 2933480"/>
              <a:gd name="connsiteY32" fmla="*/ 1511667 h 1995295"/>
              <a:gd name="connsiteX33" fmla="*/ 2370569 w 2933480"/>
              <a:gd name="connsiteY33" fmla="*/ 1569808 h 1995295"/>
              <a:gd name="connsiteX34" fmla="*/ 2515922 w 2933480"/>
              <a:gd name="connsiteY34" fmla="*/ 1609450 h 1995295"/>
              <a:gd name="connsiteX35" fmla="*/ 2648060 w 2933480"/>
              <a:gd name="connsiteY35" fmla="*/ 1641163 h 1995295"/>
              <a:gd name="connsiteX36" fmla="*/ 2761700 w 2933480"/>
              <a:gd name="connsiteY36" fmla="*/ 1667591 h 1995295"/>
              <a:gd name="connsiteX37" fmla="*/ 2819841 w 2933480"/>
              <a:gd name="connsiteY37" fmla="*/ 1675519 h 1995295"/>
              <a:gd name="connsiteX38" fmla="*/ 2933480 w 2933480"/>
              <a:gd name="connsiteY38" fmla="*/ 1649092 h 1995295"/>
              <a:gd name="connsiteX39" fmla="*/ 2811912 w 2933480"/>
              <a:gd name="connsiteY39" fmla="*/ 1995295 h 1995295"/>
              <a:gd name="connsiteX40" fmla="*/ 2761700 w 2933480"/>
              <a:gd name="connsiteY40" fmla="*/ 1979439 h 1995295"/>
              <a:gd name="connsiteX41" fmla="*/ 2513279 w 2933480"/>
              <a:gd name="connsiteY41" fmla="*/ 1889584 h 1995295"/>
              <a:gd name="connsiteX42" fmla="*/ 2293929 w 2933480"/>
              <a:gd name="connsiteY42" fmla="*/ 1820872 h 1995295"/>
              <a:gd name="connsiteX43" fmla="*/ 2085149 w 2933480"/>
              <a:gd name="connsiteY43" fmla="*/ 1746874 h 1995295"/>
              <a:gd name="connsiteX44" fmla="*/ 1916012 w 2933480"/>
              <a:gd name="connsiteY44" fmla="*/ 1678162 h 1995295"/>
              <a:gd name="connsiteX45" fmla="*/ 1738946 w 2933480"/>
              <a:gd name="connsiteY45" fmla="*/ 1596236 h 1995295"/>
              <a:gd name="connsiteX46" fmla="*/ 1461455 w 2933480"/>
              <a:gd name="connsiteY46" fmla="*/ 1453526 h 1995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33480" h="1995295">
                <a:moveTo>
                  <a:pt x="1461455" y="1453526"/>
                </a:moveTo>
                <a:lnTo>
                  <a:pt x="1205105" y="1294960"/>
                </a:lnTo>
                <a:lnTo>
                  <a:pt x="1012183" y="1157536"/>
                </a:lnTo>
                <a:lnTo>
                  <a:pt x="872116" y="1046539"/>
                </a:lnTo>
                <a:lnTo>
                  <a:pt x="710907" y="911758"/>
                </a:lnTo>
                <a:lnTo>
                  <a:pt x="544412" y="742620"/>
                </a:lnTo>
                <a:lnTo>
                  <a:pt x="425487" y="615767"/>
                </a:lnTo>
                <a:lnTo>
                  <a:pt x="298634" y="467771"/>
                </a:lnTo>
                <a:lnTo>
                  <a:pt x="216708" y="359418"/>
                </a:lnTo>
                <a:lnTo>
                  <a:pt x="116282" y="224636"/>
                </a:lnTo>
                <a:lnTo>
                  <a:pt x="63427" y="145353"/>
                </a:lnTo>
                <a:lnTo>
                  <a:pt x="10571" y="55499"/>
                </a:lnTo>
                <a:lnTo>
                  <a:pt x="0" y="31714"/>
                </a:lnTo>
                <a:lnTo>
                  <a:pt x="0" y="15857"/>
                </a:lnTo>
                <a:lnTo>
                  <a:pt x="2643" y="5286"/>
                </a:lnTo>
                <a:lnTo>
                  <a:pt x="13214" y="0"/>
                </a:lnTo>
                <a:lnTo>
                  <a:pt x="29071" y="2643"/>
                </a:lnTo>
                <a:lnTo>
                  <a:pt x="55498" y="10571"/>
                </a:lnTo>
                <a:lnTo>
                  <a:pt x="76641" y="26428"/>
                </a:lnTo>
                <a:lnTo>
                  <a:pt x="142710" y="108354"/>
                </a:lnTo>
                <a:lnTo>
                  <a:pt x="216708" y="198208"/>
                </a:lnTo>
                <a:lnTo>
                  <a:pt x="325061" y="317133"/>
                </a:lnTo>
                <a:lnTo>
                  <a:pt x="480985" y="475700"/>
                </a:lnTo>
                <a:lnTo>
                  <a:pt x="631623" y="621052"/>
                </a:lnTo>
                <a:lnTo>
                  <a:pt x="795475" y="761119"/>
                </a:lnTo>
                <a:lnTo>
                  <a:pt x="922329" y="861545"/>
                </a:lnTo>
                <a:lnTo>
                  <a:pt x="1046539" y="946114"/>
                </a:lnTo>
                <a:lnTo>
                  <a:pt x="1239461" y="1067681"/>
                </a:lnTo>
                <a:lnTo>
                  <a:pt x="1453526" y="1191892"/>
                </a:lnTo>
                <a:lnTo>
                  <a:pt x="1654377" y="1292317"/>
                </a:lnTo>
                <a:lnTo>
                  <a:pt x="1752160" y="1337244"/>
                </a:lnTo>
                <a:lnTo>
                  <a:pt x="1966224" y="1429741"/>
                </a:lnTo>
                <a:lnTo>
                  <a:pt x="2182932" y="1511667"/>
                </a:lnTo>
                <a:lnTo>
                  <a:pt x="2370569" y="1569808"/>
                </a:lnTo>
                <a:lnTo>
                  <a:pt x="2515922" y="1609450"/>
                </a:lnTo>
                <a:lnTo>
                  <a:pt x="2648060" y="1641163"/>
                </a:lnTo>
                <a:lnTo>
                  <a:pt x="2761700" y="1667591"/>
                </a:lnTo>
                <a:lnTo>
                  <a:pt x="2819841" y="1675519"/>
                </a:lnTo>
                <a:lnTo>
                  <a:pt x="2933480" y="1649092"/>
                </a:lnTo>
                <a:lnTo>
                  <a:pt x="2811912" y="1995295"/>
                </a:lnTo>
                <a:lnTo>
                  <a:pt x="2761700" y="1979439"/>
                </a:lnTo>
                <a:lnTo>
                  <a:pt x="2513279" y="1889584"/>
                </a:lnTo>
                <a:lnTo>
                  <a:pt x="2293929" y="1820872"/>
                </a:lnTo>
                <a:lnTo>
                  <a:pt x="2085149" y="1746874"/>
                </a:lnTo>
                <a:lnTo>
                  <a:pt x="1916012" y="1678162"/>
                </a:lnTo>
                <a:lnTo>
                  <a:pt x="1738946" y="1596236"/>
                </a:lnTo>
                <a:lnTo>
                  <a:pt x="1461455" y="14535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A0DAF58-9A20-544D-BA36-2CCE900FCD56}"/>
              </a:ext>
            </a:extLst>
          </p:cNvPr>
          <p:cNvSpPr/>
          <p:nvPr/>
        </p:nvSpPr>
        <p:spPr>
          <a:xfrm>
            <a:off x="3117850" y="3649663"/>
            <a:ext cx="725488" cy="625475"/>
          </a:xfrm>
          <a:custGeom>
            <a:avLst/>
            <a:gdLst>
              <a:gd name="connsiteX0" fmla="*/ 352425 w 726282"/>
              <a:gd name="connsiteY0" fmla="*/ 335757 h 623888"/>
              <a:gd name="connsiteX1" fmla="*/ 283369 w 726282"/>
              <a:gd name="connsiteY1" fmla="*/ 257175 h 623888"/>
              <a:gd name="connsiteX2" fmla="*/ 250032 w 726282"/>
              <a:gd name="connsiteY2" fmla="*/ 221457 h 623888"/>
              <a:gd name="connsiteX3" fmla="*/ 183357 w 726282"/>
              <a:gd name="connsiteY3" fmla="*/ 166688 h 623888"/>
              <a:gd name="connsiteX4" fmla="*/ 128588 w 726282"/>
              <a:gd name="connsiteY4" fmla="*/ 121444 h 623888"/>
              <a:gd name="connsiteX5" fmla="*/ 52388 w 726282"/>
              <a:gd name="connsiteY5" fmla="*/ 71438 h 623888"/>
              <a:gd name="connsiteX6" fmla="*/ 11907 w 726282"/>
              <a:gd name="connsiteY6" fmla="*/ 45244 h 623888"/>
              <a:gd name="connsiteX7" fmla="*/ 0 w 726282"/>
              <a:gd name="connsiteY7" fmla="*/ 33338 h 623888"/>
              <a:gd name="connsiteX8" fmla="*/ 0 w 726282"/>
              <a:gd name="connsiteY8" fmla="*/ 16669 h 623888"/>
              <a:gd name="connsiteX9" fmla="*/ 9525 w 726282"/>
              <a:gd name="connsiteY9" fmla="*/ 2382 h 623888"/>
              <a:gd name="connsiteX10" fmla="*/ 47625 w 726282"/>
              <a:gd name="connsiteY10" fmla="*/ 0 h 623888"/>
              <a:gd name="connsiteX11" fmla="*/ 107157 w 726282"/>
              <a:gd name="connsiteY11" fmla="*/ 7144 h 623888"/>
              <a:gd name="connsiteX12" fmla="*/ 183357 w 726282"/>
              <a:gd name="connsiteY12" fmla="*/ 23813 h 623888"/>
              <a:gd name="connsiteX13" fmla="*/ 283369 w 726282"/>
              <a:gd name="connsiteY13" fmla="*/ 45244 h 623888"/>
              <a:gd name="connsiteX14" fmla="*/ 357188 w 726282"/>
              <a:gd name="connsiteY14" fmla="*/ 66675 h 623888"/>
              <a:gd name="connsiteX15" fmla="*/ 419100 w 726282"/>
              <a:gd name="connsiteY15" fmla="*/ 95250 h 623888"/>
              <a:gd name="connsiteX16" fmla="*/ 476250 w 726282"/>
              <a:gd name="connsiteY16" fmla="*/ 123825 h 623888"/>
              <a:gd name="connsiteX17" fmla="*/ 519113 w 726282"/>
              <a:gd name="connsiteY17" fmla="*/ 147638 h 623888"/>
              <a:gd name="connsiteX18" fmla="*/ 552450 w 726282"/>
              <a:gd name="connsiteY18" fmla="*/ 173832 h 623888"/>
              <a:gd name="connsiteX19" fmla="*/ 573882 w 726282"/>
              <a:gd name="connsiteY19" fmla="*/ 200025 h 623888"/>
              <a:gd name="connsiteX20" fmla="*/ 602457 w 726282"/>
              <a:gd name="connsiteY20" fmla="*/ 233363 h 623888"/>
              <a:gd name="connsiteX21" fmla="*/ 642938 w 726282"/>
              <a:gd name="connsiteY21" fmla="*/ 309563 h 623888"/>
              <a:gd name="connsiteX22" fmla="*/ 676275 w 726282"/>
              <a:gd name="connsiteY22" fmla="*/ 390525 h 623888"/>
              <a:gd name="connsiteX23" fmla="*/ 726282 w 726282"/>
              <a:gd name="connsiteY23" fmla="*/ 545307 h 623888"/>
              <a:gd name="connsiteX24" fmla="*/ 669132 w 726282"/>
              <a:gd name="connsiteY24" fmla="*/ 595313 h 623888"/>
              <a:gd name="connsiteX25" fmla="*/ 619125 w 726282"/>
              <a:gd name="connsiteY25" fmla="*/ 614363 h 623888"/>
              <a:gd name="connsiteX26" fmla="*/ 585788 w 726282"/>
              <a:gd name="connsiteY26" fmla="*/ 621507 h 623888"/>
              <a:gd name="connsiteX27" fmla="*/ 550069 w 726282"/>
              <a:gd name="connsiteY27" fmla="*/ 623888 h 623888"/>
              <a:gd name="connsiteX28" fmla="*/ 528638 w 726282"/>
              <a:gd name="connsiteY28" fmla="*/ 609600 h 623888"/>
              <a:gd name="connsiteX29" fmla="*/ 504825 w 726282"/>
              <a:gd name="connsiteY29" fmla="*/ 583407 h 623888"/>
              <a:gd name="connsiteX30" fmla="*/ 473869 w 726282"/>
              <a:gd name="connsiteY30" fmla="*/ 540544 h 623888"/>
              <a:gd name="connsiteX31" fmla="*/ 450057 w 726282"/>
              <a:gd name="connsiteY31" fmla="*/ 488157 h 623888"/>
              <a:gd name="connsiteX32" fmla="*/ 426244 w 726282"/>
              <a:gd name="connsiteY32" fmla="*/ 440532 h 623888"/>
              <a:gd name="connsiteX33" fmla="*/ 352425 w 726282"/>
              <a:gd name="connsiteY33" fmla="*/ 335757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6282" h="623888">
                <a:moveTo>
                  <a:pt x="352425" y="335757"/>
                </a:moveTo>
                <a:lnTo>
                  <a:pt x="283369" y="257175"/>
                </a:lnTo>
                <a:lnTo>
                  <a:pt x="250032" y="221457"/>
                </a:lnTo>
                <a:lnTo>
                  <a:pt x="183357" y="166688"/>
                </a:lnTo>
                <a:lnTo>
                  <a:pt x="128588" y="121444"/>
                </a:lnTo>
                <a:lnTo>
                  <a:pt x="52388" y="71438"/>
                </a:lnTo>
                <a:lnTo>
                  <a:pt x="11907" y="45244"/>
                </a:lnTo>
                <a:lnTo>
                  <a:pt x="0" y="33338"/>
                </a:lnTo>
                <a:lnTo>
                  <a:pt x="0" y="16669"/>
                </a:lnTo>
                <a:lnTo>
                  <a:pt x="9525" y="2382"/>
                </a:lnTo>
                <a:lnTo>
                  <a:pt x="47625" y="0"/>
                </a:lnTo>
                <a:lnTo>
                  <a:pt x="107157" y="7144"/>
                </a:lnTo>
                <a:lnTo>
                  <a:pt x="183357" y="23813"/>
                </a:lnTo>
                <a:lnTo>
                  <a:pt x="283369" y="45244"/>
                </a:lnTo>
                <a:lnTo>
                  <a:pt x="357188" y="66675"/>
                </a:lnTo>
                <a:lnTo>
                  <a:pt x="419100" y="95250"/>
                </a:lnTo>
                <a:lnTo>
                  <a:pt x="476250" y="123825"/>
                </a:lnTo>
                <a:lnTo>
                  <a:pt x="519113" y="147638"/>
                </a:lnTo>
                <a:lnTo>
                  <a:pt x="552450" y="173832"/>
                </a:lnTo>
                <a:lnTo>
                  <a:pt x="573882" y="200025"/>
                </a:lnTo>
                <a:lnTo>
                  <a:pt x="602457" y="233363"/>
                </a:lnTo>
                <a:lnTo>
                  <a:pt x="642938" y="309563"/>
                </a:lnTo>
                <a:lnTo>
                  <a:pt x="676275" y="390525"/>
                </a:lnTo>
                <a:lnTo>
                  <a:pt x="726282" y="545307"/>
                </a:lnTo>
                <a:lnTo>
                  <a:pt x="669132" y="595313"/>
                </a:lnTo>
                <a:lnTo>
                  <a:pt x="619125" y="614363"/>
                </a:lnTo>
                <a:lnTo>
                  <a:pt x="585788" y="621507"/>
                </a:lnTo>
                <a:lnTo>
                  <a:pt x="550069" y="623888"/>
                </a:lnTo>
                <a:lnTo>
                  <a:pt x="528638" y="609600"/>
                </a:lnTo>
                <a:lnTo>
                  <a:pt x="504825" y="583407"/>
                </a:lnTo>
                <a:lnTo>
                  <a:pt x="473869" y="540544"/>
                </a:lnTo>
                <a:lnTo>
                  <a:pt x="450057" y="488157"/>
                </a:lnTo>
                <a:lnTo>
                  <a:pt x="426244" y="440532"/>
                </a:lnTo>
                <a:lnTo>
                  <a:pt x="352425" y="335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4A3D82A-F088-9648-B90A-953F8381F98F}"/>
              </a:ext>
            </a:extLst>
          </p:cNvPr>
          <p:cNvSpPr/>
          <p:nvPr/>
        </p:nvSpPr>
        <p:spPr>
          <a:xfrm>
            <a:off x="4486275" y="2133600"/>
            <a:ext cx="2022475" cy="608013"/>
          </a:xfrm>
          <a:custGeom>
            <a:avLst/>
            <a:gdLst>
              <a:gd name="connsiteX0" fmla="*/ 1445419 w 2021681"/>
              <a:gd name="connsiteY0" fmla="*/ 290513 h 607219"/>
              <a:gd name="connsiteX1" fmla="*/ 1173956 w 2021681"/>
              <a:gd name="connsiteY1" fmla="*/ 364331 h 607219"/>
              <a:gd name="connsiteX2" fmla="*/ 954881 w 2021681"/>
              <a:gd name="connsiteY2" fmla="*/ 428625 h 607219"/>
              <a:gd name="connsiteX3" fmla="*/ 762000 w 2021681"/>
              <a:gd name="connsiteY3" fmla="*/ 481013 h 607219"/>
              <a:gd name="connsiteX4" fmla="*/ 569119 w 2021681"/>
              <a:gd name="connsiteY4" fmla="*/ 545306 h 607219"/>
              <a:gd name="connsiteX5" fmla="*/ 457200 w 2021681"/>
              <a:gd name="connsiteY5" fmla="*/ 588169 h 607219"/>
              <a:gd name="connsiteX6" fmla="*/ 416719 w 2021681"/>
              <a:gd name="connsiteY6" fmla="*/ 602456 h 607219"/>
              <a:gd name="connsiteX7" fmla="*/ 390525 w 2021681"/>
              <a:gd name="connsiteY7" fmla="*/ 607219 h 607219"/>
              <a:gd name="connsiteX8" fmla="*/ 340519 w 2021681"/>
              <a:gd name="connsiteY8" fmla="*/ 604838 h 607219"/>
              <a:gd name="connsiteX9" fmla="*/ 307181 w 2021681"/>
              <a:gd name="connsiteY9" fmla="*/ 595313 h 607219"/>
              <a:gd name="connsiteX10" fmla="*/ 266700 w 2021681"/>
              <a:gd name="connsiteY10" fmla="*/ 581025 h 607219"/>
              <a:gd name="connsiteX11" fmla="*/ 230981 w 2021681"/>
              <a:gd name="connsiteY11" fmla="*/ 561975 h 607219"/>
              <a:gd name="connsiteX12" fmla="*/ 178594 w 2021681"/>
              <a:gd name="connsiteY12" fmla="*/ 526256 h 607219"/>
              <a:gd name="connsiteX13" fmla="*/ 130969 w 2021681"/>
              <a:gd name="connsiteY13" fmla="*/ 485775 h 607219"/>
              <a:gd name="connsiteX14" fmla="*/ 66675 w 2021681"/>
              <a:gd name="connsiteY14" fmla="*/ 411956 h 607219"/>
              <a:gd name="connsiteX15" fmla="*/ 30956 w 2021681"/>
              <a:gd name="connsiteY15" fmla="*/ 369094 h 607219"/>
              <a:gd name="connsiteX16" fmla="*/ 9525 w 2021681"/>
              <a:gd name="connsiteY16" fmla="*/ 338138 h 607219"/>
              <a:gd name="connsiteX17" fmla="*/ 2381 w 2021681"/>
              <a:gd name="connsiteY17" fmla="*/ 309563 h 607219"/>
              <a:gd name="connsiteX18" fmla="*/ 0 w 2021681"/>
              <a:gd name="connsiteY18" fmla="*/ 295275 h 607219"/>
              <a:gd name="connsiteX19" fmla="*/ 4763 w 2021681"/>
              <a:gd name="connsiteY19" fmla="*/ 280988 h 607219"/>
              <a:gd name="connsiteX20" fmla="*/ 16669 w 2021681"/>
              <a:gd name="connsiteY20" fmla="*/ 273844 h 607219"/>
              <a:gd name="connsiteX21" fmla="*/ 33338 w 2021681"/>
              <a:gd name="connsiteY21" fmla="*/ 273844 h 607219"/>
              <a:gd name="connsiteX22" fmla="*/ 61913 w 2021681"/>
              <a:gd name="connsiteY22" fmla="*/ 283369 h 607219"/>
              <a:gd name="connsiteX23" fmla="*/ 111919 w 2021681"/>
              <a:gd name="connsiteY23" fmla="*/ 307181 h 607219"/>
              <a:gd name="connsiteX24" fmla="*/ 161925 w 2021681"/>
              <a:gd name="connsiteY24" fmla="*/ 328613 h 607219"/>
              <a:gd name="connsiteX25" fmla="*/ 226219 w 2021681"/>
              <a:gd name="connsiteY25" fmla="*/ 352425 h 607219"/>
              <a:gd name="connsiteX26" fmla="*/ 283369 w 2021681"/>
              <a:gd name="connsiteY26" fmla="*/ 369094 h 607219"/>
              <a:gd name="connsiteX27" fmla="*/ 338138 w 2021681"/>
              <a:gd name="connsiteY27" fmla="*/ 378619 h 607219"/>
              <a:gd name="connsiteX28" fmla="*/ 388144 w 2021681"/>
              <a:gd name="connsiteY28" fmla="*/ 376238 h 607219"/>
              <a:gd name="connsiteX29" fmla="*/ 626269 w 2021681"/>
              <a:gd name="connsiteY29" fmla="*/ 326231 h 607219"/>
              <a:gd name="connsiteX30" fmla="*/ 926306 w 2021681"/>
              <a:gd name="connsiteY30" fmla="*/ 247650 h 607219"/>
              <a:gd name="connsiteX31" fmla="*/ 1188244 w 2021681"/>
              <a:gd name="connsiteY31" fmla="*/ 178594 h 607219"/>
              <a:gd name="connsiteX32" fmla="*/ 1328738 w 2021681"/>
              <a:gd name="connsiteY32" fmla="*/ 145256 h 607219"/>
              <a:gd name="connsiteX33" fmla="*/ 1390650 w 2021681"/>
              <a:gd name="connsiteY33" fmla="*/ 128588 h 607219"/>
              <a:gd name="connsiteX34" fmla="*/ 1488281 w 2021681"/>
              <a:gd name="connsiteY34" fmla="*/ 95250 h 607219"/>
              <a:gd name="connsiteX35" fmla="*/ 1593056 w 2021681"/>
              <a:gd name="connsiteY35" fmla="*/ 54769 h 607219"/>
              <a:gd name="connsiteX36" fmla="*/ 1735931 w 2021681"/>
              <a:gd name="connsiteY36" fmla="*/ 0 h 607219"/>
              <a:gd name="connsiteX37" fmla="*/ 1804988 w 2021681"/>
              <a:gd name="connsiteY37" fmla="*/ 4763 h 607219"/>
              <a:gd name="connsiteX38" fmla="*/ 1864519 w 2021681"/>
              <a:gd name="connsiteY38" fmla="*/ 14288 h 607219"/>
              <a:gd name="connsiteX39" fmla="*/ 1895475 w 2021681"/>
              <a:gd name="connsiteY39" fmla="*/ 23813 h 607219"/>
              <a:gd name="connsiteX40" fmla="*/ 1938338 w 2021681"/>
              <a:gd name="connsiteY40" fmla="*/ 40481 h 607219"/>
              <a:gd name="connsiteX41" fmla="*/ 1971675 w 2021681"/>
              <a:gd name="connsiteY41" fmla="*/ 59531 h 607219"/>
              <a:gd name="connsiteX42" fmla="*/ 1993106 w 2021681"/>
              <a:gd name="connsiteY42" fmla="*/ 78581 h 607219"/>
              <a:gd name="connsiteX43" fmla="*/ 2007394 w 2021681"/>
              <a:gd name="connsiteY43" fmla="*/ 95250 h 607219"/>
              <a:gd name="connsiteX44" fmla="*/ 2016919 w 2021681"/>
              <a:gd name="connsiteY44" fmla="*/ 116681 h 607219"/>
              <a:gd name="connsiteX45" fmla="*/ 2021681 w 2021681"/>
              <a:gd name="connsiteY45" fmla="*/ 138113 h 607219"/>
              <a:gd name="connsiteX46" fmla="*/ 2016919 w 2021681"/>
              <a:gd name="connsiteY46" fmla="*/ 157163 h 607219"/>
              <a:gd name="connsiteX47" fmla="*/ 1990725 w 2021681"/>
              <a:gd name="connsiteY47" fmla="*/ 180975 h 607219"/>
              <a:gd name="connsiteX48" fmla="*/ 1952625 w 2021681"/>
              <a:gd name="connsiteY48" fmla="*/ 197644 h 607219"/>
              <a:gd name="connsiteX49" fmla="*/ 1900238 w 2021681"/>
              <a:gd name="connsiteY49" fmla="*/ 207169 h 607219"/>
              <a:gd name="connsiteX50" fmla="*/ 1776413 w 2021681"/>
              <a:gd name="connsiteY50" fmla="*/ 226219 h 607219"/>
              <a:gd name="connsiteX51" fmla="*/ 1619250 w 2021681"/>
              <a:gd name="connsiteY51" fmla="*/ 254794 h 607219"/>
              <a:gd name="connsiteX52" fmla="*/ 1445419 w 2021681"/>
              <a:gd name="connsiteY52" fmla="*/ 2905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1681" h="607219">
                <a:moveTo>
                  <a:pt x="1445419" y="290513"/>
                </a:moveTo>
                <a:lnTo>
                  <a:pt x="1173956" y="364331"/>
                </a:lnTo>
                <a:lnTo>
                  <a:pt x="954881" y="428625"/>
                </a:lnTo>
                <a:lnTo>
                  <a:pt x="762000" y="481013"/>
                </a:lnTo>
                <a:lnTo>
                  <a:pt x="569119" y="545306"/>
                </a:lnTo>
                <a:lnTo>
                  <a:pt x="457200" y="588169"/>
                </a:lnTo>
                <a:lnTo>
                  <a:pt x="416719" y="602456"/>
                </a:lnTo>
                <a:lnTo>
                  <a:pt x="390525" y="607219"/>
                </a:lnTo>
                <a:lnTo>
                  <a:pt x="340519" y="604838"/>
                </a:lnTo>
                <a:lnTo>
                  <a:pt x="307181" y="595313"/>
                </a:lnTo>
                <a:lnTo>
                  <a:pt x="266700" y="581025"/>
                </a:lnTo>
                <a:lnTo>
                  <a:pt x="230981" y="561975"/>
                </a:lnTo>
                <a:lnTo>
                  <a:pt x="178594" y="526256"/>
                </a:lnTo>
                <a:lnTo>
                  <a:pt x="130969" y="485775"/>
                </a:lnTo>
                <a:lnTo>
                  <a:pt x="66675" y="411956"/>
                </a:lnTo>
                <a:lnTo>
                  <a:pt x="30956" y="369094"/>
                </a:lnTo>
                <a:lnTo>
                  <a:pt x="9525" y="338138"/>
                </a:lnTo>
                <a:lnTo>
                  <a:pt x="2381" y="309563"/>
                </a:lnTo>
                <a:lnTo>
                  <a:pt x="0" y="295275"/>
                </a:lnTo>
                <a:lnTo>
                  <a:pt x="4763" y="280988"/>
                </a:lnTo>
                <a:lnTo>
                  <a:pt x="16669" y="273844"/>
                </a:lnTo>
                <a:lnTo>
                  <a:pt x="33338" y="273844"/>
                </a:lnTo>
                <a:lnTo>
                  <a:pt x="61913" y="283369"/>
                </a:lnTo>
                <a:lnTo>
                  <a:pt x="111919" y="307181"/>
                </a:lnTo>
                <a:lnTo>
                  <a:pt x="161925" y="328613"/>
                </a:lnTo>
                <a:lnTo>
                  <a:pt x="226219" y="352425"/>
                </a:lnTo>
                <a:lnTo>
                  <a:pt x="283369" y="369094"/>
                </a:lnTo>
                <a:lnTo>
                  <a:pt x="338138" y="378619"/>
                </a:lnTo>
                <a:lnTo>
                  <a:pt x="388144" y="376238"/>
                </a:lnTo>
                <a:lnTo>
                  <a:pt x="626269" y="326231"/>
                </a:lnTo>
                <a:lnTo>
                  <a:pt x="926306" y="247650"/>
                </a:lnTo>
                <a:lnTo>
                  <a:pt x="1188244" y="178594"/>
                </a:lnTo>
                <a:lnTo>
                  <a:pt x="1328738" y="145256"/>
                </a:lnTo>
                <a:lnTo>
                  <a:pt x="1390650" y="128588"/>
                </a:lnTo>
                <a:lnTo>
                  <a:pt x="1488281" y="95250"/>
                </a:lnTo>
                <a:lnTo>
                  <a:pt x="1593056" y="54769"/>
                </a:lnTo>
                <a:lnTo>
                  <a:pt x="1735931" y="0"/>
                </a:lnTo>
                <a:lnTo>
                  <a:pt x="1804988" y="4763"/>
                </a:lnTo>
                <a:lnTo>
                  <a:pt x="1864519" y="14288"/>
                </a:lnTo>
                <a:lnTo>
                  <a:pt x="1895475" y="23813"/>
                </a:lnTo>
                <a:lnTo>
                  <a:pt x="1938338" y="40481"/>
                </a:lnTo>
                <a:lnTo>
                  <a:pt x="1971675" y="59531"/>
                </a:lnTo>
                <a:lnTo>
                  <a:pt x="1993106" y="78581"/>
                </a:lnTo>
                <a:lnTo>
                  <a:pt x="2007394" y="95250"/>
                </a:lnTo>
                <a:lnTo>
                  <a:pt x="2016919" y="116681"/>
                </a:lnTo>
                <a:lnTo>
                  <a:pt x="2021681" y="138113"/>
                </a:lnTo>
                <a:lnTo>
                  <a:pt x="2016919" y="157163"/>
                </a:lnTo>
                <a:lnTo>
                  <a:pt x="1990725" y="180975"/>
                </a:lnTo>
                <a:lnTo>
                  <a:pt x="1952625" y="197644"/>
                </a:lnTo>
                <a:lnTo>
                  <a:pt x="1900238" y="207169"/>
                </a:lnTo>
                <a:lnTo>
                  <a:pt x="1776413" y="226219"/>
                </a:lnTo>
                <a:lnTo>
                  <a:pt x="1619250" y="254794"/>
                </a:lnTo>
                <a:lnTo>
                  <a:pt x="14454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4FF2A3-6EF4-F04D-993D-EAB126E15937}"/>
              </a:ext>
            </a:extLst>
          </p:cNvPr>
          <p:cNvSpPr/>
          <p:nvPr/>
        </p:nvSpPr>
        <p:spPr>
          <a:xfrm>
            <a:off x="4575175" y="2714625"/>
            <a:ext cx="2058988" cy="693738"/>
          </a:xfrm>
          <a:custGeom>
            <a:avLst/>
            <a:gdLst>
              <a:gd name="connsiteX0" fmla="*/ 1485900 w 2059782"/>
              <a:gd name="connsiteY0" fmla="*/ 323850 h 692944"/>
              <a:gd name="connsiteX1" fmla="*/ 1197769 w 2059782"/>
              <a:gd name="connsiteY1" fmla="*/ 407194 h 692944"/>
              <a:gd name="connsiteX2" fmla="*/ 1019175 w 2059782"/>
              <a:gd name="connsiteY2" fmla="*/ 445294 h 692944"/>
              <a:gd name="connsiteX3" fmla="*/ 862013 w 2059782"/>
              <a:gd name="connsiteY3" fmla="*/ 502444 h 692944"/>
              <a:gd name="connsiteX4" fmla="*/ 650082 w 2059782"/>
              <a:gd name="connsiteY4" fmla="*/ 585788 h 692944"/>
              <a:gd name="connsiteX5" fmla="*/ 478632 w 2059782"/>
              <a:gd name="connsiteY5" fmla="*/ 652463 h 692944"/>
              <a:gd name="connsiteX6" fmla="*/ 419100 w 2059782"/>
              <a:gd name="connsiteY6" fmla="*/ 678656 h 692944"/>
              <a:gd name="connsiteX7" fmla="*/ 385763 w 2059782"/>
              <a:gd name="connsiteY7" fmla="*/ 690563 h 692944"/>
              <a:gd name="connsiteX8" fmla="*/ 361950 w 2059782"/>
              <a:gd name="connsiteY8" fmla="*/ 692944 h 692944"/>
              <a:gd name="connsiteX9" fmla="*/ 338138 w 2059782"/>
              <a:gd name="connsiteY9" fmla="*/ 692944 h 692944"/>
              <a:gd name="connsiteX10" fmla="*/ 309563 w 2059782"/>
              <a:gd name="connsiteY10" fmla="*/ 688181 h 692944"/>
              <a:gd name="connsiteX11" fmla="*/ 288132 w 2059782"/>
              <a:gd name="connsiteY11" fmla="*/ 681038 h 692944"/>
              <a:gd name="connsiteX12" fmla="*/ 254794 w 2059782"/>
              <a:gd name="connsiteY12" fmla="*/ 669131 h 692944"/>
              <a:gd name="connsiteX13" fmla="*/ 204788 w 2059782"/>
              <a:gd name="connsiteY13" fmla="*/ 640556 h 692944"/>
              <a:gd name="connsiteX14" fmla="*/ 135732 w 2059782"/>
              <a:gd name="connsiteY14" fmla="*/ 588169 h 692944"/>
              <a:gd name="connsiteX15" fmla="*/ 76200 w 2059782"/>
              <a:gd name="connsiteY15" fmla="*/ 528638 h 692944"/>
              <a:gd name="connsiteX16" fmla="*/ 35719 w 2059782"/>
              <a:gd name="connsiteY16" fmla="*/ 485775 h 692944"/>
              <a:gd name="connsiteX17" fmla="*/ 14288 w 2059782"/>
              <a:gd name="connsiteY17" fmla="*/ 454819 h 692944"/>
              <a:gd name="connsiteX18" fmla="*/ 0 w 2059782"/>
              <a:gd name="connsiteY18" fmla="*/ 423863 h 692944"/>
              <a:gd name="connsiteX19" fmla="*/ 0 w 2059782"/>
              <a:gd name="connsiteY19" fmla="*/ 407194 h 692944"/>
              <a:gd name="connsiteX20" fmla="*/ 7144 w 2059782"/>
              <a:gd name="connsiteY20" fmla="*/ 392906 h 692944"/>
              <a:gd name="connsiteX21" fmla="*/ 26194 w 2059782"/>
              <a:gd name="connsiteY21" fmla="*/ 390525 h 692944"/>
              <a:gd name="connsiteX22" fmla="*/ 52388 w 2059782"/>
              <a:gd name="connsiteY22" fmla="*/ 400050 h 692944"/>
              <a:gd name="connsiteX23" fmla="*/ 126207 w 2059782"/>
              <a:gd name="connsiteY23" fmla="*/ 428625 h 692944"/>
              <a:gd name="connsiteX24" fmla="*/ 190500 w 2059782"/>
              <a:gd name="connsiteY24" fmla="*/ 450056 h 692944"/>
              <a:gd name="connsiteX25" fmla="*/ 252413 w 2059782"/>
              <a:gd name="connsiteY25" fmla="*/ 464344 h 692944"/>
              <a:gd name="connsiteX26" fmla="*/ 290513 w 2059782"/>
              <a:gd name="connsiteY26" fmla="*/ 471488 h 692944"/>
              <a:gd name="connsiteX27" fmla="*/ 335757 w 2059782"/>
              <a:gd name="connsiteY27" fmla="*/ 473869 h 692944"/>
              <a:gd name="connsiteX28" fmla="*/ 390525 w 2059782"/>
              <a:gd name="connsiteY28" fmla="*/ 466725 h 692944"/>
              <a:gd name="connsiteX29" fmla="*/ 592932 w 2059782"/>
              <a:gd name="connsiteY29" fmla="*/ 414338 h 692944"/>
              <a:gd name="connsiteX30" fmla="*/ 800100 w 2059782"/>
              <a:gd name="connsiteY30" fmla="*/ 350044 h 692944"/>
              <a:gd name="connsiteX31" fmla="*/ 978694 w 2059782"/>
              <a:gd name="connsiteY31" fmla="*/ 288131 h 692944"/>
              <a:gd name="connsiteX32" fmla="*/ 1176338 w 2059782"/>
              <a:gd name="connsiteY32" fmla="*/ 226219 h 692944"/>
              <a:gd name="connsiteX33" fmla="*/ 1350169 w 2059782"/>
              <a:gd name="connsiteY33" fmla="*/ 166688 h 692944"/>
              <a:gd name="connsiteX34" fmla="*/ 1528763 w 2059782"/>
              <a:gd name="connsiteY34" fmla="*/ 90488 h 692944"/>
              <a:gd name="connsiteX35" fmla="*/ 1557338 w 2059782"/>
              <a:gd name="connsiteY35" fmla="*/ 64294 h 692944"/>
              <a:gd name="connsiteX36" fmla="*/ 1590675 w 2059782"/>
              <a:gd name="connsiteY36" fmla="*/ 38100 h 692944"/>
              <a:gd name="connsiteX37" fmla="*/ 1624013 w 2059782"/>
              <a:gd name="connsiteY37" fmla="*/ 16669 h 692944"/>
              <a:gd name="connsiteX38" fmla="*/ 1662113 w 2059782"/>
              <a:gd name="connsiteY38" fmla="*/ 0 h 692944"/>
              <a:gd name="connsiteX39" fmla="*/ 1678782 w 2059782"/>
              <a:gd name="connsiteY39" fmla="*/ 0 h 692944"/>
              <a:gd name="connsiteX40" fmla="*/ 1743075 w 2059782"/>
              <a:gd name="connsiteY40" fmla="*/ 7144 h 692944"/>
              <a:gd name="connsiteX41" fmla="*/ 1847850 w 2059782"/>
              <a:gd name="connsiteY41" fmla="*/ 28575 h 692944"/>
              <a:gd name="connsiteX42" fmla="*/ 1921669 w 2059782"/>
              <a:gd name="connsiteY42" fmla="*/ 47625 h 692944"/>
              <a:gd name="connsiteX43" fmla="*/ 1962150 w 2059782"/>
              <a:gd name="connsiteY43" fmla="*/ 57150 h 692944"/>
              <a:gd name="connsiteX44" fmla="*/ 1985963 w 2059782"/>
              <a:gd name="connsiteY44" fmla="*/ 69056 h 692944"/>
              <a:gd name="connsiteX45" fmla="*/ 2016919 w 2059782"/>
              <a:gd name="connsiteY45" fmla="*/ 90488 h 692944"/>
              <a:gd name="connsiteX46" fmla="*/ 2040732 w 2059782"/>
              <a:gd name="connsiteY46" fmla="*/ 109538 h 692944"/>
              <a:gd name="connsiteX47" fmla="*/ 2055019 w 2059782"/>
              <a:gd name="connsiteY47" fmla="*/ 130969 h 692944"/>
              <a:gd name="connsiteX48" fmla="*/ 2059782 w 2059782"/>
              <a:gd name="connsiteY48" fmla="*/ 152400 h 692944"/>
              <a:gd name="connsiteX49" fmla="*/ 2055019 w 2059782"/>
              <a:gd name="connsiteY49" fmla="*/ 173831 h 692944"/>
              <a:gd name="connsiteX50" fmla="*/ 2043113 w 2059782"/>
              <a:gd name="connsiteY50" fmla="*/ 192881 h 692944"/>
              <a:gd name="connsiteX51" fmla="*/ 2007394 w 2059782"/>
              <a:gd name="connsiteY51" fmla="*/ 211931 h 692944"/>
              <a:gd name="connsiteX52" fmla="*/ 1833563 w 2059782"/>
              <a:gd name="connsiteY52" fmla="*/ 245269 h 692944"/>
              <a:gd name="connsiteX53" fmla="*/ 1485900 w 2059782"/>
              <a:gd name="connsiteY53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59782" h="692944">
                <a:moveTo>
                  <a:pt x="1485900" y="323850"/>
                </a:moveTo>
                <a:lnTo>
                  <a:pt x="1197769" y="407194"/>
                </a:lnTo>
                <a:lnTo>
                  <a:pt x="1019175" y="445294"/>
                </a:lnTo>
                <a:lnTo>
                  <a:pt x="862013" y="502444"/>
                </a:lnTo>
                <a:lnTo>
                  <a:pt x="650082" y="585788"/>
                </a:lnTo>
                <a:lnTo>
                  <a:pt x="478632" y="652463"/>
                </a:lnTo>
                <a:lnTo>
                  <a:pt x="419100" y="678656"/>
                </a:lnTo>
                <a:lnTo>
                  <a:pt x="385763" y="690563"/>
                </a:lnTo>
                <a:lnTo>
                  <a:pt x="361950" y="692944"/>
                </a:lnTo>
                <a:lnTo>
                  <a:pt x="338138" y="692944"/>
                </a:lnTo>
                <a:lnTo>
                  <a:pt x="309563" y="688181"/>
                </a:lnTo>
                <a:lnTo>
                  <a:pt x="288132" y="681038"/>
                </a:lnTo>
                <a:lnTo>
                  <a:pt x="254794" y="669131"/>
                </a:lnTo>
                <a:lnTo>
                  <a:pt x="204788" y="640556"/>
                </a:lnTo>
                <a:lnTo>
                  <a:pt x="135732" y="588169"/>
                </a:lnTo>
                <a:lnTo>
                  <a:pt x="76200" y="528638"/>
                </a:lnTo>
                <a:lnTo>
                  <a:pt x="35719" y="485775"/>
                </a:lnTo>
                <a:lnTo>
                  <a:pt x="14288" y="454819"/>
                </a:lnTo>
                <a:lnTo>
                  <a:pt x="0" y="423863"/>
                </a:lnTo>
                <a:lnTo>
                  <a:pt x="0" y="407194"/>
                </a:lnTo>
                <a:lnTo>
                  <a:pt x="7144" y="392906"/>
                </a:lnTo>
                <a:lnTo>
                  <a:pt x="26194" y="390525"/>
                </a:lnTo>
                <a:lnTo>
                  <a:pt x="52388" y="400050"/>
                </a:lnTo>
                <a:lnTo>
                  <a:pt x="126207" y="428625"/>
                </a:lnTo>
                <a:lnTo>
                  <a:pt x="190500" y="450056"/>
                </a:lnTo>
                <a:lnTo>
                  <a:pt x="252413" y="464344"/>
                </a:lnTo>
                <a:lnTo>
                  <a:pt x="290513" y="471488"/>
                </a:lnTo>
                <a:lnTo>
                  <a:pt x="335757" y="473869"/>
                </a:lnTo>
                <a:lnTo>
                  <a:pt x="390525" y="466725"/>
                </a:lnTo>
                <a:lnTo>
                  <a:pt x="592932" y="414338"/>
                </a:lnTo>
                <a:lnTo>
                  <a:pt x="800100" y="350044"/>
                </a:lnTo>
                <a:lnTo>
                  <a:pt x="978694" y="288131"/>
                </a:lnTo>
                <a:lnTo>
                  <a:pt x="1176338" y="226219"/>
                </a:lnTo>
                <a:lnTo>
                  <a:pt x="1350169" y="166688"/>
                </a:lnTo>
                <a:lnTo>
                  <a:pt x="1528763" y="90488"/>
                </a:lnTo>
                <a:lnTo>
                  <a:pt x="1557338" y="64294"/>
                </a:lnTo>
                <a:lnTo>
                  <a:pt x="1590675" y="38100"/>
                </a:lnTo>
                <a:lnTo>
                  <a:pt x="1624013" y="16669"/>
                </a:lnTo>
                <a:lnTo>
                  <a:pt x="1662113" y="0"/>
                </a:lnTo>
                <a:lnTo>
                  <a:pt x="1678782" y="0"/>
                </a:lnTo>
                <a:lnTo>
                  <a:pt x="1743075" y="7144"/>
                </a:lnTo>
                <a:lnTo>
                  <a:pt x="1847850" y="28575"/>
                </a:lnTo>
                <a:lnTo>
                  <a:pt x="1921669" y="47625"/>
                </a:lnTo>
                <a:lnTo>
                  <a:pt x="1962150" y="57150"/>
                </a:lnTo>
                <a:lnTo>
                  <a:pt x="1985963" y="69056"/>
                </a:lnTo>
                <a:lnTo>
                  <a:pt x="2016919" y="90488"/>
                </a:lnTo>
                <a:lnTo>
                  <a:pt x="2040732" y="109538"/>
                </a:lnTo>
                <a:lnTo>
                  <a:pt x="2055019" y="130969"/>
                </a:lnTo>
                <a:lnTo>
                  <a:pt x="2059782" y="152400"/>
                </a:lnTo>
                <a:lnTo>
                  <a:pt x="2055019" y="173831"/>
                </a:lnTo>
                <a:lnTo>
                  <a:pt x="2043113" y="192881"/>
                </a:lnTo>
                <a:lnTo>
                  <a:pt x="2007394" y="211931"/>
                </a:lnTo>
                <a:lnTo>
                  <a:pt x="1833563" y="245269"/>
                </a:lnTo>
                <a:lnTo>
                  <a:pt x="1485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CEA04DF-1BC0-0F4D-A4CC-6918C0268056}"/>
              </a:ext>
            </a:extLst>
          </p:cNvPr>
          <p:cNvSpPr/>
          <p:nvPr/>
        </p:nvSpPr>
        <p:spPr>
          <a:xfrm>
            <a:off x="4391025" y="3248025"/>
            <a:ext cx="2589213" cy="871538"/>
          </a:xfrm>
          <a:custGeom>
            <a:avLst/>
            <a:gdLst>
              <a:gd name="connsiteX0" fmla="*/ 1728788 w 2588419"/>
              <a:gd name="connsiteY0" fmla="*/ 364331 h 871538"/>
              <a:gd name="connsiteX1" fmla="*/ 1519238 w 2588419"/>
              <a:gd name="connsiteY1" fmla="*/ 433388 h 871538"/>
              <a:gd name="connsiteX2" fmla="*/ 1266825 w 2588419"/>
              <a:gd name="connsiteY2" fmla="*/ 516731 h 871538"/>
              <a:gd name="connsiteX3" fmla="*/ 1073944 w 2588419"/>
              <a:gd name="connsiteY3" fmla="*/ 590550 h 871538"/>
              <a:gd name="connsiteX4" fmla="*/ 873919 w 2588419"/>
              <a:gd name="connsiteY4" fmla="*/ 671513 h 871538"/>
              <a:gd name="connsiteX5" fmla="*/ 733425 w 2588419"/>
              <a:gd name="connsiteY5" fmla="*/ 728663 h 871538"/>
              <a:gd name="connsiteX6" fmla="*/ 573881 w 2588419"/>
              <a:gd name="connsiteY6" fmla="*/ 800100 h 871538"/>
              <a:gd name="connsiteX7" fmla="*/ 426244 w 2588419"/>
              <a:gd name="connsiteY7" fmla="*/ 871538 h 871538"/>
              <a:gd name="connsiteX8" fmla="*/ 392906 w 2588419"/>
              <a:gd name="connsiteY8" fmla="*/ 871538 h 871538"/>
              <a:gd name="connsiteX9" fmla="*/ 347663 w 2588419"/>
              <a:gd name="connsiteY9" fmla="*/ 862013 h 871538"/>
              <a:gd name="connsiteX10" fmla="*/ 283369 w 2588419"/>
              <a:gd name="connsiteY10" fmla="*/ 840581 h 871538"/>
              <a:gd name="connsiteX11" fmla="*/ 233363 w 2588419"/>
              <a:gd name="connsiteY11" fmla="*/ 816769 h 871538"/>
              <a:gd name="connsiteX12" fmla="*/ 190500 w 2588419"/>
              <a:gd name="connsiteY12" fmla="*/ 785813 h 871538"/>
              <a:gd name="connsiteX13" fmla="*/ 126206 w 2588419"/>
              <a:gd name="connsiteY13" fmla="*/ 733425 h 871538"/>
              <a:gd name="connsiteX14" fmla="*/ 73819 w 2588419"/>
              <a:gd name="connsiteY14" fmla="*/ 681038 h 871538"/>
              <a:gd name="connsiteX15" fmla="*/ 30956 w 2588419"/>
              <a:gd name="connsiteY15" fmla="*/ 631031 h 871538"/>
              <a:gd name="connsiteX16" fmla="*/ 4763 w 2588419"/>
              <a:gd name="connsiteY16" fmla="*/ 592931 h 871538"/>
              <a:gd name="connsiteX17" fmla="*/ 0 w 2588419"/>
              <a:gd name="connsiteY17" fmla="*/ 576263 h 871538"/>
              <a:gd name="connsiteX18" fmla="*/ 0 w 2588419"/>
              <a:gd name="connsiteY18" fmla="*/ 557213 h 871538"/>
              <a:gd name="connsiteX19" fmla="*/ 9525 w 2588419"/>
              <a:gd name="connsiteY19" fmla="*/ 550069 h 871538"/>
              <a:gd name="connsiteX20" fmla="*/ 30956 w 2588419"/>
              <a:gd name="connsiteY20" fmla="*/ 547688 h 871538"/>
              <a:gd name="connsiteX21" fmla="*/ 59531 w 2588419"/>
              <a:gd name="connsiteY21" fmla="*/ 559594 h 871538"/>
              <a:gd name="connsiteX22" fmla="*/ 100013 w 2588419"/>
              <a:gd name="connsiteY22" fmla="*/ 578644 h 871538"/>
              <a:gd name="connsiteX23" fmla="*/ 135731 w 2588419"/>
              <a:gd name="connsiteY23" fmla="*/ 595313 h 871538"/>
              <a:gd name="connsiteX24" fmla="*/ 180975 w 2588419"/>
              <a:gd name="connsiteY24" fmla="*/ 614363 h 871538"/>
              <a:gd name="connsiteX25" fmla="*/ 242888 w 2588419"/>
              <a:gd name="connsiteY25" fmla="*/ 626269 h 871538"/>
              <a:gd name="connsiteX26" fmla="*/ 280988 w 2588419"/>
              <a:gd name="connsiteY26" fmla="*/ 628650 h 871538"/>
              <a:gd name="connsiteX27" fmla="*/ 335756 w 2588419"/>
              <a:gd name="connsiteY27" fmla="*/ 626269 h 871538"/>
              <a:gd name="connsiteX28" fmla="*/ 452438 w 2588419"/>
              <a:gd name="connsiteY28" fmla="*/ 604838 h 871538"/>
              <a:gd name="connsiteX29" fmla="*/ 759619 w 2588419"/>
              <a:gd name="connsiteY29" fmla="*/ 511969 h 871538"/>
              <a:gd name="connsiteX30" fmla="*/ 1293019 w 2588419"/>
              <a:gd name="connsiteY30" fmla="*/ 314325 h 871538"/>
              <a:gd name="connsiteX31" fmla="*/ 1497806 w 2588419"/>
              <a:gd name="connsiteY31" fmla="*/ 247650 h 871538"/>
              <a:gd name="connsiteX32" fmla="*/ 1721644 w 2588419"/>
              <a:gd name="connsiteY32" fmla="*/ 183356 h 871538"/>
              <a:gd name="connsiteX33" fmla="*/ 1928813 w 2588419"/>
              <a:gd name="connsiteY33" fmla="*/ 109538 h 871538"/>
              <a:gd name="connsiteX34" fmla="*/ 1952625 w 2588419"/>
              <a:gd name="connsiteY34" fmla="*/ 85725 h 871538"/>
              <a:gd name="connsiteX35" fmla="*/ 2007394 w 2588419"/>
              <a:gd name="connsiteY35" fmla="*/ 47625 h 871538"/>
              <a:gd name="connsiteX36" fmla="*/ 2064544 w 2588419"/>
              <a:gd name="connsiteY36" fmla="*/ 14288 h 871538"/>
              <a:gd name="connsiteX37" fmla="*/ 2100263 w 2588419"/>
              <a:gd name="connsiteY37" fmla="*/ 0 h 871538"/>
              <a:gd name="connsiteX38" fmla="*/ 2155031 w 2588419"/>
              <a:gd name="connsiteY38" fmla="*/ 2381 h 871538"/>
              <a:gd name="connsiteX39" fmla="*/ 2271713 w 2588419"/>
              <a:gd name="connsiteY39" fmla="*/ 14288 h 871538"/>
              <a:gd name="connsiteX40" fmla="*/ 2378869 w 2588419"/>
              <a:gd name="connsiteY40" fmla="*/ 30956 h 871538"/>
              <a:gd name="connsiteX41" fmla="*/ 2519363 w 2588419"/>
              <a:gd name="connsiteY41" fmla="*/ 59531 h 871538"/>
              <a:gd name="connsiteX42" fmla="*/ 2547938 w 2588419"/>
              <a:gd name="connsiteY42" fmla="*/ 71438 h 871538"/>
              <a:gd name="connsiteX43" fmla="*/ 2562225 w 2588419"/>
              <a:gd name="connsiteY43" fmla="*/ 90488 h 871538"/>
              <a:gd name="connsiteX44" fmla="*/ 2583656 w 2588419"/>
              <a:gd name="connsiteY44" fmla="*/ 121444 h 871538"/>
              <a:gd name="connsiteX45" fmla="*/ 2588419 w 2588419"/>
              <a:gd name="connsiteY45" fmla="*/ 142875 h 871538"/>
              <a:gd name="connsiteX46" fmla="*/ 2578894 w 2588419"/>
              <a:gd name="connsiteY46" fmla="*/ 169069 h 871538"/>
              <a:gd name="connsiteX47" fmla="*/ 2566988 w 2588419"/>
              <a:gd name="connsiteY47" fmla="*/ 183356 h 871538"/>
              <a:gd name="connsiteX48" fmla="*/ 2524125 w 2588419"/>
              <a:gd name="connsiteY48" fmla="*/ 197644 h 871538"/>
              <a:gd name="connsiteX49" fmla="*/ 2366963 w 2588419"/>
              <a:gd name="connsiteY49" fmla="*/ 216694 h 871538"/>
              <a:gd name="connsiteX50" fmla="*/ 2216944 w 2588419"/>
              <a:gd name="connsiteY50" fmla="*/ 242888 h 871538"/>
              <a:gd name="connsiteX51" fmla="*/ 2090738 w 2588419"/>
              <a:gd name="connsiteY51" fmla="*/ 271463 h 871538"/>
              <a:gd name="connsiteX52" fmla="*/ 1950244 w 2588419"/>
              <a:gd name="connsiteY52" fmla="*/ 302419 h 871538"/>
              <a:gd name="connsiteX53" fmla="*/ 1728788 w 2588419"/>
              <a:gd name="connsiteY53" fmla="*/ 36433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88419" h="871538">
                <a:moveTo>
                  <a:pt x="1728788" y="364331"/>
                </a:moveTo>
                <a:lnTo>
                  <a:pt x="1519238" y="433388"/>
                </a:lnTo>
                <a:lnTo>
                  <a:pt x="1266825" y="516731"/>
                </a:lnTo>
                <a:lnTo>
                  <a:pt x="1073944" y="590550"/>
                </a:lnTo>
                <a:lnTo>
                  <a:pt x="873919" y="671513"/>
                </a:lnTo>
                <a:lnTo>
                  <a:pt x="733425" y="728663"/>
                </a:lnTo>
                <a:lnTo>
                  <a:pt x="573881" y="800100"/>
                </a:lnTo>
                <a:lnTo>
                  <a:pt x="426244" y="871538"/>
                </a:lnTo>
                <a:lnTo>
                  <a:pt x="392906" y="871538"/>
                </a:lnTo>
                <a:lnTo>
                  <a:pt x="347663" y="862013"/>
                </a:lnTo>
                <a:lnTo>
                  <a:pt x="283369" y="840581"/>
                </a:lnTo>
                <a:lnTo>
                  <a:pt x="233363" y="816769"/>
                </a:lnTo>
                <a:lnTo>
                  <a:pt x="190500" y="785813"/>
                </a:lnTo>
                <a:lnTo>
                  <a:pt x="126206" y="733425"/>
                </a:lnTo>
                <a:lnTo>
                  <a:pt x="73819" y="681038"/>
                </a:lnTo>
                <a:lnTo>
                  <a:pt x="30956" y="631031"/>
                </a:lnTo>
                <a:lnTo>
                  <a:pt x="4763" y="592931"/>
                </a:lnTo>
                <a:lnTo>
                  <a:pt x="0" y="576263"/>
                </a:lnTo>
                <a:lnTo>
                  <a:pt x="0" y="557213"/>
                </a:lnTo>
                <a:lnTo>
                  <a:pt x="9525" y="550069"/>
                </a:lnTo>
                <a:lnTo>
                  <a:pt x="30956" y="547688"/>
                </a:lnTo>
                <a:lnTo>
                  <a:pt x="59531" y="559594"/>
                </a:lnTo>
                <a:lnTo>
                  <a:pt x="100013" y="578644"/>
                </a:lnTo>
                <a:lnTo>
                  <a:pt x="135731" y="595313"/>
                </a:lnTo>
                <a:lnTo>
                  <a:pt x="180975" y="614363"/>
                </a:lnTo>
                <a:lnTo>
                  <a:pt x="242888" y="626269"/>
                </a:lnTo>
                <a:lnTo>
                  <a:pt x="280988" y="628650"/>
                </a:lnTo>
                <a:lnTo>
                  <a:pt x="335756" y="626269"/>
                </a:lnTo>
                <a:lnTo>
                  <a:pt x="452438" y="604838"/>
                </a:lnTo>
                <a:lnTo>
                  <a:pt x="759619" y="511969"/>
                </a:lnTo>
                <a:lnTo>
                  <a:pt x="1293019" y="314325"/>
                </a:lnTo>
                <a:lnTo>
                  <a:pt x="1497806" y="247650"/>
                </a:lnTo>
                <a:lnTo>
                  <a:pt x="1721644" y="183356"/>
                </a:lnTo>
                <a:lnTo>
                  <a:pt x="1928813" y="109538"/>
                </a:lnTo>
                <a:lnTo>
                  <a:pt x="1952625" y="85725"/>
                </a:lnTo>
                <a:lnTo>
                  <a:pt x="2007394" y="47625"/>
                </a:lnTo>
                <a:lnTo>
                  <a:pt x="2064544" y="14288"/>
                </a:lnTo>
                <a:lnTo>
                  <a:pt x="2100263" y="0"/>
                </a:lnTo>
                <a:lnTo>
                  <a:pt x="2155031" y="2381"/>
                </a:lnTo>
                <a:lnTo>
                  <a:pt x="2271713" y="14288"/>
                </a:lnTo>
                <a:lnTo>
                  <a:pt x="2378869" y="30956"/>
                </a:lnTo>
                <a:lnTo>
                  <a:pt x="2519363" y="59531"/>
                </a:lnTo>
                <a:lnTo>
                  <a:pt x="2547938" y="71438"/>
                </a:lnTo>
                <a:lnTo>
                  <a:pt x="2562225" y="90488"/>
                </a:lnTo>
                <a:lnTo>
                  <a:pt x="2583656" y="121444"/>
                </a:lnTo>
                <a:lnTo>
                  <a:pt x="2588419" y="142875"/>
                </a:lnTo>
                <a:lnTo>
                  <a:pt x="2578894" y="169069"/>
                </a:lnTo>
                <a:lnTo>
                  <a:pt x="2566988" y="183356"/>
                </a:lnTo>
                <a:lnTo>
                  <a:pt x="2524125" y="197644"/>
                </a:lnTo>
                <a:lnTo>
                  <a:pt x="2366963" y="216694"/>
                </a:lnTo>
                <a:lnTo>
                  <a:pt x="2216944" y="242888"/>
                </a:lnTo>
                <a:lnTo>
                  <a:pt x="2090738" y="271463"/>
                </a:lnTo>
                <a:lnTo>
                  <a:pt x="1950244" y="302419"/>
                </a:lnTo>
                <a:lnTo>
                  <a:pt x="172878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22AFE44-C242-BD44-A52C-61128262C1D2}"/>
              </a:ext>
            </a:extLst>
          </p:cNvPr>
          <p:cNvSpPr/>
          <p:nvPr/>
        </p:nvSpPr>
        <p:spPr>
          <a:xfrm rot="16200000">
            <a:off x="3903662" y="2611438"/>
            <a:ext cx="4473575" cy="2209800"/>
          </a:xfrm>
          <a:custGeom>
            <a:avLst/>
            <a:gdLst>
              <a:gd name="connsiteX0" fmla="*/ 2632710 w 4472940"/>
              <a:gd name="connsiteY0" fmla="*/ 796290 h 2209800"/>
              <a:gd name="connsiteX1" fmla="*/ 2442210 w 4472940"/>
              <a:gd name="connsiteY1" fmla="*/ 849630 h 2209800"/>
              <a:gd name="connsiteX2" fmla="*/ 2278380 w 4472940"/>
              <a:gd name="connsiteY2" fmla="*/ 887730 h 2209800"/>
              <a:gd name="connsiteX3" fmla="*/ 2072640 w 4472940"/>
              <a:gd name="connsiteY3" fmla="*/ 952500 h 2209800"/>
              <a:gd name="connsiteX4" fmla="*/ 1855470 w 4472940"/>
              <a:gd name="connsiteY4" fmla="*/ 1024890 h 2209800"/>
              <a:gd name="connsiteX5" fmla="*/ 1729740 w 4472940"/>
              <a:gd name="connsiteY5" fmla="*/ 1070610 h 2209800"/>
              <a:gd name="connsiteX6" fmla="*/ 1649730 w 4472940"/>
              <a:gd name="connsiteY6" fmla="*/ 1104900 h 2209800"/>
              <a:gd name="connsiteX7" fmla="*/ 1402080 w 4472940"/>
              <a:gd name="connsiteY7" fmla="*/ 1200150 h 2209800"/>
              <a:gd name="connsiteX8" fmla="*/ 1127760 w 4472940"/>
              <a:gd name="connsiteY8" fmla="*/ 1360170 h 2209800"/>
              <a:gd name="connsiteX9" fmla="*/ 922020 w 4472940"/>
              <a:gd name="connsiteY9" fmla="*/ 1482090 h 2209800"/>
              <a:gd name="connsiteX10" fmla="*/ 807720 w 4472940"/>
              <a:gd name="connsiteY10" fmla="*/ 1558290 h 2209800"/>
              <a:gd name="connsiteX11" fmla="*/ 720090 w 4472940"/>
              <a:gd name="connsiteY11" fmla="*/ 1626870 h 2209800"/>
              <a:gd name="connsiteX12" fmla="*/ 662940 w 4472940"/>
              <a:gd name="connsiteY12" fmla="*/ 1687830 h 2209800"/>
              <a:gd name="connsiteX13" fmla="*/ 624840 w 4472940"/>
              <a:gd name="connsiteY13" fmla="*/ 1741170 h 2209800"/>
              <a:gd name="connsiteX14" fmla="*/ 598170 w 4472940"/>
              <a:gd name="connsiteY14" fmla="*/ 1798320 h 2209800"/>
              <a:gd name="connsiteX15" fmla="*/ 327660 w 4472940"/>
              <a:gd name="connsiteY15" fmla="*/ 2186940 h 2209800"/>
              <a:gd name="connsiteX16" fmla="*/ 243840 w 4472940"/>
              <a:gd name="connsiteY16" fmla="*/ 2190750 h 2209800"/>
              <a:gd name="connsiteX17" fmla="*/ 179070 w 4472940"/>
              <a:gd name="connsiteY17" fmla="*/ 2194560 h 2209800"/>
              <a:gd name="connsiteX18" fmla="*/ 125730 w 4472940"/>
              <a:gd name="connsiteY18" fmla="*/ 2205990 h 2209800"/>
              <a:gd name="connsiteX19" fmla="*/ 83820 w 4472940"/>
              <a:gd name="connsiteY19" fmla="*/ 2209800 h 2209800"/>
              <a:gd name="connsiteX20" fmla="*/ 60960 w 4472940"/>
              <a:gd name="connsiteY20" fmla="*/ 2209800 h 2209800"/>
              <a:gd name="connsiteX21" fmla="*/ 38100 w 4472940"/>
              <a:gd name="connsiteY21" fmla="*/ 2202180 h 2209800"/>
              <a:gd name="connsiteX22" fmla="*/ 15240 w 4472940"/>
              <a:gd name="connsiteY22" fmla="*/ 2179320 h 2209800"/>
              <a:gd name="connsiteX23" fmla="*/ 0 w 4472940"/>
              <a:gd name="connsiteY23" fmla="*/ 2141220 h 2209800"/>
              <a:gd name="connsiteX24" fmla="*/ 0 w 4472940"/>
              <a:gd name="connsiteY24" fmla="*/ 2084070 h 2209800"/>
              <a:gd name="connsiteX25" fmla="*/ 15240 w 4472940"/>
              <a:gd name="connsiteY25" fmla="*/ 2000250 h 2209800"/>
              <a:gd name="connsiteX26" fmla="*/ 49530 w 4472940"/>
              <a:gd name="connsiteY26" fmla="*/ 1908810 h 2209800"/>
              <a:gd name="connsiteX27" fmla="*/ 99060 w 4472940"/>
              <a:gd name="connsiteY27" fmla="*/ 1828800 h 2209800"/>
              <a:gd name="connsiteX28" fmla="*/ 163830 w 4472940"/>
              <a:gd name="connsiteY28" fmla="*/ 1752600 h 2209800"/>
              <a:gd name="connsiteX29" fmla="*/ 240030 w 4472940"/>
              <a:gd name="connsiteY29" fmla="*/ 1680210 h 2209800"/>
              <a:gd name="connsiteX30" fmla="*/ 388620 w 4472940"/>
              <a:gd name="connsiteY30" fmla="*/ 1562100 h 2209800"/>
              <a:gd name="connsiteX31" fmla="*/ 590550 w 4472940"/>
              <a:gd name="connsiteY31" fmla="*/ 1421130 h 2209800"/>
              <a:gd name="connsiteX32" fmla="*/ 777240 w 4472940"/>
              <a:gd name="connsiteY32" fmla="*/ 1303020 h 2209800"/>
              <a:gd name="connsiteX33" fmla="*/ 960120 w 4472940"/>
              <a:gd name="connsiteY33" fmla="*/ 1200150 h 2209800"/>
              <a:gd name="connsiteX34" fmla="*/ 1108710 w 4472940"/>
              <a:gd name="connsiteY34" fmla="*/ 1120140 h 2209800"/>
              <a:gd name="connsiteX35" fmla="*/ 1261110 w 4472940"/>
              <a:gd name="connsiteY35" fmla="*/ 1043940 h 2209800"/>
              <a:gd name="connsiteX36" fmla="*/ 1474470 w 4472940"/>
              <a:gd name="connsiteY36" fmla="*/ 937260 h 2209800"/>
              <a:gd name="connsiteX37" fmla="*/ 1684020 w 4472940"/>
              <a:gd name="connsiteY37" fmla="*/ 864870 h 2209800"/>
              <a:gd name="connsiteX38" fmla="*/ 1882140 w 4472940"/>
              <a:gd name="connsiteY38" fmla="*/ 796290 h 2209800"/>
              <a:gd name="connsiteX39" fmla="*/ 2209800 w 4472940"/>
              <a:gd name="connsiteY39" fmla="*/ 693420 h 2209800"/>
              <a:gd name="connsiteX40" fmla="*/ 2388870 w 4472940"/>
              <a:gd name="connsiteY40" fmla="*/ 643890 h 2209800"/>
              <a:gd name="connsiteX41" fmla="*/ 2552700 w 4472940"/>
              <a:gd name="connsiteY41" fmla="*/ 605790 h 2209800"/>
              <a:gd name="connsiteX42" fmla="*/ 2800350 w 4472940"/>
              <a:gd name="connsiteY42" fmla="*/ 556260 h 2209800"/>
              <a:gd name="connsiteX43" fmla="*/ 2945130 w 4472940"/>
              <a:gd name="connsiteY43" fmla="*/ 514350 h 2209800"/>
              <a:gd name="connsiteX44" fmla="*/ 3150870 w 4472940"/>
              <a:gd name="connsiteY44" fmla="*/ 472440 h 2209800"/>
              <a:gd name="connsiteX45" fmla="*/ 3394710 w 4472940"/>
              <a:gd name="connsiteY45" fmla="*/ 426720 h 2209800"/>
              <a:gd name="connsiteX46" fmla="*/ 3569970 w 4472940"/>
              <a:gd name="connsiteY46" fmla="*/ 381000 h 2209800"/>
              <a:gd name="connsiteX47" fmla="*/ 3886200 w 4472940"/>
              <a:gd name="connsiteY47" fmla="*/ 335280 h 2209800"/>
              <a:gd name="connsiteX48" fmla="*/ 4099560 w 4472940"/>
              <a:gd name="connsiteY48" fmla="*/ 293370 h 2209800"/>
              <a:gd name="connsiteX49" fmla="*/ 4187190 w 4472940"/>
              <a:gd name="connsiteY49" fmla="*/ 270510 h 2209800"/>
              <a:gd name="connsiteX50" fmla="*/ 4225290 w 4472940"/>
              <a:gd name="connsiteY50" fmla="*/ 251460 h 2209800"/>
              <a:gd name="connsiteX51" fmla="*/ 4278630 w 4472940"/>
              <a:gd name="connsiteY51" fmla="*/ 201930 h 2209800"/>
              <a:gd name="connsiteX52" fmla="*/ 4343400 w 4472940"/>
              <a:gd name="connsiteY52" fmla="*/ 125730 h 2209800"/>
              <a:gd name="connsiteX53" fmla="*/ 4381500 w 4472940"/>
              <a:gd name="connsiteY53" fmla="*/ 45720 h 2209800"/>
              <a:gd name="connsiteX54" fmla="*/ 4400550 w 4472940"/>
              <a:gd name="connsiteY54" fmla="*/ 15240 h 2209800"/>
              <a:gd name="connsiteX55" fmla="*/ 4415790 w 4472940"/>
              <a:gd name="connsiteY55" fmla="*/ 0 h 2209800"/>
              <a:gd name="connsiteX56" fmla="*/ 4427220 w 4472940"/>
              <a:gd name="connsiteY56" fmla="*/ 0 h 2209800"/>
              <a:gd name="connsiteX57" fmla="*/ 4450080 w 4472940"/>
              <a:gd name="connsiteY57" fmla="*/ 3810 h 2209800"/>
              <a:gd name="connsiteX58" fmla="*/ 4465320 w 4472940"/>
              <a:gd name="connsiteY58" fmla="*/ 15240 h 2209800"/>
              <a:gd name="connsiteX59" fmla="*/ 4472940 w 4472940"/>
              <a:gd name="connsiteY59" fmla="*/ 53340 h 2209800"/>
              <a:gd name="connsiteX60" fmla="*/ 4457700 w 4472940"/>
              <a:gd name="connsiteY60" fmla="*/ 198120 h 2209800"/>
              <a:gd name="connsiteX61" fmla="*/ 4442460 w 4472940"/>
              <a:gd name="connsiteY61" fmla="*/ 274320 h 2209800"/>
              <a:gd name="connsiteX62" fmla="*/ 4419600 w 4472940"/>
              <a:gd name="connsiteY62" fmla="*/ 358140 h 2209800"/>
              <a:gd name="connsiteX63" fmla="*/ 4381500 w 4472940"/>
              <a:gd name="connsiteY63" fmla="*/ 434340 h 2209800"/>
              <a:gd name="connsiteX64" fmla="*/ 4335780 w 4472940"/>
              <a:gd name="connsiteY64" fmla="*/ 510540 h 2209800"/>
              <a:gd name="connsiteX65" fmla="*/ 4290060 w 4472940"/>
              <a:gd name="connsiteY65" fmla="*/ 571500 h 2209800"/>
              <a:gd name="connsiteX66" fmla="*/ 4251960 w 4472940"/>
              <a:gd name="connsiteY66" fmla="*/ 613410 h 2209800"/>
              <a:gd name="connsiteX67" fmla="*/ 4217670 w 4472940"/>
              <a:gd name="connsiteY67" fmla="*/ 628650 h 2209800"/>
              <a:gd name="connsiteX68" fmla="*/ 4187190 w 4472940"/>
              <a:gd name="connsiteY68" fmla="*/ 628650 h 2209800"/>
              <a:gd name="connsiteX69" fmla="*/ 4141470 w 4472940"/>
              <a:gd name="connsiteY69" fmla="*/ 613410 h 2209800"/>
              <a:gd name="connsiteX70" fmla="*/ 4099560 w 4472940"/>
              <a:gd name="connsiteY70" fmla="*/ 605790 h 2209800"/>
              <a:gd name="connsiteX71" fmla="*/ 4019550 w 4472940"/>
              <a:gd name="connsiteY71" fmla="*/ 598170 h 2209800"/>
              <a:gd name="connsiteX72" fmla="*/ 3874770 w 4472940"/>
              <a:gd name="connsiteY72" fmla="*/ 601980 h 2209800"/>
              <a:gd name="connsiteX73" fmla="*/ 3756660 w 4472940"/>
              <a:gd name="connsiteY73" fmla="*/ 609600 h 2209800"/>
              <a:gd name="connsiteX74" fmla="*/ 3608070 w 4472940"/>
              <a:gd name="connsiteY74" fmla="*/ 632460 h 2209800"/>
              <a:gd name="connsiteX75" fmla="*/ 3448050 w 4472940"/>
              <a:gd name="connsiteY75" fmla="*/ 651510 h 2209800"/>
              <a:gd name="connsiteX76" fmla="*/ 3253740 w 4472940"/>
              <a:gd name="connsiteY76" fmla="*/ 670560 h 2209800"/>
              <a:gd name="connsiteX77" fmla="*/ 2990850 w 4472940"/>
              <a:gd name="connsiteY77" fmla="*/ 720090 h 2209800"/>
              <a:gd name="connsiteX78" fmla="*/ 2830830 w 4472940"/>
              <a:gd name="connsiteY78" fmla="*/ 758190 h 2209800"/>
              <a:gd name="connsiteX79" fmla="*/ 2632710 w 4472940"/>
              <a:gd name="connsiteY79" fmla="*/ 796290 h 2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72940" h="2209800">
                <a:moveTo>
                  <a:pt x="2632710" y="796290"/>
                </a:moveTo>
                <a:lnTo>
                  <a:pt x="2442210" y="849630"/>
                </a:lnTo>
                <a:lnTo>
                  <a:pt x="2278380" y="887730"/>
                </a:lnTo>
                <a:lnTo>
                  <a:pt x="2072640" y="952500"/>
                </a:lnTo>
                <a:lnTo>
                  <a:pt x="1855470" y="1024890"/>
                </a:lnTo>
                <a:lnTo>
                  <a:pt x="1729740" y="1070610"/>
                </a:lnTo>
                <a:lnTo>
                  <a:pt x="1649730" y="1104900"/>
                </a:lnTo>
                <a:lnTo>
                  <a:pt x="1402080" y="1200150"/>
                </a:lnTo>
                <a:lnTo>
                  <a:pt x="1127760" y="1360170"/>
                </a:lnTo>
                <a:lnTo>
                  <a:pt x="922020" y="1482090"/>
                </a:lnTo>
                <a:lnTo>
                  <a:pt x="807720" y="1558290"/>
                </a:lnTo>
                <a:lnTo>
                  <a:pt x="720090" y="1626870"/>
                </a:lnTo>
                <a:lnTo>
                  <a:pt x="662940" y="1687830"/>
                </a:lnTo>
                <a:lnTo>
                  <a:pt x="624840" y="1741170"/>
                </a:lnTo>
                <a:lnTo>
                  <a:pt x="598170" y="1798320"/>
                </a:lnTo>
                <a:lnTo>
                  <a:pt x="327660" y="2186940"/>
                </a:lnTo>
                <a:lnTo>
                  <a:pt x="243840" y="2190750"/>
                </a:lnTo>
                <a:lnTo>
                  <a:pt x="179070" y="2194560"/>
                </a:lnTo>
                <a:lnTo>
                  <a:pt x="125730" y="2205990"/>
                </a:lnTo>
                <a:lnTo>
                  <a:pt x="83820" y="2209800"/>
                </a:lnTo>
                <a:lnTo>
                  <a:pt x="60960" y="2209800"/>
                </a:lnTo>
                <a:lnTo>
                  <a:pt x="38100" y="2202180"/>
                </a:lnTo>
                <a:lnTo>
                  <a:pt x="15240" y="2179320"/>
                </a:lnTo>
                <a:lnTo>
                  <a:pt x="0" y="2141220"/>
                </a:lnTo>
                <a:lnTo>
                  <a:pt x="0" y="2084070"/>
                </a:lnTo>
                <a:lnTo>
                  <a:pt x="15240" y="2000250"/>
                </a:lnTo>
                <a:lnTo>
                  <a:pt x="49530" y="1908810"/>
                </a:lnTo>
                <a:lnTo>
                  <a:pt x="99060" y="1828800"/>
                </a:lnTo>
                <a:lnTo>
                  <a:pt x="163830" y="1752600"/>
                </a:lnTo>
                <a:lnTo>
                  <a:pt x="240030" y="1680210"/>
                </a:lnTo>
                <a:lnTo>
                  <a:pt x="388620" y="1562100"/>
                </a:lnTo>
                <a:lnTo>
                  <a:pt x="590550" y="1421130"/>
                </a:lnTo>
                <a:lnTo>
                  <a:pt x="777240" y="1303020"/>
                </a:lnTo>
                <a:lnTo>
                  <a:pt x="960120" y="1200150"/>
                </a:lnTo>
                <a:lnTo>
                  <a:pt x="1108710" y="1120140"/>
                </a:lnTo>
                <a:lnTo>
                  <a:pt x="1261110" y="1043940"/>
                </a:lnTo>
                <a:lnTo>
                  <a:pt x="1474470" y="937260"/>
                </a:lnTo>
                <a:lnTo>
                  <a:pt x="1684020" y="864870"/>
                </a:lnTo>
                <a:lnTo>
                  <a:pt x="1882140" y="796290"/>
                </a:lnTo>
                <a:lnTo>
                  <a:pt x="2209800" y="693420"/>
                </a:lnTo>
                <a:lnTo>
                  <a:pt x="2388870" y="643890"/>
                </a:lnTo>
                <a:lnTo>
                  <a:pt x="2552700" y="605790"/>
                </a:lnTo>
                <a:lnTo>
                  <a:pt x="2800350" y="556260"/>
                </a:lnTo>
                <a:lnTo>
                  <a:pt x="2945130" y="514350"/>
                </a:lnTo>
                <a:lnTo>
                  <a:pt x="3150870" y="472440"/>
                </a:lnTo>
                <a:lnTo>
                  <a:pt x="3394710" y="426720"/>
                </a:lnTo>
                <a:lnTo>
                  <a:pt x="3569970" y="381000"/>
                </a:lnTo>
                <a:lnTo>
                  <a:pt x="3886200" y="335280"/>
                </a:lnTo>
                <a:lnTo>
                  <a:pt x="4099560" y="293370"/>
                </a:lnTo>
                <a:lnTo>
                  <a:pt x="4187190" y="270510"/>
                </a:lnTo>
                <a:lnTo>
                  <a:pt x="4225290" y="251460"/>
                </a:lnTo>
                <a:lnTo>
                  <a:pt x="4278630" y="201930"/>
                </a:lnTo>
                <a:lnTo>
                  <a:pt x="4343400" y="125730"/>
                </a:lnTo>
                <a:lnTo>
                  <a:pt x="4381500" y="45720"/>
                </a:lnTo>
                <a:lnTo>
                  <a:pt x="4400550" y="15240"/>
                </a:lnTo>
                <a:lnTo>
                  <a:pt x="4415790" y="0"/>
                </a:lnTo>
                <a:lnTo>
                  <a:pt x="4427220" y="0"/>
                </a:lnTo>
                <a:lnTo>
                  <a:pt x="4450080" y="3810"/>
                </a:lnTo>
                <a:lnTo>
                  <a:pt x="4465320" y="15240"/>
                </a:lnTo>
                <a:lnTo>
                  <a:pt x="4472940" y="53340"/>
                </a:lnTo>
                <a:lnTo>
                  <a:pt x="4457700" y="198120"/>
                </a:lnTo>
                <a:lnTo>
                  <a:pt x="4442460" y="274320"/>
                </a:lnTo>
                <a:lnTo>
                  <a:pt x="4419600" y="358140"/>
                </a:lnTo>
                <a:lnTo>
                  <a:pt x="4381500" y="434340"/>
                </a:lnTo>
                <a:lnTo>
                  <a:pt x="4335780" y="510540"/>
                </a:lnTo>
                <a:lnTo>
                  <a:pt x="4290060" y="571500"/>
                </a:lnTo>
                <a:lnTo>
                  <a:pt x="4251960" y="613410"/>
                </a:lnTo>
                <a:lnTo>
                  <a:pt x="4217670" y="628650"/>
                </a:lnTo>
                <a:lnTo>
                  <a:pt x="4187190" y="628650"/>
                </a:lnTo>
                <a:lnTo>
                  <a:pt x="4141470" y="613410"/>
                </a:lnTo>
                <a:lnTo>
                  <a:pt x="4099560" y="605790"/>
                </a:lnTo>
                <a:lnTo>
                  <a:pt x="4019550" y="598170"/>
                </a:lnTo>
                <a:lnTo>
                  <a:pt x="3874770" y="601980"/>
                </a:lnTo>
                <a:lnTo>
                  <a:pt x="3756660" y="609600"/>
                </a:lnTo>
                <a:lnTo>
                  <a:pt x="3608070" y="632460"/>
                </a:lnTo>
                <a:lnTo>
                  <a:pt x="3448050" y="651510"/>
                </a:lnTo>
                <a:lnTo>
                  <a:pt x="3253740" y="670560"/>
                </a:lnTo>
                <a:lnTo>
                  <a:pt x="2990850" y="720090"/>
                </a:lnTo>
                <a:lnTo>
                  <a:pt x="2830830" y="758190"/>
                </a:lnTo>
                <a:lnTo>
                  <a:pt x="2632710" y="796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8EF24-44A7-7C4B-A373-56C550A1E93F}"/>
              </a:ext>
            </a:extLst>
          </p:cNvPr>
          <p:cNvSpPr/>
          <p:nvPr/>
        </p:nvSpPr>
        <p:spPr>
          <a:xfrm>
            <a:off x="6783388" y="4735513"/>
            <a:ext cx="549275" cy="950912"/>
          </a:xfrm>
          <a:custGeom>
            <a:avLst/>
            <a:gdLst>
              <a:gd name="connsiteX0" fmla="*/ 492919 w 547688"/>
              <a:gd name="connsiteY0" fmla="*/ 350044 h 950119"/>
              <a:gd name="connsiteX1" fmla="*/ 459582 w 547688"/>
              <a:gd name="connsiteY1" fmla="*/ 581025 h 950119"/>
              <a:gd name="connsiteX2" fmla="*/ 445294 w 547688"/>
              <a:gd name="connsiteY2" fmla="*/ 728663 h 950119"/>
              <a:gd name="connsiteX3" fmla="*/ 438150 w 547688"/>
              <a:gd name="connsiteY3" fmla="*/ 890588 h 950119"/>
              <a:gd name="connsiteX4" fmla="*/ 369094 w 547688"/>
              <a:gd name="connsiteY4" fmla="*/ 950119 h 950119"/>
              <a:gd name="connsiteX5" fmla="*/ 0 w 547688"/>
              <a:gd name="connsiteY5" fmla="*/ 600075 h 950119"/>
              <a:gd name="connsiteX6" fmla="*/ 38100 w 547688"/>
              <a:gd name="connsiteY6" fmla="*/ 611982 h 950119"/>
              <a:gd name="connsiteX7" fmla="*/ 78582 w 547688"/>
              <a:gd name="connsiteY7" fmla="*/ 616744 h 950119"/>
              <a:gd name="connsiteX8" fmla="*/ 147638 w 547688"/>
              <a:gd name="connsiteY8" fmla="*/ 607219 h 950119"/>
              <a:gd name="connsiteX9" fmla="*/ 202407 w 547688"/>
              <a:gd name="connsiteY9" fmla="*/ 590550 h 950119"/>
              <a:gd name="connsiteX10" fmla="*/ 233363 w 547688"/>
              <a:gd name="connsiteY10" fmla="*/ 566738 h 950119"/>
              <a:gd name="connsiteX11" fmla="*/ 250032 w 547688"/>
              <a:gd name="connsiteY11" fmla="*/ 533400 h 950119"/>
              <a:gd name="connsiteX12" fmla="*/ 290513 w 547688"/>
              <a:gd name="connsiteY12" fmla="*/ 471488 h 950119"/>
              <a:gd name="connsiteX13" fmla="*/ 347663 w 547688"/>
              <a:gd name="connsiteY13" fmla="*/ 361950 h 950119"/>
              <a:gd name="connsiteX14" fmla="*/ 414338 w 547688"/>
              <a:gd name="connsiteY14" fmla="*/ 207169 h 950119"/>
              <a:gd name="connsiteX15" fmla="*/ 471488 w 547688"/>
              <a:gd name="connsiteY15" fmla="*/ 54769 h 950119"/>
              <a:gd name="connsiteX16" fmla="*/ 485775 w 547688"/>
              <a:gd name="connsiteY16" fmla="*/ 23813 h 950119"/>
              <a:gd name="connsiteX17" fmla="*/ 502444 w 547688"/>
              <a:gd name="connsiteY17" fmla="*/ 9525 h 950119"/>
              <a:gd name="connsiteX18" fmla="*/ 514350 w 547688"/>
              <a:gd name="connsiteY18" fmla="*/ 2382 h 950119"/>
              <a:gd name="connsiteX19" fmla="*/ 526257 w 547688"/>
              <a:gd name="connsiteY19" fmla="*/ 0 h 950119"/>
              <a:gd name="connsiteX20" fmla="*/ 538163 w 547688"/>
              <a:gd name="connsiteY20" fmla="*/ 2382 h 950119"/>
              <a:gd name="connsiteX21" fmla="*/ 545307 w 547688"/>
              <a:gd name="connsiteY21" fmla="*/ 11907 h 950119"/>
              <a:gd name="connsiteX22" fmla="*/ 547688 w 547688"/>
              <a:gd name="connsiteY22" fmla="*/ 28575 h 950119"/>
              <a:gd name="connsiteX23" fmla="*/ 542925 w 547688"/>
              <a:gd name="connsiteY23" fmla="*/ 85725 h 950119"/>
              <a:gd name="connsiteX24" fmla="*/ 492919 w 547688"/>
              <a:gd name="connsiteY24" fmla="*/ 350044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7688" h="950119">
                <a:moveTo>
                  <a:pt x="492919" y="350044"/>
                </a:moveTo>
                <a:lnTo>
                  <a:pt x="459582" y="581025"/>
                </a:lnTo>
                <a:lnTo>
                  <a:pt x="445294" y="728663"/>
                </a:lnTo>
                <a:lnTo>
                  <a:pt x="438150" y="890588"/>
                </a:lnTo>
                <a:lnTo>
                  <a:pt x="369094" y="950119"/>
                </a:lnTo>
                <a:lnTo>
                  <a:pt x="0" y="600075"/>
                </a:lnTo>
                <a:lnTo>
                  <a:pt x="38100" y="611982"/>
                </a:lnTo>
                <a:lnTo>
                  <a:pt x="78582" y="616744"/>
                </a:lnTo>
                <a:lnTo>
                  <a:pt x="147638" y="607219"/>
                </a:lnTo>
                <a:lnTo>
                  <a:pt x="202407" y="590550"/>
                </a:lnTo>
                <a:lnTo>
                  <a:pt x="233363" y="566738"/>
                </a:lnTo>
                <a:lnTo>
                  <a:pt x="250032" y="533400"/>
                </a:lnTo>
                <a:lnTo>
                  <a:pt x="290513" y="471488"/>
                </a:lnTo>
                <a:lnTo>
                  <a:pt x="347663" y="361950"/>
                </a:lnTo>
                <a:lnTo>
                  <a:pt x="414338" y="207169"/>
                </a:lnTo>
                <a:lnTo>
                  <a:pt x="471488" y="54769"/>
                </a:lnTo>
                <a:lnTo>
                  <a:pt x="485775" y="23813"/>
                </a:lnTo>
                <a:lnTo>
                  <a:pt x="502444" y="9525"/>
                </a:lnTo>
                <a:lnTo>
                  <a:pt x="514350" y="2382"/>
                </a:lnTo>
                <a:lnTo>
                  <a:pt x="526257" y="0"/>
                </a:lnTo>
                <a:lnTo>
                  <a:pt x="538163" y="2382"/>
                </a:lnTo>
                <a:lnTo>
                  <a:pt x="545307" y="11907"/>
                </a:lnTo>
                <a:lnTo>
                  <a:pt x="547688" y="28575"/>
                </a:lnTo>
                <a:lnTo>
                  <a:pt x="542925" y="85725"/>
                </a:lnTo>
                <a:lnTo>
                  <a:pt x="4929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5B2E269-B2B2-6F45-8F45-3B62876B6837}"/>
              </a:ext>
            </a:extLst>
          </p:cNvPr>
          <p:cNvSpPr/>
          <p:nvPr/>
        </p:nvSpPr>
        <p:spPr>
          <a:xfrm>
            <a:off x="4397375" y="3641725"/>
            <a:ext cx="2376488" cy="2046288"/>
          </a:xfrm>
          <a:custGeom>
            <a:avLst/>
            <a:gdLst>
              <a:gd name="connsiteX0" fmla="*/ 1211035 w 2375807"/>
              <a:gd name="connsiteY0" fmla="*/ 1439636 h 2046515"/>
              <a:gd name="connsiteX1" fmla="*/ 1025978 w 2375807"/>
              <a:gd name="connsiteY1" fmla="*/ 1564822 h 2046515"/>
              <a:gd name="connsiteX2" fmla="*/ 914400 w 2375807"/>
              <a:gd name="connsiteY2" fmla="*/ 1638300 h 2046515"/>
              <a:gd name="connsiteX3" fmla="*/ 751114 w 2375807"/>
              <a:gd name="connsiteY3" fmla="*/ 1733550 h 2046515"/>
              <a:gd name="connsiteX4" fmla="*/ 598714 w 2375807"/>
              <a:gd name="connsiteY4" fmla="*/ 1820636 h 2046515"/>
              <a:gd name="connsiteX5" fmla="*/ 391885 w 2375807"/>
              <a:gd name="connsiteY5" fmla="*/ 1915886 h 2046515"/>
              <a:gd name="connsiteX6" fmla="*/ 204107 w 2375807"/>
              <a:gd name="connsiteY6" fmla="*/ 1994808 h 2046515"/>
              <a:gd name="connsiteX7" fmla="*/ 59871 w 2375807"/>
              <a:gd name="connsiteY7" fmla="*/ 2046515 h 2046515"/>
              <a:gd name="connsiteX8" fmla="*/ 29935 w 2375807"/>
              <a:gd name="connsiteY8" fmla="*/ 2046515 h 2046515"/>
              <a:gd name="connsiteX9" fmla="*/ 8164 w 2375807"/>
              <a:gd name="connsiteY9" fmla="*/ 2041072 h 2046515"/>
              <a:gd name="connsiteX10" fmla="*/ 0 w 2375807"/>
              <a:gd name="connsiteY10" fmla="*/ 2027465 h 2046515"/>
              <a:gd name="connsiteX11" fmla="*/ 5442 w 2375807"/>
              <a:gd name="connsiteY11" fmla="*/ 2005693 h 2046515"/>
              <a:gd name="connsiteX12" fmla="*/ 27214 w 2375807"/>
              <a:gd name="connsiteY12" fmla="*/ 1978479 h 2046515"/>
              <a:gd name="connsiteX13" fmla="*/ 152400 w 2375807"/>
              <a:gd name="connsiteY13" fmla="*/ 1921329 h 2046515"/>
              <a:gd name="connsiteX14" fmla="*/ 361950 w 2375807"/>
              <a:gd name="connsiteY14" fmla="*/ 1815193 h 2046515"/>
              <a:gd name="connsiteX15" fmla="*/ 536121 w 2375807"/>
              <a:gd name="connsiteY15" fmla="*/ 1717222 h 2046515"/>
              <a:gd name="connsiteX16" fmla="*/ 715735 w 2375807"/>
              <a:gd name="connsiteY16" fmla="*/ 1605643 h 2046515"/>
              <a:gd name="connsiteX17" fmla="*/ 879021 w 2375807"/>
              <a:gd name="connsiteY17" fmla="*/ 1488622 h 2046515"/>
              <a:gd name="connsiteX18" fmla="*/ 1061357 w 2375807"/>
              <a:gd name="connsiteY18" fmla="*/ 1336222 h 2046515"/>
              <a:gd name="connsiteX19" fmla="*/ 1262742 w 2375807"/>
              <a:gd name="connsiteY19" fmla="*/ 1153886 h 2046515"/>
              <a:gd name="connsiteX20" fmla="*/ 1466850 w 2375807"/>
              <a:gd name="connsiteY20" fmla="*/ 952500 h 2046515"/>
              <a:gd name="connsiteX21" fmla="*/ 1570264 w 2375807"/>
              <a:gd name="connsiteY21" fmla="*/ 843643 h 2046515"/>
              <a:gd name="connsiteX22" fmla="*/ 1736271 w 2375807"/>
              <a:gd name="connsiteY22" fmla="*/ 634093 h 2046515"/>
              <a:gd name="connsiteX23" fmla="*/ 1836964 w 2375807"/>
              <a:gd name="connsiteY23" fmla="*/ 514350 h 2046515"/>
              <a:gd name="connsiteX24" fmla="*/ 1899557 w 2375807"/>
              <a:gd name="connsiteY24" fmla="*/ 429986 h 2046515"/>
              <a:gd name="connsiteX25" fmla="*/ 1943100 w 2375807"/>
              <a:gd name="connsiteY25" fmla="*/ 367393 h 2046515"/>
              <a:gd name="connsiteX26" fmla="*/ 1964871 w 2375807"/>
              <a:gd name="connsiteY26" fmla="*/ 323850 h 2046515"/>
              <a:gd name="connsiteX27" fmla="*/ 1994807 w 2375807"/>
              <a:gd name="connsiteY27" fmla="*/ 250372 h 2046515"/>
              <a:gd name="connsiteX28" fmla="*/ 2002971 w 2375807"/>
              <a:gd name="connsiteY28" fmla="*/ 204108 h 2046515"/>
              <a:gd name="connsiteX29" fmla="*/ 1994807 w 2375807"/>
              <a:gd name="connsiteY29" fmla="*/ 155122 h 2046515"/>
              <a:gd name="connsiteX30" fmla="*/ 1973035 w 2375807"/>
              <a:gd name="connsiteY30" fmla="*/ 111579 h 2046515"/>
              <a:gd name="connsiteX31" fmla="*/ 1943100 w 2375807"/>
              <a:gd name="connsiteY31" fmla="*/ 70758 h 2046515"/>
              <a:gd name="connsiteX32" fmla="*/ 1924050 w 2375807"/>
              <a:gd name="connsiteY32" fmla="*/ 46265 h 2046515"/>
              <a:gd name="connsiteX33" fmla="*/ 1918607 w 2375807"/>
              <a:gd name="connsiteY33" fmla="*/ 27215 h 2046515"/>
              <a:gd name="connsiteX34" fmla="*/ 1921328 w 2375807"/>
              <a:gd name="connsiteY34" fmla="*/ 8165 h 2046515"/>
              <a:gd name="connsiteX35" fmla="*/ 1932214 w 2375807"/>
              <a:gd name="connsiteY35" fmla="*/ 0 h 2046515"/>
              <a:gd name="connsiteX36" fmla="*/ 1948542 w 2375807"/>
              <a:gd name="connsiteY36" fmla="*/ 0 h 2046515"/>
              <a:gd name="connsiteX37" fmla="*/ 1992085 w 2375807"/>
              <a:gd name="connsiteY37" fmla="*/ 16329 h 2046515"/>
              <a:gd name="connsiteX38" fmla="*/ 2079171 w 2375807"/>
              <a:gd name="connsiteY38" fmla="*/ 65315 h 2046515"/>
              <a:gd name="connsiteX39" fmla="*/ 2166257 w 2375807"/>
              <a:gd name="connsiteY39" fmla="*/ 119743 h 2046515"/>
              <a:gd name="connsiteX40" fmla="*/ 2242457 w 2375807"/>
              <a:gd name="connsiteY40" fmla="*/ 171450 h 2046515"/>
              <a:gd name="connsiteX41" fmla="*/ 2296885 w 2375807"/>
              <a:gd name="connsiteY41" fmla="*/ 220436 h 2046515"/>
              <a:gd name="connsiteX42" fmla="*/ 2332264 w 2375807"/>
              <a:gd name="connsiteY42" fmla="*/ 263979 h 2046515"/>
              <a:gd name="connsiteX43" fmla="*/ 2356757 w 2375807"/>
              <a:gd name="connsiteY43" fmla="*/ 304800 h 2046515"/>
              <a:gd name="connsiteX44" fmla="*/ 2373085 w 2375807"/>
              <a:gd name="connsiteY44" fmla="*/ 329293 h 2046515"/>
              <a:gd name="connsiteX45" fmla="*/ 2375807 w 2375807"/>
              <a:gd name="connsiteY45" fmla="*/ 342900 h 2046515"/>
              <a:gd name="connsiteX46" fmla="*/ 2373085 w 2375807"/>
              <a:gd name="connsiteY46" fmla="*/ 372836 h 2046515"/>
              <a:gd name="connsiteX47" fmla="*/ 2356757 w 2375807"/>
              <a:gd name="connsiteY47" fmla="*/ 402772 h 2046515"/>
              <a:gd name="connsiteX48" fmla="*/ 2321378 w 2375807"/>
              <a:gd name="connsiteY48" fmla="*/ 438150 h 2046515"/>
              <a:gd name="connsiteX49" fmla="*/ 2266950 w 2375807"/>
              <a:gd name="connsiteY49" fmla="*/ 468086 h 2046515"/>
              <a:gd name="connsiteX50" fmla="*/ 2242457 w 2375807"/>
              <a:gd name="connsiteY50" fmla="*/ 487136 h 2046515"/>
              <a:gd name="connsiteX51" fmla="*/ 2106385 w 2375807"/>
              <a:gd name="connsiteY51" fmla="*/ 617765 h 2046515"/>
              <a:gd name="connsiteX52" fmla="*/ 1831521 w 2375807"/>
              <a:gd name="connsiteY52" fmla="*/ 911679 h 2046515"/>
              <a:gd name="connsiteX53" fmla="*/ 1668235 w 2375807"/>
              <a:gd name="connsiteY53" fmla="*/ 1074965 h 2046515"/>
              <a:gd name="connsiteX54" fmla="*/ 1515835 w 2375807"/>
              <a:gd name="connsiteY54" fmla="*/ 1205593 h 2046515"/>
              <a:gd name="connsiteX55" fmla="*/ 1368878 w 2375807"/>
              <a:gd name="connsiteY55" fmla="*/ 1319893 h 2046515"/>
              <a:gd name="connsiteX56" fmla="*/ 1211035 w 2375807"/>
              <a:gd name="connsiteY56" fmla="*/ 1439636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5807" h="2046515">
                <a:moveTo>
                  <a:pt x="1211035" y="1439636"/>
                </a:moveTo>
                <a:lnTo>
                  <a:pt x="1025978" y="1564822"/>
                </a:lnTo>
                <a:lnTo>
                  <a:pt x="914400" y="1638300"/>
                </a:lnTo>
                <a:lnTo>
                  <a:pt x="751114" y="1733550"/>
                </a:lnTo>
                <a:lnTo>
                  <a:pt x="598714" y="1820636"/>
                </a:lnTo>
                <a:lnTo>
                  <a:pt x="391885" y="1915886"/>
                </a:lnTo>
                <a:lnTo>
                  <a:pt x="204107" y="1994808"/>
                </a:lnTo>
                <a:lnTo>
                  <a:pt x="59871" y="2046515"/>
                </a:lnTo>
                <a:lnTo>
                  <a:pt x="29935" y="2046515"/>
                </a:lnTo>
                <a:lnTo>
                  <a:pt x="8164" y="2041072"/>
                </a:lnTo>
                <a:lnTo>
                  <a:pt x="0" y="2027465"/>
                </a:lnTo>
                <a:lnTo>
                  <a:pt x="5442" y="2005693"/>
                </a:lnTo>
                <a:lnTo>
                  <a:pt x="27214" y="1978479"/>
                </a:lnTo>
                <a:lnTo>
                  <a:pt x="152400" y="1921329"/>
                </a:lnTo>
                <a:lnTo>
                  <a:pt x="361950" y="1815193"/>
                </a:lnTo>
                <a:lnTo>
                  <a:pt x="536121" y="1717222"/>
                </a:lnTo>
                <a:lnTo>
                  <a:pt x="715735" y="1605643"/>
                </a:lnTo>
                <a:lnTo>
                  <a:pt x="879021" y="1488622"/>
                </a:lnTo>
                <a:lnTo>
                  <a:pt x="1061357" y="1336222"/>
                </a:lnTo>
                <a:lnTo>
                  <a:pt x="1262742" y="1153886"/>
                </a:lnTo>
                <a:lnTo>
                  <a:pt x="1466850" y="952500"/>
                </a:lnTo>
                <a:lnTo>
                  <a:pt x="1570264" y="843643"/>
                </a:lnTo>
                <a:lnTo>
                  <a:pt x="1736271" y="634093"/>
                </a:lnTo>
                <a:lnTo>
                  <a:pt x="1836964" y="514350"/>
                </a:lnTo>
                <a:lnTo>
                  <a:pt x="1899557" y="429986"/>
                </a:lnTo>
                <a:lnTo>
                  <a:pt x="1943100" y="367393"/>
                </a:lnTo>
                <a:lnTo>
                  <a:pt x="1964871" y="323850"/>
                </a:lnTo>
                <a:lnTo>
                  <a:pt x="1994807" y="250372"/>
                </a:lnTo>
                <a:lnTo>
                  <a:pt x="2002971" y="204108"/>
                </a:lnTo>
                <a:lnTo>
                  <a:pt x="1994807" y="155122"/>
                </a:lnTo>
                <a:lnTo>
                  <a:pt x="1973035" y="111579"/>
                </a:lnTo>
                <a:lnTo>
                  <a:pt x="1943100" y="70758"/>
                </a:lnTo>
                <a:lnTo>
                  <a:pt x="1924050" y="46265"/>
                </a:lnTo>
                <a:lnTo>
                  <a:pt x="1918607" y="27215"/>
                </a:lnTo>
                <a:lnTo>
                  <a:pt x="1921328" y="8165"/>
                </a:lnTo>
                <a:lnTo>
                  <a:pt x="1932214" y="0"/>
                </a:lnTo>
                <a:lnTo>
                  <a:pt x="1948542" y="0"/>
                </a:lnTo>
                <a:lnTo>
                  <a:pt x="1992085" y="16329"/>
                </a:lnTo>
                <a:lnTo>
                  <a:pt x="2079171" y="65315"/>
                </a:lnTo>
                <a:lnTo>
                  <a:pt x="2166257" y="119743"/>
                </a:lnTo>
                <a:lnTo>
                  <a:pt x="2242457" y="171450"/>
                </a:lnTo>
                <a:lnTo>
                  <a:pt x="2296885" y="220436"/>
                </a:lnTo>
                <a:lnTo>
                  <a:pt x="2332264" y="263979"/>
                </a:lnTo>
                <a:lnTo>
                  <a:pt x="2356757" y="304800"/>
                </a:lnTo>
                <a:lnTo>
                  <a:pt x="2373085" y="329293"/>
                </a:lnTo>
                <a:lnTo>
                  <a:pt x="2375807" y="342900"/>
                </a:lnTo>
                <a:lnTo>
                  <a:pt x="2373085" y="372836"/>
                </a:lnTo>
                <a:lnTo>
                  <a:pt x="2356757" y="402772"/>
                </a:lnTo>
                <a:lnTo>
                  <a:pt x="2321378" y="438150"/>
                </a:lnTo>
                <a:lnTo>
                  <a:pt x="2266950" y="468086"/>
                </a:lnTo>
                <a:lnTo>
                  <a:pt x="2242457" y="487136"/>
                </a:lnTo>
                <a:lnTo>
                  <a:pt x="2106385" y="617765"/>
                </a:lnTo>
                <a:lnTo>
                  <a:pt x="1831521" y="911679"/>
                </a:lnTo>
                <a:lnTo>
                  <a:pt x="1668235" y="1074965"/>
                </a:lnTo>
                <a:lnTo>
                  <a:pt x="1515835" y="1205593"/>
                </a:lnTo>
                <a:lnTo>
                  <a:pt x="1368878" y="1319893"/>
                </a:lnTo>
                <a:lnTo>
                  <a:pt x="1211035" y="1439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35A4C0-BF7A-45A2-A1F6-4088C27B506A}"/>
              </a:ext>
            </a:extLst>
          </p:cNvPr>
          <p:cNvGrpSpPr/>
          <p:nvPr/>
        </p:nvGrpSpPr>
        <p:grpSpPr>
          <a:xfrm>
            <a:off x="2482300" y="1480587"/>
            <a:ext cx="4859338" cy="4473575"/>
            <a:chOff x="2625725" y="1631950"/>
            <a:chExt cx="4859338" cy="4473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E97C64C-A332-4C9E-A3E3-6F51D5A57089}"/>
                </a:ext>
              </a:extLst>
            </p:cNvPr>
            <p:cNvSpPr/>
            <p:nvPr/>
          </p:nvSpPr>
          <p:spPr>
            <a:xfrm>
              <a:off x="2998788" y="18399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BB395BAE-9C14-4004-81DE-99DCD34A6C81}"/>
                </a:ext>
              </a:extLst>
            </p:cNvPr>
            <p:cNvSpPr/>
            <p:nvPr/>
          </p:nvSpPr>
          <p:spPr>
            <a:xfrm>
              <a:off x="6329363" y="18811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2FFB884-767E-4F1F-B07B-AB8E76425ED6}"/>
                </a:ext>
              </a:extLst>
            </p:cNvPr>
            <p:cNvSpPr/>
            <p:nvPr/>
          </p:nvSpPr>
          <p:spPr>
            <a:xfrm rot="16200000">
              <a:off x="2304257" y="25217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AD0AF1E3-6599-4D50-935C-C86E7FB2FD2B}"/>
                </a:ext>
              </a:extLst>
            </p:cNvPr>
            <p:cNvSpPr/>
            <p:nvPr/>
          </p:nvSpPr>
          <p:spPr>
            <a:xfrm>
              <a:off x="3605213" y="29130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2C148C79-C008-4BB7-94CC-98A0E216114A}"/>
                </a:ext>
              </a:extLst>
            </p:cNvPr>
            <p:cNvSpPr/>
            <p:nvPr/>
          </p:nvSpPr>
          <p:spPr>
            <a:xfrm rot="16200000">
              <a:off x="2156619" y="35472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F35554A-95E9-463B-BD44-2A686AD71F2A}"/>
                </a:ext>
              </a:extLst>
            </p:cNvPr>
            <p:cNvSpPr/>
            <p:nvPr/>
          </p:nvSpPr>
          <p:spPr>
            <a:xfrm>
              <a:off x="3270250" y="38020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EBA78DAE-7002-48EB-B969-624D1E324C61}"/>
                </a:ext>
              </a:extLst>
            </p:cNvPr>
            <p:cNvSpPr/>
            <p:nvPr/>
          </p:nvSpPr>
          <p:spPr>
            <a:xfrm>
              <a:off x="4638675" y="22860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E990CFB2-7678-4CFD-ACE8-F6258CA20F47}"/>
                </a:ext>
              </a:extLst>
            </p:cNvPr>
            <p:cNvSpPr/>
            <p:nvPr/>
          </p:nvSpPr>
          <p:spPr>
            <a:xfrm>
              <a:off x="4727575" y="28670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95A82C4-CA6A-4DDB-BE26-5EF410B211EA}"/>
                </a:ext>
              </a:extLst>
            </p:cNvPr>
            <p:cNvSpPr/>
            <p:nvPr/>
          </p:nvSpPr>
          <p:spPr>
            <a:xfrm>
              <a:off x="4543425" y="34004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F5FE4875-511B-48F7-A408-AC7FD752A95F}"/>
                </a:ext>
              </a:extLst>
            </p:cNvPr>
            <p:cNvSpPr/>
            <p:nvPr/>
          </p:nvSpPr>
          <p:spPr>
            <a:xfrm rot="16200000">
              <a:off x="4056062" y="27638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925B94C-040E-46F2-A5BA-3781582248B3}"/>
                </a:ext>
              </a:extLst>
            </p:cNvPr>
            <p:cNvSpPr/>
            <p:nvPr/>
          </p:nvSpPr>
          <p:spPr>
            <a:xfrm>
              <a:off x="6935788" y="48879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142BF6C-643F-46AC-8BCB-1AC65A60F332}"/>
                </a:ext>
              </a:extLst>
            </p:cNvPr>
            <p:cNvSpPr/>
            <p:nvPr/>
          </p:nvSpPr>
          <p:spPr>
            <a:xfrm>
              <a:off x="4549775" y="37941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AE018AF-D6E2-4BD7-9D1E-51528A4170EF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963A0F80-539F-4A74-815B-EC96D9E7FEF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4E7EA7E-4743-4B19-9EBA-E1BE8514E874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CAFB7DA-15EB-4392-983B-B674E3C79DEF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FE22CCC-8C76-4557-A6A4-C572C6B60374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07AF48A-1EFA-4D88-9FFD-E7E97EF7F74A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EDC8DB-ECAF-4C95-A992-10BC32D01936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F9048BB-2806-426F-A438-94FCED40E73C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08AA6552-A0D6-4927-8B34-9ABB4F0A326C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4F6000FC-203A-4873-A3CD-3670CC4366FF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05D8F5A7-CE04-4462-B696-1658C61C3440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677E74AA-6F05-454B-9EDD-D98A94DDF38E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ABBF65E-2DD9-47FF-86A4-CE2542DED74C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5710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F75C5E-117D-4EE7-B0CD-5E5BA7DEF406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05D4C3-2340-484E-8D47-94EC58513F5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B16FCB3-BF90-884D-9D43-EAF672CD3A10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2F9F665-12DA-D341-B77C-86C6C74D3AE2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15F7BF-187B-AD46-89F7-664932B8AE0E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68276AA-29C7-2A4E-90A6-B2F9B8242B68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5EE7BFE-A4EF-4542-B999-1FB029BD673B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0F4CC-B601-5D49-BD04-BAD778802857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4E8E962-CECE-544C-9064-A76AA239D79A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B9223C4-3EC2-8E45-B0FA-1EFF13C7DE80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84479C4-1294-D54C-919A-1AD98F9C241F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A6EFC51-1B66-2B48-868C-0D6AA446D906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9C8104-9012-0549-A08E-510CA7F6F3EA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4039722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3F0330D-49FC-D546-9281-FEC38135F07D}"/>
              </a:ext>
            </a:extLst>
          </p:cNvPr>
          <p:cNvSpPr/>
          <p:nvPr/>
        </p:nvSpPr>
        <p:spPr>
          <a:xfrm>
            <a:off x="3095625" y="2062163"/>
            <a:ext cx="1179513" cy="1495425"/>
          </a:xfrm>
          <a:custGeom>
            <a:avLst/>
            <a:gdLst>
              <a:gd name="connsiteX0" fmla="*/ 476250 w 1178719"/>
              <a:gd name="connsiteY0" fmla="*/ 1152525 h 1495425"/>
              <a:gd name="connsiteX1" fmla="*/ 302419 w 1178719"/>
              <a:gd name="connsiteY1" fmla="*/ 1302543 h 1495425"/>
              <a:gd name="connsiteX2" fmla="*/ 176213 w 1178719"/>
              <a:gd name="connsiteY2" fmla="*/ 1404937 h 1495425"/>
              <a:gd name="connsiteX3" fmla="*/ 88106 w 1178719"/>
              <a:gd name="connsiteY3" fmla="*/ 1466850 h 1495425"/>
              <a:gd name="connsiteX4" fmla="*/ 54769 w 1178719"/>
              <a:gd name="connsiteY4" fmla="*/ 1485900 h 1495425"/>
              <a:gd name="connsiteX5" fmla="*/ 33338 w 1178719"/>
              <a:gd name="connsiteY5" fmla="*/ 1493043 h 1495425"/>
              <a:gd name="connsiteX6" fmla="*/ 21431 w 1178719"/>
              <a:gd name="connsiteY6" fmla="*/ 1495425 h 1495425"/>
              <a:gd name="connsiteX7" fmla="*/ 9525 w 1178719"/>
              <a:gd name="connsiteY7" fmla="*/ 1495425 h 1495425"/>
              <a:gd name="connsiteX8" fmla="*/ 0 w 1178719"/>
              <a:gd name="connsiteY8" fmla="*/ 1483518 h 1495425"/>
              <a:gd name="connsiteX9" fmla="*/ 4763 w 1178719"/>
              <a:gd name="connsiteY9" fmla="*/ 1457325 h 1495425"/>
              <a:gd name="connsiteX10" fmla="*/ 21431 w 1178719"/>
              <a:gd name="connsiteY10" fmla="*/ 1428750 h 1495425"/>
              <a:gd name="connsiteX11" fmla="*/ 109538 w 1178719"/>
              <a:gd name="connsiteY11" fmla="*/ 1333500 h 1495425"/>
              <a:gd name="connsiteX12" fmla="*/ 214313 w 1178719"/>
              <a:gd name="connsiteY12" fmla="*/ 1223962 h 1495425"/>
              <a:gd name="connsiteX13" fmla="*/ 338138 w 1178719"/>
              <a:gd name="connsiteY13" fmla="*/ 1081087 h 1495425"/>
              <a:gd name="connsiteX14" fmla="*/ 469106 w 1178719"/>
              <a:gd name="connsiteY14" fmla="*/ 919162 h 1495425"/>
              <a:gd name="connsiteX15" fmla="*/ 566738 w 1178719"/>
              <a:gd name="connsiteY15" fmla="*/ 785812 h 1495425"/>
              <a:gd name="connsiteX16" fmla="*/ 628650 w 1178719"/>
              <a:gd name="connsiteY16" fmla="*/ 697706 h 1495425"/>
              <a:gd name="connsiteX17" fmla="*/ 702469 w 1178719"/>
              <a:gd name="connsiteY17" fmla="*/ 566737 h 1495425"/>
              <a:gd name="connsiteX18" fmla="*/ 769144 w 1178719"/>
              <a:gd name="connsiteY18" fmla="*/ 447675 h 1495425"/>
              <a:gd name="connsiteX19" fmla="*/ 828675 w 1178719"/>
              <a:gd name="connsiteY19" fmla="*/ 321468 h 1495425"/>
              <a:gd name="connsiteX20" fmla="*/ 840581 w 1178719"/>
              <a:gd name="connsiteY20" fmla="*/ 278606 h 1495425"/>
              <a:gd name="connsiteX21" fmla="*/ 845344 w 1178719"/>
              <a:gd name="connsiteY21" fmla="*/ 242887 h 1495425"/>
              <a:gd name="connsiteX22" fmla="*/ 842963 w 1178719"/>
              <a:gd name="connsiteY22" fmla="*/ 219075 h 1495425"/>
              <a:gd name="connsiteX23" fmla="*/ 833438 w 1178719"/>
              <a:gd name="connsiteY23" fmla="*/ 188118 h 1495425"/>
              <a:gd name="connsiteX24" fmla="*/ 816769 w 1178719"/>
              <a:gd name="connsiteY24" fmla="*/ 152400 h 1495425"/>
              <a:gd name="connsiteX25" fmla="*/ 795338 w 1178719"/>
              <a:gd name="connsiteY25" fmla="*/ 121443 h 1495425"/>
              <a:gd name="connsiteX26" fmla="*/ 764381 w 1178719"/>
              <a:gd name="connsiteY26" fmla="*/ 90487 h 1495425"/>
              <a:gd name="connsiteX27" fmla="*/ 733425 w 1178719"/>
              <a:gd name="connsiteY27" fmla="*/ 54768 h 1495425"/>
              <a:gd name="connsiteX28" fmla="*/ 721519 w 1178719"/>
              <a:gd name="connsiteY28" fmla="*/ 35718 h 1495425"/>
              <a:gd name="connsiteX29" fmla="*/ 719138 w 1178719"/>
              <a:gd name="connsiteY29" fmla="*/ 16668 h 1495425"/>
              <a:gd name="connsiteX30" fmla="*/ 728663 w 1178719"/>
              <a:gd name="connsiteY30" fmla="*/ 7143 h 1495425"/>
              <a:gd name="connsiteX31" fmla="*/ 752475 w 1178719"/>
              <a:gd name="connsiteY31" fmla="*/ 0 h 1495425"/>
              <a:gd name="connsiteX32" fmla="*/ 792956 w 1178719"/>
              <a:gd name="connsiteY32" fmla="*/ 0 h 1495425"/>
              <a:gd name="connsiteX33" fmla="*/ 859631 w 1178719"/>
              <a:gd name="connsiteY33" fmla="*/ 19050 h 1495425"/>
              <a:gd name="connsiteX34" fmla="*/ 933450 w 1178719"/>
              <a:gd name="connsiteY34" fmla="*/ 45243 h 1495425"/>
              <a:gd name="connsiteX35" fmla="*/ 1007269 w 1178719"/>
              <a:gd name="connsiteY35" fmla="*/ 80962 h 1495425"/>
              <a:gd name="connsiteX36" fmla="*/ 1059656 w 1178719"/>
              <a:gd name="connsiteY36" fmla="*/ 109537 h 1495425"/>
              <a:gd name="connsiteX37" fmla="*/ 1114425 w 1178719"/>
              <a:gd name="connsiteY37" fmla="*/ 145256 h 1495425"/>
              <a:gd name="connsiteX38" fmla="*/ 1145381 w 1178719"/>
              <a:gd name="connsiteY38" fmla="*/ 169068 h 1495425"/>
              <a:gd name="connsiteX39" fmla="*/ 1164431 w 1178719"/>
              <a:gd name="connsiteY39" fmla="*/ 190500 h 1495425"/>
              <a:gd name="connsiteX40" fmla="*/ 1171575 w 1178719"/>
              <a:gd name="connsiteY40" fmla="*/ 204787 h 1495425"/>
              <a:gd name="connsiteX41" fmla="*/ 1178719 w 1178719"/>
              <a:gd name="connsiteY41" fmla="*/ 223837 h 1495425"/>
              <a:gd name="connsiteX42" fmla="*/ 1176338 w 1178719"/>
              <a:gd name="connsiteY42" fmla="*/ 247650 h 1495425"/>
              <a:gd name="connsiteX43" fmla="*/ 1164431 w 1178719"/>
              <a:gd name="connsiteY43" fmla="*/ 285750 h 1495425"/>
              <a:gd name="connsiteX44" fmla="*/ 1135856 w 1178719"/>
              <a:gd name="connsiteY44" fmla="*/ 319087 h 1495425"/>
              <a:gd name="connsiteX45" fmla="*/ 1097756 w 1178719"/>
              <a:gd name="connsiteY45" fmla="*/ 376237 h 1495425"/>
              <a:gd name="connsiteX46" fmla="*/ 971550 w 1178719"/>
              <a:gd name="connsiteY46" fmla="*/ 573881 h 1495425"/>
              <a:gd name="connsiteX47" fmla="*/ 859631 w 1178719"/>
              <a:gd name="connsiteY47" fmla="*/ 752475 h 1495425"/>
              <a:gd name="connsiteX48" fmla="*/ 783431 w 1178719"/>
              <a:gd name="connsiteY48" fmla="*/ 850106 h 1495425"/>
              <a:gd name="connsiteX49" fmla="*/ 647700 w 1178719"/>
              <a:gd name="connsiteY49" fmla="*/ 992981 h 1495425"/>
              <a:gd name="connsiteX50" fmla="*/ 476250 w 1178719"/>
              <a:gd name="connsiteY50" fmla="*/ 1152525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78719" h="1495425">
                <a:moveTo>
                  <a:pt x="476250" y="1152525"/>
                </a:moveTo>
                <a:lnTo>
                  <a:pt x="302419" y="1302543"/>
                </a:lnTo>
                <a:lnTo>
                  <a:pt x="176213" y="1404937"/>
                </a:lnTo>
                <a:lnTo>
                  <a:pt x="88106" y="1466850"/>
                </a:lnTo>
                <a:lnTo>
                  <a:pt x="54769" y="1485900"/>
                </a:lnTo>
                <a:lnTo>
                  <a:pt x="33338" y="1493043"/>
                </a:lnTo>
                <a:lnTo>
                  <a:pt x="21431" y="1495425"/>
                </a:lnTo>
                <a:lnTo>
                  <a:pt x="9525" y="1495425"/>
                </a:lnTo>
                <a:lnTo>
                  <a:pt x="0" y="1483518"/>
                </a:lnTo>
                <a:lnTo>
                  <a:pt x="4763" y="1457325"/>
                </a:lnTo>
                <a:lnTo>
                  <a:pt x="21431" y="1428750"/>
                </a:lnTo>
                <a:lnTo>
                  <a:pt x="109538" y="1333500"/>
                </a:lnTo>
                <a:lnTo>
                  <a:pt x="214313" y="1223962"/>
                </a:lnTo>
                <a:lnTo>
                  <a:pt x="338138" y="1081087"/>
                </a:lnTo>
                <a:lnTo>
                  <a:pt x="469106" y="919162"/>
                </a:lnTo>
                <a:lnTo>
                  <a:pt x="566738" y="785812"/>
                </a:lnTo>
                <a:lnTo>
                  <a:pt x="628650" y="697706"/>
                </a:lnTo>
                <a:lnTo>
                  <a:pt x="702469" y="566737"/>
                </a:lnTo>
                <a:lnTo>
                  <a:pt x="769144" y="447675"/>
                </a:lnTo>
                <a:lnTo>
                  <a:pt x="828675" y="321468"/>
                </a:lnTo>
                <a:lnTo>
                  <a:pt x="840581" y="278606"/>
                </a:lnTo>
                <a:lnTo>
                  <a:pt x="845344" y="242887"/>
                </a:lnTo>
                <a:lnTo>
                  <a:pt x="842963" y="219075"/>
                </a:lnTo>
                <a:lnTo>
                  <a:pt x="833438" y="188118"/>
                </a:lnTo>
                <a:lnTo>
                  <a:pt x="816769" y="152400"/>
                </a:lnTo>
                <a:lnTo>
                  <a:pt x="795338" y="121443"/>
                </a:lnTo>
                <a:lnTo>
                  <a:pt x="764381" y="90487"/>
                </a:lnTo>
                <a:lnTo>
                  <a:pt x="733425" y="54768"/>
                </a:lnTo>
                <a:lnTo>
                  <a:pt x="721519" y="35718"/>
                </a:lnTo>
                <a:lnTo>
                  <a:pt x="719138" y="16668"/>
                </a:lnTo>
                <a:lnTo>
                  <a:pt x="728663" y="7143"/>
                </a:lnTo>
                <a:lnTo>
                  <a:pt x="752475" y="0"/>
                </a:lnTo>
                <a:lnTo>
                  <a:pt x="792956" y="0"/>
                </a:lnTo>
                <a:lnTo>
                  <a:pt x="859631" y="19050"/>
                </a:lnTo>
                <a:lnTo>
                  <a:pt x="933450" y="45243"/>
                </a:lnTo>
                <a:lnTo>
                  <a:pt x="1007269" y="80962"/>
                </a:lnTo>
                <a:lnTo>
                  <a:pt x="1059656" y="109537"/>
                </a:lnTo>
                <a:lnTo>
                  <a:pt x="1114425" y="145256"/>
                </a:lnTo>
                <a:lnTo>
                  <a:pt x="1145381" y="169068"/>
                </a:lnTo>
                <a:lnTo>
                  <a:pt x="1164431" y="190500"/>
                </a:lnTo>
                <a:lnTo>
                  <a:pt x="1171575" y="204787"/>
                </a:lnTo>
                <a:lnTo>
                  <a:pt x="1178719" y="223837"/>
                </a:lnTo>
                <a:lnTo>
                  <a:pt x="1176338" y="247650"/>
                </a:lnTo>
                <a:lnTo>
                  <a:pt x="1164431" y="285750"/>
                </a:lnTo>
                <a:lnTo>
                  <a:pt x="1135856" y="319087"/>
                </a:lnTo>
                <a:lnTo>
                  <a:pt x="1097756" y="376237"/>
                </a:lnTo>
                <a:lnTo>
                  <a:pt x="971550" y="573881"/>
                </a:lnTo>
                <a:lnTo>
                  <a:pt x="859631" y="752475"/>
                </a:lnTo>
                <a:lnTo>
                  <a:pt x="783431" y="850106"/>
                </a:lnTo>
                <a:lnTo>
                  <a:pt x="647700" y="992981"/>
                </a:lnTo>
                <a:lnTo>
                  <a:pt x="476250" y="1152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DF6A07-9BD2-5843-A110-8982356488FB}"/>
              </a:ext>
            </a:extLst>
          </p:cNvPr>
          <p:cNvSpPr/>
          <p:nvPr/>
        </p:nvSpPr>
        <p:spPr>
          <a:xfrm>
            <a:off x="3856038" y="2551113"/>
            <a:ext cx="2381250" cy="496887"/>
          </a:xfrm>
          <a:custGeom>
            <a:avLst/>
            <a:gdLst>
              <a:gd name="connsiteX0" fmla="*/ 1471612 w 2381250"/>
              <a:gd name="connsiteY0" fmla="*/ 300037 h 497681"/>
              <a:gd name="connsiteX1" fmla="*/ 1166812 w 2381250"/>
              <a:gd name="connsiteY1" fmla="*/ 345281 h 497681"/>
              <a:gd name="connsiteX2" fmla="*/ 902494 w 2381250"/>
              <a:gd name="connsiteY2" fmla="*/ 371475 h 497681"/>
              <a:gd name="connsiteX3" fmla="*/ 719137 w 2381250"/>
              <a:gd name="connsiteY3" fmla="*/ 402431 h 497681"/>
              <a:gd name="connsiteX4" fmla="*/ 550069 w 2381250"/>
              <a:gd name="connsiteY4" fmla="*/ 438150 h 497681"/>
              <a:gd name="connsiteX5" fmla="*/ 483394 w 2381250"/>
              <a:gd name="connsiteY5" fmla="*/ 452437 h 497681"/>
              <a:gd name="connsiteX6" fmla="*/ 440531 w 2381250"/>
              <a:gd name="connsiteY6" fmla="*/ 464344 h 497681"/>
              <a:gd name="connsiteX7" fmla="*/ 404812 w 2381250"/>
              <a:gd name="connsiteY7" fmla="*/ 476250 h 497681"/>
              <a:gd name="connsiteX8" fmla="*/ 352425 w 2381250"/>
              <a:gd name="connsiteY8" fmla="*/ 492919 h 497681"/>
              <a:gd name="connsiteX9" fmla="*/ 326231 w 2381250"/>
              <a:gd name="connsiteY9" fmla="*/ 497681 h 497681"/>
              <a:gd name="connsiteX10" fmla="*/ 304800 w 2381250"/>
              <a:gd name="connsiteY10" fmla="*/ 495300 h 497681"/>
              <a:gd name="connsiteX11" fmla="*/ 254794 w 2381250"/>
              <a:gd name="connsiteY11" fmla="*/ 481012 h 497681"/>
              <a:gd name="connsiteX12" fmla="*/ 211931 w 2381250"/>
              <a:gd name="connsiteY12" fmla="*/ 464344 h 497681"/>
              <a:gd name="connsiteX13" fmla="*/ 169069 w 2381250"/>
              <a:gd name="connsiteY13" fmla="*/ 440531 h 497681"/>
              <a:gd name="connsiteX14" fmla="*/ 92869 w 2381250"/>
              <a:gd name="connsiteY14" fmla="*/ 390525 h 497681"/>
              <a:gd name="connsiteX15" fmla="*/ 0 w 2381250"/>
              <a:gd name="connsiteY15" fmla="*/ 316706 h 497681"/>
              <a:gd name="connsiteX16" fmla="*/ 42862 w 2381250"/>
              <a:gd name="connsiteY16" fmla="*/ 230981 h 497681"/>
              <a:gd name="connsiteX17" fmla="*/ 150019 w 2381250"/>
              <a:gd name="connsiteY17" fmla="*/ 271462 h 497681"/>
              <a:gd name="connsiteX18" fmla="*/ 219075 w 2381250"/>
              <a:gd name="connsiteY18" fmla="*/ 288131 h 497681"/>
              <a:gd name="connsiteX19" fmla="*/ 278606 w 2381250"/>
              <a:gd name="connsiteY19" fmla="*/ 292894 h 497681"/>
              <a:gd name="connsiteX20" fmla="*/ 345281 w 2381250"/>
              <a:gd name="connsiteY20" fmla="*/ 292894 h 497681"/>
              <a:gd name="connsiteX21" fmla="*/ 464344 w 2381250"/>
              <a:gd name="connsiteY21" fmla="*/ 276225 h 497681"/>
              <a:gd name="connsiteX22" fmla="*/ 697706 w 2381250"/>
              <a:gd name="connsiteY22" fmla="*/ 240506 h 497681"/>
              <a:gd name="connsiteX23" fmla="*/ 935831 w 2381250"/>
              <a:gd name="connsiteY23" fmla="*/ 207169 h 497681"/>
              <a:gd name="connsiteX24" fmla="*/ 1181100 w 2381250"/>
              <a:gd name="connsiteY24" fmla="*/ 183356 h 497681"/>
              <a:gd name="connsiteX25" fmla="*/ 1481137 w 2381250"/>
              <a:gd name="connsiteY25" fmla="*/ 128587 h 497681"/>
              <a:gd name="connsiteX26" fmla="*/ 1783556 w 2381250"/>
              <a:gd name="connsiteY26" fmla="*/ 71437 h 497681"/>
              <a:gd name="connsiteX27" fmla="*/ 1900237 w 2381250"/>
              <a:gd name="connsiteY27" fmla="*/ 50006 h 497681"/>
              <a:gd name="connsiteX28" fmla="*/ 1959769 w 2381250"/>
              <a:gd name="connsiteY28" fmla="*/ 28575 h 497681"/>
              <a:gd name="connsiteX29" fmla="*/ 2035969 w 2381250"/>
              <a:gd name="connsiteY29" fmla="*/ 4762 h 497681"/>
              <a:gd name="connsiteX30" fmla="*/ 2078831 w 2381250"/>
              <a:gd name="connsiteY30" fmla="*/ 0 h 497681"/>
              <a:gd name="connsiteX31" fmla="*/ 2135981 w 2381250"/>
              <a:gd name="connsiteY31" fmla="*/ 9525 h 497681"/>
              <a:gd name="connsiteX32" fmla="*/ 2212181 w 2381250"/>
              <a:gd name="connsiteY32" fmla="*/ 28575 h 497681"/>
              <a:gd name="connsiteX33" fmla="*/ 2255044 w 2381250"/>
              <a:gd name="connsiteY33" fmla="*/ 45244 h 497681"/>
              <a:gd name="connsiteX34" fmla="*/ 2283619 w 2381250"/>
              <a:gd name="connsiteY34" fmla="*/ 59531 h 497681"/>
              <a:gd name="connsiteX35" fmla="*/ 2321719 w 2381250"/>
              <a:gd name="connsiteY35" fmla="*/ 80962 h 497681"/>
              <a:gd name="connsiteX36" fmla="*/ 2359819 w 2381250"/>
              <a:gd name="connsiteY36" fmla="*/ 119062 h 497681"/>
              <a:gd name="connsiteX37" fmla="*/ 2376487 w 2381250"/>
              <a:gd name="connsiteY37" fmla="*/ 145256 h 497681"/>
              <a:gd name="connsiteX38" fmla="*/ 2381250 w 2381250"/>
              <a:gd name="connsiteY38" fmla="*/ 166687 h 497681"/>
              <a:gd name="connsiteX39" fmla="*/ 2371725 w 2381250"/>
              <a:gd name="connsiteY39" fmla="*/ 192881 h 497681"/>
              <a:gd name="connsiteX40" fmla="*/ 2357437 w 2381250"/>
              <a:gd name="connsiteY40" fmla="*/ 211931 h 497681"/>
              <a:gd name="connsiteX41" fmla="*/ 2312194 w 2381250"/>
              <a:gd name="connsiteY41" fmla="*/ 230981 h 497681"/>
              <a:gd name="connsiteX42" fmla="*/ 2252662 w 2381250"/>
              <a:gd name="connsiteY42" fmla="*/ 245269 h 497681"/>
              <a:gd name="connsiteX43" fmla="*/ 2205037 w 2381250"/>
              <a:gd name="connsiteY43" fmla="*/ 254794 h 497681"/>
              <a:gd name="connsiteX44" fmla="*/ 2093119 w 2381250"/>
              <a:gd name="connsiteY44" fmla="*/ 247650 h 497681"/>
              <a:gd name="connsiteX45" fmla="*/ 1976437 w 2381250"/>
              <a:gd name="connsiteY45" fmla="*/ 254794 h 497681"/>
              <a:gd name="connsiteX46" fmla="*/ 1788319 w 2381250"/>
              <a:gd name="connsiteY46" fmla="*/ 266700 h 497681"/>
              <a:gd name="connsiteX47" fmla="*/ 1471612 w 2381250"/>
              <a:gd name="connsiteY47" fmla="*/ 3000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1250" h="497681">
                <a:moveTo>
                  <a:pt x="1471612" y="300037"/>
                </a:moveTo>
                <a:lnTo>
                  <a:pt x="1166812" y="345281"/>
                </a:lnTo>
                <a:lnTo>
                  <a:pt x="902494" y="371475"/>
                </a:lnTo>
                <a:lnTo>
                  <a:pt x="719137" y="402431"/>
                </a:lnTo>
                <a:lnTo>
                  <a:pt x="550069" y="438150"/>
                </a:lnTo>
                <a:lnTo>
                  <a:pt x="483394" y="452437"/>
                </a:lnTo>
                <a:lnTo>
                  <a:pt x="440531" y="464344"/>
                </a:lnTo>
                <a:lnTo>
                  <a:pt x="404812" y="476250"/>
                </a:lnTo>
                <a:lnTo>
                  <a:pt x="352425" y="492919"/>
                </a:lnTo>
                <a:lnTo>
                  <a:pt x="326231" y="497681"/>
                </a:lnTo>
                <a:lnTo>
                  <a:pt x="304800" y="495300"/>
                </a:lnTo>
                <a:lnTo>
                  <a:pt x="254794" y="481012"/>
                </a:lnTo>
                <a:lnTo>
                  <a:pt x="211931" y="464344"/>
                </a:lnTo>
                <a:lnTo>
                  <a:pt x="169069" y="440531"/>
                </a:lnTo>
                <a:lnTo>
                  <a:pt x="92869" y="390525"/>
                </a:lnTo>
                <a:lnTo>
                  <a:pt x="0" y="316706"/>
                </a:lnTo>
                <a:lnTo>
                  <a:pt x="42862" y="230981"/>
                </a:lnTo>
                <a:lnTo>
                  <a:pt x="150019" y="271462"/>
                </a:lnTo>
                <a:lnTo>
                  <a:pt x="219075" y="288131"/>
                </a:lnTo>
                <a:lnTo>
                  <a:pt x="278606" y="292894"/>
                </a:lnTo>
                <a:lnTo>
                  <a:pt x="345281" y="292894"/>
                </a:lnTo>
                <a:lnTo>
                  <a:pt x="464344" y="276225"/>
                </a:lnTo>
                <a:lnTo>
                  <a:pt x="697706" y="240506"/>
                </a:lnTo>
                <a:lnTo>
                  <a:pt x="935831" y="207169"/>
                </a:lnTo>
                <a:lnTo>
                  <a:pt x="1181100" y="183356"/>
                </a:lnTo>
                <a:lnTo>
                  <a:pt x="1481137" y="128587"/>
                </a:lnTo>
                <a:lnTo>
                  <a:pt x="1783556" y="71437"/>
                </a:lnTo>
                <a:lnTo>
                  <a:pt x="1900237" y="50006"/>
                </a:lnTo>
                <a:lnTo>
                  <a:pt x="1959769" y="28575"/>
                </a:lnTo>
                <a:lnTo>
                  <a:pt x="2035969" y="4762"/>
                </a:lnTo>
                <a:lnTo>
                  <a:pt x="2078831" y="0"/>
                </a:lnTo>
                <a:lnTo>
                  <a:pt x="2135981" y="9525"/>
                </a:lnTo>
                <a:lnTo>
                  <a:pt x="2212181" y="28575"/>
                </a:lnTo>
                <a:lnTo>
                  <a:pt x="2255044" y="45244"/>
                </a:lnTo>
                <a:lnTo>
                  <a:pt x="2283619" y="59531"/>
                </a:lnTo>
                <a:lnTo>
                  <a:pt x="2321719" y="80962"/>
                </a:lnTo>
                <a:lnTo>
                  <a:pt x="2359819" y="119062"/>
                </a:lnTo>
                <a:lnTo>
                  <a:pt x="2376487" y="145256"/>
                </a:lnTo>
                <a:lnTo>
                  <a:pt x="2381250" y="166687"/>
                </a:lnTo>
                <a:lnTo>
                  <a:pt x="2371725" y="192881"/>
                </a:lnTo>
                <a:lnTo>
                  <a:pt x="2357437" y="211931"/>
                </a:lnTo>
                <a:lnTo>
                  <a:pt x="2312194" y="230981"/>
                </a:lnTo>
                <a:lnTo>
                  <a:pt x="2252662" y="245269"/>
                </a:lnTo>
                <a:lnTo>
                  <a:pt x="2205037" y="254794"/>
                </a:lnTo>
                <a:lnTo>
                  <a:pt x="2093119" y="247650"/>
                </a:lnTo>
                <a:lnTo>
                  <a:pt x="1976437" y="254794"/>
                </a:lnTo>
                <a:lnTo>
                  <a:pt x="1788319" y="266700"/>
                </a:lnTo>
                <a:lnTo>
                  <a:pt x="14716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DA4EE1-5DCD-4C42-A995-15BED81BD231}"/>
              </a:ext>
            </a:extLst>
          </p:cNvPr>
          <p:cNvSpPr/>
          <p:nvPr/>
        </p:nvSpPr>
        <p:spPr>
          <a:xfrm>
            <a:off x="3082925" y="3470275"/>
            <a:ext cx="3705225" cy="628650"/>
          </a:xfrm>
          <a:custGeom>
            <a:avLst/>
            <a:gdLst>
              <a:gd name="connsiteX0" fmla="*/ 2384425 w 3705225"/>
              <a:gd name="connsiteY0" fmla="*/ 307975 h 628650"/>
              <a:gd name="connsiteX1" fmla="*/ 2124075 w 3705225"/>
              <a:gd name="connsiteY1" fmla="*/ 333375 h 628650"/>
              <a:gd name="connsiteX2" fmla="*/ 1930400 w 3705225"/>
              <a:gd name="connsiteY2" fmla="*/ 358775 h 628650"/>
              <a:gd name="connsiteX3" fmla="*/ 1520825 w 3705225"/>
              <a:gd name="connsiteY3" fmla="*/ 409575 h 628650"/>
              <a:gd name="connsiteX4" fmla="*/ 1317625 w 3705225"/>
              <a:gd name="connsiteY4" fmla="*/ 450850 h 628650"/>
              <a:gd name="connsiteX5" fmla="*/ 1111250 w 3705225"/>
              <a:gd name="connsiteY5" fmla="*/ 488950 h 628650"/>
              <a:gd name="connsiteX6" fmla="*/ 914400 w 3705225"/>
              <a:gd name="connsiteY6" fmla="*/ 527050 h 628650"/>
              <a:gd name="connsiteX7" fmla="*/ 717550 w 3705225"/>
              <a:gd name="connsiteY7" fmla="*/ 565150 h 628650"/>
              <a:gd name="connsiteX8" fmla="*/ 520700 w 3705225"/>
              <a:gd name="connsiteY8" fmla="*/ 606425 h 628650"/>
              <a:gd name="connsiteX9" fmla="*/ 444500 w 3705225"/>
              <a:gd name="connsiteY9" fmla="*/ 615950 h 628650"/>
              <a:gd name="connsiteX10" fmla="*/ 384175 w 3705225"/>
              <a:gd name="connsiteY10" fmla="*/ 625475 h 628650"/>
              <a:gd name="connsiteX11" fmla="*/ 339725 w 3705225"/>
              <a:gd name="connsiteY11" fmla="*/ 628650 h 628650"/>
              <a:gd name="connsiteX12" fmla="*/ 295275 w 3705225"/>
              <a:gd name="connsiteY12" fmla="*/ 615950 h 628650"/>
              <a:gd name="connsiteX13" fmla="*/ 254000 w 3705225"/>
              <a:gd name="connsiteY13" fmla="*/ 596900 h 628650"/>
              <a:gd name="connsiteX14" fmla="*/ 196850 w 3705225"/>
              <a:gd name="connsiteY14" fmla="*/ 561975 h 628650"/>
              <a:gd name="connsiteX15" fmla="*/ 142875 w 3705225"/>
              <a:gd name="connsiteY15" fmla="*/ 520700 h 628650"/>
              <a:gd name="connsiteX16" fmla="*/ 82550 w 3705225"/>
              <a:gd name="connsiteY16" fmla="*/ 460375 h 628650"/>
              <a:gd name="connsiteX17" fmla="*/ 34925 w 3705225"/>
              <a:gd name="connsiteY17" fmla="*/ 400050 h 628650"/>
              <a:gd name="connsiteX18" fmla="*/ 12700 w 3705225"/>
              <a:gd name="connsiteY18" fmla="*/ 368300 h 628650"/>
              <a:gd name="connsiteX19" fmla="*/ 0 w 3705225"/>
              <a:gd name="connsiteY19" fmla="*/ 333375 h 628650"/>
              <a:gd name="connsiteX20" fmla="*/ 0 w 3705225"/>
              <a:gd name="connsiteY20" fmla="*/ 311150 h 628650"/>
              <a:gd name="connsiteX21" fmla="*/ 12700 w 3705225"/>
              <a:gd name="connsiteY21" fmla="*/ 301625 h 628650"/>
              <a:gd name="connsiteX22" fmla="*/ 44450 w 3705225"/>
              <a:gd name="connsiteY22" fmla="*/ 307975 h 628650"/>
              <a:gd name="connsiteX23" fmla="*/ 104775 w 3705225"/>
              <a:gd name="connsiteY23" fmla="*/ 336550 h 628650"/>
              <a:gd name="connsiteX24" fmla="*/ 177800 w 3705225"/>
              <a:gd name="connsiteY24" fmla="*/ 365125 h 628650"/>
              <a:gd name="connsiteX25" fmla="*/ 257175 w 3705225"/>
              <a:gd name="connsiteY25" fmla="*/ 387350 h 628650"/>
              <a:gd name="connsiteX26" fmla="*/ 336550 w 3705225"/>
              <a:gd name="connsiteY26" fmla="*/ 403225 h 628650"/>
              <a:gd name="connsiteX27" fmla="*/ 406400 w 3705225"/>
              <a:gd name="connsiteY27" fmla="*/ 409575 h 628650"/>
              <a:gd name="connsiteX28" fmla="*/ 530225 w 3705225"/>
              <a:gd name="connsiteY28" fmla="*/ 396875 h 628650"/>
              <a:gd name="connsiteX29" fmla="*/ 809625 w 3705225"/>
              <a:gd name="connsiteY29" fmla="*/ 352425 h 628650"/>
              <a:gd name="connsiteX30" fmla="*/ 1127125 w 3705225"/>
              <a:gd name="connsiteY30" fmla="*/ 301625 h 628650"/>
              <a:gd name="connsiteX31" fmla="*/ 1603375 w 3705225"/>
              <a:gd name="connsiteY31" fmla="*/ 225425 h 628650"/>
              <a:gd name="connsiteX32" fmla="*/ 1870075 w 3705225"/>
              <a:gd name="connsiteY32" fmla="*/ 196850 h 628650"/>
              <a:gd name="connsiteX33" fmla="*/ 2270125 w 3705225"/>
              <a:gd name="connsiteY33" fmla="*/ 149225 h 628650"/>
              <a:gd name="connsiteX34" fmla="*/ 2625725 w 3705225"/>
              <a:gd name="connsiteY34" fmla="*/ 117475 h 628650"/>
              <a:gd name="connsiteX35" fmla="*/ 2933700 w 3705225"/>
              <a:gd name="connsiteY35" fmla="*/ 98425 h 628650"/>
              <a:gd name="connsiteX36" fmla="*/ 3114675 w 3705225"/>
              <a:gd name="connsiteY36" fmla="*/ 88900 h 628650"/>
              <a:gd name="connsiteX37" fmla="*/ 3190875 w 3705225"/>
              <a:gd name="connsiteY37" fmla="*/ 60325 h 628650"/>
              <a:gd name="connsiteX38" fmla="*/ 3368675 w 3705225"/>
              <a:gd name="connsiteY38" fmla="*/ 0 h 628650"/>
              <a:gd name="connsiteX39" fmla="*/ 3448050 w 3705225"/>
              <a:gd name="connsiteY39" fmla="*/ 31750 h 628650"/>
              <a:gd name="connsiteX40" fmla="*/ 3552825 w 3705225"/>
              <a:gd name="connsiteY40" fmla="*/ 82550 h 628650"/>
              <a:gd name="connsiteX41" fmla="*/ 3644900 w 3705225"/>
              <a:gd name="connsiteY41" fmla="*/ 139700 h 628650"/>
              <a:gd name="connsiteX42" fmla="*/ 3676650 w 3705225"/>
              <a:gd name="connsiteY42" fmla="*/ 161925 h 628650"/>
              <a:gd name="connsiteX43" fmla="*/ 3695700 w 3705225"/>
              <a:gd name="connsiteY43" fmla="*/ 193675 h 628650"/>
              <a:gd name="connsiteX44" fmla="*/ 3705225 w 3705225"/>
              <a:gd name="connsiteY44" fmla="*/ 225425 h 628650"/>
              <a:gd name="connsiteX45" fmla="*/ 3705225 w 3705225"/>
              <a:gd name="connsiteY45" fmla="*/ 247650 h 628650"/>
              <a:gd name="connsiteX46" fmla="*/ 3692525 w 3705225"/>
              <a:gd name="connsiteY46" fmla="*/ 273050 h 628650"/>
              <a:gd name="connsiteX47" fmla="*/ 3676650 w 3705225"/>
              <a:gd name="connsiteY47" fmla="*/ 288925 h 628650"/>
              <a:gd name="connsiteX48" fmla="*/ 3654425 w 3705225"/>
              <a:gd name="connsiteY48" fmla="*/ 304800 h 628650"/>
              <a:gd name="connsiteX49" fmla="*/ 3616325 w 3705225"/>
              <a:gd name="connsiteY49" fmla="*/ 311150 h 628650"/>
              <a:gd name="connsiteX50" fmla="*/ 3409950 w 3705225"/>
              <a:gd name="connsiteY50" fmla="*/ 304800 h 628650"/>
              <a:gd name="connsiteX51" fmla="*/ 3092450 w 3705225"/>
              <a:gd name="connsiteY51" fmla="*/ 295275 h 628650"/>
              <a:gd name="connsiteX52" fmla="*/ 2768600 w 3705225"/>
              <a:gd name="connsiteY52" fmla="*/ 288925 h 628650"/>
              <a:gd name="connsiteX53" fmla="*/ 2384425 w 3705225"/>
              <a:gd name="connsiteY53" fmla="*/ 30797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705225" h="628650">
                <a:moveTo>
                  <a:pt x="2384425" y="307975"/>
                </a:moveTo>
                <a:lnTo>
                  <a:pt x="2124075" y="333375"/>
                </a:lnTo>
                <a:lnTo>
                  <a:pt x="1930400" y="358775"/>
                </a:lnTo>
                <a:lnTo>
                  <a:pt x="1520825" y="409575"/>
                </a:lnTo>
                <a:lnTo>
                  <a:pt x="1317625" y="450850"/>
                </a:lnTo>
                <a:lnTo>
                  <a:pt x="1111250" y="488950"/>
                </a:lnTo>
                <a:lnTo>
                  <a:pt x="914400" y="527050"/>
                </a:lnTo>
                <a:lnTo>
                  <a:pt x="717550" y="565150"/>
                </a:lnTo>
                <a:lnTo>
                  <a:pt x="520700" y="606425"/>
                </a:lnTo>
                <a:lnTo>
                  <a:pt x="444500" y="615950"/>
                </a:lnTo>
                <a:lnTo>
                  <a:pt x="384175" y="625475"/>
                </a:lnTo>
                <a:lnTo>
                  <a:pt x="339725" y="628650"/>
                </a:lnTo>
                <a:lnTo>
                  <a:pt x="295275" y="615950"/>
                </a:lnTo>
                <a:lnTo>
                  <a:pt x="254000" y="596900"/>
                </a:lnTo>
                <a:lnTo>
                  <a:pt x="196850" y="561975"/>
                </a:lnTo>
                <a:lnTo>
                  <a:pt x="142875" y="520700"/>
                </a:lnTo>
                <a:lnTo>
                  <a:pt x="82550" y="460375"/>
                </a:lnTo>
                <a:lnTo>
                  <a:pt x="34925" y="400050"/>
                </a:lnTo>
                <a:lnTo>
                  <a:pt x="12700" y="368300"/>
                </a:lnTo>
                <a:lnTo>
                  <a:pt x="0" y="333375"/>
                </a:lnTo>
                <a:lnTo>
                  <a:pt x="0" y="311150"/>
                </a:lnTo>
                <a:lnTo>
                  <a:pt x="12700" y="301625"/>
                </a:lnTo>
                <a:lnTo>
                  <a:pt x="44450" y="307975"/>
                </a:lnTo>
                <a:lnTo>
                  <a:pt x="104775" y="336550"/>
                </a:lnTo>
                <a:lnTo>
                  <a:pt x="177800" y="365125"/>
                </a:lnTo>
                <a:lnTo>
                  <a:pt x="257175" y="387350"/>
                </a:lnTo>
                <a:lnTo>
                  <a:pt x="336550" y="403225"/>
                </a:lnTo>
                <a:lnTo>
                  <a:pt x="406400" y="409575"/>
                </a:lnTo>
                <a:lnTo>
                  <a:pt x="530225" y="396875"/>
                </a:lnTo>
                <a:lnTo>
                  <a:pt x="809625" y="352425"/>
                </a:lnTo>
                <a:lnTo>
                  <a:pt x="1127125" y="301625"/>
                </a:lnTo>
                <a:lnTo>
                  <a:pt x="1603375" y="225425"/>
                </a:lnTo>
                <a:lnTo>
                  <a:pt x="1870075" y="196850"/>
                </a:lnTo>
                <a:lnTo>
                  <a:pt x="2270125" y="149225"/>
                </a:lnTo>
                <a:lnTo>
                  <a:pt x="2625725" y="117475"/>
                </a:lnTo>
                <a:lnTo>
                  <a:pt x="2933700" y="98425"/>
                </a:lnTo>
                <a:lnTo>
                  <a:pt x="3114675" y="88900"/>
                </a:lnTo>
                <a:lnTo>
                  <a:pt x="3190875" y="60325"/>
                </a:lnTo>
                <a:lnTo>
                  <a:pt x="3368675" y="0"/>
                </a:lnTo>
                <a:lnTo>
                  <a:pt x="3448050" y="31750"/>
                </a:lnTo>
                <a:lnTo>
                  <a:pt x="3552825" y="82550"/>
                </a:lnTo>
                <a:lnTo>
                  <a:pt x="3644900" y="139700"/>
                </a:lnTo>
                <a:lnTo>
                  <a:pt x="3676650" y="161925"/>
                </a:lnTo>
                <a:lnTo>
                  <a:pt x="3695700" y="193675"/>
                </a:lnTo>
                <a:lnTo>
                  <a:pt x="3705225" y="225425"/>
                </a:lnTo>
                <a:lnTo>
                  <a:pt x="3705225" y="247650"/>
                </a:lnTo>
                <a:lnTo>
                  <a:pt x="3692525" y="273050"/>
                </a:lnTo>
                <a:lnTo>
                  <a:pt x="3676650" y="288925"/>
                </a:lnTo>
                <a:lnTo>
                  <a:pt x="3654425" y="304800"/>
                </a:lnTo>
                <a:lnTo>
                  <a:pt x="3616325" y="311150"/>
                </a:lnTo>
                <a:lnTo>
                  <a:pt x="3409950" y="304800"/>
                </a:lnTo>
                <a:lnTo>
                  <a:pt x="3092450" y="295275"/>
                </a:lnTo>
                <a:lnTo>
                  <a:pt x="2768600" y="288925"/>
                </a:lnTo>
                <a:lnTo>
                  <a:pt x="2384425" y="307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3494456-2A6D-B044-AFB3-99AA224EC9E9}"/>
              </a:ext>
            </a:extLst>
          </p:cNvPr>
          <p:cNvSpPr/>
          <p:nvPr/>
        </p:nvSpPr>
        <p:spPr>
          <a:xfrm rot="16200000">
            <a:off x="1847056" y="2577307"/>
            <a:ext cx="4289425" cy="2316162"/>
          </a:xfrm>
          <a:custGeom>
            <a:avLst/>
            <a:gdLst>
              <a:gd name="connsiteX0" fmla="*/ 1556952 w 4289560"/>
              <a:gd name="connsiteY0" fmla="*/ 1895879 h 2316009"/>
              <a:gd name="connsiteX1" fmla="*/ 1292164 w 4289560"/>
              <a:gd name="connsiteY1" fmla="*/ 1754659 h 2316009"/>
              <a:gd name="connsiteX2" fmla="*/ 1129761 w 4289560"/>
              <a:gd name="connsiteY2" fmla="*/ 1652275 h 2316009"/>
              <a:gd name="connsiteX3" fmla="*/ 992071 w 4289560"/>
              <a:gd name="connsiteY3" fmla="*/ 1553421 h 2316009"/>
              <a:gd name="connsiteX4" fmla="*/ 864973 w 4289560"/>
              <a:gd name="connsiteY4" fmla="*/ 1454566 h 2316009"/>
              <a:gd name="connsiteX5" fmla="*/ 787302 w 4289560"/>
              <a:gd name="connsiteY5" fmla="*/ 1380426 h 2316009"/>
              <a:gd name="connsiteX6" fmla="*/ 674326 w 4289560"/>
              <a:gd name="connsiteY6" fmla="*/ 1270980 h 2316009"/>
              <a:gd name="connsiteX7" fmla="*/ 586064 w 4289560"/>
              <a:gd name="connsiteY7" fmla="*/ 1175657 h 2316009"/>
              <a:gd name="connsiteX8" fmla="*/ 508393 w 4289560"/>
              <a:gd name="connsiteY8" fmla="*/ 1080333 h 2316009"/>
              <a:gd name="connsiteX9" fmla="*/ 423661 w 4289560"/>
              <a:gd name="connsiteY9" fmla="*/ 963827 h 2316009"/>
              <a:gd name="connsiteX10" fmla="*/ 321276 w 4289560"/>
              <a:gd name="connsiteY10" fmla="*/ 797893 h 2316009"/>
              <a:gd name="connsiteX11" fmla="*/ 240074 w 4289560"/>
              <a:gd name="connsiteY11" fmla="*/ 646082 h 2316009"/>
              <a:gd name="connsiteX12" fmla="*/ 158873 w 4289560"/>
              <a:gd name="connsiteY12" fmla="*/ 466026 h 2316009"/>
              <a:gd name="connsiteX13" fmla="*/ 98854 w 4289560"/>
              <a:gd name="connsiteY13" fmla="*/ 324806 h 2316009"/>
              <a:gd name="connsiteX14" fmla="*/ 38836 w 4289560"/>
              <a:gd name="connsiteY14" fmla="*/ 165933 h 2316009"/>
              <a:gd name="connsiteX15" fmla="*/ 10592 w 4289560"/>
              <a:gd name="connsiteY15" fmla="*/ 77671 h 2316009"/>
              <a:gd name="connsiteX16" fmla="*/ 0 w 4289560"/>
              <a:gd name="connsiteY16" fmla="*/ 24713 h 2316009"/>
              <a:gd name="connsiteX17" fmla="*/ 7061 w 4289560"/>
              <a:gd name="connsiteY17" fmla="*/ 3530 h 2316009"/>
              <a:gd name="connsiteX18" fmla="*/ 24714 w 4289560"/>
              <a:gd name="connsiteY18" fmla="*/ 0 h 2316009"/>
              <a:gd name="connsiteX19" fmla="*/ 42366 w 4289560"/>
              <a:gd name="connsiteY19" fmla="*/ 3530 h 2316009"/>
              <a:gd name="connsiteX20" fmla="*/ 67080 w 4289560"/>
              <a:gd name="connsiteY20" fmla="*/ 21183 h 2316009"/>
              <a:gd name="connsiteX21" fmla="*/ 109446 w 4289560"/>
              <a:gd name="connsiteY21" fmla="*/ 127098 h 2316009"/>
              <a:gd name="connsiteX22" fmla="*/ 165934 w 4289560"/>
              <a:gd name="connsiteY22" fmla="*/ 233013 h 2316009"/>
              <a:gd name="connsiteX23" fmla="*/ 282440 w 4289560"/>
              <a:gd name="connsiteY23" fmla="*/ 455434 h 2316009"/>
              <a:gd name="connsiteX24" fmla="*/ 377764 w 4289560"/>
              <a:gd name="connsiteY24" fmla="*/ 610777 h 2316009"/>
              <a:gd name="connsiteX25" fmla="*/ 522515 w 4289560"/>
              <a:gd name="connsiteY25" fmla="*/ 815546 h 2316009"/>
              <a:gd name="connsiteX26" fmla="*/ 656674 w 4289560"/>
              <a:gd name="connsiteY26" fmla="*/ 977949 h 2316009"/>
              <a:gd name="connsiteX27" fmla="*/ 819077 w 4289560"/>
              <a:gd name="connsiteY27" fmla="*/ 1136821 h 2316009"/>
              <a:gd name="connsiteX28" fmla="*/ 999132 w 4289560"/>
              <a:gd name="connsiteY28" fmla="*/ 1288633 h 2316009"/>
              <a:gd name="connsiteX29" fmla="*/ 1189779 w 4289560"/>
              <a:gd name="connsiteY29" fmla="*/ 1422792 h 2316009"/>
              <a:gd name="connsiteX30" fmla="*/ 1306286 w 4289560"/>
              <a:gd name="connsiteY30" fmla="*/ 1496932 h 2316009"/>
              <a:gd name="connsiteX31" fmla="*/ 1511055 w 4289560"/>
              <a:gd name="connsiteY31" fmla="*/ 1606378 h 2316009"/>
              <a:gd name="connsiteX32" fmla="*/ 1684050 w 4289560"/>
              <a:gd name="connsiteY32" fmla="*/ 1684049 h 2316009"/>
              <a:gd name="connsiteX33" fmla="*/ 2012386 w 4289560"/>
              <a:gd name="connsiteY33" fmla="*/ 1804086 h 2316009"/>
              <a:gd name="connsiteX34" fmla="*/ 2174790 w 4289560"/>
              <a:gd name="connsiteY34" fmla="*/ 1842922 h 2316009"/>
              <a:gd name="connsiteX35" fmla="*/ 2386620 w 4289560"/>
              <a:gd name="connsiteY35" fmla="*/ 1888818 h 2316009"/>
              <a:gd name="connsiteX36" fmla="*/ 2545492 w 4289560"/>
              <a:gd name="connsiteY36" fmla="*/ 1917062 h 2316009"/>
              <a:gd name="connsiteX37" fmla="*/ 2785566 w 4289560"/>
              <a:gd name="connsiteY37" fmla="*/ 1941776 h 2316009"/>
              <a:gd name="connsiteX38" fmla="*/ 2962091 w 4289560"/>
              <a:gd name="connsiteY38" fmla="*/ 1955898 h 2316009"/>
              <a:gd name="connsiteX39" fmla="*/ 3113903 w 4289560"/>
              <a:gd name="connsiteY39" fmla="*/ 1955898 h 2316009"/>
              <a:gd name="connsiteX40" fmla="*/ 3435179 w 4289560"/>
              <a:gd name="connsiteY40" fmla="*/ 1966489 h 2316009"/>
              <a:gd name="connsiteX41" fmla="*/ 3671722 w 4289560"/>
              <a:gd name="connsiteY41" fmla="*/ 1966489 h 2316009"/>
              <a:gd name="connsiteX42" fmla="*/ 3812942 w 4289560"/>
              <a:gd name="connsiteY42" fmla="*/ 1962959 h 2316009"/>
              <a:gd name="connsiteX43" fmla="*/ 3897674 w 4289560"/>
              <a:gd name="connsiteY43" fmla="*/ 1955898 h 2316009"/>
              <a:gd name="connsiteX44" fmla="*/ 3943571 w 4289560"/>
              <a:gd name="connsiteY44" fmla="*/ 1945306 h 2316009"/>
              <a:gd name="connsiteX45" fmla="*/ 3985937 w 4289560"/>
              <a:gd name="connsiteY45" fmla="*/ 1934715 h 2316009"/>
              <a:gd name="connsiteX46" fmla="*/ 4035364 w 4289560"/>
              <a:gd name="connsiteY46" fmla="*/ 1906471 h 2316009"/>
              <a:gd name="connsiteX47" fmla="*/ 4105974 w 4289560"/>
              <a:gd name="connsiteY47" fmla="*/ 1860574 h 2316009"/>
              <a:gd name="connsiteX48" fmla="*/ 4169523 w 4289560"/>
              <a:gd name="connsiteY48" fmla="*/ 1804086 h 2316009"/>
              <a:gd name="connsiteX49" fmla="*/ 4208359 w 4289560"/>
              <a:gd name="connsiteY49" fmla="*/ 1768781 h 2316009"/>
              <a:gd name="connsiteX50" fmla="*/ 4240133 w 4289560"/>
              <a:gd name="connsiteY50" fmla="*/ 1744068 h 2316009"/>
              <a:gd name="connsiteX51" fmla="*/ 4271908 w 4289560"/>
              <a:gd name="connsiteY51" fmla="*/ 1737007 h 2316009"/>
              <a:gd name="connsiteX52" fmla="*/ 4286030 w 4289560"/>
              <a:gd name="connsiteY52" fmla="*/ 1744068 h 2316009"/>
              <a:gd name="connsiteX53" fmla="*/ 4289560 w 4289560"/>
              <a:gd name="connsiteY53" fmla="*/ 1768781 h 2316009"/>
              <a:gd name="connsiteX54" fmla="*/ 4278969 w 4289560"/>
              <a:gd name="connsiteY54" fmla="*/ 1846452 h 2316009"/>
              <a:gd name="connsiteX55" fmla="*/ 4250725 w 4289560"/>
              <a:gd name="connsiteY55" fmla="*/ 1980611 h 2316009"/>
              <a:gd name="connsiteX56" fmla="*/ 4222481 w 4289560"/>
              <a:gd name="connsiteY56" fmla="*/ 2082996 h 2316009"/>
              <a:gd name="connsiteX57" fmla="*/ 4187176 w 4289560"/>
              <a:gd name="connsiteY57" fmla="*/ 2181850 h 2316009"/>
              <a:gd name="connsiteX58" fmla="*/ 4148340 w 4289560"/>
              <a:gd name="connsiteY58" fmla="*/ 2252460 h 2316009"/>
              <a:gd name="connsiteX59" fmla="*/ 4113035 w 4289560"/>
              <a:gd name="connsiteY59" fmla="*/ 2291295 h 2316009"/>
              <a:gd name="connsiteX60" fmla="*/ 4074200 w 4289560"/>
              <a:gd name="connsiteY60" fmla="*/ 2308948 h 2316009"/>
              <a:gd name="connsiteX61" fmla="*/ 4042425 w 4289560"/>
              <a:gd name="connsiteY61" fmla="*/ 2316009 h 2316009"/>
              <a:gd name="connsiteX62" fmla="*/ 3996529 w 4289560"/>
              <a:gd name="connsiteY62" fmla="*/ 2305417 h 2316009"/>
              <a:gd name="connsiteX63" fmla="*/ 3957693 w 4289560"/>
              <a:gd name="connsiteY63" fmla="*/ 2280704 h 2316009"/>
              <a:gd name="connsiteX64" fmla="*/ 3904735 w 4289560"/>
              <a:gd name="connsiteY64" fmla="*/ 2255990 h 2316009"/>
              <a:gd name="connsiteX65" fmla="*/ 3855308 w 4289560"/>
              <a:gd name="connsiteY65" fmla="*/ 2245399 h 2316009"/>
              <a:gd name="connsiteX66" fmla="*/ 3523441 w 4289560"/>
              <a:gd name="connsiteY66" fmla="*/ 2227746 h 2316009"/>
              <a:gd name="connsiteX67" fmla="*/ 3131556 w 4289560"/>
              <a:gd name="connsiteY67" fmla="*/ 2199502 h 2316009"/>
              <a:gd name="connsiteX68" fmla="*/ 3000927 w 4289560"/>
              <a:gd name="connsiteY68" fmla="*/ 2199502 h 2316009"/>
              <a:gd name="connsiteX69" fmla="*/ 2799688 w 4289560"/>
              <a:gd name="connsiteY69" fmla="*/ 2188911 h 2316009"/>
              <a:gd name="connsiteX70" fmla="*/ 2584328 w 4289560"/>
              <a:gd name="connsiteY70" fmla="*/ 2171258 h 2316009"/>
              <a:gd name="connsiteX71" fmla="*/ 2365437 w 4289560"/>
              <a:gd name="connsiteY71" fmla="*/ 2146545 h 2316009"/>
              <a:gd name="connsiteX72" fmla="*/ 2199503 w 4289560"/>
              <a:gd name="connsiteY72" fmla="*/ 2114770 h 2316009"/>
              <a:gd name="connsiteX73" fmla="*/ 2005325 w 4289560"/>
              <a:gd name="connsiteY73" fmla="*/ 2068874 h 2316009"/>
              <a:gd name="connsiteX74" fmla="*/ 1821739 w 4289560"/>
              <a:gd name="connsiteY74" fmla="*/ 2005325 h 2316009"/>
              <a:gd name="connsiteX75" fmla="*/ 1556952 w 4289560"/>
              <a:gd name="connsiteY75" fmla="*/ 1895879 h 23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89560" h="2316009">
                <a:moveTo>
                  <a:pt x="1556952" y="1895879"/>
                </a:moveTo>
                <a:lnTo>
                  <a:pt x="1292164" y="1754659"/>
                </a:lnTo>
                <a:lnTo>
                  <a:pt x="1129761" y="1652275"/>
                </a:lnTo>
                <a:lnTo>
                  <a:pt x="992071" y="1553421"/>
                </a:lnTo>
                <a:lnTo>
                  <a:pt x="864973" y="1454566"/>
                </a:lnTo>
                <a:lnTo>
                  <a:pt x="787302" y="1380426"/>
                </a:lnTo>
                <a:lnTo>
                  <a:pt x="674326" y="1270980"/>
                </a:lnTo>
                <a:lnTo>
                  <a:pt x="586064" y="1175657"/>
                </a:lnTo>
                <a:lnTo>
                  <a:pt x="508393" y="1080333"/>
                </a:lnTo>
                <a:lnTo>
                  <a:pt x="423661" y="963827"/>
                </a:lnTo>
                <a:lnTo>
                  <a:pt x="321276" y="797893"/>
                </a:lnTo>
                <a:lnTo>
                  <a:pt x="240074" y="646082"/>
                </a:lnTo>
                <a:lnTo>
                  <a:pt x="158873" y="466026"/>
                </a:lnTo>
                <a:lnTo>
                  <a:pt x="98854" y="324806"/>
                </a:lnTo>
                <a:lnTo>
                  <a:pt x="38836" y="165933"/>
                </a:lnTo>
                <a:lnTo>
                  <a:pt x="10592" y="77671"/>
                </a:lnTo>
                <a:lnTo>
                  <a:pt x="0" y="24713"/>
                </a:lnTo>
                <a:lnTo>
                  <a:pt x="7061" y="3530"/>
                </a:lnTo>
                <a:lnTo>
                  <a:pt x="24714" y="0"/>
                </a:lnTo>
                <a:lnTo>
                  <a:pt x="42366" y="3530"/>
                </a:lnTo>
                <a:lnTo>
                  <a:pt x="67080" y="21183"/>
                </a:lnTo>
                <a:lnTo>
                  <a:pt x="109446" y="127098"/>
                </a:lnTo>
                <a:lnTo>
                  <a:pt x="165934" y="233013"/>
                </a:lnTo>
                <a:lnTo>
                  <a:pt x="282440" y="455434"/>
                </a:lnTo>
                <a:lnTo>
                  <a:pt x="377764" y="610777"/>
                </a:lnTo>
                <a:lnTo>
                  <a:pt x="522515" y="815546"/>
                </a:lnTo>
                <a:lnTo>
                  <a:pt x="656674" y="977949"/>
                </a:lnTo>
                <a:lnTo>
                  <a:pt x="819077" y="1136821"/>
                </a:lnTo>
                <a:lnTo>
                  <a:pt x="999132" y="1288633"/>
                </a:lnTo>
                <a:lnTo>
                  <a:pt x="1189779" y="1422792"/>
                </a:lnTo>
                <a:lnTo>
                  <a:pt x="1306286" y="1496932"/>
                </a:lnTo>
                <a:lnTo>
                  <a:pt x="1511055" y="1606378"/>
                </a:lnTo>
                <a:lnTo>
                  <a:pt x="1684050" y="1684049"/>
                </a:lnTo>
                <a:lnTo>
                  <a:pt x="2012386" y="1804086"/>
                </a:lnTo>
                <a:lnTo>
                  <a:pt x="2174790" y="1842922"/>
                </a:lnTo>
                <a:lnTo>
                  <a:pt x="2386620" y="1888818"/>
                </a:lnTo>
                <a:lnTo>
                  <a:pt x="2545492" y="1917062"/>
                </a:lnTo>
                <a:lnTo>
                  <a:pt x="2785566" y="1941776"/>
                </a:lnTo>
                <a:lnTo>
                  <a:pt x="2962091" y="1955898"/>
                </a:lnTo>
                <a:lnTo>
                  <a:pt x="3113903" y="1955898"/>
                </a:lnTo>
                <a:lnTo>
                  <a:pt x="3435179" y="1966489"/>
                </a:lnTo>
                <a:lnTo>
                  <a:pt x="3671722" y="1966489"/>
                </a:lnTo>
                <a:lnTo>
                  <a:pt x="3812942" y="1962959"/>
                </a:lnTo>
                <a:lnTo>
                  <a:pt x="3897674" y="1955898"/>
                </a:lnTo>
                <a:lnTo>
                  <a:pt x="3943571" y="1945306"/>
                </a:lnTo>
                <a:lnTo>
                  <a:pt x="3985937" y="1934715"/>
                </a:lnTo>
                <a:lnTo>
                  <a:pt x="4035364" y="1906471"/>
                </a:lnTo>
                <a:lnTo>
                  <a:pt x="4105974" y="1860574"/>
                </a:lnTo>
                <a:lnTo>
                  <a:pt x="4169523" y="1804086"/>
                </a:lnTo>
                <a:lnTo>
                  <a:pt x="4208359" y="1768781"/>
                </a:lnTo>
                <a:lnTo>
                  <a:pt x="4240133" y="1744068"/>
                </a:lnTo>
                <a:lnTo>
                  <a:pt x="4271908" y="1737007"/>
                </a:lnTo>
                <a:lnTo>
                  <a:pt x="4286030" y="1744068"/>
                </a:lnTo>
                <a:lnTo>
                  <a:pt x="4289560" y="1768781"/>
                </a:lnTo>
                <a:lnTo>
                  <a:pt x="4278969" y="1846452"/>
                </a:lnTo>
                <a:lnTo>
                  <a:pt x="4250725" y="1980611"/>
                </a:lnTo>
                <a:lnTo>
                  <a:pt x="4222481" y="2082996"/>
                </a:lnTo>
                <a:lnTo>
                  <a:pt x="4187176" y="2181850"/>
                </a:lnTo>
                <a:lnTo>
                  <a:pt x="4148340" y="2252460"/>
                </a:lnTo>
                <a:lnTo>
                  <a:pt x="4113035" y="2291295"/>
                </a:lnTo>
                <a:lnTo>
                  <a:pt x="4074200" y="2308948"/>
                </a:lnTo>
                <a:lnTo>
                  <a:pt x="4042425" y="2316009"/>
                </a:lnTo>
                <a:lnTo>
                  <a:pt x="3996529" y="2305417"/>
                </a:lnTo>
                <a:lnTo>
                  <a:pt x="3957693" y="2280704"/>
                </a:lnTo>
                <a:lnTo>
                  <a:pt x="3904735" y="2255990"/>
                </a:lnTo>
                <a:lnTo>
                  <a:pt x="3855308" y="2245399"/>
                </a:lnTo>
                <a:lnTo>
                  <a:pt x="3523441" y="2227746"/>
                </a:lnTo>
                <a:lnTo>
                  <a:pt x="3131556" y="2199502"/>
                </a:lnTo>
                <a:lnTo>
                  <a:pt x="3000927" y="2199502"/>
                </a:lnTo>
                <a:lnTo>
                  <a:pt x="2799688" y="2188911"/>
                </a:lnTo>
                <a:lnTo>
                  <a:pt x="2584328" y="2171258"/>
                </a:lnTo>
                <a:lnTo>
                  <a:pt x="2365437" y="2146545"/>
                </a:lnTo>
                <a:lnTo>
                  <a:pt x="2199503" y="2114770"/>
                </a:lnTo>
                <a:lnTo>
                  <a:pt x="2005325" y="2068874"/>
                </a:lnTo>
                <a:lnTo>
                  <a:pt x="1821739" y="2005325"/>
                </a:lnTo>
                <a:lnTo>
                  <a:pt x="1556952" y="18958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BFA8C23-EFB3-4D47-9404-15A073C978EC}"/>
              </a:ext>
            </a:extLst>
          </p:cNvPr>
          <p:cNvSpPr/>
          <p:nvPr/>
        </p:nvSpPr>
        <p:spPr>
          <a:xfrm>
            <a:off x="4838700" y="3681413"/>
            <a:ext cx="2305050" cy="2051050"/>
          </a:xfrm>
          <a:custGeom>
            <a:avLst/>
            <a:gdLst>
              <a:gd name="connsiteX0" fmla="*/ 520627 w 2304500"/>
              <a:gd name="connsiteY0" fmla="*/ 811332 h 2050793"/>
              <a:gd name="connsiteX1" fmla="*/ 140067 w 2304500"/>
              <a:gd name="connsiteY1" fmla="*/ 301276 h 2050793"/>
              <a:gd name="connsiteX2" fmla="*/ 0 w 2304500"/>
              <a:gd name="connsiteY2" fmla="*/ 124210 h 2050793"/>
              <a:gd name="connsiteX3" fmla="*/ 60784 w 2304500"/>
              <a:gd name="connsiteY3" fmla="*/ 0 h 2050793"/>
              <a:gd name="connsiteX4" fmla="*/ 245778 w 2304500"/>
              <a:gd name="connsiteY4" fmla="*/ 211422 h 2050793"/>
              <a:gd name="connsiteX5" fmla="*/ 525912 w 2304500"/>
              <a:gd name="connsiteY5" fmla="*/ 531198 h 2050793"/>
              <a:gd name="connsiteX6" fmla="*/ 750548 w 2304500"/>
              <a:gd name="connsiteY6" fmla="*/ 776976 h 2050793"/>
              <a:gd name="connsiteX7" fmla="*/ 961970 w 2304500"/>
              <a:gd name="connsiteY7" fmla="*/ 993683 h 2050793"/>
              <a:gd name="connsiteX8" fmla="*/ 1136393 w 2304500"/>
              <a:gd name="connsiteY8" fmla="*/ 1162821 h 2050793"/>
              <a:gd name="connsiteX9" fmla="*/ 1236819 w 2304500"/>
              <a:gd name="connsiteY9" fmla="*/ 1252675 h 2050793"/>
              <a:gd name="connsiteX10" fmla="*/ 1387457 w 2304500"/>
              <a:gd name="connsiteY10" fmla="*/ 1371600 h 2050793"/>
              <a:gd name="connsiteX11" fmla="*/ 1514310 w 2304500"/>
              <a:gd name="connsiteY11" fmla="*/ 1464097 h 2050793"/>
              <a:gd name="connsiteX12" fmla="*/ 1704590 w 2304500"/>
              <a:gd name="connsiteY12" fmla="*/ 1590950 h 2050793"/>
              <a:gd name="connsiteX13" fmla="*/ 1963582 w 2304500"/>
              <a:gd name="connsiteY13" fmla="*/ 1760088 h 2050793"/>
              <a:gd name="connsiteX14" fmla="*/ 2227859 w 2304500"/>
              <a:gd name="connsiteY14" fmla="*/ 1913369 h 2050793"/>
              <a:gd name="connsiteX15" fmla="*/ 2286000 w 2304500"/>
              <a:gd name="connsiteY15" fmla="*/ 1947725 h 2050793"/>
              <a:gd name="connsiteX16" fmla="*/ 2299214 w 2304500"/>
              <a:gd name="connsiteY16" fmla="*/ 1958296 h 2050793"/>
              <a:gd name="connsiteX17" fmla="*/ 2304500 w 2304500"/>
              <a:gd name="connsiteY17" fmla="*/ 1974153 h 2050793"/>
              <a:gd name="connsiteX18" fmla="*/ 2296571 w 2304500"/>
              <a:gd name="connsiteY18" fmla="*/ 1992652 h 2050793"/>
              <a:gd name="connsiteX19" fmla="*/ 2278072 w 2304500"/>
              <a:gd name="connsiteY19" fmla="*/ 2008509 h 2050793"/>
              <a:gd name="connsiteX20" fmla="*/ 2227859 w 2304500"/>
              <a:gd name="connsiteY20" fmla="*/ 2027008 h 2050793"/>
              <a:gd name="connsiteX21" fmla="*/ 2140648 w 2304500"/>
              <a:gd name="connsiteY21" fmla="*/ 2040222 h 2050793"/>
              <a:gd name="connsiteX22" fmla="*/ 2011152 w 2304500"/>
              <a:gd name="connsiteY22" fmla="*/ 2050793 h 2050793"/>
              <a:gd name="connsiteX23" fmla="*/ 1823515 w 2304500"/>
              <a:gd name="connsiteY23" fmla="*/ 2045507 h 2050793"/>
              <a:gd name="connsiteX24" fmla="*/ 1670234 w 2304500"/>
              <a:gd name="connsiteY24" fmla="*/ 2032294 h 2050793"/>
              <a:gd name="connsiteX25" fmla="*/ 1569808 w 2304500"/>
              <a:gd name="connsiteY25" fmla="*/ 2021723 h 2050793"/>
              <a:gd name="connsiteX26" fmla="*/ 1503739 w 2304500"/>
              <a:gd name="connsiteY26" fmla="*/ 2005866 h 2050793"/>
              <a:gd name="connsiteX27" fmla="*/ 1456169 w 2304500"/>
              <a:gd name="connsiteY27" fmla="*/ 1992652 h 2050793"/>
              <a:gd name="connsiteX28" fmla="*/ 1408599 w 2304500"/>
              <a:gd name="connsiteY28" fmla="*/ 1966224 h 2050793"/>
              <a:gd name="connsiteX29" fmla="*/ 1347815 w 2304500"/>
              <a:gd name="connsiteY29" fmla="*/ 1929225 h 2050793"/>
              <a:gd name="connsiteX30" fmla="*/ 1305531 w 2304500"/>
              <a:gd name="connsiteY30" fmla="*/ 1884298 h 2050793"/>
              <a:gd name="connsiteX31" fmla="*/ 1255318 w 2304500"/>
              <a:gd name="connsiteY31" fmla="*/ 1818229 h 2050793"/>
              <a:gd name="connsiteX32" fmla="*/ 1057110 w 2304500"/>
              <a:gd name="connsiteY32" fmla="*/ 1546023 h 2050793"/>
              <a:gd name="connsiteX33" fmla="*/ 721478 w 2304500"/>
              <a:gd name="connsiteY33" fmla="*/ 1091466 h 2050793"/>
              <a:gd name="connsiteX34" fmla="*/ 520627 w 2304500"/>
              <a:gd name="connsiteY34" fmla="*/ 811332 h 20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04500" h="2050793">
                <a:moveTo>
                  <a:pt x="520627" y="811332"/>
                </a:moveTo>
                <a:lnTo>
                  <a:pt x="140067" y="301276"/>
                </a:lnTo>
                <a:lnTo>
                  <a:pt x="0" y="124210"/>
                </a:lnTo>
                <a:lnTo>
                  <a:pt x="60784" y="0"/>
                </a:lnTo>
                <a:lnTo>
                  <a:pt x="245778" y="211422"/>
                </a:lnTo>
                <a:lnTo>
                  <a:pt x="525912" y="531198"/>
                </a:lnTo>
                <a:lnTo>
                  <a:pt x="750548" y="776976"/>
                </a:lnTo>
                <a:lnTo>
                  <a:pt x="961970" y="993683"/>
                </a:lnTo>
                <a:lnTo>
                  <a:pt x="1136393" y="1162821"/>
                </a:lnTo>
                <a:lnTo>
                  <a:pt x="1236819" y="1252675"/>
                </a:lnTo>
                <a:lnTo>
                  <a:pt x="1387457" y="1371600"/>
                </a:lnTo>
                <a:lnTo>
                  <a:pt x="1514310" y="1464097"/>
                </a:lnTo>
                <a:lnTo>
                  <a:pt x="1704590" y="1590950"/>
                </a:lnTo>
                <a:lnTo>
                  <a:pt x="1963582" y="1760088"/>
                </a:lnTo>
                <a:lnTo>
                  <a:pt x="2227859" y="1913369"/>
                </a:lnTo>
                <a:lnTo>
                  <a:pt x="2286000" y="1947725"/>
                </a:lnTo>
                <a:lnTo>
                  <a:pt x="2299214" y="1958296"/>
                </a:lnTo>
                <a:lnTo>
                  <a:pt x="2304500" y="1974153"/>
                </a:lnTo>
                <a:lnTo>
                  <a:pt x="2296571" y="1992652"/>
                </a:lnTo>
                <a:lnTo>
                  <a:pt x="2278072" y="2008509"/>
                </a:lnTo>
                <a:lnTo>
                  <a:pt x="2227859" y="2027008"/>
                </a:lnTo>
                <a:lnTo>
                  <a:pt x="2140648" y="2040222"/>
                </a:lnTo>
                <a:lnTo>
                  <a:pt x="2011152" y="2050793"/>
                </a:lnTo>
                <a:lnTo>
                  <a:pt x="1823515" y="2045507"/>
                </a:lnTo>
                <a:lnTo>
                  <a:pt x="1670234" y="2032294"/>
                </a:lnTo>
                <a:lnTo>
                  <a:pt x="1569808" y="2021723"/>
                </a:lnTo>
                <a:lnTo>
                  <a:pt x="1503739" y="2005866"/>
                </a:lnTo>
                <a:lnTo>
                  <a:pt x="1456169" y="1992652"/>
                </a:lnTo>
                <a:lnTo>
                  <a:pt x="1408599" y="1966224"/>
                </a:lnTo>
                <a:lnTo>
                  <a:pt x="1347815" y="1929225"/>
                </a:lnTo>
                <a:lnTo>
                  <a:pt x="1305531" y="1884298"/>
                </a:lnTo>
                <a:lnTo>
                  <a:pt x="1255318" y="1818229"/>
                </a:lnTo>
                <a:lnTo>
                  <a:pt x="1057110" y="1546023"/>
                </a:lnTo>
                <a:lnTo>
                  <a:pt x="721478" y="1091466"/>
                </a:lnTo>
                <a:lnTo>
                  <a:pt x="520627" y="811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76FA97-C6DE-46A7-859F-995E549C73CB}"/>
              </a:ext>
            </a:extLst>
          </p:cNvPr>
          <p:cNvGrpSpPr/>
          <p:nvPr/>
        </p:nvGrpSpPr>
        <p:grpSpPr>
          <a:xfrm>
            <a:off x="2836069" y="1590675"/>
            <a:ext cx="4310062" cy="4289425"/>
            <a:chOff x="2986088" y="1743075"/>
            <a:chExt cx="4310062" cy="428942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3EC79B3A-9D94-4F06-9E74-B2A9D1435D85}"/>
                </a:ext>
              </a:extLst>
            </p:cNvPr>
            <p:cNvSpPr/>
            <p:nvPr/>
          </p:nvSpPr>
          <p:spPr>
            <a:xfrm>
              <a:off x="3248025" y="22145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DCB0940-D0E1-44AD-B3CA-38B0D5B80A49}"/>
                </a:ext>
              </a:extLst>
            </p:cNvPr>
            <p:cNvSpPr/>
            <p:nvPr/>
          </p:nvSpPr>
          <p:spPr>
            <a:xfrm>
              <a:off x="4008438" y="27035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27A4BD3-97DA-4FD6-8598-645CDE3E5CCE}"/>
                </a:ext>
              </a:extLst>
            </p:cNvPr>
            <p:cNvSpPr/>
            <p:nvPr/>
          </p:nvSpPr>
          <p:spPr>
            <a:xfrm>
              <a:off x="3235325" y="36226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691B8C2E-8371-4158-B39D-9C0BC2B65A98}"/>
                </a:ext>
              </a:extLst>
            </p:cNvPr>
            <p:cNvSpPr/>
            <p:nvPr/>
          </p:nvSpPr>
          <p:spPr>
            <a:xfrm rot="16200000">
              <a:off x="1999456" y="27297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A6FD009-C776-4B05-9563-4232ADEEC6EB}"/>
                </a:ext>
              </a:extLst>
            </p:cNvPr>
            <p:cNvSpPr/>
            <p:nvPr/>
          </p:nvSpPr>
          <p:spPr>
            <a:xfrm>
              <a:off x="4991100" y="38338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43E02C1-F7E3-47BF-B387-52F52463BADD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F0748316-1512-4B0A-AE79-E4E0AD9F6B46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E727E2B0-A2E0-4B58-B94B-962F09E44C72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B860CC0B-BF4A-453B-A26E-44C5A49B5F0E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9EE4B16-E1EB-403C-93D3-DF216209B079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5619BF8-265B-451D-B674-6E962BF7D372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8247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8DA867-19A8-4A55-99A4-448F4BA125BC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B8E57E7-89BB-A645-B3B2-6811F9E51CD2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D23196F-5587-F94A-BF49-B95083A69B1C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25269F3-B32A-4F45-87F5-7346ED4278EF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631ACE-1801-8945-964D-7F367E252913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8882700-5255-DA46-83BF-71B4C2F246B4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544064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01472" y="2747963"/>
            <a:ext cx="10188321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写真をもとに話そう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あたらしい漢字：季 節</a:t>
            </a:r>
          </a:p>
        </p:txBody>
      </p:sp>
    </p:spTree>
    <p:extLst>
      <p:ext uri="{BB962C8B-B14F-4D97-AF65-F5344CB8AC3E}">
        <p14:creationId xmlns:p14="http://schemas.microsoft.com/office/powerpoint/2010/main" val="187860086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76D7509D-3865-1042-A13C-E01A7DAF637E}"/>
              </a:ext>
            </a:extLst>
          </p:cNvPr>
          <p:cNvSpPr/>
          <p:nvPr/>
        </p:nvSpPr>
        <p:spPr>
          <a:xfrm>
            <a:off x="3630613" y="1363663"/>
            <a:ext cx="2092325" cy="703262"/>
          </a:xfrm>
          <a:custGeom>
            <a:avLst/>
            <a:gdLst>
              <a:gd name="connsiteX0" fmla="*/ 1228725 w 2090738"/>
              <a:gd name="connsiteY0" fmla="*/ 330994 h 702469"/>
              <a:gd name="connsiteX1" fmla="*/ 1354932 w 2090738"/>
              <a:gd name="connsiteY1" fmla="*/ 290513 h 702469"/>
              <a:gd name="connsiteX2" fmla="*/ 1447800 w 2090738"/>
              <a:gd name="connsiteY2" fmla="*/ 254794 h 702469"/>
              <a:gd name="connsiteX3" fmla="*/ 1528763 w 2090738"/>
              <a:gd name="connsiteY3" fmla="*/ 214313 h 702469"/>
              <a:gd name="connsiteX4" fmla="*/ 1562100 w 2090738"/>
              <a:gd name="connsiteY4" fmla="*/ 190500 h 702469"/>
              <a:gd name="connsiteX5" fmla="*/ 1562100 w 2090738"/>
              <a:gd name="connsiteY5" fmla="*/ 171450 h 702469"/>
              <a:gd name="connsiteX6" fmla="*/ 1521619 w 2090738"/>
              <a:gd name="connsiteY6" fmla="*/ 133350 h 702469"/>
              <a:gd name="connsiteX7" fmla="*/ 1476375 w 2090738"/>
              <a:gd name="connsiteY7" fmla="*/ 88107 h 702469"/>
              <a:gd name="connsiteX8" fmla="*/ 1450182 w 2090738"/>
              <a:gd name="connsiteY8" fmla="*/ 64294 h 702469"/>
              <a:gd name="connsiteX9" fmla="*/ 1438275 w 2090738"/>
              <a:gd name="connsiteY9" fmla="*/ 40482 h 702469"/>
              <a:gd name="connsiteX10" fmla="*/ 1435894 w 2090738"/>
              <a:gd name="connsiteY10" fmla="*/ 21432 h 702469"/>
              <a:gd name="connsiteX11" fmla="*/ 1440657 w 2090738"/>
              <a:gd name="connsiteY11" fmla="*/ 4763 h 702469"/>
              <a:gd name="connsiteX12" fmla="*/ 1452563 w 2090738"/>
              <a:gd name="connsiteY12" fmla="*/ 0 h 702469"/>
              <a:gd name="connsiteX13" fmla="*/ 1485900 w 2090738"/>
              <a:gd name="connsiteY13" fmla="*/ 11907 h 702469"/>
              <a:gd name="connsiteX14" fmla="*/ 1783557 w 2090738"/>
              <a:gd name="connsiteY14" fmla="*/ 147638 h 702469"/>
              <a:gd name="connsiteX15" fmla="*/ 1995488 w 2090738"/>
              <a:gd name="connsiteY15" fmla="*/ 240507 h 702469"/>
              <a:gd name="connsiteX16" fmla="*/ 2040732 w 2090738"/>
              <a:gd name="connsiteY16" fmla="*/ 266700 h 702469"/>
              <a:gd name="connsiteX17" fmla="*/ 2066925 w 2090738"/>
              <a:gd name="connsiteY17" fmla="*/ 285750 h 702469"/>
              <a:gd name="connsiteX18" fmla="*/ 2088357 w 2090738"/>
              <a:gd name="connsiteY18" fmla="*/ 311944 h 702469"/>
              <a:gd name="connsiteX19" fmla="*/ 2090738 w 2090738"/>
              <a:gd name="connsiteY19" fmla="*/ 330994 h 702469"/>
              <a:gd name="connsiteX20" fmla="*/ 2076450 w 2090738"/>
              <a:gd name="connsiteY20" fmla="*/ 350044 h 702469"/>
              <a:gd name="connsiteX21" fmla="*/ 2045494 w 2090738"/>
              <a:gd name="connsiteY21" fmla="*/ 376238 h 702469"/>
              <a:gd name="connsiteX22" fmla="*/ 1995488 w 2090738"/>
              <a:gd name="connsiteY22" fmla="*/ 402432 h 702469"/>
              <a:gd name="connsiteX23" fmla="*/ 1969294 w 2090738"/>
              <a:gd name="connsiteY23" fmla="*/ 411957 h 702469"/>
              <a:gd name="connsiteX24" fmla="*/ 1902619 w 2090738"/>
              <a:gd name="connsiteY24" fmla="*/ 426244 h 702469"/>
              <a:gd name="connsiteX25" fmla="*/ 1004888 w 2090738"/>
              <a:gd name="connsiteY25" fmla="*/ 592932 h 702469"/>
              <a:gd name="connsiteX26" fmla="*/ 847725 w 2090738"/>
              <a:gd name="connsiteY26" fmla="*/ 616744 h 702469"/>
              <a:gd name="connsiteX27" fmla="*/ 773907 w 2090738"/>
              <a:gd name="connsiteY27" fmla="*/ 626269 h 702469"/>
              <a:gd name="connsiteX28" fmla="*/ 511969 w 2090738"/>
              <a:gd name="connsiteY28" fmla="*/ 657225 h 702469"/>
              <a:gd name="connsiteX29" fmla="*/ 271463 w 2090738"/>
              <a:gd name="connsiteY29" fmla="*/ 681038 h 702469"/>
              <a:gd name="connsiteX30" fmla="*/ 97632 w 2090738"/>
              <a:gd name="connsiteY30" fmla="*/ 697707 h 702469"/>
              <a:gd name="connsiteX31" fmla="*/ 40482 w 2090738"/>
              <a:gd name="connsiteY31" fmla="*/ 702469 h 702469"/>
              <a:gd name="connsiteX32" fmla="*/ 14288 w 2090738"/>
              <a:gd name="connsiteY32" fmla="*/ 697707 h 702469"/>
              <a:gd name="connsiteX33" fmla="*/ 0 w 2090738"/>
              <a:gd name="connsiteY33" fmla="*/ 683419 h 702469"/>
              <a:gd name="connsiteX34" fmla="*/ 4763 w 2090738"/>
              <a:gd name="connsiteY34" fmla="*/ 671513 h 702469"/>
              <a:gd name="connsiteX35" fmla="*/ 14288 w 2090738"/>
              <a:gd name="connsiteY35" fmla="*/ 659607 h 702469"/>
              <a:gd name="connsiteX36" fmla="*/ 85725 w 2090738"/>
              <a:gd name="connsiteY36" fmla="*/ 640557 h 702469"/>
              <a:gd name="connsiteX37" fmla="*/ 661988 w 2090738"/>
              <a:gd name="connsiteY37" fmla="*/ 500063 h 702469"/>
              <a:gd name="connsiteX38" fmla="*/ 866775 w 2090738"/>
              <a:gd name="connsiteY38" fmla="*/ 442913 h 702469"/>
              <a:gd name="connsiteX39" fmla="*/ 1073944 w 2090738"/>
              <a:gd name="connsiteY39" fmla="*/ 381000 h 702469"/>
              <a:gd name="connsiteX40" fmla="*/ 1228725 w 2090738"/>
              <a:gd name="connsiteY40" fmla="*/ 3309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90738" h="702469">
                <a:moveTo>
                  <a:pt x="1228725" y="330994"/>
                </a:moveTo>
                <a:lnTo>
                  <a:pt x="1354932" y="290513"/>
                </a:lnTo>
                <a:lnTo>
                  <a:pt x="1447800" y="254794"/>
                </a:lnTo>
                <a:lnTo>
                  <a:pt x="1528763" y="214313"/>
                </a:lnTo>
                <a:lnTo>
                  <a:pt x="1562100" y="190500"/>
                </a:lnTo>
                <a:lnTo>
                  <a:pt x="1562100" y="171450"/>
                </a:lnTo>
                <a:lnTo>
                  <a:pt x="1521619" y="133350"/>
                </a:lnTo>
                <a:lnTo>
                  <a:pt x="1476375" y="88107"/>
                </a:lnTo>
                <a:lnTo>
                  <a:pt x="1450182" y="64294"/>
                </a:lnTo>
                <a:lnTo>
                  <a:pt x="1438275" y="40482"/>
                </a:lnTo>
                <a:lnTo>
                  <a:pt x="1435894" y="21432"/>
                </a:lnTo>
                <a:lnTo>
                  <a:pt x="1440657" y="4763"/>
                </a:lnTo>
                <a:lnTo>
                  <a:pt x="1452563" y="0"/>
                </a:lnTo>
                <a:lnTo>
                  <a:pt x="1485900" y="11907"/>
                </a:lnTo>
                <a:lnTo>
                  <a:pt x="1783557" y="147638"/>
                </a:lnTo>
                <a:lnTo>
                  <a:pt x="1995488" y="240507"/>
                </a:lnTo>
                <a:lnTo>
                  <a:pt x="2040732" y="266700"/>
                </a:lnTo>
                <a:lnTo>
                  <a:pt x="2066925" y="285750"/>
                </a:lnTo>
                <a:lnTo>
                  <a:pt x="2088357" y="311944"/>
                </a:lnTo>
                <a:lnTo>
                  <a:pt x="2090738" y="330994"/>
                </a:lnTo>
                <a:lnTo>
                  <a:pt x="2076450" y="350044"/>
                </a:lnTo>
                <a:lnTo>
                  <a:pt x="2045494" y="376238"/>
                </a:lnTo>
                <a:lnTo>
                  <a:pt x="1995488" y="402432"/>
                </a:lnTo>
                <a:lnTo>
                  <a:pt x="1969294" y="411957"/>
                </a:lnTo>
                <a:lnTo>
                  <a:pt x="1902619" y="426244"/>
                </a:lnTo>
                <a:lnTo>
                  <a:pt x="1004888" y="592932"/>
                </a:lnTo>
                <a:lnTo>
                  <a:pt x="847725" y="616744"/>
                </a:lnTo>
                <a:lnTo>
                  <a:pt x="773907" y="626269"/>
                </a:lnTo>
                <a:lnTo>
                  <a:pt x="511969" y="657225"/>
                </a:lnTo>
                <a:lnTo>
                  <a:pt x="271463" y="681038"/>
                </a:lnTo>
                <a:lnTo>
                  <a:pt x="97632" y="697707"/>
                </a:lnTo>
                <a:lnTo>
                  <a:pt x="40482" y="702469"/>
                </a:lnTo>
                <a:lnTo>
                  <a:pt x="14288" y="697707"/>
                </a:lnTo>
                <a:lnTo>
                  <a:pt x="0" y="683419"/>
                </a:lnTo>
                <a:lnTo>
                  <a:pt x="4763" y="671513"/>
                </a:lnTo>
                <a:lnTo>
                  <a:pt x="14288" y="659607"/>
                </a:lnTo>
                <a:lnTo>
                  <a:pt x="85725" y="640557"/>
                </a:lnTo>
                <a:lnTo>
                  <a:pt x="661988" y="500063"/>
                </a:lnTo>
                <a:lnTo>
                  <a:pt x="866775" y="442913"/>
                </a:lnTo>
                <a:lnTo>
                  <a:pt x="1073944" y="381000"/>
                </a:lnTo>
                <a:lnTo>
                  <a:pt x="1228725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4D49327-2A2E-FB42-B2E9-E02C0D68BE84}"/>
              </a:ext>
            </a:extLst>
          </p:cNvPr>
          <p:cNvSpPr/>
          <p:nvPr/>
        </p:nvSpPr>
        <p:spPr>
          <a:xfrm>
            <a:off x="3008313" y="2224088"/>
            <a:ext cx="3448050" cy="646112"/>
          </a:xfrm>
          <a:custGeom>
            <a:avLst/>
            <a:gdLst>
              <a:gd name="connsiteX0" fmla="*/ 2498014 w 3447028"/>
              <a:gd name="connsiteY0" fmla="*/ 282686 h 646138"/>
              <a:gd name="connsiteX1" fmla="*/ 2151869 w 3447028"/>
              <a:gd name="connsiteY1" fmla="*/ 314415 h 646138"/>
              <a:gd name="connsiteX2" fmla="*/ 2062448 w 3447028"/>
              <a:gd name="connsiteY2" fmla="*/ 334607 h 646138"/>
              <a:gd name="connsiteX3" fmla="*/ 1938413 w 3447028"/>
              <a:gd name="connsiteY3" fmla="*/ 354799 h 646138"/>
              <a:gd name="connsiteX4" fmla="*/ 1759571 w 3447028"/>
              <a:gd name="connsiteY4" fmla="*/ 380760 h 646138"/>
              <a:gd name="connsiteX5" fmla="*/ 1684573 w 3447028"/>
              <a:gd name="connsiteY5" fmla="*/ 380760 h 646138"/>
              <a:gd name="connsiteX6" fmla="*/ 1338428 w 3447028"/>
              <a:gd name="connsiteY6" fmla="*/ 424028 h 646138"/>
              <a:gd name="connsiteX7" fmla="*/ 1015359 w 3447028"/>
              <a:gd name="connsiteY7" fmla="*/ 484603 h 646138"/>
              <a:gd name="connsiteX8" fmla="*/ 784596 w 3447028"/>
              <a:gd name="connsiteY8" fmla="*/ 536525 h 646138"/>
              <a:gd name="connsiteX9" fmla="*/ 620177 w 3447028"/>
              <a:gd name="connsiteY9" fmla="*/ 579793 h 646138"/>
              <a:gd name="connsiteX10" fmla="*/ 556717 w 3447028"/>
              <a:gd name="connsiteY10" fmla="*/ 599985 h 646138"/>
              <a:gd name="connsiteX11" fmla="*/ 487488 w 3447028"/>
              <a:gd name="connsiteY11" fmla="*/ 625946 h 646138"/>
              <a:gd name="connsiteX12" fmla="*/ 452873 w 3447028"/>
              <a:gd name="connsiteY12" fmla="*/ 637484 h 646138"/>
              <a:gd name="connsiteX13" fmla="*/ 429797 w 3447028"/>
              <a:gd name="connsiteY13" fmla="*/ 643253 h 646138"/>
              <a:gd name="connsiteX14" fmla="*/ 400951 w 3447028"/>
              <a:gd name="connsiteY14" fmla="*/ 646138 h 646138"/>
              <a:gd name="connsiteX15" fmla="*/ 357683 w 3447028"/>
              <a:gd name="connsiteY15" fmla="*/ 643253 h 646138"/>
              <a:gd name="connsiteX16" fmla="*/ 328838 w 3447028"/>
              <a:gd name="connsiteY16" fmla="*/ 631715 h 646138"/>
              <a:gd name="connsiteX17" fmla="*/ 265378 w 3447028"/>
              <a:gd name="connsiteY17" fmla="*/ 591332 h 646138"/>
              <a:gd name="connsiteX18" fmla="*/ 201918 w 3447028"/>
              <a:gd name="connsiteY18" fmla="*/ 536525 h 646138"/>
              <a:gd name="connsiteX19" fmla="*/ 106728 w 3447028"/>
              <a:gd name="connsiteY19" fmla="*/ 432682 h 646138"/>
              <a:gd name="connsiteX20" fmla="*/ 37499 w 3447028"/>
              <a:gd name="connsiteY20" fmla="*/ 351915 h 646138"/>
              <a:gd name="connsiteX21" fmla="*/ 5769 w 3447028"/>
              <a:gd name="connsiteY21" fmla="*/ 302877 h 646138"/>
              <a:gd name="connsiteX22" fmla="*/ 0 w 3447028"/>
              <a:gd name="connsiteY22" fmla="*/ 279801 h 646138"/>
              <a:gd name="connsiteX23" fmla="*/ 5769 w 3447028"/>
              <a:gd name="connsiteY23" fmla="*/ 262494 h 646138"/>
              <a:gd name="connsiteX24" fmla="*/ 17307 w 3447028"/>
              <a:gd name="connsiteY24" fmla="*/ 253840 h 646138"/>
              <a:gd name="connsiteX25" fmla="*/ 34614 w 3447028"/>
              <a:gd name="connsiteY25" fmla="*/ 253840 h 646138"/>
              <a:gd name="connsiteX26" fmla="*/ 60575 w 3447028"/>
              <a:gd name="connsiteY26" fmla="*/ 265378 h 646138"/>
              <a:gd name="connsiteX27" fmla="*/ 124035 w 3447028"/>
              <a:gd name="connsiteY27" fmla="*/ 308646 h 646138"/>
              <a:gd name="connsiteX28" fmla="*/ 178842 w 3447028"/>
              <a:gd name="connsiteY28" fmla="*/ 343261 h 646138"/>
              <a:gd name="connsiteX29" fmla="*/ 222110 w 3447028"/>
              <a:gd name="connsiteY29" fmla="*/ 363453 h 646138"/>
              <a:gd name="connsiteX30" fmla="*/ 302877 w 3447028"/>
              <a:gd name="connsiteY30" fmla="*/ 392298 h 646138"/>
              <a:gd name="connsiteX31" fmla="*/ 346145 w 3447028"/>
              <a:gd name="connsiteY31" fmla="*/ 400952 h 646138"/>
              <a:gd name="connsiteX32" fmla="*/ 409605 w 3447028"/>
              <a:gd name="connsiteY32" fmla="*/ 403836 h 646138"/>
              <a:gd name="connsiteX33" fmla="*/ 507679 w 3447028"/>
              <a:gd name="connsiteY33" fmla="*/ 392298 h 646138"/>
              <a:gd name="connsiteX34" fmla="*/ 972091 w 3447028"/>
              <a:gd name="connsiteY34" fmla="*/ 340376 h 646138"/>
              <a:gd name="connsiteX35" fmla="*/ 1445156 w 3447028"/>
              <a:gd name="connsiteY35" fmla="*/ 271147 h 646138"/>
              <a:gd name="connsiteX36" fmla="*/ 1759571 w 3447028"/>
              <a:gd name="connsiteY36" fmla="*/ 219226 h 646138"/>
              <a:gd name="connsiteX37" fmla="*/ 2016295 w 3447028"/>
              <a:gd name="connsiteY37" fmla="*/ 187496 h 646138"/>
              <a:gd name="connsiteX38" fmla="*/ 2411478 w 3447028"/>
              <a:gd name="connsiteY38" fmla="*/ 141343 h 646138"/>
              <a:gd name="connsiteX39" fmla="*/ 2823967 w 3447028"/>
              <a:gd name="connsiteY39" fmla="*/ 89421 h 646138"/>
              <a:gd name="connsiteX40" fmla="*/ 2875889 w 3447028"/>
              <a:gd name="connsiteY40" fmla="*/ 54807 h 646138"/>
              <a:gd name="connsiteX41" fmla="*/ 2927811 w 3447028"/>
              <a:gd name="connsiteY41" fmla="*/ 25961 h 646138"/>
              <a:gd name="connsiteX42" fmla="*/ 2979732 w 3447028"/>
              <a:gd name="connsiteY42" fmla="*/ 8654 h 646138"/>
              <a:gd name="connsiteX43" fmla="*/ 3046077 w 3447028"/>
              <a:gd name="connsiteY43" fmla="*/ 0 h 646138"/>
              <a:gd name="connsiteX44" fmla="*/ 3089345 w 3447028"/>
              <a:gd name="connsiteY44" fmla="*/ 2885 h 646138"/>
              <a:gd name="connsiteX45" fmla="*/ 3204727 w 3447028"/>
              <a:gd name="connsiteY45" fmla="*/ 40384 h 646138"/>
              <a:gd name="connsiteX46" fmla="*/ 3302801 w 3447028"/>
              <a:gd name="connsiteY46" fmla="*/ 74998 h 646138"/>
              <a:gd name="connsiteX47" fmla="*/ 3377799 w 3447028"/>
              <a:gd name="connsiteY47" fmla="*/ 115382 h 646138"/>
              <a:gd name="connsiteX48" fmla="*/ 3423952 w 3447028"/>
              <a:gd name="connsiteY48" fmla="*/ 155766 h 646138"/>
              <a:gd name="connsiteX49" fmla="*/ 3441259 w 3447028"/>
              <a:gd name="connsiteY49" fmla="*/ 175957 h 646138"/>
              <a:gd name="connsiteX50" fmla="*/ 3447028 w 3447028"/>
              <a:gd name="connsiteY50" fmla="*/ 193265 h 646138"/>
              <a:gd name="connsiteX51" fmla="*/ 3444144 w 3447028"/>
              <a:gd name="connsiteY51" fmla="*/ 213456 h 646138"/>
              <a:gd name="connsiteX52" fmla="*/ 3421067 w 3447028"/>
              <a:gd name="connsiteY52" fmla="*/ 233648 h 646138"/>
              <a:gd name="connsiteX53" fmla="*/ 3343185 w 3447028"/>
              <a:gd name="connsiteY53" fmla="*/ 245186 h 646138"/>
              <a:gd name="connsiteX54" fmla="*/ 3051846 w 3447028"/>
              <a:gd name="connsiteY54" fmla="*/ 250956 h 646138"/>
              <a:gd name="connsiteX55" fmla="*/ 2498014 w 3447028"/>
              <a:gd name="connsiteY55" fmla="*/ 282686 h 646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47028" h="646138">
                <a:moveTo>
                  <a:pt x="2498014" y="282686"/>
                </a:moveTo>
                <a:lnTo>
                  <a:pt x="2151869" y="314415"/>
                </a:lnTo>
                <a:lnTo>
                  <a:pt x="2062448" y="334607"/>
                </a:lnTo>
                <a:lnTo>
                  <a:pt x="1938413" y="354799"/>
                </a:lnTo>
                <a:lnTo>
                  <a:pt x="1759571" y="380760"/>
                </a:lnTo>
                <a:lnTo>
                  <a:pt x="1684573" y="380760"/>
                </a:lnTo>
                <a:lnTo>
                  <a:pt x="1338428" y="424028"/>
                </a:lnTo>
                <a:lnTo>
                  <a:pt x="1015359" y="484603"/>
                </a:lnTo>
                <a:lnTo>
                  <a:pt x="784596" y="536525"/>
                </a:lnTo>
                <a:lnTo>
                  <a:pt x="620177" y="579793"/>
                </a:lnTo>
                <a:lnTo>
                  <a:pt x="556717" y="599985"/>
                </a:lnTo>
                <a:lnTo>
                  <a:pt x="487488" y="625946"/>
                </a:lnTo>
                <a:lnTo>
                  <a:pt x="452873" y="637484"/>
                </a:lnTo>
                <a:lnTo>
                  <a:pt x="429797" y="643253"/>
                </a:lnTo>
                <a:lnTo>
                  <a:pt x="400951" y="646138"/>
                </a:lnTo>
                <a:lnTo>
                  <a:pt x="357683" y="643253"/>
                </a:lnTo>
                <a:lnTo>
                  <a:pt x="328838" y="631715"/>
                </a:lnTo>
                <a:lnTo>
                  <a:pt x="265378" y="591332"/>
                </a:lnTo>
                <a:lnTo>
                  <a:pt x="201918" y="536525"/>
                </a:lnTo>
                <a:lnTo>
                  <a:pt x="106728" y="432682"/>
                </a:lnTo>
                <a:lnTo>
                  <a:pt x="37499" y="351915"/>
                </a:lnTo>
                <a:lnTo>
                  <a:pt x="5769" y="302877"/>
                </a:lnTo>
                <a:lnTo>
                  <a:pt x="0" y="279801"/>
                </a:lnTo>
                <a:lnTo>
                  <a:pt x="5769" y="262494"/>
                </a:lnTo>
                <a:lnTo>
                  <a:pt x="17307" y="253840"/>
                </a:lnTo>
                <a:lnTo>
                  <a:pt x="34614" y="253840"/>
                </a:lnTo>
                <a:lnTo>
                  <a:pt x="60575" y="265378"/>
                </a:lnTo>
                <a:lnTo>
                  <a:pt x="124035" y="308646"/>
                </a:lnTo>
                <a:lnTo>
                  <a:pt x="178842" y="343261"/>
                </a:lnTo>
                <a:lnTo>
                  <a:pt x="222110" y="363453"/>
                </a:lnTo>
                <a:lnTo>
                  <a:pt x="302877" y="392298"/>
                </a:lnTo>
                <a:lnTo>
                  <a:pt x="346145" y="400952"/>
                </a:lnTo>
                <a:lnTo>
                  <a:pt x="409605" y="403836"/>
                </a:lnTo>
                <a:lnTo>
                  <a:pt x="507679" y="392298"/>
                </a:lnTo>
                <a:lnTo>
                  <a:pt x="972091" y="340376"/>
                </a:lnTo>
                <a:lnTo>
                  <a:pt x="1445156" y="271147"/>
                </a:lnTo>
                <a:lnTo>
                  <a:pt x="1759571" y="219226"/>
                </a:lnTo>
                <a:lnTo>
                  <a:pt x="2016295" y="187496"/>
                </a:lnTo>
                <a:lnTo>
                  <a:pt x="2411478" y="141343"/>
                </a:lnTo>
                <a:lnTo>
                  <a:pt x="2823967" y="89421"/>
                </a:lnTo>
                <a:lnTo>
                  <a:pt x="2875889" y="54807"/>
                </a:lnTo>
                <a:lnTo>
                  <a:pt x="2927811" y="25961"/>
                </a:lnTo>
                <a:lnTo>
                  <a:pt x="2979732" y="8654"/>
                </a:lnTo>
                <a:lnTo>
                  <a:pt x="3046077" y="0"/>
                </a:lnTo>
                <a:lnTo>
                  <a:pt x="3089345" y="2885"/>
                </a:lnTo>
                <a:lnTo>
                  <a:pt x="3204727" y="40384"/>
                </a:lnTo>
                <a:lnTo>
                  <a:pt x="3302801" y="74998"/>
                </a:lnTo>
                <a:lnTo>
                  <a:pt x="3377799" y="115382"/>
                </a:lnTo>
                <a:lnTo>
                  <a:pt x="3423952" y="155766"/>
                </a:lnTo>
                <a:lnTo>
                  <a:pt x="3441259" y="175957"/>
                </a:lnTo>
                <a:lnTo>
                  <a:pt x="3447028" y="193265"/>
                </a:lnTo>
                <a:lnTo>
                  <a:pt x="3444144" y="213456"/>
                </a:lnTo>
                <a:lnTo>
                  <a:pt x="3421067" y="233648"/>
                </a:lnTo>
                <a:lnTo>
                  <a:pt x="3343185" y="245186"/>
                </a:lnTo>
                <a:lnTo>
                  <a:pt x="3051846" y="250956"/>
                </a:lnTo>
                <a:lnTo>
                  <a:pt x="2498014" y="282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5276A8-511F-B145-B06B-FC845B2844A4}"/>
              </a:ext>
            </a:extLst>
          </p:cNvPr>
          <p:cNvSpPr/>
          <p:nvPr/>
        </p:nvSpPr>
        <p:spPr>
          <a:xfrm>
            <a:off x="4465638" y="1903413"/>
            <a:ext cx="501650" cy="1543050"/>
          </a:xfrm>
          <a:custGeom>
            <a:avLst/>
            <a:gdLst>
              <a:gd name="connsiteX0" fmla="*/ 302419 w 502444"/>
              <a:gd name="connsiteY0" fmla="*/ 833437 h 1543050"/>
              <a:gd name="connsiteX1" fmla="*/ 302419 w 502444"/>
              <a:gd name="connsiteY1" fmla="*/ 395287 h 1543050"/>
              <a:gd name="connsiteX2" fmla="*/ 285750 w 502444"/>
              <a:gd name="connsiteY2" fmla="*/ 369094 h 1543050"/>
              <a:gd name="connsiteX3" fmla="*/ 211931 w 502444"/>
              <a:gd name="connsiteY3" fmla="*/ 273844 h 1543050"/>
              <a:gd name="connsiteX4" fmla="*/ 133350 w 502444"/>
              <a:gd name="connsiteY4" fmla="*/ 183356 h 1543050"/>
              <a:gd name="connsiteX5" fmla="*/ 0 w 502444"/>
              <a:gd name="connsiteY5" fmla="*/ 45244 h 1543050"/>
              <a:gd name="connsiteX6" fmla="*/ 83344 w 502444"/>
              <a:gd name="connsiteY6" fmla="*/ 0 h 1543050"/>
              <a:gd name="connsiteX7" fmla="*/ 250031 w 502444"/>
              <a:gd name="connsiteY7" fmla="*/ 107156 h 1543050"/>
              <a:gd name="connsiteX8" fmla="*/ 369094 w 502444"/>
              <a:gd name="connsiteY8" fmla="*/ 197644 h 1543050"/>
              <a:gd name="connsiteX9" fmla="*/ 464344 w 502444"/>
              <a:gd name="connsiteY9" fmla="*/ 269081 h 1543050"/>
              <a:gd name="connsiteX10" fmla="*/ 495300 w 502444"/>
              <a:gd name="connsiteY10" fmla="*/ 307181 h 1543050"/>
              <a:gd name="connsiteX11" fmla="*/ 502444 w 502444"/>
              <a:gd name="connsiteY11" fmla="*/ 326231 h 1543050"/>
              <a:gd name="connsiteX12" fmla="*/ 500062 w 502444"/>
              <a:gd name="connsiteY12" fmla="*/ 388144 h 1543050"/>
              <a:gd name="connsiteX13" fmla="*/ 483394 w 502444"/>
              <a:gd name="connsiteY13" fmla="*/ 526256 h 1543050"/>
              <a:gd name="connsiteX14" fmla="*/ 481012 w 502444"/>
              <a:gd name="connsiteY14" fmla="*/ 678656 h 1543050"/>
              <a:gd name="connsiteX15" fmla="*/ 481012 w 502444"/>
              <a:gd name="connsiteY15" fmla="*/ 1014412 h 1543050"/>
              <a:gd name="connsiteX16" fmla="*/ 481012 w 502444"/>
              <a:gd name="connsiteY16" fmla="*/ 1357312 h 1543050"/>
              <a:gd name="connsiteX17" fmla="*/ 473869 w 502444"/>
              <a:gd name="connsiteY17" fmla="*/ 1419225 h 1543050"/>
              <a:gd name="connsiteX18" fmla="*/ 461962 w 502444"/>
              <a:gd name="connsiteY18" fmla="*/ 1459706 h 1543050"/>
              <a:gd name="connsiteX19" fmla="*/ 445294 w 502444"/>
              <a:gd name="connsiteY19" fmla="*/ 1500187 h 1543050"/>
              <a:gd name="connsiteX20" fmla="*/ 426244 w 502444"/>
              <a:gd name="connsiteY20" fmla="*/ 1528762 h 1543050"/>
              <a:gd name="connsiteX21" fmla="*/ 407194 w 502444"/>
              <a:gd name="connsiteY21" fmla="*/ 1543050 h 1543050"/>
              <a:gd name="connsiteX22" fmla="*/ 383381 w 502444"/>
              <a:gd name="connsiteY22" fmla="*/ 1543050 h 1543050"/>
              <a:gd name="connsiteX23" fmla="*/ 361950 w 502444"/>
              <a:gd name="connsiteY23" fmla="*/ 1533525 h 1543050"/>
              <a:gd name="connsiteX24" fmla="*/ 340519 w 502444"/>
              <a:gd name="connsiteY24" fmla="*/ 1521619 h 1543050"/>
              <a:gd name="connsiteX25" fmla="*/ 323850 w 502444"/>
              <a:gd name="connsiteY25" fmla="*/ 1504950 h 1543050"/>
              <a:gd name="connsiteX26" fmla="*/ 304800 w 502444"/>
              <a:gd name="connsiteY26" fmla="*/ 1473994 h 1543050"/>
              <a:gd name="connsiteX27" fmla="*/ 280987 w 502444"/>
              <a:gd name="connsiteY27" fmla="*/ 1397794 h 1543050"/>
              <a:gd name="connsiteX28" fmla="*/ 264319 w 502444"/>
              <a:gd name="connsiteY28" fmla="*/ 1319212 h 1543050"/>
              <a:gd name="connsiteX29" fmla="*/ 259556 w 502444"/>
              <a:gd name="connsiteY29" fmla="*/ 1259681 h 1543050"/>
              <a:gd name="connsiteX30" fmla="*/ 269081 w 502444"/>
              <a:gd name="connsiteY30" fmla="*/ 1233487 h 1543050"/>
              <a:gd name="connsiteX31" fmla="*/ 283369 w 502444"/>
              <a:gd name="connsiteY31" fmla="*/ 1188244 h 1543050"/>
              <a:gd name="connsiteX32" fmla="*/ 297656 w 502444"/>
              <a:gd name="connsiteY32" fmla="*/ 1138237 h 1543050"/>
              <a:gd name="connsiteX33" fmla="*/ 302419 w 502444"/>
              <a:gd name="connsiteY33" fmla="*/ 1083469 h 1543050"/>
              <a:gd name="connsiteX34" fmla="*/ 302419 w 502444"/>
              <a:gd name="connsiteY34" fmla="*/ 833437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44" h="1543050">
                <a:moveTo>
                  <a:pt x="302419" y="833437"/>
                </a:moveTo>
                <a:lnTo>
                  <a:pt x="302419" y="395287"/>
                </a:lnTo>
                <a:lnTo>
                  <a:pt x="285750" y="369094"/>
                </a:lnTo>
                <a:lnTo>
                  <a:pt x="211931" y="273844"/>
                </a:lnTo>
                <a:lnTo>
                  <a:pt x="133350" y="183356"/>
                </a:lnTo>
                <a:lnTo>
                  <a:pt x="0" y="45244"/>
                </a:lnTo>
                <a:lnTo>
                  <a:pt x="83344" y="0"/>
                </a:lnTo>
                <a:lnTo>
                  <a:pt x="250031" y="107156"/>
                </a:lnTo>
                <a:lnTo>
                  <a:pt x="369094" y="197644"/>
                </a:lnTo>
                <a:lnTo>
                  <a:pt x="464344" y="269081"/>
                </a:lnTo>
                <a:lnTo>
                  <a:pt x="495300" y="307181"/>
                </a:lnTo>
                <a:lnTo>
                  <a:pt x="502444" y="326231"/>
                </a:lnTo>
                <a:lnTo>
                  <a:pt x="500062" y="388144"/>
                </a:lnTo>
                <a:lnTo>
                  <a:pt x="483394" y="526256"/>
                </a:lnTo>
                <a:lnTo>
                  <a:pt x="481012" y="678656"/>
                </a:lnTo>
                <a:lnTo>
                  <a:pt x="481012" y="1014412"/>
                </a:lnTo>
                <a:lnTo>
                  <a:pt x="481012" y="1357312"/>
                </a:lnTo>
                <a:lnTo>
                  <a:pt x="473869" y="1419225"/>
                </a:lnTo>
                <a:lnTo>
                  <a:pt x="461962" y="1459706"/>
                </a:lnTo>
                <a:lnTo>
                  <a:pt x="445294" y="1500187"/>
                </a:lnTo>
                <a:lnTo>
                  <a:pt x="426244" y="1528762"/>
                </a:lnTo>
                <a:lnTo>
                  <a:pt x="407194" y="1543050"/>
                </a:lnTo>
                <a:lnTo>
                  <a:pt x="383381" y="1543050"/>
                </a:lnTo>
                <a:lnTo>
                  <a:pt x="361950" y="1533525"/>
                </a:lnTo>
                <a:lnTo>
                  <a:pt x="340519" y="1521619"/>
                </a:lnTo>
                <a:lnTo>
                  <a:pt x="323850" y="1504950"/>
                </a:lnTo>
                <a:lnTo>
                  <a:pt x="304800" y="1473994"/>
                </a:lnTo>
                <a:lnTo>
                  <a:pt x="280987" y="1397794"/>
                </a:lnTo>
                <a:lnTo>
                  <a:pt x="264319" y="1319212"/>
                </a:lnTo>
                <a:lnTo>
                  <a:pt x="259556" y="1259681"/>
                </a:lnTo>
                <a:lnTo>
                  <a:pt x="269081" y="1233487"/>
                </a:lnTo>
                <a:lnTo>
                  <a:pt x="283369" y="1188244"/>
                </a:lnTo>
                <a:lnTo>
                  <a:pt x="297656" y="1138237"/>
                </a:lnTo>
                <a:lnTo>
                  <a:pt x="302419" y="1083469"/>
                </a:lnTo>
                <a:lnTo>
                  <a:pt x="302419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B83267-0EDC-484B-8712-7443C756107A}"/>
              </a:ext>
            </a:extLst>
          </p:cNvPr>
          <p:cNvSpPr/>
          <p:nvPr/>
        </p:nvSpPr>
        <p:spPr>
          <a:xfrm>
            <a:off x="2609850" y="2552700"/>
            <a:ext cx="2122488" cy="1281113"/>
          </a:xfrm>
          <a:custGeom>
            <a:avLst/>
            <a:gdLst>
              <a:gd name="connsiteX0" fmla="*/ 1319213 w 2121694"/>
              <a:gd name="connsiteY0" fmla="*/ 704850 h 1281113"/>
              <a:gd name="connsiteX1" fmla="*/ 1059656 w 2121694"/>
              <a:gd name="connsiteY1" fmla="*/ 869156 h 1281113"/>
              <a:gd name="connsiteX2" fmla="*/ 790575 w 2121694"/>
              <a:gd name="connsiteY2" fmla="*/ 1009650 h 1281113"/>
              <a:gd name="connsiteX3" fmla="*/ 554831 w 2121694"/>
              <a:gd name="connsiteY3" fmla="*/ 1109663 h 1281113"/>
              <a:gd name="connsiteX4" fmla="*/ 319088 w 2121694"/>
              <a:gd name="connsiteY4" fmla="*/ 1195388 h 1281113"/>
              <a:gd name="connsiteX5" fmla="*/ 52388 w 2121694"/>
              <a:gd name="connsiteY5" fmla="*/ 1273969 h 1281113"/>
              <a:gd name="connsiteX6" fmla="*/ 23813 w 2121694"/>
              <a:gd name="connsiteY6" fmla="*/ 1281113 h 1281113"/>
              <a:gd name="connsiteX7" fmla="*/ 7144 w 2121694"/>
              <a:gd name="connsiteY7" fmla="*/ 1276350 h 1281113"/>
              <a:gd name="connsiteX8" fmla="*/ 0 w 2121694"/>
              <a:gd name="connsiteY8" fmla="*/ 1266825 h 1281113"/>
              <a:gd name="connsiteX9" fmla="*/ 2381 w 2121694"/>
              <a:gd name="connsiteY9" fmla="*/ 1252538 h 1281113"/>
              <a:gd name="connsiteX10" fmla="*/ 14288 w 2121694"/>
              <a:gd name="connsiteY10" fmla="*/ 1233488 h 1281113"/>
              <a:gd name="connsiteX11" fmla="*/ 83344 w 2121694"/>
              <a:gd name="connsiteY11" fmla="*/ 1200150 h 1281113"/>
              <a:gd name="connsiteX12" fmla="*/ 264319 w 2121694"/>
              <a:gd name="connsiteY12" fmla="*/ 1119188 h 1281113"/>
              <a:gd name="connsiteX13" fmla="*/ 450056 w 2121694"/>
              <a:gd name="connsiteY13" fmla="*/ 1021556 h 1281113"/>
              <a:gd name="connsiteX14" fmla="*/ 666750 w 2121694"/>
              <a:gd name="connsiteY14" fmla="*/ 902494 h 1281113"/>
              <a:gd name="connsiteX15" fmla="*/ 947738 w 2121694"/>
              <a:gd name="connsiteY15" fmla="*/ 731044 h 1281113"/>
              <a:gd name="connsiteX16" fmla="*/ 1247775 w 2121694"/>
              <a:gd name="connsiteY16" fmla="*/ 526256 h 1281113"/>
              <a:gd name="connsiteX17" fmla="*/ 1521619 w 2121694"/>
              <a:gd name="connsiteY17" fmla="*/ 314325 h 1281113"/>
              <a:gd name="connsiteX18" fmla="*/ 1652588 w 2121694"/>
              <a:gd name="connsiteY18" fmla="*/ 197644 h 1281113"/>
              <a:gd name="connsiteX19" fmla="*/ 1804988 w 2121694"/>
              <a:gd name="connsiteY19" fmla="*/ 52388 h 1281113"/>
              <a:gd name="connsiteX20" fmla="*/ 2121694 w 2121694"/>
              <a:gd name="connsiteY20" fmla="*/ 0 h 1281113"/>
              <a:gd name="connsiteX21" fmla="*/ 2088356 w 2121694"/>
              <a:gd name="connsiteY21" fmla="*/ 47625 h 1281113"/>
              <a:gd name="connsiteX22" fmla="*/ 1995488 w 2121694"/>
              <a:gd name="connsiteY22" fmla="*/ 145256 h 1281113"/>
              <a:gd name="connsiteX23" fmla="*/ 1814513 w 2121694"/>
              <a:gd name="connsiteY23" fmla="*/ 316706 h 1281113"/>
              <a:gd name="connsiteX24" fmla="*/ 1607344 w 2121694"/>
              <a:gd name="connsiteY24" fmla="*/ 492919 h 1281113"/>
              <a:gd name="connsiteX25" fmla="*/ 1319213 w 2121694"/>
              <a:gd name="connsiteY25" fmla="*/ 704850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21694" h="1281113">
                <a:moveTo>
                  <a:pt x="1319213" y="704850"/>
                </a:moveTo>
                <a:lnTo>
                  <a:pt x="1059656" y="869156"/>
                </a:lnTo>
                <a:lnTo>
                  <a:pt x="790575" y="1009650"/>
                </a:lnTo>
                <a:lnTo>
                  <a:pt x="554831" y="1109663"/>
                </a:lnTo>
                <a:lnTo>
                  <a:pt x="319088" y="1195388"/>
                </a:lnTo>
                <a:lnTo>
                  <a:pt x="52388" y="1273969"/>
                </a:lnTo>
                <a:lnTo>
                  <a:pt x="23813" y="1281113"/>
                </a:lnTo>
                <a:lnTo>
                  <a:pt x="7144" y="1276350"/>
                </a:lnTo>
                <a:lnTo>
                  <a:pt x="0" y="1266825"/>
                </a:lnTo>
                <a:lnTo>
                  <a:pt x="2381" y="1252538"/>
                </a:lnTo>
                <a:lnTo>
                  <a:pt x="14288" y="1233488"/>
                </a:lnTo>
                <a:lnTo>
                  <a:pt x="83344" y="1200150"/>
                </a:lnTo>
                <a:lnTo>
                  <a:pt x="264319" y="1119188"/>
                </a:lnTo>
                <a:lnTo>
                  <a:pt x="450056" y="1021556"/>
                </a:lnTo>
                <a:lnTo>
                  <a:pt x="666750" y="902494"/>
                </a:lnTo>
                <a:lnTo>
                  <a:pt x="947738" y="731044"/>
                </a:lnTo>
                <a:lnTo>
                  <a:pt x="1247775" y="526256"/>
                </a:lnTo>
                <a:lnTo>
                  <a:pt x="1521619" y="314325"/>
                </a:lnTo>
                <a:lnTo>
                  <a:pt x="1652588" y="197644"/>
                </a:lnTo>
                <a:lnTo>
                  <a:pt x="1804988" y="52388"/>
                </a:lnTo>
                <a:lnTo>
                  <a:pt x="2121694" y="0"/>
                </a:lnTo>
                <a:lnTo>
                  <a:pt x="2088356" y="47625"/>
                </a:lnTo>
                <a:lnTo>
                  <a:pt x="1995488" y="145256"/>
                </a:lnTo>
                <a:lnTo>
                  <a:pt x="1814513" y="316706"/>
                </a:lnTo>
                <a:lnTo>
                  <a:pt x="1607344" y="492919"/>
                </a:lnTo>
                <a:lnTo>
                  <a:pt x="1319213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53E34AF-CDF4-454E-B62E-A4BE64706ED4}"/>
              </a:ext>
            </a:extLst>
          </p:cNvPr>
          <p:cNvSpPr/>
          <p:nvPr/>
        </p:nvSpPr>
        <p:spPr>
          <a:xfrm>
            <a:off x="5038725" y="2486025"/>
            <a:ext cx="2243138" cy="1185863"/>
          </a:xfrm>
          <a:custGeom>
            <a:avLst/>
            <a:gdLst>
              <a:gd name="connsiteX0" fmla="*/ 931069 w 2243433"/>
              <a:gd name="connsiteY0" fmla="*/ 771525 h 1185863"/>
              <a:gd name="connsiteX1" fmla="*/ 654844 w 2243433"/>
              <a:gd name="connsiteY1" fmla="*/ 571500 h 1185863"/>
              <a:gd name="connsiteX2" fmla="*/ 309563 w 2243433"/>
              <a:gd name="connsiteY2" fmla="*/ 304800 h 1185863"/>
              <a:gd name="connsiteX3" fmla="*/ 0 w 2243433"/>
              <a:gd name="connsiteY3" fmla="*/ 42863 h 1185863"/>
              <a:gd name="connsiteX4" fmla="*/ 54769 w 2243433"/>
              <a:gd name="connsiteY4" fmla="*/ 0 h 1185863"/>
              <a:gd name="connsiteX5" fmla="*/ 385763 w 2243433"/>
              <a:gd name="connsiteY5" fmla="*/ 223838 h 1185863"/>
              <a:gd name="connsiteX6" fmla="*/ 823913 w 2243433"/>
              <a:gd name="connsiteY6" fmla="*/ 492919 h 1185863"/>
              <a:gd name="connsiteX7" fmla="*/ 1131094 w 2243433"/>
              <a:gd name="connsiteY7" fmla="*/ 659606 h 1185863"/>
              <a:gd name="connsiteX8" fmla="*/ 1293019 w 2243433"/>
              <a:gd name="connsiteY8" fmla="*/ 740569 h 1185863"/>
              <a:gd name="connsiteX9" fmla="*/ 1466850 w 2243433"/>
              <a:gd name="connsiteY9" fmla="*/ 821531 h 1185863"/>
              <a:gd name="connsiteX10" fmla="*/ 1631156 w 2243433"/>
              <a:gd name="connsiteY10" fmla="*/ 881063 h 1185863"/>
              <a:gd name="connsiteX11" fmla="*/ 1788319 w 2243433"/>
              <a:gd name="connsiteY11" fmla="*/ 931069 h 1185863"/>
              <a:gd name="connsiteX12" fmla="*/ 2064544 w 2243433"/>
              <a:gd name="connsiteY12" fmla="*/ 1004888 h 1185863"/>
              <a:gd name="connsiteX13" fmla="*/ 2193131 w 2243433"/>
              <a:gd name="connsiteY13" fmla="*/ 1035844 h 1185863"/>
              <a:gd name="connsiteX14" fmla="*/ 2224088 w 2243433"/>
              <a:gd name="connsiteY14" fmla="*/ 1047750 h 1185863"/>
              <a:gd name="connsiteX15" fmla="*/ 2238375 w 2243433"/>
              <a:gd name="connsiteY15" fmla="*/ 1057275 h 1185863"/>
              <a:gd name="connsiteX16" fmla="*/ 2243138 w 2243433"/>
              <a:gd name="connsiteY16" fmla="*/ 1071563 h 1185863"/>
              <a:gd name="connsiteX17" fmla="*/ 2233613 w 2243433"/>
              <a:gd name="connsiteY17" fmla="*/ 1083469 h 1185863"/>
              <a:gd name="connsiteX18" fmla="*/ 2209800 w 2243433"/>
              <a:gd name="connsiteY18" fmla="*/ 1092994 h 1185863"/>
              <a:gd name="connsiteX19" fmla="*/ 2021681 w 2243433"/>
              <a:gd name="connsiteY19" fmla="*/ 1131094 h 1185863"/>
              <a:gd name="connsiteX20" fmla="*/ 1745456 w 2243433"/>
              <a:gd name="connsiteY20" fmla="*/ 1181100 h 1185863"/>
              <a:gd name="connsiteX21" fmla="*/ 1681163 w 2243433"/>
              <a:gd name="connsiteY21" fmla="*/ 1185863 h 1185863"/>
              <a:gd name="connsiteX22" fmla="*/ 1652588 w 2243433"/>
              <a:gd name="connsiteY22" fmla="*/ 1183481 h 1185863"/>
              <a:gd name="connsiteX23" fmla="*/ 1604963 w 2243433"/>
              <a:gd name="connsiteY23" fmla="*/ 1176338 h 1185863"/>
              <a:gd name="connsiteX24" fmla="*/ 1564481 w 2243433"/>
              <a:gd name="connsiteY24" fmla="*/ 1164431 h 1185863"/>
              <a:gd name="connsiteX25" fmla="*/ 1504950 w 2243433"/>
              <a:gd name="connsiteY25" fmla="*/ 1138238 h 1185863"/>
              <a:gd name="connsiteX26" fmla="*/ 1388269 w 2243433"/>
              <a:gd name="connsiteY26" fmla="*/ 1066800 h 1185863"/>
              <a:gd name="connsiteX27" fmla="*/ 931069 w 2243433"/>
              <a:gd name="connsiteY27" fmla="*/ 771525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43433" h="1185863">
                <a:moveTo>
                  <a:pt x="931069" y="771525"/>
                </a:moveTo>
                <a:lnTo>
                  <a:pt x="654844" y="571500"/>
                </a:lnTo>
                <a:lnTo>
                  <a:pt x="309563" y="304800"/>
                </a:lnTo>
                <a:lnTo>
                  <a:pt x="0" y="42863"/>
                </a:lnTo>
                <a:lnTo>
                  <a:pt x="54769" y="0"/>
                </a:lnTo>
                <a:lnTo>
                  <a:pt x="385763" y="223838"/>
                </a:lnTo>
                <a:lnTo>
                  <a:pt x="823913" y="492919"/>
                </a:lnTo>
                <a:lnTo>
                  <a:pt x="1131094" y="659606"/>
                </a:lnTo>
                <a:lnTo>
                  <a:pt x="1293019" y="740569"/>
                </a:lnTo>
                <a:lnTo>
                  <a:pt x="1466850" y="821531"/>
                </a:lnTo>
                <a:lnTo>
                  <a:pt x="1631156" y="881063"/>
                </a:lnTo>
                <a:lnTo>
                  <a:pt x="1788319" y="931069"/>
                </a:lnTo>
                <a:lnTo>
                  <a:pt x="2064544" y="1004888"/>
                </a:lnTo>
                <a:lnTo>
                  <a:pt x="2193131" y="1035844"/>
                </a:lnTo>
                <a:lnTo>
                  <a:pt x="2224088" y="1047750"/>
                </a:lnTo>
                <a:lnTo>
                  <a:pt x="2238375" y="1057275"/>
                </a:lnTo>
                <a:cubicBezTo>
                  <a:pt x="2243433" y="1069918"/>
                  <a:pt x="2243138" y="1064907"/>
                  <a:pt x="2243138" y="1071563"/>
                </a:cubicBezTo>
                <a:lnTo>
                  <a:pt x="2233613" y="1083469"/>
                </a:lnTo>
                <a:lnTo>
                  <a:pt x="2209800" y="1092994"/>
                </a:lnTo>
                <a:lnTo>
                  <a:pt x="2021681" y="1131094"/>
                </a:lnTo>
                <a:lnTo>
                  <a:pt x="1745456" y="1181100"/>
                </a:lnTo>
                <a:lnTo>
                  <a:pt x="1681163" y="1185863"/>
                </a:lnTo>
                <a:lnTo>
                  <a:pt x="1652588" y="1183481"/>
                </a:lnTo>
                <a:lnTo>
                  <a:pt x="1604963" y="1176338"/>
                </a:lnTo>
                <a:lnTo>
                  <a:pt x="1564481" y="1164431"/>
                </a:lnTo>
                <a:lnTo>
                  <a:pt x="1504950" y="1138238"/>
                </a:lnTo>
                <a:lnTo>
                  <a:pt x="1388269" y="1066800"/>
                </a:lnTo>
                <a:lnTo>
                  <a:pt x="931069" y="771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AFBAA-F441-CE41-B769-5A0427E640C0}"/>
              </a:ext>
            </a:extLst>
          </p:cNvPr>
          <p:cNvSpPr/>
          <p:nvPr/>
        </p:nvSpPr>
        <p:spPr>
          <a:xfrm>
            <a:off x="3836988" y="3408363"/>
            <a:ext cx="1954212" cy="577850"/>
          </a:xfrm>
          <a:custGeom>
            <a:avLst/>
            <a:gdLst>
              <a:gd name="connsiteX0" fmla="*/ 1302544 w 1955006"/>
              <a:gd name="connsiteY0" fmla="*/ 259556 h 578644"/>
              <a:gd name="connsiteX1" fmla="*/ 892969 w 1955006"/>
              <a:gd name="connsiteY1" fmla="*/ 364331 h 578644"/>
              <a:gd name="connsiteX2" fmla="*/ 611981 w 1955006"/>
              <a:gd name="connsiteY2" fmla="*/ 447675 h 578644"/>
              <a:gd name="connsiteX3" fmla="*/ 316706 w 1955006"/>
              <a:gd name="connsiteY3" fmla="*/ 578644 h 578644"/>
              <a:gd name="connsiteX4" fmla="*/ 295275 w 1955006"/>
              <a:gd name="connsiteY4" fmla="*/ 571500 h 578644"/>
              <a:gd name="connsiteX5" fmla="*/ 254794 w 1955006"/>
              <a:gd name="connsiteY5" fmla="*/ 545306 h 578644"/>
              <a:gd name="connsiteX6" fmla="*/ 200025 w 1955006"/>
              <a:gd name="connsiteY6" fmla="*/ 497681 h 578644"/>
              <a:gd name="connsiteX7" fmla="*/ 150019 w 1955006"/>
              <a:gd name="connsiteY7" fmla="*/ 445294 h 578644"/>
              <a:gd name="connsiteX8" fmla="*/ 109537 w 1955006"/>
              <a:gd name="connsiteY8" fmla="*/ 388144 h 578644"/>
              <a:gd name="connsiteX9" fmla="*/ 76200 w 1955006"/>
              <a:gd name="connsiteY9" fmla="*/ 330994 h 578644"/>
              <a:gd name="connsiteX10" fmla="*/ 26194 w 1955006"/>
              <a:gd name="connsiteY10" fmla="*/ 211931 h 578644"/>
              <a:gd name="connsiteX11" fmla="*/ 4762 w 1955006"/>
              <a:gd name="connsiteY11" fmla="*/ 161925 h 578644"/>
              <a:gd name="connsiteX12" fmla="*/ 0 w 1955006"/>
              <a:gd name="connsiteY12" fmla="*/ 135731 h 578644"/>
              <a:gd name="connsiteX13" fmla="*/ 2381 w 1955006"/>
              <a:gd name="connsiteY13" fmla="*/ 123825 h 578644"/>
              <a:gd name="connsiteX14" fmla="*/ 14287 w 1955006"/>
              <a:gd name="connsiteY14" fmla="*/ 116681 h 578644"/>
              <a:gd name="connsiteX15" fmla="*/ 40481 w 1955006"/>
              <a:gd name="connsiteY15" fmla="*/ 121444 h 578644"/>
              <a:gd name="connsiteX16" fmla="*/ 69056 w 1955006"/>
              <a:gd name="connsiteY16" fmla="*/ 142875 h 578644"/>
              <a:gd name="connsiteX17" fmla="*/ 119062 w 1955006"/>
              <a:gd name="connsiteY17" fmla="*/ 190500 h 578644"/>
              <a:gd name="connsiteX18" fmla="*/ 164306 w 1955006"/>
              <a:gd name="connsiteY18" fmla="*/ 226219 h 578644"/>
              <a:gd name="connsiteX19" fmla="*/ 216694 w 1955006"/>
              <a:gd name="connsiteY19" fmla="*/ 259556 h 578644"/>
              <a:gd name="connsiteX20" fmla="*/ 280987 w 1955006"/>
              <a:gd name="connsiteY20" fmla="*/ 285750 h 578644"/>
              <a:gd name="connsiteX21" fmla="*/ 323850 w 1955006"/>
              <a:gd name="connsiteY21" fmla="*/ 290512 h 578644"/>
              <a:gd name="connsiteX22" fmla="*/ 466725 w 1955006"/>
              <a:gd name="connsiteY22" fmla="*/ 266700 h 578644"/>
              <a:gd name="connsiteX23" fmla="*/ 888206 w 1955006"/>
              <a:gd name="connsiteY23" fmla="*/ 180975 h 578644"/>
              <a:gd name="connsiteX24" fmla="*/ 1473994 w 1955006"/>
              <a:gd name="connsiteY24" fmla="*/ 64294 h 578644"/>
              <a:gd name="connsiteX25" fmla="*/ 1500187 w 1955006"/>
              <a:gd name="connsiteY25" fmla="*/ 47625 h 578644"/>
              <a:gd name="connsiteX26" fmla="*/ 1538287 w 1955006"/>
              <a:gd name="connsiteY26" fmla="*/ 26194 h 578644"/>
              <a:gd name="connsiteX27" fmla="*/ 1600200 w 1955006"/>
              <a:gd name="connsiteY27" fmla="*/ 0 h 578644"/>
              <a:gd name="connsiteX28" fmla="*/ 1628775 w 1955006"/>
              <a:gd name="connsiteY28" fmla="*/ 0 h 578644"/>
              <a:gd name="connsiteX29" fmla="*/ 1662112 w 1955006"/>
              <a:gd name="connsiteY29" fmla="*/ 14287 h 578644"/>
              <a:gd name="connsiteX30" fmla="*/ 1738312 w 1955006"/>
              <a:gd name="connsiteY30" fmla="*/ 54769 h 578644"/>
              <a:gd name="connsiteX31" fmla="*/ 1819275 w 1955006"/>
              <a:gd name="connsiteY31" fmla="*/ 114300 h 578644"/>
              <a:gd name="connsiteX32" fmla="*/ 1876425 w 1955006"/>
              <a:gd name="connsiteY32" fmla="*/ 159544 h 578644"/>
              <a:gd name="connsiteX33" fmla="*/ 1916906 w 1955006"/>
              <a:gd name="connsiteY33" fmla="*/ 200025 h 578644"/>
              <a:gd name="connsiteX34" fmla="*/ 1943100 w 1955006"/>
              <a:gd name="connsiteY34" fmla="*/ 235744 h 578644"/>
              <a:gd name="connsiteX35" fmla="*/ 1955006 w 1955006"/>
              <a:gd name="connsiteY35" fmla="*/ 261937 h 578644"/>
              <a:gd name="connsiteX36" fmla="*/ 1955006 w 1955006"/>
              <a:gd name="connsiteY36" fmla="*/ 283369 h 578644"/>
              <a:gd name="connsiteX37" fmla="*/ 1945481 w 1955006"/>
              <a:gd name="connsiteY37" fmla="*/ 307181 h 578644"/>
              <a:gd name="connsiteX38" fmla="*/ 1924050 w 1955006"/>
              <a:gd name="connsiteY38" fmla="*/ 319087 h 578644"/>
              <a:gd name="connsiteX39" fmla="*/ 1895475 w 1955006"/>
              <a:gd name="connsiteY39" fmla="*/ 326231 h 578644"/>
              <a:gd name="connsiteX40" fmla="*/ 1826419 w 1955006"/>
              <a:gd name="connsiteY40" fmla="*/ 340519 h 578644"/>
              <a:gd name="connsiteX41" fmla="*/ 1785937 w 1955006"/>
              <a:gd name="connsiteY41" fmla="*/ 352425 h 578644"/>
              <a:gd name="connsiteX42" fmla="*/ 1509712 w 1955006"/>
              <a:gd name="connsiteY42" fmla="*/ 216694 h 578644"/>
              <a:gd name="connsiteX43" fmla="*/ 1302544 w 1955006"/>
              <a:gd name="connsiteY43" fmla="*/ 259556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5006" h="578644">
                <a:moveTo>
                  <a:pt x="1302544" y="259556"/>
                </a:moveTo>
                <a:lnTo>
                  <a:pt x="892969" y="364331"/>
                </a:lnTo>
                <a:lnTo>
                  <a:pt x="611981" y="447675"/>
                </a:lnTo>
                <a:lnTo>
                  <a:pt x="316706" y="578644"/>
                </a:lnTo>
                <a:lnTo>
                  <a:pt x="295275" y="571500"/>
                </a:lnTo>
                <a:lnTo>
                  <a:pt x="254794" y="545306"/>
                </a:lnTo>
                <a:lnTo>
                  <a:pt x="200025" y="497681"/>
                </a:lnTo>
                <a:lnTo>
                  <a:pt x="150019" y="445294"/>
                </a:lnTo>
                <a:lnTo>
                  <a:pt x="109537" y="388144"/>
                </a:lnTo>
                <a:lnTo>
                  <a:pt x="76200" y="330994"/>
                </a:lnTo>
                <a:lnTo>
                  <a:pt x="26194" y="211931"/>
                </a:lnTo>
                <a:lnTo>
                  <a:pt x="4762" y="161925"/>
                </a:lnTo>
                <a:lnTo>
                  <a:pt x="0" y="135731"/>
                </a:lnTo>
                <a:lnTo>
                  <a:pt x="2381" y="123825"/>
                </a:lnTo>
                <a:lnTo>
                  <a:pt x="14287" y="116681"/>
                </a:lnTo>
                <a:lnTo>
                  <a:pt x="40481" y="121444"/>
                </a:lnTo>
                <a:lnTo>
                  <a:pt x="69056" y="142875"/>
                </a:lnTo>
                <a:lnTo>
                  <a:pt x="119062" y="190500"/>
                </a:lnTo>
                <a:lnTo>
                  <a:pt x="164306" y="226219"/>
                </a:lnTo>
                <a:lnTo>
                  <a:pt x="216694" y="259556"/>
                </a:lnTo>
                <a:lnTo>
                  <a:pt x="280987" y="285750"/>
                </a:lnTo>
                <a:lnTo>
                  <a:pt x="323850" y="290512"/>
                </a:lnTo>
                <a:lnTo>
                  <a:pt x="466725" y="266700"/>
                </a:lnTo>
                <a:lnTo>
                  <a:pt x="888206" y="180975"/>
                </a:lnTo>
                <a:lnTo>
                  <a:pt x="1473994" y="64294"/>
                </a:lnTo>
                <a:lnTo>
                  <a:pt x="1500187" y="47625"/>
                </a:lnTo>
                <a:lnTo>
                  <a:pt x="1538287" y="26194"/>
                </a:lnTo>
                <a:lnTo>
                  <a:pt x="1600200" y="0"/>
                </a:lnTo>
                <a:lnTo>
                  <a:pt x="1628775" y="0"/>
                </a:lnTo>
                <a:lnTo>
                  <a:pt x="1662112" y="14287"/>
                </a:lnTo>
                <a:lnTo>
                  <a:pt x="1738312" y="54769"/>
                </a:lnTo>
                <a:lnTo>
                  <a:pt x="1819275" y="114300"/>
                </a:lnTo>
                <a:lnTo>
                  <a:pt x="1876425" y="159544"/>
                </a:lnTo>
                <a:lnTo>
                  <a:pt x="1916906" y="200025"/>
                </a:lnTo>
                <a:lnTo>
                  <a:pt x="1943100" y="235744"/>
                </a:lnTo>
                <a:lnTo>
                  <a:pt x="1955006" y="261937"/>
                </a:lnTo>
                <a:lnTo>
                  <a:pt x="1955006" y="283369"/>
                </a:lnTo>
                <a:lnTo>
                  <a:pt x="1945481" y="307181"/>
                </a:lnTo>
                <a:lnTo>
                  <a:pt x="1924050" y="319087"/>
                </a:lnTo>
                <a:lnTo>
                  <a:pt x="1895475" y="326231"/>
                </a:lnTo>
                <a:lnTo>
                  <a:pt x="1826419" y="340519"/>
                </a:lnTo>
                <a:lnTo>
                  <a:pt x="1785937" y="352425"/>
                </a:lnTo>
                <a:lnTo>
                  <a:pt x="1509712" y="216694"/>
                </a:lnTo>
                <a:lnTo>
                  <a:pt x="1302544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2AA3EB-9649-EC43-82F2-646545086905}"/>
              </a:ext>
            </a:extLst>
          </p:cNvPr>
          <p:cNvSpPr/>
          <p:nvPr/>
        </p:nvSpPr>
        <p:spPr>
          <a:xfrm>
            <a:off x="4630738" y="3581400"/>
            <a:ext cx="1036637" cy="785813"/>
          </a:xfrm>
          <a:custGeom>
            <a:avLst/>
            <a:gdLst>
              <a:gd name="connsiteX0" fmla="*/ 483394 w 1035844"/>
              <a:gd name="connsiteY0" fmla="*/ 516731 h 785813"/>
              <a:gd name="connsiteX1" fmla="*/ 154782 w 1035844"/>
              <a:gd name="connsiteY1" fmla="*/ 719138 h 785813"/>
              <a:gd name="connsiteX2" fmla="*/ 59532 w 1035844"/>
              <a:gd name="connsiteY2" fmla="*/ 785813 h 785813"/>
              <a:gd name="connsiteX3" fmla="*/ 21432 w 1035844"/>
              <a:gd name="connsiteY3" fmla="*/ 764381 h 785813"/>
              <a:gd name="connsiteX4" fmla="*/ 4763 w 1035844"/>
              <a:gd name="connsiteY4" fmla="*/ 747713 h 785813"/>
              <a:gd name="connsiteX5" fmla="*/ 0 w 1035844"/>
              <a:gd name="connsiteY5" fmla="*/ 728663 h 785813"/>
              <a:gd name="connsiteX6" fmla="*/ 4763 w 1035844"/>
              <a:gd name="connsiteY6" fmla="*/ 697706 h 785813"/>
              <a:gd name="connsiteX7" fmla="*/ 21432 w 1035844"/>
              <a:gd name="connsiteY7" fmla="*/ 678656 h 785813"/>
              <a:gd name="connsiteX8" fmla="*/ 71438 w 1035844"/>
              <a:gd name="connsiteY8" fmla="*/ 640556 h 785813"/>
              <a:gd name="connsiteX9" fmla="*/ 200025 w 1035844"/>
              <a:gd name="connsiteY9" fmla="*/ 545306 h 785813"/>
              <a:gd name="connsiteX10" fmla="*/ 342900 w 1035844"/>
              <a:gd name="connsiteY10" fmla="*/ 433388 h 785813"/>
              <a:gd name="connsiteX11" fmla="*/ 457200 w 1035844"/>
              <a:gd name="connsiteY11" fmla="*/ 338138 h 785813"/>
              <a:gd name="connsiteX12" fmla="*/ 588169 w 1035844"/>
              <a:gd name="connsiteY12" fmla="*/ 219075 h 785813"/>
              <a:gd name="connsiteX13" fmla="*/ 683419 w 1035844"/>
              <a:gd name="connsiteY13" fmla="*/ 130969 h 785813"/>
              <a:gd name="connsiteX14" fmla="*/ 719138 w 1035844"/>
              <a:gd name="connsiteY14" fmla="*/ 88106 h 785813"/>
              <a:gd name="connsiteX15" fmla="*/ 726282 w 1035844"/>
              <a:gd name="connsiteY15" fmla="*/ 73819 h 785813"/>
              <a:gd name="connsiteX16" fmla="*/ 726282 w 1035844"/>
              <a:gd name="connsiteY16" fmla="*/ 64294 h 785813"/>
              <a:gd name="connsiteX17" fmla="*/ 700088 w 1035844"/>
              <a:gd name="connsiteY17" fmla="*/ 0 h 785813"/>
              <a:gd name="connsiteX18" fmla="*/ 1035844 w 1035844"/>
              <a:gd name="connsiteY18" fmla="*/ 157163 h 785813"/>
              <a:gd name="connsiteX19" fmla="*/ 988219 w 1035844"/>
              <a:gd name="connsiteY19" fmla="*/ 178594 h 785813"/>
              <a:gd name="connsiteX20" fmla="*/ 912019 w 1035844"/>
              <a:gd name="connsiteY20" fmla="*/ 219075 h 785813"/>
              <a:gd name="connsiteX21" fmla="*/ 869157 w 1035844"/>
              <a:gd name="connsiteY21" fmla="*/ 252413 h 785813"/>
              <a:gd name="connsiteX22" fmla="*/ 800100 w 1035844"/>
              <a:gd name="connsiteY22" fmla="*/ 304800 h 785813"/>
              <a:gd name="connsiteX23" fmla="*/ 483394 w 1035844"/>
              <a:gd name="connsiteY23" fmla="*/ 516731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785813">
                <a:moveTo>
                  <a:pt x="483394" y="516731"/>
                </a:moveTo>
                <a:lnTo>
                  <a:pt x="154782" y="719138"/>
                </a:lnTo>
                <a:lnTo>
                  <a:pt x="59532" y="785813"/>
                </a:lnTo>
                <a:lnTo>
                  <a:pt x="21432" y="764381"/>
                </a:lnTo>
                <a:lnTo>
                  <a:pt x="4763" y="747713"/>
                </a:lnTo>
                <a:lnTo>
                  <a:pt x="0" y="728663"/>
                </a:lnTo>
                <a:lnTo>
                  <a:pt x="4763" y="697706"/>
                </a:lnTo>
                <a:lnTo>
                  <a:pt x="21432" y="678656"/>
                </a:lnTo>
                <a:lnTo>
                  <a:pt x="71438" y="640556"/>
                </a:lnTo>
                <a:lnTo>
                  <a:pt x="200025" y="545306"/>
                </a:lnTo>
                <a:lnTo>
                  <a:pt x="342900" y="433388"/>
                </a:lnTo>
                <a:lnTo>
                  <a:pt x="457200" y="338138"/>
                </a:lnTo>
                <a:lnTo>
                  <a:pt x="588169" y="219075"/>
                </a:lnTo>
                <a:lnTo>
                  <a:pt x="683419" y="130969"/>
                </a:lnTo>
                <a:lnTo>
                  <a:pt x="719138" y="88106"/>
                </a:lnTo>
                <a:lnTo>
                  <a:pt x="726282" y="73819"/>
                </a:lnTo>
                <a:lnTo>
                  <a:pt x="726282" y="64294"/>
                </a:lnTo>
                <a:lnTo>
                  <a:pt x="700088" y="0"/>
                </a:lnTo>
                <a:lnTo>
                  <a:pt x="1035844" y="157163"/>
                </a:lnTo>
                <a:lnTo>
                  <a:pt x="988219" y="178594"/>
                </a:lnTo>
                <a:lnTo>
                  <a:pt x="912019" y="219075"/>
                </a:lnTo>
                <a:lnTo>
                  <a:pt x="869157" y="252413"/>
                </a:lnTo>
                <a:lnTo>
                  <a:pt x="800100" y="304800"/>
                </a:lnTo>
                <a:lnTo>
                  <a:pt x="483394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339241-7175-7E4C-9A67-0F25D0D8F3BD}"/>
              </a:ext>
            </a:extLst>
          </p:cNvPr>
          <p:cNvSpPr/>
          <p:nvPr/>
        </p:nvSpPr>
        <p:spPr>
          <a:xfrm>
            <a:off x="4657725" y="4259263"/>
            <a:ext cx="455613" cy="768350"/>
          </a:xfrm>
          <a:custGeom>
            <a:avLst/>
            <a:gdLst>
              <a:gd name="connsiteX0" fmla="*/ 254794 w 454819"/>
              <a:gd name="connsiteY0" fmla="*/ 559594 h 766763"/>
              <a:gd name="connsiteX1" fmla="*/ 192881 w 454819"/>
              <a:gd name="connsiteY1" fmla="*/ 316707 h 766763"/>
              <a:gd name="connsiteX2" fmla="*/ 171450 w 454819"/>
              <a:gd name="connsiteY2" fmla="*/ 266700 h 766763"/>
              <a:gd name="connsiteX3" fmla="*/ 147638 w 454819"/>
              <a:gd name="connsiteY3" fmla="*/ 226219 h 766763"/>
              <a:gd name="connsiteX4" fmla="*/ 123825 w 454819"/>
              <a:gd name="connsiteY4" fmla="*/ 192882 h 766763"/>
              <a:gd name="connsiteX5" fmla="*/ 102394 w 454819"/>
              <a:gd name="connsiteY5" fmla="*/ 169069 h 766763"/>
              <a:gd name="connsiteX6" fmla="*/ 61913 w 454819"/>
              <a:gd name="connsiteY6" fmla="*/ 130969 h 766763"/>
              <a:gd name="connsiteX7" fmla="*/ 0 w 454819"/>
              <a:gd name="connsiteY7" fmla="*/ 78582 h 766763"/>
              <a:gd name="connsiteX8" fmla="*/ 69056 w 454819"/>
              <a:gd name="connsiteY8" fmla="*/ 0 h 766763"/>
              <a:gd name="connsiteX9" fmla="*/ 152400 w 454819"/>
              <a:gd name="connsiteY9" fmla="*/ 59532 h 766763"/>
              <a:gd name="connsiteX10" fmla="*/ 204788 w 454819"/>
              <a:gd name="connsiteY10" fmla="*/ 104775 h 766763"/>
              <a:gd name="connsiteX11" fmla="*/ 261938 w 454819"/>
              <a:gd name="connsiteY11" fmla="*/ 166688 h 766763"/>
              <a:gd name="connsiteX12" fmla="*/ 304800 w 454819"/>
              <a:gd name="connsiteY12" fmla="*/ 223838 h 766763"/>
              <a:gd name="connsiteX13" fmla="*/ 361950 w 454819"/>
              <a:gd name="connsiteY13" fmla="*/ 314325 h 766763"/>
              <a:gd name="connsiteX14" fmla="*/ 421481 w 454819"/>
              <a:gd name="connsiteY14" fmla="*/ 457200 h 766763"/>
              <a:gd name="connsiteX15" fmla="*/ 433388 w 454819"/>
              <a:gd name="connsiteY15" fmla="*/ 542925 h 766763"/>
              <a:gd name="connsiteX16" fmla="*/ 450056 w 454819"/>
              <a:gd name="connsiteY16" fmla="*/ 690563 h 766763"/>
              <a:gd name="connsiteX17" fmla="*/ 454819 w 454819"/>
              <a:gd name="connsiteY17" fmla="*/ 762000 h 766763"/>
              <a:gd name="connsiteX18" fmla="*/ 271463 w 454819"/>
              <a:gd name="connsiteY18" fmla="*/ 766763 h 766763"/>
              <a:gd name="connsiteX19" fmla="*/ 254794 w 454819"/>
              <a:gd name="connsiteY19" fmla="*/ 55959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4819" h="766763">
                <a:moveTo>
                  <a:pt x="254794" y="559594"/>
                </a:moveTo>
                <a:lnTo>
                  <a:pt x="192881" y="316707"/>
                </a:lnTo>
                <a:lnTo>
                  <a:pt x="171450" y="266700"/>
                </a:lnTo>
                <a:lnTo>
                  <a:pt x="147638" y="226219"/>
                </a:lnTo>
                <a:lnTo>
                  <a:pt x="123825" y="192882"/>
                </a:lnTo>
                <a:lnTo>
                  <a:pt x="102394" y="169069"/>
                </a:lnTo>
                <a:lnTo>
                  <a:pt x="61913" y="130969"/>
                </a:lnTo>
                <a:lnTo>
                  <a:pt x="0" y="78582"/>
                </a:lnTo>
                <a:lnTo>
                  <a:pt x="69056" y="0"/>
                </a:lnTo>
                <a:lnTo>
                  <a:pt x="152400" y="59532"/>
                </a:lnTo>
                <a:lnTo>
                  <a:pt x="204788" y="104775"/>
                </a:lnTo>
                <a:lnTo>
                  <a:pt x="261938" y="166688"/>
                </a:lnTo>
                <a:lnTo>
                  <a:pt x="304800" y="223838"/>
                </a:lnTo>
                <a:lnTo>
                  <a:pt x="361950" y="314325"/>
                </a:lnTo>
                <a:lnTo>
                  <a:pt x="421481" y="457200"/>
                </a:lnTo>
                <a:lnTo>
                  <a:pt x="433388" y="542925"/>
                </a:lnTo>
                <a:lnTo>
                  <a:pt x="450056" y="690563"/>
                </a:lnTo>
                <a:lnTo>
                  <a:pt x="454819" y="762000"/>
                </a:lnTo>
                <a:lnTo>
                  <a:pt x="271463" y="766763"/>
                </a:lnTo>
                <a:lnTo>
                  <a:pt x="254794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F3B6025-3FD4-BA4B-99F2-25D8B02036E7}"/>
              </a:ext>
            </a:extLst>
          </p:cNvPr>
          <p:cNvSpPr/>
          <p:nvPr/>
        </p:nvSpPr>
        <p:spPr>
          <a:xfrm>
            <a:off x="4649788" y="4957763"/>
            <a:ext cx="473075" cy="1155700"/>
          </a:xfrm>
          <a:custGeom>
            <a:avLst/>
            <a:gdLst>
              <a:gd name="connsiteX0" fmla="*/ 254794 w 471488"/>
              <a:gd name="connsiteY0" fmla="*/ 454818 h 1154906"/>
              <a:gd name="connsiteX1" fmla="*/ 269082 w 471488"/>
              <a:gd name="connsiteY1" fmla="*/ 314325 h 1154906"/>
              <a:gd name="connsiteX2" fmla="*/ 278607 w 471488"/>
              <a:gd name="connsiteY2" fmla="*/ 197643 h 1154906"/>
              <a:gd name="connsiteX3" fmla="*/ 278607 w 471488"/>
              <a:gd name="connsiteY3" fmla="*/ 7143 h 1154906"/>
              <a:gd name="connsiteX4" fmla="*/ 454819 w 471488"/>
              <a:gd name="connsiteY4" fmla="*/ 0 h 1154906"/>
              <a:gd name="connsiteX5" fmla="*/ 466725 w 471488"/>
              <a:gd name="connsiteY5" fmla="*/ 107156 h 1154906"/>
              <a:gd name="connsiteX6" fmla="*/ 471488 w 471488"/>
              <a:gd name="connsiteY6" fmla="*/ 259556 h 1154906"/>
              <a:gd name="connsiteX7" fmla="*/ 471488 w 471488"/>
              <a:gd name="connsiteY7" fmla="*/ 461962 h 1154906"/>
              <a:gd name="connsiteX8" fmla="*/ 457200 w 471488"/>
              <a:gd name="connsiteY8" fmla="*/ 619125 h 1154906"/>
              <a:gd name="connsiteX9" fmla="*/ 438150 w 471488"/>
              <a:gd name="connsiteY9" fmla="*/ 733425 h 1154906"/>
              <a:gd name="connsiteX10" fmla="*/ 411957 w 471488"/>
              <a:gd name="connsiteY10" fmla="*/ 821531 h 1154906"/>
              <a:gd name="connsiteX11" fmla="*/ 359569 w 471488"/>
              <a:gd name="connsiteY11" fmla="*/ 926306 h 1154906"/>
              <a:gd name="connsiteX12" fmla="*/ 300038 w 471488"/>
              <a:gd name="connsiteY12" fmla="*/ 1012031 h 1154906"/>
              <a:gd name="connsiteX13" fmla="*/ 235744 w 471488"/>
              <a:gd name="connsiteY13" fmla="*/ 1081087 h 1154906"/>
              <a:gd name="connsiteX14" fmla="*/ 183357 w 471488"/>
              <a:gd name="connsiteY14" fmla="*/ 1119187 h 1154906"/>
              <a:gd name="connsiteX15" fmla="*/ 142875 w 471488"/>
              <a:gd name="connsiteY15" fmla="*/ 1143000 h 1154906"/>
              <a:gd name="connsiteX16" fmla="*/ 100013 w 471488"/>
              <a:gd name="connsiteY16" fmla="*/ 1154906 h 1154906"/>
              <a:gd name="connsiteX17" fmla="*/ 73819 w 471488"/>
              <a:gd name="connsiteY17" fmla="*/ 1150143 h 1154906"/>
              <a:gd name="connsiteX18" fmla="*/ 52388 w 471488"/>
              <a:gd name="connsiteY18" fmla="*/ 1138237 h 1154906"/>
              <a:gd name="connsiteX19" fmla="*/ 35719 w 471488"/>
              <a:gd name="connsiteY19" fmla="*/ 1112043 h 1154906"/>
              <a:gd name="connsiteX20" fmla="*/ 0 w 471488"/>
              <a:gd name="connsiteY20" fmla="*/ 1004887 h 1154906"/>
              <a:gd name="connsiteX21" fmla="*/ 200025 w 471488"/>
              <a:gd name="connsiteY21" fmla="*/ 692943 h 1154906"/>
              <a:gd name="connsiteX22" fmla="*/ 242888 w 471488"/>
              <a:gd name="connsiteY22" fmla="*/ 535781 h 1154906"/>
              <a:gd name="connsiteX23" fmla="*/ 254794 w 471488"/>
              <a:gd name="connsiteY23" fmla="*/ 45481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1488" h="1154906">
                <a:moveTo>
                  <a:pt x="254794" y="454818"/>
                </a:moveTo>
                <a:lnTo>
                  <a:pt x="269082" y="314325"/>
                </a:lnTo>
                <a:lnTo>
                  <a:pt x="278607" y="197643"/>
                </a:lnTo>
                <a:lnTo>
                  <a:pt x="278607" y="7143"/>
                </a:lnTo>
                <a:lnTo>
                  <a:pt x="454819" y="0"/>
                </a:lnTo>
                <a:lnTo>
                  <a:pt x="466725" y="107156"/>
                </a:lnTo>
                <a:lnTo>
                  <a:pt x="471488" y="259556"/>
                </a:lnTo>
                <a:lnTo>
                  <a:pt x="471488" y="461962"/>
                </a:lnTo>
                <a:lnTo>
                  <a:pt x="457200" y="619125"/>
                </a:lnTo>
                <a:lnTo>
                  <a:pt x="438150" y="733425"/>
                </a:lnTo>
                <a:lnTo>
                  <a:pt x="411957" y="821531"/>
                </a:lnTo>
                <a:lnTo>
                  <a:pt x="359569" y="926306"/>
                </a:lnTo>
                <a:lnTo>
                  <a:pt x="300038" y="1012031"/>
                </a:lnTo>
                <a:lnTo>
                  <a:pt x="235744" y="1081087"/>
                </a:lnTo>
                <a:lnTo>
                  <a:pt x="183357" y="1119187"/>
                </a:lnTo>
                <a:lnTo>
                  <a:pt x="142875" y="1143000"/>
                </a:lnTo>
                <a:lnTo>
                  <a:pt x="100013" y="1154906"/>
                </a:lnTo>
                <a:lnTo>
                  <a:pt x="73819" y="1150143"/>
                </a:lnTo>
                <a:lnTo>
                  <a:pt x="52388" y="1138237"/>
                </a:lnTo>
                <a:lnTo>
                  <a:pt x="35719" y="1112043"/>
                </a:lnTo>
                <a:lnTo>
                  <a:pt x="0" y="1004887"/>
                </a:lnTo>
                <a:lnTo>
                  <a:pt x="200025" y="692943"/>
                </a:lnTo>
                <a:lnTo>
                  <a:pt x="242888" y="535781"/>
                </a:lnTo>
                <a:lnTo>
                  <a:pt x="254794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FDB2365-5335-BC44-BDA5-7121CAC9F788}"/>
              </a:ext>
            </a:extLst>
          </p:cNvPr>
          <p:cNvSpPr/>
          <p:nvPr/>
        </p:nvSpPr>
        <p:spPr>
          <a:xfrm>
            <a:off x="4162425" y="5567363"/>
            <a:ext cx="704850" cy="471487"/>
          </a:xfrm>
          <a:custGeom>
            <a:avLst/>
            <a:gdLst>
              <a:gd name="connsiteX0" fmla="*/ 192881 w 704850"/>
              <a:gd name="connsiteY0" fmla="*/ 57150 h 471487"/>
              <a:gd name="connsiteX1" fmla="*/ 319088 w 704850"/>
              <a:gd name="connsiteY1" fmla="*/ 100012 h 471487"/>
              <a:gd name="connsiteX2" fmla="*/ 440531 w 704850"/>
              <a:gd name="connsiteY2" fmla="*/ 135731 h 471487"/>
              <a:gd name="connsiteX3" fmla="*/ 540544 w 704850"/>
              <a:gd name="connsiteY3" fmla="*/ 154781 h 471487"/>
              <a:gd name="connsiteX4" fmla="*/ 588169 w 704850"/>
              <a:gd name="connsiteY4" fmla="*/ 164306 h 471487"/>
              <a:gd name="connsiteX5" fmla="*/ 607219 w 704850"/>
              <a:gd name="connsiteY5" fmla="*/ 164306 h 471487"/>
              <a:gd name="connsiteX6" fmla="*/ 628650 w 704850"/>
              <a:gd name="connsiteY6" fmla="*/ 159543 h 471487"/>
              <a:gd name="connsiteX7" fmla="*/ 704850 w 704850"/>
              <a:gd name="connsiteY7" fmla="*/ 104775 h 471487"/>
              <a:gd name="connsiteX8" fmla="*/ 538163 w 704850"/>
              <a:gd name="connsiteY8" fmla="*/ 471487 h 471487"/>
              <a:gd name="connsiteX9" fmla="*/ 492919 w 704850"/>
              <a:gd name="connsiteY9" fmla="*/ 419100 h 471487"/>
              <a:gd name="connsiteX10" fmla="*/ 440531 w 704850"/>
              <a:gd name="connsiteY10" fmla="*/ 354806 h 471487"/>
              <a:gd name="connsiteX11" fmla="*/ 390525 w 704850"/>
              <a:gd name="connsiteY11" fmla="*/ 300037 h 471487"/>
              <a:gd name="connsiteX12" fmla="*/ 350044 w 704850"/>
              <a:gd name="connsiteY12" fmla="*/ 264318 h 471487"/>
              <a:gd name="connsiteX13" fmla="*/ 288131 w 704850"/>
              <a:gd name="connsiteY13" fmla="*/ 219075 h 471487"/>
              <a:gd name="connsiteX14" fmla="*/ 223838 w 704850"/>
              <a:gd name="connsiteY14" fmla="*/ 178593 h 471487"/>
              <a:gd name="connsiteX15" fmla="*/ 159544 w 704850"/>
              <a:gd name="connsiteY15" fmla="*/ 142875 h 471487"/>
              <a:gd name="connsiteX16" fmla="*/ 76200 w 704850"/>
              <a:gd name="connsiteY16" fmla="*/ 100012 h 471487"/>
              <a:gd name="connsiteX17" fmla="*/ 26194 w 704850"/>
              <a:gd name="connsiteY17" fmla="*/ 78581 h 471487"/>
              <a:gd name="connsiteX18" fmla="*/ 9525 w 704850"/>
              <a:gd name="connsiteY18" fmla="*/ 61912 h 471487"/>
              <a:gd name="connsiteX19" fmla="*/ 0 w 704850"/>
              <a:gd name="connsiteY19" fmla="*/ 33337 h 471487"/>
              <a:gd name="connsiteX20" fmla="*/ 7144 w 704850"/>
              <a:gd name="connsiteY20" fmla="*/ 9525 h 471487"/>
              <a:gd name="connsiteX21" fmla="*/ 21431 w 704850"/>
              <a:gd name="connsiteY21" fmla="*/ 2381 h 471487"/>
              <a:gd name="connsiteX22" fmla="*/ 47625 w 704850"/>
              <a:gd name="connsiteY22" fmla="*/ 0 h 471487"/>
              <a:gd name="connsiteX23" fmla="*/ 78581 w 704850"/>
              <a:gd name="connsiteY23" fmla="*/ 7143 h 471487"/>
              <a:gd name="connsiteX24" fmla="*/ 192881 w 704850"/>
              <a:gd name="connsiteY24" fmla="*/ 57150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04850" h="471487">
                <a:moveTo>
                  <a:pt x="192881" y="57150"/>
                </a:moveTo>
                <a:lnTo>
                  <a:pt x="319088" y="100012"/>
                </a:lnTo>
                <a:lnTo>
                  <a:pt x="440531" y="135731"/>
                </a:lnTo>
                <a:lnTo>
                  <a:pt x="540544" y="154781"/>
                </a:lnTo>
                <a:lnTo>
                  <a:pt x="588169" y="164306"/>
                </a:lnTo>
                <a:lnTo>
                  <a:pt x="607219" y="164306"/>
                </a:lnTo>
                <a:lnTo>
                  <a:pt x="628650" y="159543"/>
                </a:lnTo>
                <a:lnTo>
                  <a:pt x="704850" y="104775"/>
                </a:lnTo>
                <a:lnTo>
                  <a:pt x="538163" y="471487"/>
                </a:lnTo>
                <a:lnTo>
                  <a:pt x="492919" y="419100"/>
                </a:lnTo>
                <a:lnTo>
                  <a:pt x="440531" y="354806"/>
                </a:lnTo>
                <a:lnTo>
                  <a:pt x="390525" y="300037"/>
                </a:lnTo>
                <a:lnTo>
                  <a:pt x="350044" y="264318"/>
                </a:lnTo>
                <a:lnTo>
                  <a:pt x="288131" y="219075"/>
                </a:lnTo>
                <a:lnTo>
                  <a:pt x="223838" y="178593"/>
                </a:lnTo>
                <a:lnTo>
                  <a:pt x="159544" y="142875"/>
                </a:lnTo>
                <a:lnTo>
                  <a:pt x="76200" y="100012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3337"/>
                </a:lnTo>
                <a:lnTo>
                  <a:pt x="7144" y="9525"/>
                </a:lnTo>
                <a:lnTo>
                  <a:pt x="21431" y="2381"/>
                </a:lnTo>
                <a:lnTo>
                  <a:pt x="47625" y="0"/>
                </a:lnTo>
                <a:lnTo>
                  <a:pt x="78581" y="7143"/>
                </a:lnTo>
                <a:lnTo>
                  <a:pt x="192881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304D92B-EEA4-2146-83CB-6506F448C038}"/>
              </a:ext>
            </a:extLst>
          </p:cNvPr>
          <p:cNvSpPr/>
          <p:nvPr/>
        </p:nvSpPr>
        <p:spPr>
          <a:xfrm>
            <a:off x="3013075" y="4454525"/>
            <a:ext cx="3749675" cy="536575"/>
          </a:xfrm>
          <a:custGeom>
            <a:avLst/>
            <a:gdLst>
              <a:gd name="connsiteX0" fmla="*/ 2282825 w 3749675"/>
              <a:gd name="connsiteY0" fmla="*/ 254000 h 536575"/>
              <a:gd name="connsiteX1" fmla="*/ 1854200 w 3749675"/>
              <a:gd name="connsiteY1" fmla="*/ 273050 h 536575"/>
              <a:gd name="connsiteX2" fmla="*/ 1606550 w 3749675"/>
              <a:gd name="connsiteY2" fmla="*/ 307975 h 536575"/>
              <a:gd name="connsiteX3" fmla="*/ 1270000 w 3749675"/>
              <a:gd name="connsiteY3" fmla="*/ 358775 h 536575"/>
              <a:gd name="connsiteX4" fmla="*/ 1012825 w 3749675"/>
              <a:gd name="connsiteY4" fmla="*/ 403225 h 536575"/>
              <a:gd name="connsiteX5" fmla="*/ 790575 w 3749675"/>
              <a:gd name="connsiteY5" fmla="*/ 450850 h 536575"/>
              <a:gd name="connsiteX6" fmla="*/ 492125 w 3749675"/>
              <a:gd name="connsiteY6" fmla="*/ 533400 h 536575"/>
              <a:gd name="connsiteX7" fmla="*/ 447675 w 3749675"/>
              <a:gd name="connsiteY7" fmla="*/ 536575 h 536575"/>
              <a:gd name="connsiteX8" fmla="*/ 400050 w 3749675"/>
              <a:gd name="connsiteY8" fmla="*/ 527050 h 536575"/>
              <a:gd name="connsiteX9" fmla="*/ 358775 w 3749675"/>
              <a:gd name="connsiteY9" fmla="*/ 514350 h 536575"/>
              <a:gd name="connsiteX10" fmla="*/ 285750 w 3749675"/>
              <a:gd name="connsiteY10" fmla="*/ 479425 h 536575"/>
              <a:gd name="connsiteX11" fmla="*/ 228600 w 3749675"/>
              <a:gd name="connsiteY11" fmla="*/ 441325 h 536575"/>
              <a:gd name="connsiteX12" fmla="*/ 161925 w 3749675"/>
              <a:gd name="connsiteY12" fmla="*/ 384175 h 536575"/>
              <a:gd name="connsiteX13" fmla="*/ 98425 w 3749675"/>
              <a:gd name="connsiteY13" fmla="*/ 320675 h 536575"/>
              <a:gd name="connsiteX14" fmla="*/ 22225 w 3749675"/>
              <a:gd name="connsiteY14" fmla="*/ 225425 h 536575"/>
              <a:gd name="connsiteX15" fmla="*/ 3175 w 3749675"/>
              <a:gd name="connsiteY15" fmla="*/ 180975 h 536575"/>
              <a:gd name="connsiteX16" fmla="*/ 0 w 3749675"/>
              <a:gd name="connsiteY16" fmla="*/ 161925 h 536575"/>
              <a:gd name="connsiteX17" fmla="*/ 6350 w 3749675"/>
              <a:gd name="connsiteY17" fmla="*/ 146050 h 536575"/>
              <a:gd name="connsiteX18" fmla="*/ 34925 w 3749675"/>
              <a:gd name="connsiteY18" fmla="*/ 142875 h 536575"/>
              <a:gd name="connsiteX19" fmla="*/ 63500 w 3749675"/>
              <a:gd name="connsiteY19" fmla="*/ 158750 h 536575"/>
              <a:gd name="connsiteX20" fmla="*/ 101600 w 3749675"/>
              <a:gd name="connsiteY20" fmla="*/ 187325 h 536575"/>
              <a:gd name="connsiteX21" fmla="*/ 142875 w 3749675"/>
              <a:gd name="connsiteY21" fmla="*/ 215900 h 536575"/>
              <a:gd name="connsiteX22" fmla="*/ 190500 w 3749675"/>
              <a:gd name="connsiteY22" fmla="*/ 238125 h 536575"/>
              <a:gd name="connsiteX23" fmla="*/ 254000 w 3749675"/>
              <a:gd name="connsiteY23" fmla="*/ 260350 h 536575"/>
              <a:gd name="connsiteX24" fmla="*/ 327025 w 3749675"/>
              <a:gd name="connsiteY24" fmla="*/ 279400 h 536575"/>
              <a:gd name="connsiteX25" fmla="*/ 393700 w 3749675"/>
              <a:gd name="connsiteY25" fmla="*/ 288925 h 536575"/>
              <a:gd name="connsiteX26" fmla="*/ 466725 w 3749675"/>
              <a:gd name="connsiteY26" fmla="*/ 292100 h 536575"/>
              <a:gd name="connsiteX27" fmla="*/ 561975 w 3749675"/>
              <a:gd name="connsiteY27" fmla="*/ 282575 h 536575"/>
              <a:gd name="connsiteX28" fmla="*/ 784225 w 3749675"/>
              <a:gd name="connsiteY28" fmla="*/ 254000 h 536575"/>
              <a:gd name="connsiteX29" fmla="*/ 1123950 w 3749675"/>
              <a:gd name="connsiteY29" fmla="*/ 215900 h 536575"/>
              <a:gd name="connsiteX30" fmla="*/ 1438275 w 3749675"/>
              <a:gd name="connsiteY30" fmla="*/ 177800 h 536575"/>
              <a:gd name="connsiteX31" fmla="*/ 1838325 w 3749675"/>
              <a:gd name="connsiteY31" fmla="*/ 133350 h 536575"/>
              <a:gd name="connsiteX32" fmla="*/ 2000250 w 3749675"/>
              <a:gd name="connsiteY32" fmla="*/ 114300 h 536575"/>
              <a:gd name="connsiteX33" fmla="*/ 2413000 w 3749675"/>
              <a:gd name="connsiteY33" fmla="*/ 95250 h 536575"/>
              <a:gd name="connsiteX34" fmla="*/ 3009900 w 3749675"/>
              <a:gd name="connsiteY34" fmla="*/ 69850 h 536575"/>
              <a:gd name="connsiteX35" fmla="*/ 3175000 w 3749675"/>
              <a:gd name="connsiteY35" fmla="*/ 22225 h 536575"/>
              <a:gd name="connsiteX36" fmla="*/ 3254375 w 3749675"/>
              <a:gd name="connsiteY36" fmla="*/ 0 h 536575"/>
              <a:gd name="connsiteX37" fmla="*/ 3330575 w 3749675"/>
              <a:gd name="connsiteY37" fmla="*/ 15875 h 536575"/>
              <a:gd name="connsiteX38" fmla="*/ 3476625 w 3749675"/>
              <a:gd name="connsiteY38" fmla="*/ 53975 h 536575"/>
              <a:gd name="connsiteX39" fmla="*/ 3632200 w 3749675"/>
              <a:gd name="connsiteY39" fmla="*/ 114300 h 536575"/>
              <a:gd name="connsiteX40" fmla="*/ 3727450 w 3749675"/>
              <a:gd name="connsiteY40" fmla="*/ 161925 h 536575"/>
              <a:gd name="connsiteX41" fmla="*/ 3743325 w 3749675"/>
              <a:gd name="connsiteY41" fmla="*/ 184150 h 536575"/>
              <a:gd name="connsiteX42" fmla="*/ 3749675 w 3749675"/>
              <a:gd name="connsiteY42" fmla="*/ 209550 h 536575"/>
              <a:gd name="connsiteX43" fmla="*/ 3736975 w 3749675"/>
              <a:gd name="connsiteY43" fmla="*/ 247650 h 536575"/>
              <a:gd name="connsiteX44" fmla="*/ 3702050 w 3749675"/>
              <a:gd name="connsiteY44" fmla="*/ 269875 h 536575"/>
              <a:gd name="connsiteX45" fmla="*/ 3651250 w 3749675"/>
              <a:gd name="connsiteY45" fmla="*/ 288925 h 536575"/>
              <a:gd name="connsiteX46" fmla="*/ 3521075 w 3749675"/>
              <a:gd name="connsiteY46" fmla="*/ 276225 h 536575"/>
              <a:gd name="connsiteX47" fmla="*/ 3276600 w 3749675"/>
              <a:gd name="connsiteY47" fmla="*/ 257175 h 536575"/>
              <a:gd name="connsiteX48" fmla="*/ 2978150 w 3749675"/>
              <a:gd name="connsiteY48" fmla="*/ 244475 h 536575"/>
              <a:gd name="connsiteX49" fmla="*/ 2635250 w 3749675"/>
              <a:gd name="connsiteY49" fmla="*/ 250825 h 536575"/>
              <a:gd name="connsiteX50" fmla="*/ 2282825 w 3749675"/>
              <a:gd name="connsiteY50" fmla="*/ 25400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49675" h="536575">
                <a:moveTo>
                  <a:pt x="2282825" y="254000"/>
                </a:moveTo>
                <a:lnTo>
                  <a:pt x="1854200" y="273050"/>
                </a:lnTo>
                <a:lnTo>
                  <a:pt x="1606550" y="307975"/>
                </a:lnTo>
                <a:lnTo>
                  <a:pt x="1270000" y="358775"/>
                </a:lnTo>
                <a:lnTo>
                  <a:pt x="1012825" y="403225"/>
                </a:lnTo>
                <a:lnTo>
                  <a:pt x="790575" y="450850"/>
                </a:lnTo>
                <a:lnTo>
                  <a:pt x="492125" y="533400"/>
                </a:lnTo>
                <a:lnTo>
                  <a:pt x="447675" y="536575"/>
                </a:lnTo>
                <a:lnTo>
                  <a:pt x="400050" y="527050"/>
                </a:lnTo>
                <a:lnTo>
                  <a:pt x="358775" y="514350"/>
                </a:lnTo>
                <a:lnTo>
                  <a:pt x="285750" y="479425"/>
                </a:lnTo>
                <a:lnTo>
                  <a:pt x="228600" y="441325"/>
                </a:lnTo>
                <a:lnTo>
                  <a:pt x="161925" y="384175"/>
                </a:lnTo>
                <a:lnTo>
                  <a:pt x="98425" y="320675"/>
                </a:lnTo>
                <a:lnTo>
                  <a:pt x="22225" y="225425"/>
                </a:lnTo>
                <a:lnTo>
                  <a:pt x="3175" y="180975"/>
                </a:lnTo>
                <a:lnTo>
                  <a:pt x="0" y="161925"/>
                </a:lnTo>
                <a:lnTo>
                  <a:pt x="6350" y="146050"/>
                </a:lnTo>
                <a:lnTo>
                  <a:pt x="34925" y="142875"/>
                </a:lnTo>
                <a:lnTo>
                  <a:pt x="63500" y="158750"/>
                </a:lnTo>
                <a:lnTo>
                  <a:pt x="101600" y="187325"/>
                </a:lnTo>
                <a:lnTo>
                  <a:pt x="142875" y="215900"/>
                </a:lnTo>
                <a:lnTo>
                  <a:pt x="190500" y="238125"/>
                </a:lnTo>
                <a:lnTo>
                  <a:pt x="254000" y="260350"/>
                </a:lnTo>
                <a:lnTo>
                  <a:pt x="327025" y="279400"/>
                </a:lnTo>
                <a:lnTo>
                  <a:pt x="393700" y="288925"/>
                </a:lnTo>
                <a:lnTo>
                  <a:pt x="466725" y="292100"/>
                </a:lnTo>
                <a:lnTo>
                  <a:pt x="561975" y="282575"/>
                </a:lnTo>
                <a:lnTo>
                  <a:pt x="784225" y="254000"/>
                </a:lnTo>
                <a:lnTo>
                  <a:pt x="1123950" y="215900"/>
                </a:lnTo>
                <a:lnTo>
                  <a:pt x="1438275" y="177800"/>
                </a:lnTo>
                <a:lnTo>
                  <a:pt x="1838325" y="133350"/>
                </a:lnTo>
                <a:lnTo>
                  <a:pt x="2000250" y="114300"/>
                </a:lnTo>
                <a:lnTo>
                  <a:pt x="2413000" y="95250"/>
                </a:lnTo>
                <a:lnTo>
                  <a:pt x="3009900" y="69850"/>
                </a:lnTo>
                <a:lnTo>
                  <a:pt x="3175000" y="22225"/>
                </a:lnTo>
                <a:lnTo>
                  <a:pt x="3254375" y="0"/>
                </a:lnTo>
                <a:lnTo>
                  <a:pt x="3330575" y="15875"/>
                </a:lnTo>
                <a:lnTo>
                  <a:pt x="3476625" y="53975"/>
                </a:lnTo>
                <a:lnTo>
                  <a:pt x="3632200" y="114300"/>
                </a:lnTo>
                <a:lnTo>
                  <a:pt x="3727450" y="161925"/>
                </a:lnTo>
                <a:lnTo>
                  <a:pt x="3743325" y="184150"/>
                </a:lnTo>
                <a:lnTo>
                  <a:pt x="3749675" y="209550"/>
                </a:lnTo>
                <a:lnTo>
                  <a:pt x="3736975" y="247650"/>
                </a:lnTo>
                <a:lnTo>
                  <a:pt x="3702050" y="269875"/>
                </a:lnTo>
                <a:lnTo>
                  <a:pt x="3651250" y="288925"/>
                </a:lnTo>
                <a:lnTo>
                  <a:pt x="3521075" y="276225"/>
                </a:lnTo>
                <a:lnTo>
                  <a:pt x="3276600" y="257175"/>
                </a:lnTo>
                <a:lnTo>
                  <a:pt x="2978150" y="244475"/>
                </a:lnTo>
                <a:lnTo>
                  <a:pt x="2635250" y="250825"/>
                </a:lnTo>
                <a:lnTo>
                  <a:pt x="2282825" y="254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C842C-E63B-4C67-87FA-5BB3B1BA8586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762250" y="1516063"/>
            <a:chExt cx="4672013" cy="4749800"/>
          </a:xfrm>
        </p:grpSpPr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D32CAFAF-3634-432B-85A8-2004AE6C492E}"/>
                </a:ext>
              </a:extLst>
            </p:cNvPr>
            <p:cNvSpPr/>
            <p:nvPr/>
          </p:nvSpPr>
          <p:spPr>
            <a:xfrm>
              <a:off x="3783013" y="15160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A60852BE-BA98-4CC2-844D-41A12A8BB430}"/>
                </a:ext>
              </a:extLst>
            </p:cNvPr>
            <p:cNvSpPr/>
            <p:nvPr/>
          </p:nvSpPr>
          <p:spPr>
            <a:xfrm>
              <a:off x="3160713" y="23764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89D2154-DBEE-47C0-9F74-2198B0304DB9}"/>
                </a:ext>
              </a:extLst>
            </p:cNvPr>
            <p:cNvSpPr/>
            <p:nvPr/>
          </p:nvSpPr>
          <p:spPr>
            <a:xfrm>
              <a:off x="4618038" y="20558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1911E13-78E0-490E-9FC2-AE30291A5645}"/>
                </a:ext>
              </a:extLst>
            </p:cNvPr>
            <p:cNvSpPr/>
            <p:nvPr/>
          </p:nvSpPr>
          <p:spPr>
            <a:xfrm>
              <a:off x="2762250" y="27051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05BD0253-AD0A-4943-8EAB-7B2898313EE7}"/>
                </a:ext>
              </a:extLst>
            </p:cNvPr>
            <p:cNvSpPr/>
            <p:nvPr/>
          </p:nvSpPr>
          <p:spPr>
            <a:xfrm>
              <a:off x="5191125" y="26384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6E0372D5-E408-40EE-80AE-7FC736C9EEEF}"/>
                </a:ext>
              </a:extLst>
            </p:cNvPr>
            <p:cNvSpPr/>
            <p:nvPr/>
          </p:nvSpPr>
          <p:spPr>
            <a:xfrm>
              <a:off x="3989388" y="35607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AE4B4AC-81F3-4A07-80AE-E5B0E41EB96D}"/>
                </a:ext>
              </a:extLst>
            </p:cNvPr>
            <p:cNvSpPr/>
            <p:nvPr/>
          </p:nvSpPr>
          <p:spPr>
            <a:xfrm>
              <a:off x="4783138" y="37338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0C6650B2-9EFB-46FB-B9CC-1BFEE2242A62}"/>
                </a:ext>
              </a:extLst>
            </p:cNvPr>
            <p:cNvSpPr/>
            <p:nvPr/>
          </p:nvSpPr>
          <p:spPr>
            <a:xfrm>
              <a:off x="4810125" y="44116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8">
              <a:extLst>
                <a:ext uri="{FF2B5EF4-FFF2-40B4-BE49-F238E27FC236}">
                  <a16:creationId xmlns:a16="http://schemas.microsoft.com/office/drawing/2014/main" id="{74AA1D03-B929-4B07-9785-D9CBBF4A23BB}"/>
                </a:ext>
              </a:extLst>
            </p:cNvPr>
            <p:cNvSpPr/>
            <p:nvPr/>
          </p:nvSpPr>
          <p:spPr>
            <a:xfrm>
              <a:off x="4802188" y="51101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8FDE4E02-7A8E-4882-8208-9210F7F774E2}"/>
                </a:ext>
              </a:extLst>
            </p:cNvPr>
            <p:cNvSpPr/>
            <p:nvPr/>
          </p:nvSpPr>
          <p:spPr>
            <a:xfrm>
              <a:off x="4314825" y="57197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449AB2D-54FA-4709-9BDF-7A7B09602DD7}"/>
                </a:ext>
              </a:extLst>
            </p:cNvPr>
            <p:cNvSpPr/>
            <p:nvPr/>
          </p:nvSpPr>
          <p:spPr>
            <a:xfrm>
              <a:off x="3165475" y="46069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1695771-7DF7-4048-B69A-E7DEEACBF32D}"/>
              </a:ext>
            </a:extLst>
          </p:cNvPr>
          <p:cNvGrpSpPr/>
          <p:nvPr/>
        </p:nvGrpSpPr>
        <p:grpSpPr>
          <a:xfrm>
            <a:off x="2616993" y="1358900"/>
            <a:ext cx="4672013" cy="4749800"/>
            <a:chOff x="2609850" y="1363663"/>
            <a:chExt cx="4672013" cy="4749800"/>
          </a:xfrm>
        </p:grpSpPr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E19D3B1E-1773-43BA-81AC-2324C28FBB2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397F2D0B-050E-4380-8FF7-05F4CC6FC5BD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86EE023-345F-4244-A56D-2A97EE60D5F0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16CCD5E8-AAFC-4CAD-AC1E-D43A6628C8A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ED5D696-BFF6-473B-A9A3-331A8599D4F9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2987F6E6-EDD3-4DDA-A552-45E9F9B05D9A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DBB9B9E0-0E33-447B-84C9-D4667281BF7D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88422F6E-DCC8-42EC-BEB2-9A4551E0CE76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0F0A1242-D95B-44A6-90EB-183FE493D9BC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A97F251C-E971-4237-87F4-A7D2F96F80A4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D6AAB8CB-071B-45F8-974B-D678BA33E47F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014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9AC6B4-140F-4A1D-99A7-E47F541B2B0E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609850" y="1363663"/>
            <a:chExt cx="4672013" cy="47498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7E2BB737-0C5D-4441-8377-C3247F892D1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665B44-EA93-0F49-9CA6-23048DB56F4C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871F661-5862-1B40-BCA2-C9FF37FE039B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F3EFEE8-0CDC-0845-8E48-15782992B59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8A9C3B2-1777-3441-8AFD-67819FCAF865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91248B-B687-4848-B62E-3F118CE7CE1D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D5E96EC-1BAD-8D46-87B9-4975F2A6E7CE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EA2CF1E-0E9E-C248-864F-C6F6B1545A8A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60A3C49-EB7D-264D-92A0-71B452A75B0A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5BB103E-5BE7-EF42-8EAC-DCD2E5655DB8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A7FED41-D3D9-6E4A-8F33-669D424C2AB4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926415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B8D7083-6079-394C-A49B-6427E6B93D02}"/>
              </a:ext>
            </a:extLst>
          </p:cNvPr>
          <p:cNvSpPr/>
          <p:nvPr/>
        </p:nvSpPr>
        <p:spPr>
          <a:xfrm>
            <a:off x="2855913" y="1484313"/>
            <a:ext cx="1087437" cy="1201737"/>
          </a:xfrm>
          <a:custGeom>
            <a:avLst/>
            <a:gdLst>
              <a:gd name="connsiteX0" fmla="*/ 519112 w 1088231"/>
              <a:gd name="connsiteY0" fmla="*/ 547687 h 1202531"/>
              <a:gd name="connsiteX1" fmla="*/ 559594 w 1088231"/>
              <a:gd name="connsiteY1" fmla="*/ 488156 h 1202531"/>
              <a:gd name="connsiteX2" fmla="*/ 609600 w 1088231"/>
              <a:gd name="connsiteY2" fmla="*/ 407194 h 1202531"/>
              <a:gd name="connsiteX3" fmla="*/ 657225 w 1088231"/>
              <a:gd name="connsiteY3" fmla="*/ 323850 h 1202531"/>
              <a:gd name="connsiteX4" fmla="*/ 681037 w 1088231"/>
              <a:gd name="connsiteY4" fmla="*/ 276225 h 1202531"/>
              <a:gd name="connsiteX5" fmla="*/ 683419 w 1088231"/>
              <a:gd name="connsiteY5" fmla="*/ 266700 h 1202531"/>
              <a:gd name="connsiteX6" fmla="*/ 681037 w 1088231"/>
              <a:gd name="connsiteY6" fmla="*/ 228600 h 1202531"/>
              <a:gd name="connsiteX7" fmla="*/ 673894 w 1088231"/>
              <a:gd name="connsiteY7" fmla="*/ 188119 h 1202531"/>
              <a:gd name="connsiteX8" fmla="*/ 661987 w 1088231"/>
              <a:gd name="connsiteY8" fmla="*/ 154781 h 1202531"/>
              <a:gd name="connsiteX9" fmla="*/ 638175 w 1088231"/>
              <a:gd name="connsiteY9" fmla="*/ 116681 h 1202531"/>
              <a:gd name="connsiteX10" fmla="*/ 616744 w 1088231"/>
              <a:gd name="connsiteY10" fmla="*/ 95250 h 1202531"/>
              <a:gd name="connsiteX11" fmla="*/ 588169 w 1088231"/>
              <a:gd name="connsiteY11" fmla="*/ 78581 h 1202531"/>
              <a:gd name="connsiteX12" fmla="*/ 557212 w 1088231"/>
              <a:gd name="connsiteY12" fmla="*/ 59531 h 1202531"/>
              <a:gd name="connsiteX13" fmla="*/ 545306 w 1088231"/>
              <a:gd name="connsiteY13" fmla="*/ 40481 h 1202531"/>
              <a:gd name="connsiteX14" fmla="*/ 542925 w 1088231"/>
              <a:gd name="connsiteY14" fmla="*/ 26194 h 1202531"/>
              <a:gd name="connsiteX15" fmla="*/ 547687 w 1088231"/>
              <a:gd name="connsiteY15" fmla="*/ 14287 h 1202531"/>
              <a:gd name="connsiteX16" fmla="*/ 571500 w 1088231"/>
              <a:gd name="connsiteY16" fmla="*/ 4762 h 1202531"/>
              <a:gd name="connsiteX17" fmla="*/ 635794 w 1088231"/>
              <a:gd name="connsiteY17" fmla="*/ 0 h 1202531"/>
              <a:gd name="connsiteX18" fmla="*/ 711994 w 1088231"/>
              <a:gd name="connsiteY18" fmla="*/ 7144 h 1202531"/>
              <a:gd name="connsiteX19" fmla="*/ 771525 w 1088231"/>
              <a:gd name="connsiteY19" fmla="*/ 21431 h 1202531"/>
              <a:gd name="connsiteX20" fmla="*/ 842962 w 1088231"/>
              <a:gd name="connsiteY20" fmla="*/ 45244 h 1202531"/>
              <a:gd name="connsiteX21" fmla="*/ 914400 w 1088231"/>
              <a:gd name="connsiteY21" fmla="*/ 76200 h 1202531"/>
              <a:gd name="connsiteX22" fmla="*/ 1016794 w 1088231"/>
              <a:gd name="connsiteY22" fmla="*/ 130969 h 1202531"/>
              <a:gd name="connsiteX23" fmla="*/ 1069181 w 1088231"/>
              <a:gd name="connsiteY23" fmla="*/ 161925 h 1202531"/>
              <a:gd name="connsiteX24" fmla="*/ 1081087 w 1088231"/>
              <a:gd name="connsiteY24" fmla="*/ 173831 h 1202531"/>
              <a:gd name="connsiteX25" fmla="*/ 1085850 w 1088231"/>
              <a:gd name="connsiteY25" fmla="*/ 185737 h 1202531"/>
              <a:gd name="connsiteX26" fmla="*/ 1088231 w 1088231"/>
              <a:gd name="connsiteY26" fmla="*/ 200025 h 1202531"/>
              <a:gd name="connsiteX27" fmla="*/ 1078706 w 1088231"/>
              <a:gd name="connsiteY27" fmla="*/ 230981 h 1202531"/>
              <a:gd name="connsiteX28" fmla="*/ 1047750 w 1088231"/>
              <a:gd name="connsiteY28" fmla="*/ 271462 h 1202531"/>
              <a:gd name="connsiteX29" fmla="*/ 983456 w 1088231"/>
              <a:gd name="connsiteY29" fmla="*/ 328612 h 1202531"/>
              <a:gd name="connsiteX30" fmla="*/ 864394 w 1088231"/>
              <a:gd name="connsiteY30" fmla="*/ 447675 h 1202531"/>
              <a:gd name="connsiteX31" fmla="*/ 731044 w 1088231"/>
              <a:gd name="connsiteY31" fmla="*/ 581025 h 1202531"/>
              <a:gd name="connsiteX32" fmla="*/ 631031 w 1088231"/>
              <a:gd name="connsiteY32" fmla="*/ 700087 h 1202531"/>
              <a:gd name="connsiteX33" fmla="*/ 509587 w 1088231"/>
              <a:gd name="connsiteY33" fmla="*/ 826294 h 1202531"/>
              <a:gd name="connsiteX34" fmla="*/ 359569 w 1088231"/>
              <a:gd name="connsiteY34" fmla="*/ 957262 h 1202531"/>
              <a:gd name="connsiteX35" fmla="*/ 221456 w 1088231"/>
              <a:gd name="connsiteY35" fmla="*/ 1071562 h 1202531"/>
              <a:gd name="connsiteX36" fmla="*/ 114300 w 1088231"/>
              <a:gd name="connsiteY36" fmla="*/ 1152525 h 1202531"/>
              <a:gd name="connsiteX37" fmla="*/ 42862 w 1088231"/>
              <a:gd name="connsiteY37" fmla="*/ 1197769 h 1202531"/>
              <a:gd name="connsiteX38" fmla="*/ 19050 w 1088231"/>
              <a:gd name="connsiteY38" fmla="*/ 1202531 h 1202531"/>
              <a:gd name="connsiteX39" fmla="*/ 2381 w 1088231"/>
              <a:gd name="connsiteY39" fmla="*/ 1195387 h 1202531"/>
              <a:gd name="connsiteX40" fmla="*/ 0 w 1088231"/>
              <a:gd name="connsiteY40" fmla="*/ 1185862 h 1202531"/>
              <a:gd name="connsiteX41" fmla="*/ 4762 w 1088231"/>
              <a:gd name="connsiteY41" fmla="*/ 1159669 h 1202531"/>
              <a:gd name="connsiteX42" fmla="*/ 19050 w 1088231"/>
              <a:gd name="connsiteY42" fmla="*/ 1133475 h 1202531"/>
              <a:gd name="connsiteX43" fmla="*/ 128587 w 1088231"/>
              <a:gd name="connsiteY43" fmla="*/ 1021556 h 1202531"/>
              <a:gd name="connsiteX44" fmla="*/ 228600 w 1088231"/>
              <a:gd name="connsiteY44" fmla="*/ 914400 h 1202531"/>
              <a:gd name="connsiteX45" fmla="*/ 311944 w 1088231"/>
              <a:gd name="connsiteY45" fmla="*/ 821531 h 1202531"/>
              <a:gd name="connsiteX46" fmla="*/ 409575 w 1088231"/>
              <a:gd name="connsiteY46" fmla="*/ 695325 h 1202531"/>
              <a:gd name="connsiteX47" fmla="*/ 519112 w 1088231"/>
              <a:gd name="connsiteY47" fmla="*/ 547687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88231" h="1202531">
                <a:moveTo>
                  <a:pt x="519112" y="547687"/>
                </a:moveTo>
                <a:lnTo>
                  <a:pt x="559594" y="488156"/>
                </a:lnTo>
                <a:lnTo>
                  <a:pt x="609600" y="407194"/>
                </a:lnTo>
                <a:lnTo>
                  <a:pt x="657225" y="323850"/>
                </a:lnTo>
                <a:lnTo>
                  <a:pt x="681037" y="276225"/>
                </a:lnTo>
                <a:lnTo>
                  <a:pt x="683419" y="266700"/>
                </a:lnTo>
                <a:lnTo>
                  <a:pt x="681037" y="228600"/>
                </a:lnTo>
                <a:lnTo>
                  <a:pt x="673894" y="188119"/>
                </a:lnTo>
                <a:lnTo>
                  <a:pt x="661987" y="154781"/>
                </a:lnTo>
                <a:lnTo>
                  <a:pt x="638175" y="116681"/>
                </a:lnTo>
                <a:lnTo>
                  <a:pt x="616744" y="95250"/>
                </a:lnTo>
                <a:lnTo>
                  <a:pt x="588169" y="78581"/>
                </a:lnTo>
                <a:lnTo>
                  <a:pt x="557212" y="59531"/>
                </a:lnTo>
                <a:lnTo>
                  <a:pt x="545306" y="40481"/>
                </a:lnTo>
                <a:lnTo>
                  <a:pt x="542925" y="26194"/>
                </a:lnTo>
                <a:lnTo>
                  <a:pt x="547687" y="14287"/>
                </a:lnTo>
                <a:lnTo>
                  <a:pt x="571500" y="4762"/>
                </a:lnTo>
                <a:lnTo>
                  <a:pt x="635794" y="0"/>
                </a:lnTo>
                <a:lnTo>
                  <a:pt x="711994" y="7144"/>
                </a:lnTo>
                <a:lnTo>
                  <a:pt x="771525" y="21431"/>
                </a:lnTo>
                <a:lnTo>
                  <a:pt x="842962" y="45244"/>
                </a:lnTo>
                <a:lnTo>
                  <a:pt x="914400" y="76200"/>
                </a:lnTo>
                <a:lnTo>
                  <a:pt x="1016794" y="130969"/>
                </a:lnTo>
                <a:lnTo>
                  <a:pt x="1069181" y="161925"/>
                </a:lnTo>
                <a:lnTo>
                  <a:pt x="1081087" y="173831"/>
                </a:lnTo>
                <a:lnTo>
                  <a:pt x="1085850" y="185737"/>
                </a:lnTo>
                <a:lnTo>
                  <a:pt x="1088231" y="200025"/>
                </a:lnTo>
                <a:lnTo>
                  <a:pt x="1078706" y="230981"/>
                </a:lnTo>
                <a:lnTo>
                  <a:pt x="1047750" y="271462"/>
                </a:lnTo>
                <a:lnTo>
                  <a:pt x="983456" y="328612"/>
                </a:lnTo>
                <a:lnTo>
                  <a:pt x="864394" y="447675"/>
                </a:lnTo>
                <a:lnTo>
                  <a:pt x="731044" y="581025"/>
                </a:lnTo>
                <a:lnTo>
                  <a:pt x="631031" y="700087"/>
                </a:lnTo>
                <a:lnTo>
                  <a:pt x="509587" y="826294"/>
                </a:lnTo>
                <a:lnTo>
                  <a:pt x="359569" y="957262"/>
                </a:lnTo>
                <a:lnTo>
                  <a:pt x="221456" y="1071562"/>
                </a:lnTo>
                <a:lnTo>
                  <a:pt x="114300" y="1152525"/>
                </a:lnTo>
                <a:lnTo>
                  <a:pt x="42862" y="1197769"/>
                </a:lnTo>
                <a:lnTo>
                  <a:pt x="19050" y="1202531"/>
                </a:lnTo>
                <a:lnTo>
                  <a:pt x="2381" y="1195387"/>
                </a:lnTo>
                <a:lnTo>
                  <a:pt x="0" y="1185862"/>
                </a:lnTo>
                <a:lnTo>
                  <a:pt x="4762" y="1159669"/>
                </a:lnTo>
                <a:lnTo>
                  <a:pt x="19050" y="1133475"/>
                </a:lnTo>
                <a:lnTo>
                  <a:pt x="128587" y="1021556"/>
                </a:lnTo>
                <a:lnTo>
                  <a:pt x="228600" y="914400"/>
                </a:lnTo>
                <a:lnTo>
                  <a:pt x="311944" y="821531"/>
                </a:lnTo>
                <a:lnTo>
                  <a:pt x="409575" y="695325"/>
                </a:lnTo>
                <a:lnTo>
                  <a:pt x="519112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F898F5C-8680-8248-8072-B4C605DA1766}"/>
              </a:ext>
            </a:extLst>
          </p:cNvPr>
          <p:cNvSpPr/>
          <p:nvPr/>
        </p:nvSpPr>
        <p:spPr>
          <a:xfrm>
            <a:off x="4729163" y="1439863"/>
            <a:ext cx="930275" cy="1089025"/>
          </a:xfrm>
          <a:custGeom>
            <a:avLst/>
            <a:gdLst>
              <a:gd name="connsiteX0" fmla="*/ 423862 w 931068"/>
              <a:gd name="connsiteY0" fmla="*/ 795338 h 1088232"/>
              <a:gd name="connsiteX1" fmla="*/ 507206 w 931068"/>
              <a:gd name="connsiteY1" fmla="*/ 733425 h 1088232"/>
              <a:gd name="connsiteX2" fmla="*/ 564356 w 931068"/>
              <a:gd name="connsiteY2" fmla="*/ 688182 h 1088232"/>
              <a:gd name="connsiteX3" fmla="*/ 631031 w 931068"/>
              <a:gd name="connsiteY3" fmla="*/ 633413 h 1088232"/>
              <a:gd name="connsiteX4" fmla="*/ 711993 w 931068"/>
              <a:gd name="connsiteY4" fmla="*/ 535782 h 1088232"/>
              <a:gd name="connsiteX5" fmla="*/ 795337 w 931068"/>
              <a:gd name="connsiteY5" fmla="*/ 431007 h 1088232"/>
              <a:gd name="connsiteX6" fmla="*/ 923925 w 931068"/>
              <a:gd name="connsiteY6" fmla="*/ 278607 h 1088232"/>
              <a:gd name="connsiteX7" fmla="*/ 931068 w 931068"/>
              <a:gd name="connsiteY7" fmla="*/ 266700 h 1088232"/>
              <a:gd name="connsiteX8" fmla="*/ 923925 w 931068"/>
              <a:gd name="connsiteY8" fmla="*/ 240507 h 1088232"/>
              <a:gd name="connsiteX9" fmla="*/ 907256 w 931068"/>
              <a:gd name="connsiteY9" fmla="*/ 200025 h 1088232"/>
              <a:gd name="connsiteX10" fmla="*/ 873918 w 931068"/>
              <a:gd name="connsiteY10" fmla="*/ 152400 h 1088232"/>
              <a:gd name="connsiteX11" fmla="*/ 833437 w 931068"/>
              <a:gd name="connsiteY11" fmla="*/ 111919 h 1088232"/>
              <a:gd name="connsiteX12" fmla="*/ 783431 w 931068"/>
              <a:gd name="connsiteY12" fmla="*/ 73819 h 1088232"/>
              <a:gd name="connsiteX13" fmla="*/ 738187 w 931068"/>
              <a:gd name="connsiteY13" fmla="*/ 47625 h 1088232"/>
              <a:gd name="connsiteX14" fmla="*/ 692943 w 931068"/>
              <a:gd name="connsiteY14" fmla="*/ 28575 h 1088232"/>
              <a:gd name="connsiteX15" fmla="*/ 640556 w 931068"/>
              <a:gd name="connsiteY15" fmla="*/ 14288 h 1088232"/>
              <a:gd name="connsiteX16" fmla="*/ 571500 w 931068"/>
              <a:gd name="connsiteY16" fmla="*/ 2382 h 1088232"/>
              <a:gd name="connsiteX17" fmla="*/ 516731 w 931068"/>
              <a:gd name="connsiteY17" fmla="*/ 0 h 1088232"/>
              <a:gd name="connsiteX18" fmla="*/ 488156 w 931068"/>
              <a:gd name="connsiteY18" fmla="*/ 7144 h 1088232"/>
              <a:gd name="connsiteX19" fmla="*/ 478631 w 931068"/>
              <a:gd name="connsiteY19" fmla="*/ 14288 h 1088232"/>
              <a:gd name="connsiteX20" fmla="*/ 476250 w 931068"/>
              <a:gd name="connsiteY20" fmla="*/ 26194 h 1088232"/>
              <a:gd name="connsiteX21" fmla="*/ 485775 w 931068"/>
              <a:gd name="connsiteY21" fmla="*/ 42863 h 1088232"/>
              <a:gd name="connsiteX22" fmla="*/ 507206 w 931068"/>
              <a:gd name="connsiteY22" fmla="*/ 66675 h 1088232"/>
              <a:gd name="connsiteX23" fmla="*/ 533400 w 931068"/>
              <a:gd name="connsiteY23" fmla="*/ 90488 h 1088232"/>
              <a:gd name="connsiteX24" fmla="*/ 564356 w 931068"/>
              <a:gd name="connsiteY24" fmla="*/ 119063 h 1088232"/>
              <a:gd name="connsiteX25" fmla="*/ 585787 w 931068"/>
              <a:gd name="connsiteY25" fmla="*/ 140494 h 1088232"/>
              <a:gd name="connsiteX26" fmla="*/ 597693 w 931068"/>
              <a:gd name="connsiteY26" fmla="*/ 157163 h 1088232"/>
              <a:gd name="connsiteX27" fmla="*/ 607218 w 931068"/>
              <a:gd name="connsiteY27" fmla="*/ 178594 h 1088232"/>
              <a:gd name="connsiteX28" fmla="*/ 616743 w 931068"/>
              <a:gd name="connsiteY28" fmla="*/ 214313 h 1088232"/>
              <a:gd name="connsiteX29" fmla="*/ 611981 w 931068"/>
              <a:gd name="connsiteY29" fmla="*/ 247650 h 1088232"/>
              <a:gd name="connsiteX30" fmla="*/ 597693 w 931068"/>
              <a:gd name="connsiteY30" fmla="*/ 295275 h 1088232"/>
              <a:gd name="connsiteX31" fmla="*/ 559593 w 931068"/>
              <a:gd name="connsiteY31" fmla="*/ 381000 h 1088232"/>
              <a:gd name="connsiteX32" fmla="*/ 504825 w 931068"/>
              <a:gd name="connsiteY32" fmla="*/ 483394 h 1088232"/>
              <a:gd name="connsiteX33" fmla="*/ 476250 w 931068"/>
              <a:gd name="connsiteY33" fmla="*/ 526257 h 1088232"/>
              <a:gd name="connsiteX34" fmla="*/ 402431 w 931068"/>
              <a:gd name="connsiteY34" fmla="*/ 609600 h 1088232"/>
              <a:gd name="connsiteX35" fmla="*/ 159543 w 931068"/>
              <a:gd name="connsiteY35" fmla="*/ 873919 h 1088232"/>
              <a:gd name="connsiteX36" fmla="*/ 33337 w 931068"/>
              <a:gd name="connsiteY36" fmla="*/ 1007269 h 1088232"/>
              <a:gd name="connsiteX37" fmla="*/ 11906 w 931068"/>
              <a:gd name="connsiteY37" fmla="*/ 1031082 h 1088232"/>
              <a:gd name="connsiteX38" fmla="*/ 0 w 931068"/>
              <a:gd name="connsiteY38" fmla="*/ 1057275 h 1088232"/>
              <a:gd name="connsiteX39" fmla="*/ 0 w 931068"/>
              <a:gd name="connsiteY39" fmla="*/ 1073944 h 1088232"/>
              <a:gd name="connsiteX40" fmla="*/ 7143 w 931068"/>
              <a:gd name="connsiteY40" fmla="*/ 1085850 h 1088232"/>
              <a:gd name="connsiteX41" fmla="*/ 26193 w 931068"/>
              <a:gd name="connsiteY41" fmla="*/ 1088232 h 1088232"/>
              <a:gd name="connsiteX42" fmla="*/ 50006 w 931068"/>
              <a:gd name="connsiteY42" fmla="*/ 1078707 h 1088232"/>
              <a:gd name="connsiteX43" fmla="*/ 123825 w 931068"/>
              <a:gd name="connsiteY43" fmla="*/ 1023938 h 1088232"/>
              <a:gd name="connsiteX44" fmla="*/ 290512 w 931068"/>
              <a:gd name="connsiteY44" fmla="*/ 900113 h 1088232"/>
              <a:gd name="connsiteX45" fmla="*/ 423862 w 931068"/>
              <a:gd name="connsiteY45" fmla="*/ 7953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1068" h="1088232">
                <a:moveTo>
                  <a:pt x="423862" y="795338"/>
                </a:moveTo>
                <a:lnTo>
                  <a:pt x="507206" y="733425"/>
                </a:lnTo>
                <a:lnTo>
                  <a:pt x="564356" y="688182"/>
                </a:lnTo>
                <a:lnTo>
                  <a:pt x="631031" y="633413"/>
                </a:lnTo>
                <a:lnTo>
                  <a:pt x="711993" y="535782"/>
                </a:lnTo>
                <a:lnTo>
                  <a:pt x="795337" y="431007"/>
                </a:lnTo>
                <a:lnTo>
                  <a:pt x="923925" y="278607"/>
                </a:lnTo>
                <a:lnTo>
                  <a:pt x="931068" y="266700"/>
                </a:lnTo>
                <a:lnTo>
                  <a:pt x="923925" y="240507"/>
                </a:lnTo>
                <a:lnTo>
                  <a:pt x="907256" y="200025"/>
                </a:lnTo>
                <a:lnTo>
                  <a:pt x="873918" y="152400"/>
                </a:lnTo>
                <a:lnTo>
                  <a:pt x="833437" y="111919"/>
                </a:lnTo>
                <a:lnTo>
                  <a:pt x="783431" y="73819"/>
                </a:lnTo>
                <a:lnTo>
                  <a:pt x="738187" y="47625"/>
                </a:lnTo>
                <a:lnTo>
                  <a:pt x="692943" y="28575"/>
                </a:lnTo>
                <a:lnTo>
                  <a:pt x="640556" y="14288"/>
                </a:lnTo>
                <a:lnTo>
                  <a:pt x="571500" y="2382"/>
                </a:lnTo>
                <a:lnTo>
                  <a:pt x="516731" y="0"/>
                </a:lnTo>
                <a:lnTo>
                  <a:pt x="488156" y="7144"/>
                </a:lnTo>
                <a:lnTo>
                  <a:pt x="478631" y="14288"/>
                </a:lnTo>
                <a:lnTo>
                  <a:pt x="476250" y="26194"/>
                </a:lnTo>
                <a:lnTo>
                  <a:pt x="485775" y="42863"/>
                </a:lnTo>
                <a:lnTo>
                  <a:pt x="507206" y="66675"/>
                </a:lnTo>
                <a:lnTo>
                  <a:pt x="533400" y="90488"/>
                </a:lnTo>
                <a:lnTo>
                  <a:pt x="564356" y="119063"/>
                </a:lnTo>
                <a:lnTo>
                  <a:pt x="585787" y="140494"/>
                </a:lnTo>
                <a:lnTo>
                  <a:pt x="597693" y="157163"/>
                </a:lnTo>
                <a:lnTo>
                  <a:pt x="607218" y="178594"/>
                </a:lnTo>
                <a:lnTo>
                  <a:pt x="616743" y="214313"/>
                </a:lnTo>
                <a:lnTo>
                  <a:pt x="611981" y="247650"/>
                </a:lnTo>
                <a:lnTo>
                  <a:pt x="597693" y="295275"/>
                </a:lnTo>
                <a:lnTo>
                  <a:pt x="559593" y="381000"/>
                </a:lnTo>
                <a:lnTo>
                  <a:pt x="504825" y="483394"/>
                </a:lnTo>
                <a:lnTo>
                  <a:pt x="476250" y="526257"/>
                </a:lnTo>
                <a:lnTo>
                  <a:pt x="402431" y="609600"/>
                </a:lnTo>
                <a:lnTo>
                  <a:pt x="159543" y="873919"/>
                </a:lnTo>
                <a:lnTo>
                  <a:pt x="33337" y="1007269"/>
                </a:lnTo>
                <a:lnTo>
                  <a:pt x="11906" y="1031082"/>
                </a:lnTo>
                <a:lnTo>
                  <a:pt x="0" y="1057275"/>
                </a:lnTo>
                <a:lnTo>
                  <a:pt x="0" y="1073944"/>
                </a:lnTo>
                <a:lnTo>
                  <a:pt x="7143" y="1085850"/>
                </a:lnTo>
                <a:lnTo>
                  <a:pt x="26193" y="1088232"/>
                </a:lnTo>
                <a:lnTo>
                  <a:pt x="50006" y="1078707"/>
                </a:lnTo>
                <a:lnTo>
                  <a:pt x="123825" y="1023938"/>
                </a:lnTo>
                <a:lnTo>
                  <a:pt x="290512" y="900113"/>
                </a:lnTo>
                <a:lnTo>
                  <a:pt x="423862" y="795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FDD91B77-A9A0-E340-B2DE-D770B162EBA0}"/>
              </a:ext>
            </a:extLst>
          </p:cNvPr>
          <p:cNvSpPr/>
          <p:nvPr/>
        </p:nvSpPr>
        <p:spPr>
          <a:xfrm>
            <a:off x="3436938" y="1846263"/>
            <a:ext cx="1382712" cy="358775"/>
          </a:xfrm>
          <a:custGeom>
            <a:avLst/>
            <a:gdLst>
              <a:gd name="connsiteX0" fmla="*/ 502444 w 1383506"/>
              <a:gd name="connsiteY0" fmla="*/ 183356 h 359569"/>
              <a:gd name="connsiteX1" fmla="*/ 600075 w 1383506"/>
              <a:gd name="connsiteY1" fmla="*/ 169069 h 359569"/>
              <a:gd name="connsiteX2" fmla="*/ 711994 w 1383506"/>
              <a:gd name="connsiteY2" fmla="*/ 150019 h 359569"/>
              <a:gd name="connsiteX3" fmla="*/ 869156 w 1383506"/>
              <a:gd name="connsiteY3" fmla="*/ 109537 h 359569"/>
              <a:gd name="connsiteX4" fmla="*/ 1026319 w 1383506"/>
              <a:gd name="connsiteY4" fmla="*/ 54769 h 359569"/>
              <a:gd name="connsiteX5" fmla="*/ 1166812 w 1383506"/>
              <a:gd name="connsiteY5" fmla="*/ 4762 h 359569"/>
              <a:gd name="connsiteX6" fmla="*/ 1209675 w 1383506"/>
              <a:gd name="connsiteY6" fmla="*/ 0 h 359569"/>
              <a:gd name="connsiteX7" fmla="*/ 1250156 w 1383506"/>
              <a:gd name="connsiteY7" fmla="*/ 2381 h 359569"/>
              <a:gd name="connsiteX8" fmla="*/ 1302544 w 1383506"/>
              <a:gd name="connsiteY8" fmla="*/ 14287 h 359569"/>
              <a:gd name="connsiteX9" fmla="*/ 1335881 w 1383506"/>
              <a:gd name="connsiteY9" fmla="*/ 28575 h 359569"/>
              <a:gd name="connsiteX10" fmla="*/ 1362075 w 1383506"/>
              <a:gd name="connsiteY10" fmla="*/ 50006 h 359569"/>
              <a:gd name="connsiteX11" fmla="*/ 1381125 w 1383506"/>
              <a:gd name="connsiteY11" fmla="*/ 83344 h 359569"/>
              <a:gd name="connsiteX12" fmla="*/ 1383506 w 1383506"/>
              <a:gd name="connsiteY12" fmla="*/ 100012 h 359569"/>
              <a:gd name="connsiteX13" fmla="*/ 1371600 w 1383506"/>
              <a:gd name="connsiteY13" fmla="*/ 138112 h 359569"/>
              <a:gd name="connsiteX14" fmla="*/ 1340644 w 1383506"/>
              <a:gd name="connsiteY14" fmla="*/ 164306 h 359569"/>
              <a:gd name="connsiteX15" fmla="*/ 1273969 w 1383506"/>
              <a:gd name="connsiteY15" fmla="*/ 195262 h 359569"/>
              <a:gd name="connsiteX16" fmla="*/ 1100137 w 1383506"/>
              <a:gd name="connsiteY16" fmla="*/ 242887 h 359569"/>
              <a:gd name="connsiteX17" fmla="*/ 892969 w 1383506"/>
              <a:gd name="connsiteY17" fmla="*/ 295275 h 359569"/>
              <a:gd name="connsiteX18" fmla="*/ 700087 w 1383506"/>
              <a:gd name="connsiteY18" fmla="*/ 330994 h 359569"/>
              <a:gd name="connsiteX19" fmla="*/ 561975 w 1383506"/>
              <a:gd name="connsiteY19" fmla="*/ 354806 h 359569"/>
              <a:gd name="connsiteX20" fmla="*/ 511969 w 1383506"/>
              <a:gd name="connsiteY20" fmla="*/ 359569 h 359569"/>
              <a:gd name="connsiteX21" fmla="*/ 416719 w 1383506"/>
              <a:gd name="connsiteY21" fmla="*/ 359569 h 359569"/>
              <a:gd name="connsiteX22" fmla="*/ 259556 w 1383506"/>
              <a:gd name="connsiteY22" fmla="*/ 352425 h 359569"/>
              <a:gd name="connsiteX23" fmla="*/ 102394 w 1383506"/>
              <a:gd name="connsiteY23" fmla="*/ 340519 h 359569"/>
              <a:gd name="connsiteX24" fmla="*/ 0 w 1383506"/>
              <a:gd name="connsiteY24" fmla="*/ 328612 h 359569"/>
              <a:gd name="connsiteX25" fmla="*/ 121444 w 1383506"/>
              <a:gd name="connsiteY25" fmla="*/ 190500 h 359569"/>
              <a:gd name="connsiteX26" fmla="*/ 230981 w 1383506"/>
              <a:gd name="connsiteY26" fmla="*/ 202406 h 359569"/>
              <a:gd name="connsiteX27" fmla="*/ 330994 w 1383506"/>
              <a:gd name="connsiteY27" fmla="*/ 197644 h 359569"/>
              <a:gd name="connsiteX28" fmla="*/ 502444 w 1383506"/>
              <a:gd name="connsiteY28" fmla="*/ 183356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83506" h="359569">
                <a:moveTo>
                  <a:pt x="502444" y="183356"/>
                </a:moveTo>
                <a:lnTo>
                  <a:pt x="600075" y="169069"/>
                </a:lnTo>
                <a:lnTo>
                  <a:pt x="711994" y="150019"/>
                </a:lnTo>
                <a:lnTo>
                  <a:pt x="869156" y="109537"/>
                </a:lnTo>
                <a:lnTo>
                  <a:pt x="1026319" y="54769"/>
                </a:lnTo>
                <a:lnTo>
                  <a:pt x="1166812" y="4762"/>
                </a:lnTo>
                <a:lnTo>
                  <a:pt x="1209675" y="0"/>
                </a:lnTo>
                <a:lnTo>
                  <a:pt x="1250156" y="2381"/>
                </a:lnTo>
                <a:lnTo>
                  <a:pt x="1302544" y="14287"/>
                </a:lnTo>
                <a:lnTo>
                  <a:pt x="1335881" y="28575"/>
                </a:lnTo>
                <a:lnTo>
                  <a:pt x="1362075" y="50006"/>
                </a:lnTo>
                <a:lnTo>
                  <a:pt x="1381125" y="83344"/>
                </a:lnTo>
                <a:lnTo>
                  <a:pt x="1383506" y="100012"/>
                </a:lnTo>
                <a:lnTo>
                  <a:pt x="1371600" y="138112"/>
                </a:lnTo>
                <a:lnTo>
                  <a:pt x="1340644" y="164306"/>
                </a:lnTo>
                <a:lnTo>
                  <a:pt x="1273969" y="195262"/>
                </a:lnTo>
                <a:lnTo>
                  <a:pt x="1100137" y="242887"/>
                </a:lnTo>
                <a:lnTo>
                  <a:pt x="892969" y="295275"/>
                </a:lnTo>
                <a:lnTo>
                  <a:pt x="700087" y="330994"/>
                </a:lnTo>
                <a:lnTo>
                  <a:pt x="561975" y="354806"/>
                </a:lnTo>
                <a:lnTo>
                  <a:pt x="511969" y="359569"/>
                </a:lnTo>
                <a:lnTo>
                  <a:pt x="416719" y="359569"/>
                </a:lnTo>
                <a:lnTo>
                  <a:pt x="259556" y="352425"/>
                </a:lnTo>
                <a:lnTo>
                  <a:pt x="102394" y="340519"/>
                </a:lnTo>
                <a:lnTo>
                  <a:pt x="0" y="328612"/>
                </a:lnTo>
                <a:lnTo>
                  <a:pt x="121444" y="190500"/>
                </a:lnTo>
                <a:lnTo>
                  <a:pt x="230981" y="202406"/>
                </a:lnTo>
                <a:lnTo>
                  <a:pt x="330994" y="197644"/>
                </a:lnTo>
                <a:lnTo>
                  <a:pt x="502444" y="183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094FDD-1EA0-624C-A651-A575F3719836}"/>
              </a:ext>
            </a:extLst>
          </p:cNvPr>
          <p:cNvSpPr/>
          <p:nvPr/>
        </p:nvSpPr>
        <p:spPr>
          <a:xfrm>
            <a:off x="3875088" y="2170113"/>
            <a:ext cx="447675" cy="511175"/>
          </a:xfrm>
          <a:custGeom>
            <a:avLst/>
            <a:gdLst>
              <a:gd name="connsiteX0" fmla="*/ 126206 w 447675"/>
              <a:gd name="connsiteY0" fmla="*/ 200025 h 511969"/>
              <a:gd name="connsiteX1" fmla="*/ 100012 w 447675"/>
              <a:gd name="connsiteY1" fmla="*/ 147637 h 511969"/>
              <a:gd name="connsiteX2" fmla="*/ 61912 w 447675"/>
              <a:gd name="connsiteY2" fmla="*/ 88106 h 511969"/>
              <a:gd name="connsiteX3" fmla="*/ 30956 w 447675"/>
              <a:gd name="connsiteY3" fmla="*/ 45244 h 511969"/>
              <a:gd name="connsiteX4" fmla="*/ 0 w 447675"/>
              <a:gd name="connsiteY4" fmla="*/ 0 h 511969"/>
              <a:gd name="connsiteX5" fmla="*/ 64294 w 447675"/>
              <a:gd name="connsiteY5" fmla="*/ 2381 h 511969"/>
              <a:gd name="connsiteX6" fmla="*/ 140494 w 447675"/>
              <a:gd name="connsiteY6" fmla="*/ 59531 h 511969"/>
              <a:gd name="connsiteX7" fmla="*/ 204787 w 447675"/>
              <a:gd name="connsiteY7" fmla="*/ 102394 h 511969"/>
              <a:gd name="connsiteX8" fmla="*/ 254794 w 447675"/>
              <a:gd name="connsiteY8" fmla="*/ 140494 h 511969"/>
              <a:gd name="connsiteX9" fmla="*/ 295275 w 447675"/>
              <a:gd name="connsiteY9" fmla="*/ 176212 h 511969"/>
              <a:gd name="connsiteX10" fmla="*/ 335756 w 447675"/>
              <a:gd name="connsiteY10" fmla="*/ 214312 h 511969"/>
              <a:gd name="connsiteX11" fmla="*/ 366712 w 447675"/>
              <a:gd name="connsiteY11" fmla="*/ 252412 h 511969"/>
              <a:gd name="connsiteX12" fmla="*/ 392906 w 447675"/>
              <a:gd name="connsiteY12" fmla="*/ 290512 h 511969"/>
              <a:gd name="connsiteX13" fmla="*/ 411956 w 447675"/>
              <a:gd name="connsiteY13" fmla="*/ 319087 h 511969"/>
              <a:gd name="connsiteX14" fmla="*/ 440531 w 447675"/>
              <a:gd name="connsiteY14" fmla="*/ 371475 h 511969"/>
              <a:gd name="connsiteX15" fmla="*/ 447675 w 447675"/>
              <a:gd name="connsiteY15" fmla="*/ 392906 h 511969"/>
              <a:gd name="connsiteX16" fmla="*/ 445294 w 447675"/>
              <a:gd name="connsiteY16" fmla="*/ 416719 h 511969"/>
              <a:gd name="connsiteX17" fmla="*/ 438150 w 447675"/>
              <a:gd name="connsiteY17" fmla="*/ 447675 h 511969"/>
              <a:gd name="connsiteX18" fmla="*/ 414337 w 447675"/>
              <a:gd name="connsiteY18" fmla="*/ 471487 h 511969"/>
              <a:gd name="connsiteX19" fmla="*/ 381000 w 447675"/>
              <a:gd name="connsiteY19" fmla="*/ 492919 h 511969"/>
              <a:gd name="connsiteX20" fmla="*/ 340519 w 447675"/>
              <a:gd name="connsiteY20" fmla="*/ 507206 h 511969"/>
              <a:gd name="connsiteX21" fmla="*/ 307181 w 447675"/>
              <a:gd name="connsiteY21" fmla="*/ 511969 h 511969"/>
              <a:gd name="connsiteX22" fmla="*/ 280987 w 447675"/>
              <a:gd name="connsiteY22" fmla="*/ 507206 h 511969"/>
              <a:gd name="connsiteX23" fmla="*/ 252412 w 447675"/>
              <a:gd name="connsiteY23" fmla="*/ 490537 h 511969"/>
              <a:gd name="connsiteX24" fmla="*/ 233362 w 447675"/>
              <a:gd name="connsiteY24" fmla="*/ 471487 h 511969"/>
              <a:gd name="connsiteX25" fmla="*/ 214312 w 447675"/>
              <a:gd name="connsiteY25" fmla="*/ 433387 h 511969"/>
              <a:gd name="connsiteX26" fmla="*/ 188119 w 447675"/>
              <a:gd name="connsiteY26" fmla="*/ 354806 h 511969"/>
              <a:gd name="connsiteX27" fmla="*/ 147637 w 447675"/>
              <a:gd name="connsiteY27" fmla="*/ 252412 h 511969"/>
              <a:gd name="connsiteX28" fmla="*/ 126206 w 447675"/>
              <a:gd name="connsiteY28" fmla="*/ 20002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47675" h="511969">
                <a:moveTo>
                  <a:pt x="126206" y="200025"/>
                </a:moveTo>
                <a:lnTo>
                  <a:pt x="100012" y="147637"/>
                </a:lnTo>
                <a:lnTo>
                  <a:pt x="61912" y="88106"/>
                </a:lnTo>
                <a:lnTo>
                  <a:pt x="30956" y="45244"/>
                </a:lnTo>
                <a:lnTo>
                  <a:pt x="0" y="0"/>
                </a:lnTo>
                <a:lnTo>
                  <a:pt x="64294" y="2381"/>
                </a:lnTo>
                <a:lnTo>
                  <a:pt x="140494" y="59531"/>
                </a:lnTo>
                <a:lnTo>
                  <a:pt x="204787" y="102394"/>
                </a:lnTo>
                <a:lnTo>
                  <a:pt x="254794" y="140494"/>
                </a:lnTo>
                <a:lnTo>
                  <a:pt x="295275" y="176212"/>
                </a:lnTo>
                <a:lnTo>
                  <a:pt x="335756" y="214312"/>
                </a:lnTo>
                <a:lnTo>
                  <a:pt x="366712" y="252412"/>
                </a:lnTo>
                <a:lnTo>
                  <a:pt x="392906" y="290512"/>
                </a:lnTo>
                <a:lnTo>
                  <a:pt x="411956" y="319087"/>
                </a:lnTo>
                <a:lnTo>
                  <a:pt x="440531" y="371475"/>
                </a:lnTo>
                <a:lnTo>
                  <a:pt x="447675" y="392906"/>
                </a:lnTo>
                <a:lnTo>
                  <a:pt x="445294" y="416719"/>
                </a:lnTo>
                <a:lnTo>
                  <a:pt x="438150" y="447675"/>
                </a:lnTo>
                <a:lnTo>
                  <a:pt x="414337" y="471487"/>
                </a:lnTo>
                <a:lnTo>
                  <a:pt x="381000" y="492919"/>
                </a:lnTo>
                <a:lnTo>
                  <a:pt x="340519" y="507206"/>
                </a:lnTo>
                <a:lnTo>
                  <a:pt x="307181" y="511969"/>
                </a:lnTo>
                <a:lnTo>
                  <a:pt x="280987" y="507206"/>
                </a:lnTo>
                <a:lnTo>
                  <a:pt x="252412" y="490537"/>
                </a:lnTo>
                <a:lnTo>
                  <a:pt x="233362" y="471487"/>
                </a:lnTo>
                <a:lnTo>
                  <a:pt x="214312" y="433387"/>
                </a:lnTo>
                <a:lnTo>
                  <a:pt x="188119" y="354806"/>
                </a:lnTo>
                <a:lnTo>
                  <a:pt x="147637" y="252412"/>
                </a:lnTo>
                <a:lnTo>
                  <a:pt x="126206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DAEE2A0-32BE-0D49-8B0F-AEF5EC916B85}"/>
              </a:ext>
            </a:extLst>
          </p:cNvPr>
          <p:cNvSpPr/>
          <p:nvPr/>
        </p:nvSpPr>
        <p:spPr>
          <a:xfrm>
            <a:off x="5329238" y="1752600"/>
            <a:ext cx="1490662" cy="366713"/>
          </a:xfrm>
          <a:custGeom>
            <a:avLst/>
            <a:gdLst>
              <a:gd name="connsiteX0" fmla="*/ 350043 w 1490662"/>
              <a:gd name="connsiteY0" fmla="*/ 216694 h 366713"/>
              <a:gd name="connsiteX1" fmla="*/ 285750 w 1490662"/>
              <a:gd name="connsiteY1" fmla="*/ 221456 h 366713"/>
              <a:gd name="connsiteX2" fmla="*/ 200025 w 1490662"/>
              <a:gd name="connsiteY2" fmla="*/ 226219 h 366713"/>
              <a:gd name="connsiteX3" fmla="*/ 128587 w 1490662"/>
              <a:gd name="connsiteY3" fmla="*/ 226219 h 366713"/>
              <a:gd name="connsiteX4" fmla="*/ 14287 w 1490662"/>
              <a:gd name="connsiteY4" fmla="*/ 216694 h 366713"/>
              <a:gd name="connsiteX5" fmla="*/ 0 w 1490662"/>
              <a:gd name="connsiteY5" fmla="*/ 326231 h 366713"/>
              <a:gd name="connsiteX6" fmla="*/ 38100 w 1490662"/>
              <a:gd name="connsiteY6" fmla="*/ 350044 h 366713"/>
              <a:gd name="connsiteX7" fmla="*/ 59531 w 1490662"/>
              <a:gd name="connsiteY7" fmla="*/ 357188 h 366713"/>
              <a:gd name="connsiteX8" fmla="*/ 102393 w 1490662"/>
              <a:gd name="connsiteY8" fmla="*/ 361950 h 366713"/>
              <a:gd name="connsiteX9" fmla="*/ 178593 w 1490662"/>
              <a:gd name="connsiteY9" fmla="*/ 366713 h 366713"/>
              <a:gd name="connsiteX10" fmla="*/ 254793 w 1490662"/>
              <a:gd name="connsiteY10" fmla="*/ 366713 h 366713"/>
              <a:gd name="connsiteX11" fmla="*/ 383381 w 1490662"/>
              <a:gd name="connsiteY11" fmla="*/ 359569 h 366713"/>
              <a:gd name="connsiteX12" fmla="*/ 595312 w 1490662"/>
              <a:gd name="connsiteY12" fmla="*/ 335756 h 366713"/>
              <a:gd name="connsiteX13" fmla="*/ 745331 w 1490662"/>
              <a:gd name="connsiteY13" fmla="*/ 328613 h 366713"/>
              <a:gd name="connsiteX14" fmla="*/ 790575 w 1490662"/>
              <a:gd name="connsiteY14" fmla="*/ 323850 h 366713"/>
              <a:gd name="connsiteX15" fmla="*/ 921543 w 1490662"/>
              <a:gd name="connsiteY15" fmla="*/ 314325 h 366713"/>
              <a:gd name="connsiteX16" fmla="*/ 1116806 w 1490662"/>
              <a:gd name="connsiteY16" fmla="*/ 292894 h 366713"/>
              <a:gd name="connsiteX17" fmla="*/ 1307306 w 1490662"/>
              <a:gd name="connsiteY17" fmla="*/ 261938 h 366713"/>
              <a:gd name="connsiteX18" fmla="*/ 1407318 w 1490662"/>
              <a:gd name="connsiteY18" fmla="*/ 242888 h 366713"/>
              <a:gd name="connsiteX19" fmla="*/ 1443037 w 1490662"/>
              <a:gd name="connsiteY19" fmla="*/ 230981 h 366713"/>
              <a:gd name="connsiteX20" fmla="*/ 1466850 w 1490662"/>
              <a:gd name="connsiteY20" fmla="*/ 211931 h 366713"/>
              <a:gd name="connsiteX21" fmla="*/ 1485900 w 1490662"/>
              <a:gd name="connsiteY21" fmla="*/ 185738 h 366713"/>
              <a:gd name="connsiteX22" fmla="*/ 1490662 w 1490662"/>
              <a:gd name="connsiteY22" fmla="*/ 169069 h 366713"/>
              <a:gd name="connsiteX23" fmla="*/ 1490662 w 1490662"/>
              <a:gd name="connsiteY23" fmla="*/ 152400 h 366713"/>
              <a:gd name="connsiteX24" fmla="*/ 1483518 w 1490662"/>
              <a:gd name="connsiteY24" fmla="*/ 128588 h 366713"/>
              <a:gd name="connsiteX25" fmla="*/ 1462087 w 1490662"/>
              <a:gd name="connsiteY25" fmla="*/ 102394 h 366713"/>
              <a:gd name="connsiteX26" fmla="*/ 1404937 w 1490662"/>
              <a:gd name="connsiteY26" fmla="*/ 66675 h 366713"/>
              <a:gd name="connsiteX27" fmla="*/ 1328737 w 1490662"/>
              <a:gd name="connsiteY27" fmla="*/ 30956 h 366713"/>
              <a:gd name="connsiteX28" fmla="*/ 1271587 w 1490662"/>
              <a:gd name="connsiteY28" fmla="*/ 11906 h 366713"/>
              <a:gd name="connsiteX29" fmla="*/ 1214437 w 1490662"/>
              <a:gd name="connsiteY29" fmla="*/ 0 h 366713"/>
              <a:gd name="connsiteX30" fmla="*/ 1181100 w 1490662"/>
              <a:gd name="connsiteY30" fmla="*/ 0 h 366713"/>
              <a:gd name="connsiteX31" fmla="*/ 1152525 w 1490662"/>
              <a:gd name="connsiteY31" fmla="*/ 2381 h 366713"/>
              <a:gd name="connsiteX32" fmla="*/ 1073943 w 1490662"/>
              <a:gd name="connsiteY32" fmla="*/ 38100 h 366713"/>
              <a:gd name="connsiteX33" fmla="*/ 895350 w 1490662"/>
              <a:gd name="connsiteY33" fmla="*/ 100013 h 366713"/>
              <a:gd name="connsiteX34" fmla="*/ 681037 w 1490662"/>
              <a:gd name="connsiteY34" fmla="*/ 157163 h 366713"/>
              <a:gd name="connsiteX35" fmla="*/ 531018 w 1490662"/>
              <a:gd name="connsiteY35" fmla="*/ 192881 h 366713"/>
              <a:gd name="connsiteX36" fmla="*/ 350043 w 1490662"/>
              <a:gd name="connsiteY36" fmla="*/ 21669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0662" h="366713">
                <a:moveTo>
                  <a:pt x="350043" y="216694"/>
                </a:moveTo>
                <a:lnTo>
                  <a:pt x="285750" y="221456"/>
                </a:lnTo>
                <a:lnTo>
                  <a:pt x="200025" y="226219"/>
                </a:lnTo>
                <a:lnTo>
                  <a:pt x="128587" y="226219"/>
                </a:lnTo>
                <a:lnTo>
                  <a:pt x="14287" y="216694"/>
                </a:lnTo>
                <a:lnTo>
                  <a:pt x="0" y="326231"/>
                </a:lnTo>
                <a:lnTo>
                  <a:pt x="38100" y="350044"/>
                </a:lnTo>
                <a:lnTo>
                  <a:pt x="59531" y="357188"/>
                </a:lnTo>
                <a:lnTo>
                  <a:pt x="102393" y="361950"/>
                </a:lnTo>
                <a:lnTo>
                  <a:pt x="178593" y="366713"/>
                </a:lnTo>
                <a:lnTo>
                  <a:pt x="254793" y="366713"/>
                </a:lnTo>
                <a:lnTo>
                  <a:pt x="383381" y="359569"/>
                </a:lnTo>
                <a:lnTo>
                  <a:pt x="595312" y="335756"/>
                </a:lnTo>
                <a:lnTo>
                  <a:pt x="745331" y="328613"/>
                </a:lnTo>
                <a:lnTo>
                  <a:pt x="790575" y="323850"/>
                </a:lnTo>
                <a:lnTo>
                  <a:pt x="921543" y="314325"/>
                </a:lnTo>
                <a:lnTo>
                  <a:pt x="1116806" y="292894"/>
                </a:lnTo>
                <a:lnTo>
                  <a:pt x="1307306" y="261938"/>
                </a:lnTo>
                <a:lnTo>
                  <a:pt x="1407318" y="242888"/>
                </a:lnTo>
                <a:lnTo>
                  <a:pt x="1443037" y="230981"/>
                </a:lnTo>
                <a:lnTo>
                  <a:pt x="1466850" y="211931"/>
                </a:lnTo>
                <a:lnTo>
                  <a:pt x="1485900" y="185738"/>
                </a:lnTo>
                <a:lnTo>
                  <a:pt x="1490662" y="169069"/>
                </a:lnTo>
                <a:lnTo>
                  <a:pt x="1490662" y="152400"/>
                </a:lnTo>
                <a:lnTo>
                  <a:pt x="1483518" y="128588"/>
                </a:lnTo>
                <a:lnTo>
                  <a:pt x="1462087" y="102394"/>
                </a:lnTo>
                <a:lnTo>
                  <a:pt x="1404937" y="66675"/>
                </a:lnTo>
                <a:lnTo>
                  <a:pt x="1328737" y="30956"/>
                </a:lnTo>
                <a:lnTo>
                  <a:pt x="1271587" y="11906"/>
                </a:lnTo>
                <a:lnTo>
                  <a:pt x="1214437" y="0"/>
                </a:lnTo>
                <a:lnTo>
                  <a:pt x="1181100" y="0"/>
                </a:lnTo>
                <a:lnTo>
                  <a:pt x="1152525" y="2381"/>
                </a:lnTo>
                <a:lnTo>
                  <a:pt x="1073943" y="38100"/>
                </a:lnTo>
                <a:lnTo>
                  <a:pt x="895350" y="100013"/>
                </a:lnTo>
                <a:lnTo>
                  <a:pt x="681037" y="157163"/>
                </a:lnTo>
                <a:lnTo>
                  <a:pt x="531018" y="192881"/>
                </a:lnTo>
                <a:lnTo>
                  <a:pt x="350043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8458C8-EF51-3D48-8EE9-0E8827A9201F}"/>
              </a:ext>
            </a:extLst>
          </p:cNvPr>
          <p:cNvSpPr/>
          <p:nvPr/>
        </p:nvSpPr>
        <p:spPr>
          <a:xfrm>
            <a:off x="5535613" y="2057400"/>
            <a:ext cx="541337" cy="623888"/>
          </a:xfrm>
          <a:custGeom>
            <a:avLst/>
            <a:gdLst>
              <a:gd name="connsiteX0" fmla="*/ 266700 w 540544"/>
              <a:gd name="connsiteY0" fmla="*/ 435769 h 623888"/>
              <a:gd name="connsiteX1" fmla="*/ 166688 w 540544"/>
              <a:gd name="connsiteY1" fmla="*/ 519113 h 623888"/>
              <a:gd name="connsiteX2" fmla="*/ 78582 w 540544"/>
              <a:gd name="connsiteY2" fmla="*/ 597694 h 623888"/>
              <a:gd name="connsiteX3" fmla="*/ 45244 w 540544"/>
              <a:gd name="connsiteY3" fmla="*/ 619125 h 623888"/>
              <a:gd name="connsiteX4" fmla="*/ 23813 w 540544"/>
              <a:gd name="connsiteY4" fmla="*/ 623888 h 623888"/>
              <a:gd name="connsiteX5" fmla="*/ 9525 w 540544"/>
              <a:gd name="connsiteY5" fmla="*/ 623888 h 623888"/>
              <a:gd name="connsiteX6" fmla="*/ 0 w 540544"/>
              <a:gd name="connsiteY6" fmla="*/ 609600 h 623888"/>
              <a:gd name="connsiteX7" fmla="*/ 4763 w 540544"/>
              <a:gd name="connsiteY7" fmla="*/ 588169 h 623888"/>
              <a:gd name="connsiteX8" fmla="*/ 35719 w 540544"/>
              <a:gd name="connsiteY8" fmla="*/ 523875 h 623888"/>
              <a:gd name="connsiteX9" fmla="*/ 100013 w 540544"/>
              <a:gd name="connsiteY9" fmla="*/ 421481 h 623888"/>
              <a:gd name="connsiteX10" fmla="*/ 161925 w 540544"/>
              <a:gd name="connsiteY10" fmla="*/ 316706 h 623888"/>
              <a:gd name="connsiteX11" fmla="*/ 204788 w 540544"/>
              <a:gd name="connsiteY11" fmla="*/ 247650 h 623888"/>
              <a:gd name="connsiteX12" fmla="*/ 219075 w 540544"/>
              <a:gd name="connsiteY12" fmla="*/ 214313 h 623888"/>
              <a:gd name="connsiteX13" fmla="*/ 228600 w 540544"/>
              <a:gd name="connsiteY13" fmla="*/ 178594 h 623888"/>
              <a:gd name="connsiteX14" fmla="*/ 230982 w 540544"/>
              <a:gd name="connsiteY14" fmla="*/ 145256 h 623888"/>
              <a:gd name="connsiteX15" fmla="*/ 223838 w 540544"/>
              <a:gd name="connsiteY15" fmla="*/ 116681 h 623888"/>
              <a:gd name="connsiteX16" fmla="*/ 204788 w 540544"/>
              <a:gd name="connsiteY16" fmla="*/ 78581 h 623888"/>
              <a:gd name="connsiteX17" fmla="*/ 157163 w 540544"/>
              <a:gd name="connsiteY17" fmla="*/ 16669 h 623888"/>
              <a:gd name="connsiteX18" fmla="*/ 333375 w 540544"/>
              <a:gd name="connsiteY18" fmla="*/ 0 h 623888"/>
              <a:gd name="connsiteX19" fmla="*/ 409575 w 540544"/>
              <a:gd name="connsiteY19" fmla="*/ 38100 h 623888"/>
              <a:gd name="connsiteX20" fmla="*/ 471488 w 540544"/>
              <a:gd name="connsiteY20" fmla="*/ 73819 h 623888"/>
              <a:gd name="connsiteX21" fmla="*/ 502444 w 540544"/>
              <a:gd name="connsiteY21" fmla="*/ 97631 h 623888"/>
              <a:gd name="connsiteX22" fmla="*/ 526257 w 540544"/>
              <a:gd name="connsiteY22" fmla="*/ 121444 h 623888"/>
              <a:gd name="connsiteX23" fmla="*/ 535782 w 540544"/>
              <a:gd name="connsiteY23" fmla="*/ 140494 h 623888"/>
              <a:gd name="connsiteX24" fmla="*/ 540544 w 540544"/>
              <a:gd name="connsiteY24" fmla="*/ 161925 h 623888"/>
              <a:gd name="connsiteX25" fmla="*/ 540544 w 540544"/>
              <a:gd name="connsiteY25" fmla="*/ 190500 h 623888"/>
              <a:gd name="connsiteX26" fmla="*/ 531019 w 540544"/>
              <a:gd name="connsiteY26" fmla="*/ 226219 h 623888"/>
              <a:gd name="connsiteX27" fmla="*/ 488157 w 540544"/>
              <a:gd name="connsiteY27" fmla="*/ 261938 h 623888"/>
              <a:gd name="connsiteX28" fmla="*/ 385763 w 540544"/>
              <a:gd name="connsiteY28" fmla="*/ 338138 h 623888"/>
              <a:gd name="connsiteX29" fmla="*/ 266700 w 540544"/>
              <a:gd name="connsiteY29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623888">
                <a:moveTo>
                  <a:pt x="266700" y="435769"/>
                </a:moveTo>
                <a:lnTo>
                  <a:pt x="166688" y="519113"/>
                </a:lnTo>
                <a:lnTo>
                  <a:pt x="78582" y="597694"/>
                </a:lnTo>
                <a:lnTo>
                  <a:pt x="45244" y="619125"/>
                </a:lnTo>
                <a:lnTo>
                  <a:pt x="23813" y="623888"/>
                </a:lnTo>
                <a:lnTo>
                  <a:pt x="9525" y="623888"/>
                </a:lnTo>
                <a:lnTo>
                  <a:pt x="0" y="609600"/>
                </a:lnTo>
                <a:lnTo>
                  <a:pt x="4763" y="588169"/>
                </a:lnTo>
                <a:lnTo>
                  <a:pt x="35719" y="523875"/>
                </a:lnTo>
                <a:lnTo>
                  <a:pt x="100013" y="421481"/>
                </a:lnTo>
                <a:lnTo>
                  <a:pt x="161925" y="316706"/>
                </a:lnTo>
                <a:lnTo>
                  <a:pt x="204788" y="247650"/>
                </a:lnTo>
                <a:lnTo>
                  <a:pt x="219075" y="214313"/>
                </a:lnTo>
                <a:lnTo>
                  <a:pt x="228600" y="178594"/>
                </a:lnTo>
                <a:lnTo>
                  <a:pt x="230982" y="145256"/>
                </a:lnTo>
                <a:lnTo>
                  <a:pt x="223838" y="116681"/>
                </a:lnTo>
                <a:lnTo>
                  <a:pt x="204788" y="78581"/>
                </a:lnTo>
                <a:lnTo>
                  <a:pt x="157163" y="16669"/>
                </a:lnTo>
                <a:lnTo>
                  <a:pt x="333375" y="0"/>
                </a:lnTo>
                <a:lnTo>
                  <a:pt x="409575" y="38100"/>
                </a:lnTo>
                <a:lnTo>
                  <a:pt x="471488" y="73819"/>
                </a:lnTo>
                <a:lnTo>
                  <a:pt x="502444" y="97631"/>
                </a:lnTo>
                <a:lnTo>
                  <a:pt x="526257" y="121444"/>
                </a:lnTo>
                <a:lnTo>
                  <a:pt x="535782" y="140494"/>
                </a:lnTo>
                <a:lnTo>
                  <a:pt x="540544" y="161925"/>
                </a:lnTo>
                <a:lnTo>
                  <a:pt x="540544" y="190500"/>
                </a:lnTo>
                <a:lnTo>
                  <a:pt x="531019" y="226219"/>
                </a:lnTo>
                <a:lnTo>
                  <a:pt x="488157" y="261938"/>
                </a:lnTo>
                <a:lnTo>
                  <a:pt x="385763" y="338138"/>
                </a:lnTo>
                <a:lnTo>
                  <a:pt x="266700" y="435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A340A44-FE80-E541-80A7-0F47D60319D0}"/>
              </a:ext>
            </a:extLst>
          </p:cNvPr>
          <p:cNvSpPr/>
          <p:nvPr/>
        </p:nvSpPr>
        <p:spPr>
          <a:xfrm>
            <a:off x="3402013" y="2760663"/>
            <a:ext cx="1393825" cy="1447800"/>
          </a:xfrm>
          <a:custGeom>
            <a:avLst/>
            <a:gdLst>
              <a:gd name="connsiteX0" fmla="*/ 690563 w 1393032"/>
              <a:gd name="connsiteY0" fmla="*/ 123825 h 1447800"/>
              <a:gd name="connsiteX1" fmla="*/ 809625 w 1393032"/>
              <a:gd name="connsiteY1" fmla="*/ 90487 h 1447800"/>
              <a:gd name="connsiteX2" fmla="*/ 971550 w 1393032"/>
              <a:gd name="connsiteY2" fmla="*/ 38100 h 1447800"/>
              <a:gd name="connsiteX3" fmla="*/ 1012032 w 1393032"/>
              <a:gd name="connsiteY3" fmla="*/ 14287 h 1447800"/>
              <a:gd name="connsiteX4" fmla="*/ 1059657 w 1393032"/>
              <a:gd name="connsiteY4" fmla="*/ 0 h 1447800"/>
              <a:gd name="connsiteX5" fmla="*/ 1083469 w 1393032"/>
              <a:gd name="connsiteY5" fmla="*/ 4762 h 1447800"/>
              <a:gd name="connsiteX6" fmla="*/ 1133475 w 1393032"/>
              <a:gd name="connsiteY6" fmla="*/ 35719 h 1447800"/>
              <a:gd name="connsiteX7" fmla="*/ 1214438 w 1393032"/>
              <a:gd name="connsiteY7" fmla="*/ 92869 h 1447800"/>
              <a:gd name="connsiteX8" fmla="*/ 1269207 w 1393032"/>
              <a:gd name="connsiteY8" fmla="*/ 138112 h 1447800"/>
              <a:gd name="connsiteX9" fmla="*/ 1354932 w 1393032"/>
              <a:gd name="connsiteY9" fmla="*/ 211931 h 1447800"/>
              <a:gd name="connsiteX10" fmla="*/ 1385888 w 1393032"/>
              <a:gd name="connsiteY10" fmla="*/ 240506 h 1447800"/>
              <a:gd name="connsiteX11" fmla="*/ 1390650 w 1393032"/>
              <a:gd name="connsiteY11" fmla="*/ 250031 h 1447800"/>
              <a:gd name="connsiteX12" fmla="*/ 1393032 w 1393032"/>
              <a:gd name="connsiteY12" fmla="*/ 261937 h 1447800"/>
              <a:gd name="connsiteX13" fmla="*/ 1390650 w 1393032"/>
              <a:gd name="connsiteY13" fmla="*/ 283369 h 1447800"/>
              <a:gd name="connsiteX14" fmla="*/ 1376363 w 1393032"/>
              <a:gd name="connsiteY14" fmla="*/ 319087 h 1447800"/>
              <a:gd name="connsiteX15" fmla="*/ 1350169 w 1393032"/>
              <a:gd name="connsiteY15" fmla="*/ 352425 h 1447800"/>
              <a:gd name="connsiteX16" fmla="*/ 1304925 w 1393032"/>
              <a:gd name="connsiteY16" fmla="*/ 395287 h 1447800"/>
              <a:gd name="connsiteX17" fmla="*/ 1295400 w 1393032"/>
              <a:gd name="connsiteY17" fmla="*/ 409575 h 1447800"/>
              <a:gd name="connsiteX18" fmla="*/ 1271588 w 1393032"/>
              <a:gd name="connsiteY18" fmla="*/ 661987 h 1447800"/>
              <a:gd name="connsiteX19" fmla="*/ 1235869 w 1393032"/>
              <a:gd name="connsiteY19" fmla="*/ 1033462 h 1447800"/>
              <a:gd name="connsiteX20" fmla="*/ 1209675 w 1393032"/>
              <a:gd name="connsiteY20" fmla="*/ 1323975 h 1447800"/>
              <a:gd name="connsiteX21" fmla="*/ 1195388 w 1393032"/>
              <a:gd name="connsiteY21" fmla="*/ 1378744 h 1447800"/>
              <a:gd name="connsiteX22" fmla="*/ 1173957 w 1393032"/>
              <a:gd name="connsiteY22" fmla="*/ 1419225 h 1447800"/>
              <a:gd name="connsiteX23" fmla="*/ 1150144 w 1393032"/>
              <a:gd name="connsiteY23" fmla="*/ 1440656 h 1447800"/>
              <a:gd name="connsiteX24" fmla="*/ 1121569 w 1393032"/>
              <a:gd name="connsiteY24" fmla="*/ 1447800 h 1447800"/>
              <a:gd name="connsiteX25" fmla="*/ 1100138 w 1393032"/>
              <a:gd name="connsiteY25" fmla="*/ 1447800 h 1447800"/>
              <a:gd name="connsiteX26" fmla="*/ 1062038 w 1393032"/>
              <a:gd name="connsiteY26" fmla="*/ 1431131 h 1447800"/>
              <a:gd name="connsiteX27" fmla="*/ 1026319 w 1393032"/>
              <a:gd name="connsiteY27" fmla="*/ 1400175 h 1447800"/>
              <a:gd name="connsiteX28" fmla="*/ 1028700 w 1393032"/>
              <a:gd name="connsiteY28" fmla="*/ 1123950 h 1447800"/>
              <a:gd name="connsiteX29" fmla="*/ 1028700 w 1393032"/>
              <a:gd name="connsiteY29" fmla="*/ 876300 h 1447800"/>
              <a:gd name="connsiteX30" fmla="*/ 1028700 w 1393032"/>
              <a:gd name="connsiteY30" fmla="*/ 554831 h 1447800"/>
              <a:gd name="connsiteX31" fmla="*/ 1026319 w 1393032"/>
              <a:gd name="connsiteY31" fmla="*/ 297656 h 1447800"/>
              <a:gd name="connsiteX32" fmla="*/ 1026319 w 1393032"/>
              <a:gd name="connsiteY32" fmla="*/ 271462 h 1447800"/>
              <a:gd name="connsiteX33" fmla="*/ 1019175 w 1393032"/>
              <a:gd name="connsiteY33" fmla="*/ 240506 h 1447800"/>
              <a:gd name="connsiteX34" fmla="*/ 1004888 w 1393032"/>
              <a:gd name="connsiteY34" fmla="*/ 219075 h 1447800"/>
              <a:gd name="connsiteX35" fmla="*/ 988219 w 1393032"/>
              <a:gd name="connsiteY35" fmla="*/ 207169 h 1447800"/>
              <a:gd name="connsiteX36" fmla="*/ 954882 w 1393032"/>
              <a:gd name="connsiteY36" fmla="*/ 195262 h 1447800"/>
              <a:gd name="connsiteX37" fmla="*/ 897732 w 1393032"/>
              <a:gd name="connsiteY37" fmla="*/ 204787 h 1447800"/>
              <a:gd name="connsiteX38" fmla="*/ 719138 w 1393032"/>
              <a:gd name="connsiteY38" fmla="*/ 250031 h 1447800"/>
              <a:gd name="connsiteX39" fmla="*/ 526257 w 1393032"/>
              <a:gd name="connsiteY39" fmla="*/ 295275 h 1447800"/>
              <a:gd name="connsiteX40" fmla="*/ 340519 w 1393032"/>
              <a:gd name="connsiteY40" fmla="*/ 328612 h 1447800"/>
              <a:gd name="connsiteX41" fmla="*/ 204788 w 1393032"/>
              <a:gd name="connsiteY41" fmla="*/ 347662 h 1447800"/>
              <a:gd name="connsiteX42" fmla="*/ 83344 w 1393032"/>
              <a:gd name="connsiteY42" fmla="*/ 359569 h 1447800"/>
              <a:gd name="connsiteX43" fmla="*/ 9525 w 1393032"/>
              <a:gd name="connsiteY43" fmla="*/ 364331 h 1447800"/>
              <a:gd name="connsiteX44" fmla="*/ 0 w 1393032"/>
              <a:gd name="connsiteY44" fmla="*/ 252412 h 1447800"/>
              <a:gd name="connsiteX45" fmla="*/ 116682 w 1393032"/>
              <a:gd name="connsiteY45" fmla="*/ 238125 h 1447800"/>
              <a:gd name="connsiteX46" fmla="*/ 288132 w 1393032"/>
              <a:gd name="connsiteY46" fmla="*/ 209550 h 1447800"/>
              <a:gd name="connsiteX47" fmla="*/ 502444 w 1393032"/>
              <a:gd name="connsiteY47" fmla="*/ 166687 h 1447800"/>
              <a:gd name="connsiteX48" fmla="*/ 690563 w 1393032"/>
              <a:gd name="connsiteY48" fmla="*/ 123825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3032" h="1447800">
                <a:moveTo>
                  <a:pt x="690563" y="123825"/>
                </a:moveTo>
                <a:lnTo>
                  <a:pt x="809625" y="90487"/>
                </a:lnTo>
                <a:lnTo>
                  <a:pt x="971550" y="38100"/>
                </a:lnTo>
                <a:lnTo>
                  <a:pt x="1012032" y="14287"/>
                </a:lnTo>
                <a:lnTo>
                  <a:pt x="1059657" y="0"/>
                </a:lnTo>
                <a:lnTo>
                  <a:pt x="1083469" y="4762"/>
                </a:lnTo>
                <a:lnTo>
                  <a:pt x="1133475" y="35719"/>
                </a:lnTo>
                <a:lnTo>
                  <a:pt x="1214438" y="92869"/>
                </a:lnTo>
                <a:lnTo>
                  <a:pt x="1269207" y="138112"/>
                </a:lnTo>
                <a:lnTo>
                  <a:pt x="1354932" y="211931"/>
                </a:lnTo>
                <a:lnTo>
                  <a:pt x="1385888" y="240506"/>
                </a:lnTo>
                <a:lnTo>
                  <a:pt x="1390650" y="250031"/>
                </a:lnTo>
                <a:lnTo>
                  <a:pt x="1393032" y="261937"/>
                </a:lnTo>
                <a:lnTo>
                  <a:pt x="1390650" y="283369"/>
                </a:lnTo>
                <a:lnTo>
                  <a:pt x="1376363" y="319087"/>
                </a:lnTo>
                <a:lnTo>
                  <a:pt x="1350169" y="352425"/>
                </a:lnTo>
                <a:lnTo>
                  <a:pt x="1304925" y="395287"/>
                </a:lnTo>
                <a:lnTo>
                  <a:pt x="1295400" y="409575"/>
                </a:lnTo>
                <a:lnTo>
                  <a:pt x="1271588" y="661987"/>
                </a:lnTo>
                <a:lnTo>
                  <a:pt x="1235869" y="1033462"/>
                </a:lnTo>
                <a:lnTo>
                  <a:pt x="1209675" y="1323975"/>
                </a:lnTo>
                <a:lnTo>
                  <a:pt x="1195388" y="1378744"/>
                </a:lnTo>
                <a:lnTo>
                  <a:pt x="1173957" y="1419225"/>
                </a:lnTo>
                <a:lnTo>
                  <a:pt x="1150144" y="1440656"/>
                </a:lnTo>
                <a:lnTo>
                  <a:pt x="1121569" y="1447800"/>
                </a:lnTo>
                <a:lnTo>
                  <a:pt x="1100138" y="1447800"/>
                </a:lnTo>
                <a:lnTo>
                  <a:pt x="1062038" y="1431131"/>
                </a:lnTo>
                <a:lnTo>
                  <a:pt x="1026319" y="1400175"/>
                </a:lnTo>
                <a:cubicBezTo>
                  <a:pt x="1027113" y="1308100"/>
                  <a:pt x="1027906" y="1216025"/>
                  <a:pt x="1028700" y="1123950"/>
                </a:cubicBezTo>
                <a:lnTo>
                  <a:pt x="1028700" y="876300"/>
                </a:lnTo>
                <a:lnTo>
                  <a:pt x="1028700" y="554831"/>
                </a:lnTo>
                <a:cubicBezTo>
                  <a:pt x="1027906" y="469106"/>
                  <a:pt x="1027113" y="383381"/>
                  <a:pt x="1026319" y="297656"/>
                </a:cubicBezTo>
                <a:lnTo>
                  <a:pt x="1026319" y="271462"/>
                </a:lnTo>
                <a:lnTo>
                  <a:pt x="1019175" y="240506"/>
                </a:lnTo>
                <a:lnTo>
                  <a:pt x="1004888" y="219075"/>
                </a:lnTo>
                <a:lnTo>
                  <a:pt x="988219" y="207169"/>
                </a:lnTo>
                <a:lnTo>
                  <a:pt x="954882" y="195262"/>
                </a:lnTo>
                <a:lnTo>
                  <a:pt x="897732" y="204787"/>
                </a:lnTo>
                <a:lnTo>
                  <a:pt x="719138" y="250031"/>
                </a:lnTo>
                <a:lnTo>
                  <a:pt x="526257" y="295275"/>
                </a:lnTo>
                <a:lnTo>
                  <a:pt x="340519" y="328612"/>
                </a:lnTo>
                <a:lnTo>
                  <a:pt x="204788" y="347662"/>
                </a:lnTo>
                <a:lnTo>
                  <a:pt x="83344" y="359569"/>
                </a:lnTo>
                <a:lnTo>
                  <a:pt x="9525" y="364331"/>
                </a:lnTo>
                <a:lnTo>
                  <a:pt x="0" y="252412"/>
                </a:lnTo>
                <a:lnTo>
                  <a:pt x="116682" y="238125"/>
                </a:lnTo>
                <a:lnTo>
                  <a:pt x="288132" y="209550"/>
                </a:lnTo>
                <a:lnTo>
                  <a:pt x="502444" y="166687"/>
                </a:lnTo>
                <a:lnTo>
                  <a:pt x="690563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54D8585-B1E3-5A4E-B348-DDACE582CE0F}"/>
              </a:ext>
            </a:extLst>
          </p:cNvPr>
          <p:cNvSpPr/>
          <p:nvPr/>
        </p:nvSpPr>
        <p:spPr>
          <a:xfrm>
            <a:off x="3443288" y="3376613"/>
            <a:ext cx="1060450" cy="282575"/>
          </a:xfrm>
          <a:custGeom>
            <a:avLst/>
            <a:gdLst>
              <a:gd name="connsiteX0" fmla="*/ 211931 w 1059656"/>
              <a:gd name="connsiteY0" fmla="*/ 123825 h 283368"/>
              <a:gd name="connsiteX1" fmla="*/ 0 w 1059656"/>
              <a:gd name="connsiteY1" fmla="*/ 150018 h 283368"/>
              <a:gd name="connsiteX2" fmla="*/ 0 w 1059656"/>
              <a:gd name="connsiteY2" fmla="*/ 283368 h 283368"/>
              <a:gd name="connsiteX3" fmla="*/ 211931 w 1059656"/>
              <a:gd name="connsiteY3" fmla="*/ 254793 h 283368"/>
              <a:gd name="connsiteX4" fmla="*/ 511968 w 1059656"/>
              <a:gd name="connsiteY4" fmla="*/ 211931 h 283368"/>
              <a:gd name="connsiteX5" fmla="*/ 835818 w 1059656"/>
              <a:gd name="connsiteY5" fmla="*/ 164306 h 283368"/>
              <a:gd name="connsiteX6" fmla="*/ 1059656 w 1059656"/>
              <a:gd name="connsiteY6" fmla="*/ 128587 h 283368"/>
              <a:gd name="connsiteX7" fmla="*/ 1054893 w 1059656"/>
              <a:gd name="connsiteY7" fmla="*/ 0 h 283368"/>
              <a:gd name="connsiteX8" fmla="*/ 716756 w 1059656"/>
              <a:gd name="connsiteY8" fmla="*/ 47625 h 283368"/>
              <a:gd name="connsiteX9" fmla="*/ 452437 w 1059656"/>
              <a:gd name="connsiteY9" fmla="*/ 85725 h 283368"/>
              <a:gd name="connsiteX10" fmla="*/ 211931 w 1059656"/>
              <a:gd name="connsiteY10" fmla="*/ 123825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9656" h="283368">
                <a:moveTo>
                  <a:pt x="211931" y="123825"/>
                </a:moveTo>
                <a:lnTo>
                  <a:pt x="0" y="150018"/>
                </a:lnTo>
                <a:lnTo>
                  <a:pt x="0" y="283368"/>
                </a:lnTo>
                <a:lnTo>
                  <a:pt x="211931" y="254793"/>
                </a:lnTo>
                <a:lnTo>
                  <a:pt x="511968" y="211931"/>
                </a:lnTo>
                <a:lnTo>
                  <a:pt x="835818" y="164306"/>
                </a:lnTo>
                <a:lnTo>
                  <a:pt x="1059656" y="128587"/>
                </a:lnTo>
                <a:lnTo>
                  <a:pt x="1054893" y="0"/>
                </a:lnTo>
                <a:lnTo>
                  <a:pt x="716756" y="47625"/>
                </a:lnTo>
                <a:lnTo>
                  <a:pt x="452437" y="85725"/>
                </a:lnTo>
                <a:lnTo>
                  <a:pt x="211931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302EF17-696F-084D-9A49-6E7698DF3156}"/>
              </a:ext>
            </a:extLst>
          </p:cNvPr>
          <p:cNvSpPr/>
          <p:nvPr/>
        </p:nvSpPr>
        <p:spPr>
          <a:xfrm>
            <a:off x="3409950" y="3963988"/>
            <a:ext cx="1068388" cy="331787"/>
          </a:xfrm>
          <a:custGeom>
            <a:avLst/>
            <a:gdLst>
              <a:gd name="connsiteX0" fmla="*/ 466725 w 1069181"/>
              <a:gd name="connsiteY0" fmla="*/ 88107 h 330994"/>
              <a:gd name="connsiteX1" fmla="*/ 838200 w 1069181"/>
              <a:gd name="connsiteY1" fmla="*/ 14288 h 330994"/>
              <a:gd name="connsiteX2" fmla="*/ 907256 w 1069181"/>
              <a:gd name="connsiteY2" fmla="*/ 0 h 330994"/>
              <a:gd name="connsiteX3" fmla="*/ 1004888 w 1069181"/>
              <a:gd name="connsiteY3" fmla="*/ 0 h 330994"/>
              <a:gd name="connsiteX4" fmla="*/ 1069181 w 1069181"/>
              <a:gd name="connsiteY4" fmla="*/ 0 h 330994"/>
              <a:gd name="connsiteX5" fmla="*/ 1066800 w 1069181"/>
              <a:gd name="connsiteY5" fmla="*/ 228600 h 330994"/>
              <a:gd name="connsiteX6" fmla="*/ 1026319 w 1069181"/>
              <a:gd name="connsiteY6" fmla="*/ 200025 h 330994"/>
              <a:gd name="connsiteX7" fmla="*/ 1016794 w 1069181"/>
              <a:gd name="connsiteY7" fmla="*/ 192882 h 330994"/>
              <a:gd name="connsiteX8" fmla="*/ 985838 w 1069181"/>
              <a:gd name="connsiteY8" fmla="*/ 176213 h 330994"/>
              <a:gd name="connsiteX9" fmla="*/ 942975 w 1069181"/>
              <a:gd name="connsiteY9" fmla="*/ 159544 h 330994"/>
              <a:gd name="connsiteX10" fmla="*/ 907256 w 1069181"/>
              <a:gd name="connsiteY10" fmla="*/ 152400 h 330994"/>
              <a:gd name="connsiteX11" fmla="*/ 859631 w 1069181"/>
              <a:gd name="connsiteY11" fmla="*/ 154782 h 330994"/>
              <a:gd name="connsiteX12" fmla="*/ 714375 w 1069181"/>
              <a:gd name="connsiteY12" fmla="*/ 183357 h 330994"/>
              <a:gd name="connsiteX13" fmla="*/ 357188 w 1069181"/>
              <a:gd name="connsiteY13" fmla="*/ 257175 h 330994"/>
              <a:gd name="connsiteX14" fmla="*/ 0 w 1069181"/>
              <a:gd name="connsiteY14" fmla="*/ 330994 h 330994"/>
              <a:gd name="connsiteX15" fmla="*/ 2381 w 1069181"/>
              <a:gd name="connsiteY15" fmla="*/ 176213 h 330994"/>
              <a:gd name="connsiteX16" fmla="*/ 264319 w 1069181"/>
              <a:gd name="connsiteY16" fmla="*/ 126207 h 330994"/>
              <a:gd name="connsiteX17" fmla="*/ 466725 w 1069181"/>
              <a:gd name="connsiteY17" fmla="*/ 88107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69181" h="330994">
                <a:moveTo>
                  <a:pt x="466725" y="88107"/>
                </a:moveTo>
                <a:lnTo>
                  <a:pt x="838200" y="14288"/>
                </a:lnTo>
                <a:lnTo>
                  <a:pt x="907256" y="0"/>
                </a:lnTo>
                <a:lnTo>
                  <a:pt x="1004888" y="0"/>
                </a:lnTo>
                <a:lnTo>
                  <a:pt x="1069181" y="0"/>
                </a:lnTo>
                <a:cubicBezTo>
                  <a:pt x="1068387" y="76200"/>
                  <a:pt x="1067594" y="152400"/>
                  <a:pt x="1066800" y="228600"/>
                </a:cubicBezTo>
                <a:lnTo>
                  <a:pt x="1026319" y="200025"/>
                </a:lnTo>
                <a:lnTo>
                  <a:pt x="1016794" y="192882"/>
                </a:lnTo>
                <a:lnTo>
                  <a:pt x="985838" y="176213"/>
                </a:lnTo>
                <a:lnTo>
                  <a:pt x="942975" y="159544"/>
                </a:lnTo>
                <a:lnTo>
                  <a:pt x="907256" y="152400"/>
                </a:lnTo>
                <a:lnTo>
                  <a:pt x="859631" y="154782"/>
                </a:lnTo>
                <a:lnTo>
                  <a:pt x="714375" y="183357"/>
                </a:lnTo>
                <a:lnTo>
                  <a:pt x="357188" y="257175"/>
                </a:lnTo>
                <a:lnTo>
                  <a:pt x="0" y="330994"/>
                </a:lnTo>
                <a:cubicBezTo>
                  <a:pt x="794" y="279400"/>
                  <a:pt x="1587" y="227807"/>
                  <a:pt x="2381" y="176213"/>
                </a:cubicBezTo>
                <a:lnTo>
                  <a:pt x="264319" y="126207"/>
                </a:lnTo>
                <a:lnTo>
                  <a:pt x="466725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A705F0-0355-7F47-8C46-B654294817BF}"/>
              </a:ext>
            </a:extLst>
          </p:cNvPr>
          <p:cNvSpPr/>
          <p:nvPr/>
        </p:nvSpPr>
        <p:spPr>
          <a:xfrm>
            <a:off x="3160713" y="2859088"/>
            <a:ext cx="357187" cy="2657475"/>
          </a:xfrm>
          <a:custGeom>
            <a:avLst/>
            <a:gdLst>
              <a:gd name="connsiteX0" fmla="*/ 353522 w 356921"/>
              <a:gd name="connsiteY0" fmla="*/ 931396 h 2658218"/>
              <a:gd name="connsiteX1" fmla="*/ 356921 w 356921"/>
              <a:gd name="connsiteY1" fmla="*/ 244746 h 2658218"/>
              <a:gd name="connsiteX2" fmla="*/ 319530 w 356921"/>
              <a:gd name="connsiteY2" fmla="*/ 146168 h 2658218"/>
              <a:gd name="connsiteX3" fmla="*/ 254944 w 356921"/>
              <a:gd name="connsiteY3" fmla="*/ 101977 h 2658218"/>
              <a:gd name="connsiteX4" fmla="*/ 176761 w 356921"/>
              <a:gd name="connsiteY4" fmla="*/ 54388 h 2658218"/>
              <a:gd name="connsiteX5" fmla="*/ 95179 w 356921"/>
              <a:gd name="connsiteY5" fmla="*/ 16996 h 2658218"/>
              <a:gd name="connsiteX6" fmla="*/ 47589 w 356921"/>
              <a:gd name="connsiteY6" fmla="*/ 0 h 2658218"/>
              <a:gd name="connsiteX7" fmla="*/ 33992 w 356921"/>
              <a:gd name="connsiteY7" fmla="*/ 0 h 2658218"/>
              <a:gd name="connsiteX8" fmla="*/ 23794 w 356921"/>
              <a:gd name="connsiteY8" fmla="*/ 10197 h 2658218"/>
              <a:gd name="connsiteX9" fmla="*/ 30593 w 356921"/>
              <a:gd name="connsiteY9" fmla="*/ 37392 h 2658218"/>
              <a:gd name="connsiteX10" fmla="*/ 44190 w 356921"/>
              <a:gd name="connsiteY10" fmla="*/ 61186 h 2658218"/>
              <a:gd name="connsiteX11" fmla="*/ 84981 w 356921"/>
              <a:gd name="connsiteY11" fmla="*/ 152966 h 2658218"/>
              <a:gd name="connsiteX12" fmla="*/ 108776 w 356921"/>
              <a:gd name="connsiteY12" fmla="*/ 227750 h 2658218"/>
              <a:gd name="connsiteX13" fmla="*/ 125772 w 356921"/>
              <a:gd name="connsiteY13" fmla="*/ 322929 h 2658218"/>
              <a:gd name="connsiteX14" fmla="*/ 132571 w 356921"/>
              <a:gd name="connsiteY14" fmla="*/ 404511 h 2658218"/>
              <a:gd name="connsiteX15" fmla="*/ 129171 w 356921"/>
              <a:gd name="connsiteY15" fmla="*/ 846415 h 2658218"/>
              <a:gd name="connsiteX16" fmla="*/ 115574 w 356921"/>
              <a:gd name="connsiteY16" fmla="*/ 1342706 h 2658218"/>
              <a:gd name="connsiteX17" fmla="*/ 112175 w 356921"/>
              <a:gd name="connsiteY17" fmla="*/ 1584053 h 2658218"/>
              <a:gd name="connsiteX18" fmla="*/ 105377 w 356921"/>
              <a:gd name="connsiteY18" fmla="*/ 1781210 h 2658218"/>
              <a:gd name="connsiteX19" fmla="*/ 98578 w 356921"/>
              <a:gd name="connsiteY19" fmla="*/ 1862792 h 2658218"/>
              <a:gd name="connsiteX20" fmla="*/ 81582 w 356921"/>
              <a:gd name="connsiteY20" fmla="*/ 1974968 h 2658218"/>
              <a:gd name="connsiteX21" fmla="*/ 50988 w 356921"/>
              <a:gd name="connsiteY21" fmla="*/ 2107539 h 2658218"/>
              <a:gd name="connsiteX22" fmla="*/ 23794 w 356921"/>
              <a:gd name="connsiteY22" fmla="*/ 2195919 h 2658218"/>
              <a:gd name="connsiteX23" fmla="*/ 0 w 356921"/>
              <a:gd name="connsiteY23" fmla="*/ 2253707 h 2658218"/>
              <a:gd name="connsiteX24" fmla="*/ 23794 w 356921"/>
              <a:gd name="connsiteY24" fmla="*/ 2345487 h 2658218"/>
              <a:gd name="connsiteX25" fmla="*/ 74783 w 356921"/>
              <a:gd name="connsiteY25" fmla="*/ 2539244 h 2658218"/>
              <a:gd name="connsiteX26" fmla="*/ 101977 w 356921"/>
              <a:gd name="connsiteY26" fmla="*/ 2617427 h 2658218"/>
              <a:gd name="connsiteX27" fmla="*/ 112175 w 356921"/>
              <a:gd name="connsiteY27" fmla="*/ 2634424 h 2658218"/>
              <a:gd name="connsiteX28" fmla="*/ 125772 w 356921"/>
              <a:gd name="connsiteY28" fmla="*/ 2648021 h 2658218"/>
              <a:gd name="connsiteX29" fmla="*/ 142768 w 356921"/>
              <a:gd name="connsiteY29" fmla="*/ 2658218 h 2658218"/>
              <a:gd name="connsiteX30" fmla="*/ 166563 w 356921"/>
              <a:gd name="connsiteY30" fmla="*/ 2654819 h 2658218"/>
              <a:gd name="connsiteX31" fmla="*/ 203955 w 356921"/>
              <a:gd name="connsiteY31" fmla="*/ 2627625 h 2658218"/>
              <a:gd name="connsiteX32" fmla="*/ 258343 w 356921"/>
              <a:gd name="connsiteY32" fmla="*/ 2569838 h 2658218"/>
              <a:gd name="connsiteX33" fmla="*/ 285537 w 356921"/>
              <a:gd name="connsiteY33" fmla="*/ 2063348 h 2658218"/>
              <a:gd name="connsiteX34" fmla="*/ 309332 w 356921"/>
              <a:gd name="connsiteY34" fmla="*/ 1747218 h 2658218"/>
              <a:gd name="connsiteX35" fmla="*/ 333127 w 356921"/>
              <a:gd name="connsiteY35" fmla="*/ 1407292 h 2658218"/>
              <a:gd name="connsiteX36" fmla="*/ 353522 w 356921"/>
              <a:gd name="connsiteY36" fmla="*/ 1267922 h 2658218"/>
              <a:gd name="connsiteX37" fmla="*/ 353522 w 356921"/>
              <a:gd name="connsiteY37" fmla="*/ 931396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56921" h="2658218">
                <a:moveTo>
                  <a:pt x="353522" y="931396"/>
                </a:moveTo>
                <a:lnTo>
                  <a:pt x="356921" y="244746"/>
                </a:lnTo>
                <a:lnTo>
                  <a:pt x="319530" y="146168"/>
                </a:lnTo>
                <a:lnTo>
                  <a:pt x="254944" y="101977"/>
                </a:lnTo>
                <a:lnTo>
                  <a:pt x="176761" y="54388"/>
                </a:lnTo>
                <a:lnTo>
                  <a:pt x="95179" y="16996"/>
                </a:lnTo>
                <a:lnTo>
                  <a:pt x="47589" y="0"/>
                </a:lnTo>
                <a:lnTo>
                  <a:pt x="33992" y="0"/>
                </a:lnTo>
                <a:lnTo>
                  <a:pt x="23794" y="10197"/>
                </a:lnTo>
                <a:lnTo>
                  <a:pt x="30593" y="37392"/>
                </a:lnTo>
                <a:lnTo>
                  <a:pt x="44190" y="61186"/>
                </a:lnTo>
                <a:lnTo>
                  <a:pt x="84981" y="152966"/>
                </a:lnTo>
                <a:lnTo>
                  <a:pt x="108776" y="227750"/>
                </a:lnTo>
                <a:lnTo>
                  <a:pt x="125772" y="322929"/>
                </a:lnTo>
                <a:lnTo>
                  <a:pt x="132571" y="404511"/>
                </a:lnTo>
                <a:cubicBezTo>
                  <a:pt x="131438" y="551812"/>
                  <a:pt x="130304" y="699114"/>
                  <a:pt x="129171" y="846415"/>
                </a:cubicBezTo>
                <a:lnTo>
                  <a:pt x="115574" y="1342706"/>
                </a:lnTo>
                <a:lnTo>
                  <a:pt x="112175" y="1584053"/>
                </a:lnTo>
                <a:lnTo>
                  <a:pt x="105377" y="1781210"/>
                </a:lnTo>
                <a:lnTo>
                  <a:pt x="98578" y="1862792"/>
                </a:lnTo>
                <a:lnTo>
                  <a:pt x="81582" y="1974968"/>
                </a:lnTo>
                <a:lnTo>
                  <a:pt x="50988" y="2107539"/>
                </a:lnTo>
                <a:lnTo>
                  <a:pt x="23794" y="2195919"/>
                </a:lnTo>
                <a:lnTo>
                  <a:pt x="0" y="2253707"/>
                </a:lnTo>
                <a:lnTo>
                  <a:pt x="23794" y="2345487"/>
                </a:lnTo>
                <a:lnTo>
                  <a:pt x="74783" y="2539244"/>
                </a:lnTo>
                <a:lnTo>
                  <a:pt x="101977" y="2617427"/>
                </a:lnTo>
                <a:lnTo>
                  <a:pt x="112175" y="2634424"/>
                </a:lnTo>
                <a:lnTo>
                  <a:pt x="125772" y="2648021"/>
                </a:lnTo>
                <a:lnTo>
                  <a:pt x="142768" y="2658218"/>
                </a:lnTo>
                <a:lnTo>
                  <a:pt x="166563" y="2654819"/>
                </a:lnTo>
                <a:lnTo>
                  <a:pt x="203955" y="2627625"/>
                </a:lnTo>
                <a:lnTo>
                  <a:pt x="258343" y="2569838"/>
                </a:lnTo>
                <a:lnTo>
                  <a:pt x="285537" y="2063348"/>
                </a:lnTo>
                <a:lnTo>
                  <a:pt x="309332" y="1747218"/>
                </a:lnTo>
                <a:lnTo>
                  <a:pt x="333127" y="1407292"/>
                </a:lnTo>
                <a:lnTo>
                  <a:pt x="353522" y="1267922"/>
                </a:lnTo>
                <a:lnTo>
                  <a:pt x="353522" y="9313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BD2DB0A-3DEB-5443-9912-1DD70F4EDDBE}"/>
              </a:ext>
            </a:extLst>
          </p:cNvPr>
          <p:cNvSpPr/>
          <p:nvPr/>
        </p:nvSpPr>
        <p:spPr>
          <a:xfrm>
            <a:off x="3352800" y="4649788"/>
            <a:ext cx="1239838" cy="841375"/>
          </a:xfrm>
          <a:custGeom>
            <a:avLst/>
            <a:gdLst>
              <a:gd name="connsiteX0" fmla="*/ 428625 w 1240631"/>
              <a:gd name="connsiteY0" fmla="*/ 319088 h 840582"/>
              <a:gd name="connsiteX1" fmla="*/ 245269 w 1240631"/>
              <a:gd name="connsiteY1" fmla="*/ 395288 h 840582"/>
              <a:gd name="connsiteX2" fmla="*/ 195263 w 1240631"/>
              <a:gd name="connsiteY2" fmla="*/ 414338 h 840582"/>
              <a:gd name="connsiteX3" fmla="*/ 180975 w 1240631"/>
              <a:gd name="connsiteY3" fmla="*/ 419100 h 840582"/>
              <a:gd name="connsiteX4" fmla="*/ 164306 w 1240631"/>
              <a:gd name="connsiteY4" fmla="*/ 419100 h 840582"/>
              <a:gd name="connsiteX5" fmla="*/ 133350 w 1240631"/>
              <a:gd name="connsiteY5" fmla="*/ 407194 h 840582"/>
              <a:gd name="connsiteX6" fmla="*/ 109538 w 1240631"/>
              <a:gd name="connsiteY6" fmla="*/ 388144 h 840582"/>
              <a:gd name="connsiteX7" fmla="*/ 92869 w 1240631"/>
              <a:gd name="connsiteY7" fmla="*/ 354807 h 840582"/>
              <a:gd name="connsiteX8" fmla="*/ 90488 w 1240631"/>
              <a:gd name="connsiteY8" fmla="*/ 326232 h 840582"/>
              <a:gd name="connsiteX9" fmla="*/ 90488 w 1240631"/>
              <a:gd name="connsiteY9" fmla="*/ 235744 h 840582"/>
              <a:gd name="connsiteX10" fmla="*/ 0 w 1240631"/>
              <a:gd name="connsiteY10" fmla="*/ 840582 h 840582"/>
              <a:gd name="connsiteX11" fmla="*/ 66675 w 1240631"/>
              <a:gd name="connsiteY11" fmla="*/ 776288 h 840582"/>
              <a:gd name="connsiteX12" fmla="*/ 97631 w 1240631"/>
              <a:gd name="connsiteY12" fmla="*/ 747713 h 840582"/>
              <a:gd name="connsiteX13" fmla="*/ 171450 w 1240631"/>
              <a:gd name="connsiteY13" fmla="*/ 685800 h 840582"/>
              <a:gd name="connsiteX14" fmla="*/ 230981 w 1240631"/>
              <a:gd name="connsiteY14" fmla="*/ 647700 h 840582"/>
              <a:gd name="connsiteX15" fmla="*/ 495300 w 1240631"/>
              <a:gd name="connsiteY15" fmla="*/ 495300 h 840582"/>
              <a:gd name="connsiteX16" fmla="*/ 716756 w 1240631"/>
              <a:gd name="connsiteY16" fmla="*/ 369094 h 840582"/>
              <a:gd name="connsiteX17" fmla="*/ 964406 w 1240631"/>
              <a:gd name="connsiteY17" fmla="*/ 226219 h 840582"/>
              <a:gd name="connsiteX18" fmla="*/ 1152525 w 1240631"/>
              <a:gd name="connsiteY18" fmla="*/ 116682 h 840582"/>
              <a:gd name="connsiteX19" fmla="*/ 1240631 w 1240631"/>
              <a:gd name="connsiteY19" fmla="*/ 69057 h 840582"/>
              <a:gd name="connsiteX20" fmla="*/ 1202531 w 1240631"/>
              <a:gd name="connsiteY20" fmla="*/ 0 h 840582"/>
              <a:gd name="connsiteX21" fmla="*/ 985838 w 1240631"/>
              <a:gd name="connsiteY21" fmla="*/ 88107 h 840582"/>
              <a:gd name="connsiteX22" fmla="*/ 695325 w 1240631"/>
              <a:gd name="connsiteY22" fmla="*/ 207169 h 840582"/>
              <a:gd name="connsiteX23" fmla="*/ 428625 w 1240631"/>
              <a:gd name="connsiteY23" fmla="*/ 319088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40631" h="840582">
                <a:moveTo>
                  <a:pt x="428625" y="319088"/>
                </a:moveTo>
                <a:lnTo>
                  <a:pt x="245269" y="395288"/>
                </a:lnTo>
                <a:lnTo>
                  <a:pt x="195263" y="414338"/>
                </a:lnTo>
                <a:lnTo>
                  <a:pt x="180975" y="419100"/>
                </a:lnTo>
                <a:lnTo>
                  <a:pt x="164306" y="419100"/>
                </a:lnTo>
                <a:lnTo>
                  <a:pt x="133350" y="407194"/>
                </a:lnTo>
                <a:lnTo>
                  <a:pt x="109538" y="388144"/>
                </a:lnTo>
                <a:lnTo>
                  <a:pt x="92869" y="354807"/>
                </a:lnTo>
                <a:lnTo>
                  <a:pt x="90488" y="326232"/>
                </a:lnTo>
                <a:lnTo>
                  <a:pt x="90488" y="235744"/>
                </a:lnTo>
                <a:lnTo>
                  <a:pt x="0" y="840582"/>
                </a:lnTo>
                <a:lnTo>
                  <a:pt x="66675" y="776288"/>
                </a:lnTo>
                <a:lnTo>
                  <a:pt x="97631" y="747713"/>
                </a:lnTo>
                <a:lnTo>
                  <a:pt x="171450" y="685800"/>
                </a:lnTo>
                <a:lnTo>
                  <a:pt x="230981" y="647700"/>
                </a:lnTo>
                <a:lnTo>
                  <a:pt x="495300" y="495300"/>
                </a:lnTo>
                <a:lnTo>
                  <a:pt x="716756" y="369094"/>
                </a:lnTo>
                <a:lnTo>
                  <a:pt x="964406" y="226219"/>
                </a:lnTo>
                <a:lnTo>
                  <a:pt x="1152525" y="116682"/>
                </a:lnTo>
                <a:lnTo>
                  <a:pt x="1240631" y="69057"/>
                </a:lnTo>
                <a:lnTo>
                  <a:pt x="1202531" y="0"/>
                </a:lnTo>
                <a:lnTo>
                  <a:pt x="985838" y="88107"/>
                </a:lnTo>
                <a:lnTo>
                  <a:pt x="695325" y="207169"/>
                </a:lnTo>
                <a:lnTo>
                  <a:pt x="428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14A531E-8360-CD40-A648-CC1C607657E3}"/>
              </a:ext>
            </a:extLst>
          </p:cNvPr>
          <p:cNvSpPr/>
          <p:nvPr/>
        </p:nvSpPr>
        <p:spPr>
          <a:xfrm>
            <a:off x="4306888" y="4332288"/>
            <a:ext cx="503237" cy="825500"/>
          </a:xfrm>
          <a:custGeom>
            <a:avLst/>
            <a:gdLst>
              <a:gd name="connsiteX0" fmla="*/ 111919 w 502444"/>
              <a:gd name="connsiteY0" fmla="*/ 233362 h 826294"/>
              <a:gd name="connsiteX1" fmla="*/ 142875 w 502444"/>
              <a:gd name="connsiteY1" fmla="*/ 290512 h 826294"/>
              <a:gd name="connsiteX2" fmla="*/ 173832 w 502444"/>
              <a:gd name="connsiteY2" fmla="*/ 357187 h 826294"/>
              <a:gd name="connsiteX3" fmla="*/ 190500 w 502444"/>
              <a:gd name="connsiteY3" fmla="*/ 435769 h 826294"/>
              <a:gd name="connsiteX4" fmla="*/ 228600 w 502444"/>
              <a:gd name="connsiteY4" fmla="*/ 528637 h 826294"/>
              <a:gd name="connsiteX5" fmla="*/ 259557 w 502444"/>
              <a:gd name="connsiteY5" fmla="*/ 609600 h 826294"/>
              <a:gd name="connsiteX6" fmla="*/ 278607 w 502444"/>
              <a:gd name="connsiteY6" fmla="*/ 669131 h 826294"/>
              <a:gd name="connsiteX7" fmla="*/ 300038 w 502444"/>
              <a:gd name="connsiteY7" fmla="*/ 738187 h 826294"/>
              <a:gd name="connsiteX8" fmla="*/ 319088 w 502444"/>
              <a:gd name="connsiteY8" fmla="*/ 771525 h 826294"/>
              <a:gd name="connsiteX9" fmla="*/ 354807 w 502444"/>
              <a:gd name="connsiteY9" fmla="*/ 807244 h 826294"/>
              <a:gd name="connsiteX10" fmla="*/ 390525 w 502444"/>
              <a:gd name="connsiteY10" fmla="*/ 826294 h 826294"/>
              <a:gd name="connsiteX11" fmla="*/ 402432 w 502444"/>
              <a:gd name="connsiteY11" fmla="*/ 826294 h 826294"/>
              <a:gd name="connsiteX12" fmla="*/ 426244 w 502444"/>
              <a:gd name="connsiteY12" fmla="*/ 821531 h 826294"/>
              <a:gd name="connsiteX13" fmla="*/ 442913 w 502444"/>
              <a:gd name="connsiteY13" fmla="*/ 802481 h 826294"/>
              <a:gd name="connsiteX14" fmla="*/ 461963 w 502444"/>
              <a:gd name="connsiteY14" fmla="*/ 762000 h 826294"/>
              <a:gd name="connsiteX15" fmla="*/ 483394 w 502444"/>
              <a:gd name="connsiteY15" fmla="*/ 690562 h 826294"/>
              <a:gd name="connsiteX16" fmla="*/ 500063 w 502444"/>
              <a:gd name="connsiteY16" fmla="*/ 614362 h 826294"/>
              <a:gd name="connsiteX17" fmla="*/ 502444 w 502444"/>
              <a:gd name="connsiteY17" fmla="*/ 550069 h 826294"/>
              <a:gd name="connsiteX18" fmla="*/ 497682 w 502444"/>
              <a:gd name="connsiteY18" fmla="*/ 461962 h 826294"/>
              <a:gd name="connsiteX19" fmla="*/ 483394 w 502444"/>
              <a:gd name="connsiteY19" fmla="*/ 392906 h 826294"/>
              <a:gd name="connsiteX20" fmla="*/ 421482 w 502444"/>
              <a:gd name="connsiteY20" fmla="*/ 319087 h 826294"/>
              <a:gd name="connsiteX21" fmla="*/ 340519 w 502444"/>
              <a:gd name="connsiteY21" fmla="*/ 235744 h 826294"/>
              <a:gd name="connsiteX22" fmla="*/ 240507 w 502444"/>
              <a:gd name="connsiteY22" fmla="*/ 147637 h 826294"/>
              <a:gd name="connsiteX23" fmla="*/ 138113 w 502444"/>
              <a:gd name="connsiteY23" fmla="*/ 69056 h 826294"/>
              <a:gd name="connsiteX24" fmla="*/ 66675 w 502444"/>
              <a:gd name="connsiteY24" fmla="*/ 19050 h 826294"/>
              <a:gd name="connsiteX25" fmla="*/ 21432 w 502444"/>
              <a:gd name="connsiteY25" fmla="*/ 0 h 826294"/>
              <a:gd name="connsiteX26" fmla="*/ 11907 w 502444"/>
              <a:gd name="connsiteY26" fmla="*/ 0 h 826294"/>
              <a:gd name="connsiteX27" fmla="*/ 4763 w 502444"/>
              <a:gd name="connsiteY27" fmla="*/ 2381 h 826294"/>
              <a:gd name="connsiteX28" fmla="*/ 0 w 502444"/>
              <a:gd name="connsiteY28" fmla="*/ 14287 h 826294"/>
              <a:gd name="connsiteX29" fmla="*/ 4763 w 502444"/>
              <a:gd name="connsiteY29" fmla="*/ 38100 h 826294"/>
              <a:gd name="connsiteX30" fmla="*/ 28575 w 502444"/>
              <a:gd name="connsiteY30" fmla="*/ 85725 h 826294"/>
              <a:gd name="connsiteX31" fmla="*/ 66675 w 502444"/>
              <a:gd name="connsiteY31" fmla="*/ 147637 h 826294"/>
              <a:gd name="connsiteX32" fmla="*/ 111919 w 502444"/>
              <a:gd name="connsiteY32" fmla="*/ 233362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2444" h="826294">
                <a:moveTo>
                  <a:pt x="111919" y="233362"/>
                </a:moveTo>
                <a:lnTo>
                  <a:pt x="142875" y="290512"/>
                </a:lnTo>
                <a:lnTo>
                  <a:pt x="173832" y="357187"/>
                </a:lnTo>
                <a:lnTo>
                  <a:pt x="190500" y="435769"/>
                </a:lnTo>
                <a:lnTo>
                  <a:pt x="228600" y="528637"/>
                </a:lnTo>
                <a:lnTo>
                  <a:pt x="259557" y="609600"/>
                </a:lnTo>
                <a:lnTo>
                  <a:pt x="278607" y="669131"/>
                </a:lnTo>
                <a:lnTo>
                  <a:pt x="300038" y="738187"/>
                </a:lnTo>
                <a:lnTo>
                  <a:pt x="319088" y="771525"/>
                </a:lnTo>
                <a:lnTo>
                  <a:pt x="354807" y="807244"/>
                </a:lnTo>
                <a:lnTo>
                  <a:pt x="390525" y="826294"/>
                </a:lnTo>
                <a:lnTo>
                  <a:pt x="402432" y="826294"/>
                </a:lnTo>
                <a:lnTo>
                  <a:pt x="426244" y="821531"/>
                </a:lnTo>
                <a:lnTo>
                  <a:pt x="442913" y="802481"/>
                </a:lnTo>
                <a:lnTo>
                  <a:pt x="461963" y="762000"/>
                </a:lnTo>
                <a:lnTo>
                  <a:pt x="483394" y="690562"/>
                </a:lnTo>
                <a:lnTo>
                  <a:pt x="500063" y="614362"/>
                </a:lnTo>
                <a:cubicBezTo>
                  <a:pt x="500857" y="592931"/>
                  <a:pt x="501650" y="571500"/>
                  <a:pt x="502444" y="550069"/>
                </a:cubicBezTo>
                <a:lnTo>
                  <a:pt x="497682" y="461962"/>
                </a:lnTo>
                <a:lnTo>
                  <a:pt x="483394" y="392906"/>
                </a:lnTo>
                <a:lnTo>
                  <a:pt x="421482" y="319087"/>
                </a:lnTo>
                <a:lnTo>
                  <a:pt x="340519" y="235744"/>
                </a:lnTo>
                <a:lnTo>
                  <a:pt x="240507" y="147637"/>
                </a:lnTo>
                <a:lnTo>
                  <a:pt x="138113" y="69056"/>
                </a:lnTo>
                <a:lnTo>
                  <a:pt x="66675" y="19050"/>
                </a:lnTo>
                <a:lnTo>
                  <a:pt x="21432" y="0"/>
                </a:lnTo>
                <a:lnTo>
                  <a:pt x="11907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8100"/>
                </a:lnTo>
                <a:lnTo>
                  <a:pt x="28575" y="85725"/>
                </a:lnTo>
                <a:lnTo>
                  <a:pt x="66675" y="147637"/>
                </a:lnTo>
                <a:lnTo>
                  <a:pt x="111919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85A62BF-CCA5-7A46-83BE-84D0C5888523}"/>
              </a:ext>
            </a:extLst>
          </p:cNvPr>
          <p:cNvSpPr/>
          <p:nvPr/>
        </p:nvSpPr>
        <p:spPr>
          <a:xfrm>
            <a:off x="5389563" y="2782888"/>
            <a:ext cx="1511300" cy="379412"/>
          </a:xfrm>
          <a:custGeom>
            <a:avLst/>
            <a:gdLst>
              <a:gd name="connsiteX0" fmla="*/ 402431 w 1512094"/>
              <a:gd name="connsiteY0" fmla="*/ 183357 h 378619"/>
              <a:gd name="connsiteX1" fmla="*/ 197644 w 1512094"/>
              <a:gd name="connsiteY1" fmla="*/ 223838 h 378619"/>
              <a:gd name="connsiteX2" fmla="*/ 0 w 1512094"/>
              <a:gd name="connsiteY2" fmla="*/ 261938 h 378619"/>
              <a:gd name="connsiteX3" fmla="*/ 30956 w 1512094"/>
              <a:gd name="connsiteY3" fmla="*/ 371475 h 378619"/>
              <a:gd name="connsiteX4" fmla="*/ 209550 w 1512094"/>
              <a:gd name="connsiteY4" fmla="*/ 378619 h 378619"/>
              <a:gd name="connsiteX5" fmla="*/ 311944 w 1512094"/>
              <a:gd name="connsiteY5" fmla="*/ 378619 h 378619"/>
              <a:gd name="connsiteX6" fmla="*/ 423862 w 1512094"/>
              <a:gd name="connsiteY6" fmla="*/ 354807 h 378619"/>
              <a:gd name="connsiteX7" fmla="*/ 704850 w 1512094"/>
              <a:gd name="connsiteY7" fmla="*/ 297657 h 378619"/>
              <a:gd name="connsiteX8" fmla="*/ 962025 w 1512094"/>
              <a:gd name="connsiteY8" fmla="*/ 245269 h 378619"/>
              <a:gd name="connsiteX9" fmla="*/ 1095375 w 1512094"/>
              <a:gd name="connsiteY9" fmla="*/ 216694 h 378619"/>
              <a:gd name="connsiteX10" fmla="*/ 1131094 w 1512094"/>
              <a:gd name="connsiteY10" fmla="*/ 214313 h 378619"/>
              <a:gd name="connsiteX11" fmla="*/ 1152525 w 1512094"/>
              <a:gd name="connsiteY11" fmla="*/ 221457 h 378619"/>
              <a:gd name="connsiteX12" fmla="*/ 1173956 w 1512094"/>
              <a:gd name="connsiteY12" fmla="*/ 230982 h 378619"/>
              <a:gd name="connsiteX13" fmla="*/ 1197769 w 1512094"/>
              <a:gd name="connsiteY13" fmla="*/ 250032 h 378619"/>
              <a:gd name="connsiteX14" fmla="*/ 1457325 w 1512094"/>
              <a:gd name="connsiteY14" fmla="*/ 376238 h 378619"/>
              <a:gd name="connsiteX15" fmla="*/ 1485900 w 1512094"/>
              <a:gd name="connsiteY15" fmla="*/ 340519 h 378619"/>
              <a:gd name="connsiteX16" fmla="*/ 1504950 w 1512094"/>
              <a:gd name="connsiteY16" fmla="*/ 307182 h 378619"/>
              <a:gd name="connsiteX17" fmla="*/ 1512094 w 1512094"/>
              <a:gd name="connsiteY17" fmla="*/ 278607 h 378619"/>
              <a:gd name="connsiteX18" fmla="*/ 1512094 w 1512094"/>
              <a:gd name="connsiteY18" fmla="*/ 240507 h 378619"/>
              <a:gd name="connsiteX19" fmla="*/ 1507331 w 1512094"/>
              <a:gd name="connsiteY19" fmla="*/ 214313 h 378619"/>
              <a:gd name="connsiteX20" fmla="*/ 1497806 w 1512094"/>
              <a:gd name="connsiteY20" fmla="*/ 192882 h 378619"/>
              <a:gd name="connsiteX21" fmla="*/ 1438275 w 1512094"/>
              <a:gd name="connsiteY21" fmla="*/ 135732 h 378619"/>
              <a:gd name="connsiteX22" fmla="*/ 1347787 w 1512094"/>
              <a:gd name="connsiteY22" fmla="*/ 66675 h 378619"/>
              <a:gd name="connsiteX23" fmla="*/ 1276350 w 1512094"/>
              <a:gd name="connsiteY23" fmla="*/ 21432 h 378619"/>
              <a:gd name="connsiteX24" fmla="*/ 1223962 w 1512094"/>
              <a:gd name="connsiteY24" fmla="*/ 0 h 378619"/>
              <a:gd name="connsiteX25" fmla="*/ 1212056 w 1512094"/>
              <a:gd name="connsiteY25" fmla="*/ 0 h 378619"/>
              <a:gd name="connsiteX26" fmla="*/ 1188244 w 1512094"/>
              <a:gd name="connsiteY26" fmla="*/ 14288 h 378619"/>
              <a:gd name="connsiteX27" fmla="*/ 1126331 w 1512094"/>
              <a:gd name="connsiteY27" fmla="*/ 42863 h 378619"/>
              <a:gd name="connsiteX28" fmla="*/ 1007269 w 1512094"/>
              <a:gd name="connsiteY28" fmla="*/ 66675 h 378619"/>
              <a:gd name="connsiteX29" fmla="*/ 690562 w 1512094"/>
              <a:gd name="connsiteY29" fmla="*/ 126207 h 378619"/>
              <a:gd name="connsiteX30" fmla="*/ 402431 w 1512094"/>
              <a:gd name="connsiteY30" fmla="*/ 18335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12094" h="378619">
                <a:moveTo>
                  <a:pt x="402431" y="183357"/>
                </a:moveTo>
                <a:lnTo>
                  <a:pt x="197644" y="223838"/>
                </a:lnTo>
                <a:lnTo>
                  <a:pt x="0" y="261938"/>
                </a:lnTo>
                <a:lnTo>
                  <a:pt x="30956" y="371475"/>
                </a:lnTo>
                <a:lnTo>
                  <a:pt x="209550" y="378619"/>
                </a:lnTo>
                <a:lnTo>
                  <a:pt x="311944" y="378619"/>
                </a:lnTo>
                <a:lnTo>
                  <a:pt x="423862" y="354807"/>
                </a:lnTo>
                <a:lnTo>
                  <a:pt x="704850" y="297657"/>
                </a:lnTo>
                <a:lnTo>
                  <a:pt x="962025" y="245269"/>
                </a:lnTo>
                <a:lnTo>
                  <a:pt x="1095375" y="216694"/>
                </a:lnTo>
                <a:lnTo>
                  <a:pt x="1131094" y="214313"/>
                </a:lnTo>
                <a:lnTo>
                  <a:pt x="1152525" y="221457"/>
                </a:lnTo>
                <a:lnTo>
                  <a:pt x="1173956" y="230982"/>
                </a:lnTo>
                <a:lnTo>
                  <a:pt x="1197769" y="250032"/>
                </a:lnTo>
                <a:lnTo>
                  <a:pt x="1457325" y="376238"/>
                </a:lnTo>
                <a:lnTo>
                  <a:pt x="1485900" y="340519"/>
                </a:lnTo>
                <a:lnTo>
                  <a:pt x="1504950" y="307182"/>
                </a:lnTo>
                <a:lnTo>
                  <a:pt x="1512094" y="278607"/>
                </a:lnTo>
                <a:lnTo>
                  <a:pt x="1512094" y="240507"/>
                </a:lnTo>
                <a:lnTo>
                  <a:pt x="1507331" y="214313"/>
                </a:lnTo>
                <a:lnTo>
                  <a:pt x="1497806" y="192882"/>
                </a:lnTo>
                <a:lnTo>
                  <a:pt x="1438275" y="135732"/>
                </a:lnTo>
                <a:lnTo>
                  <a:pt x="1347787" y="66675"/>
                </a:lnTo>
                <a:lnTo>
                  <a:pt x="1276350" y="21432"/>
                </a:lnTo>
                <a:lnTo>
                  <a:pt x="1223962" y="0"/>
                </a:lnTo>
                <a:lnTo>
                  <a:pt x="1212056" y="0"/>
                </a:lnTo>
                <a:lnTo>
                  <a:pt x="1188244" y="14288"/>
                </a:lnTo>
                <a:lnTo>
                  <a:pt x="1126331" y="42863"/>
                </a:lnTo>
                <a:lnTo>
                  <a:pt x="1007269" y="66675"/>
                </a:lnTo>
                <a:lnTo>
                  <a:pt x="690562" y="126207"/>
                </a:lnTo>
                <a:lnTo>
                  <a:pt x="402431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3FCEBFE-B7DD-0D4D-80C8-B2D320CE8587}"/>
              </a:ext>
            </a:extLst>
          </p:cNvPr>
          <p:cNvSpPr/>
          <p:nvPr/>
        </p:nvSpPr>
        <p:spPr>
          <a:xfrm>
            <a:off x="6135688" y="3011488"/>
            <a:ext cx="741362" cy="1974850"/>
          </a:xfrm>
          <a:custGeom>
            <a:avLst/>
            <a:gdLst>
              <a:gd name="connsiteX0" fmla="*/ 396670 w 741823"/>
              <a:gd name="connsiteY0" fmla="*/ 607882 h 1975619"/>
              <a:gd name="connsiteX1" fmla="*/ 425003 w 741823"/>
              <a:gd name="connsiteY1" fmla="*/ 396669 h 1975619"/>
              <a:gd name="connsiteX2" fmla="*/ 445609 w 741823"/>
              <a:gd name="connsiteY2" fmla="*/ 198334 h 1975619"/>
              <a:gd name="connsiteX3" fmla="*/ 461064 w 741823"/>
              <a:gd name="connsiteY3" fmla="*/ 46364 h 1975619"/>
              <a:gd name="connsiteX4" fmla="*/ 458488 w 741823"/>
              <a:gd name="connsiteY4" fmla="*/ 33485 h 1975619"/>
              <a:gd name="connsiteX5" fmla="*/ 445609 w 741823"/>
              <a:gd name="connsiteY5" fmla="*/ 18030 h 1975619"/>
              <a:gd name="connsiteX6" fmla="*/ 427579 w 741823"/>
              <a:gd name="connsiteY6" fmla="*/ 0 h 1975619"/>
              <a:gd name="connsiteX7" fmla="*/ 741823 w 741823"/>
              <a:gd name="connsiteY7" fmla="*/ 100455 h 1975619"/>
              <a:gd name="connsiteX8" fmla="*/ 710914 w 741823"/>
              <a:gd name="connsiteY8" fmla="*/ 149394 h 1975619"/>
              <a:gd name="connsiteX9" fmla="*/ 703187 w 741823"/>
              <a:gd name="connsiteY9" fmla="*/ 208637 h 1975619"/>
              <a:gd name="connsiteX10" fmla="*/ 692884 w 741823"/>
              <a:gd name="connsiteY10" fmla="*/ 332274 h 1975619"/>
              <a:gd name="connsiteX11" fmla="*/ 677429 w 741823"/>
              <a:gd name="connsiteY11" fmla="*/ 486821 h 1975619"/>
              <a:gd name="connsiteX12" fmla="*/ 659399 w 741823"/>
              <a:gd name="connsiteY12" fmla="*/ 651671 h 1975619"/>
              <a:gd name="connsiteX13" fmla="*/ 631065 w 741823"/>
              <a:gd name="connsiteY13" fmla="*/ 831975 h 1975619"/>
              <a:gd name="connsiteX14" fmla="*/ 610459 w 741823"/>
              <a:gd name="connsiteY14" fmla="*/ 950460 h 1975619"/>
              <a:gd name="connsiteX15" fmla="*/ 571822 w 741823"/>
              <a:gd name="connsiteY15" fmla="*/ 1120462 h 1975619"/>
              <a:gd name="connsiteX16" fmla="*/ 556368 w 741823"/>
              <a:gd name="connsiteY16" fmla="*/ 1187432 h 1975619"/>
              <a:gd name="connsiteX17" fmla="*/ 540913 w 741823"/>
              <a:gd name="connsiteY17" fmla="*/ 1244099 h 1975619"/>
              <a:gd name="connsiteX18" fmla="*/ 507428 w 741823"/>
              <a:gd name="connsiteY18" fmla="*/ 1341978 h 1975619"/>
              <a:gd name="connsiteX19" fmla="*/ 461064 w 741823"/>
              <a:gd name="connsiteY19" fmla="*/ 1463040 h 1975619"/>
              <a:gd name="connsiteX20" fmla="*/ 417276 w 741823"/>
              <a:gd name="connsiteY20" fmla="*/ 1563495 h 1975619"/>
              <a:gd name="connsiteX21" fmla="*/ 373488 w 741823"/>
              <a:gd name="connsiteY21" fmla="*/ 1648495 h 1975619"/>
              <a:gd name="connsiteX22" fmla="*/ 321972 w 741823"/>
              <a:gd name="connsiteY22" fmla="*/ 1728344 h 1975619"/>
              <a:gd name="connsiteX23" fmla="*/ 260153 w 741823"/>
              <a:gd name="connsiteY23" fmla="*/ 1808193 h 1975619"/>
              <a:gd name="connsiteX24" fmla="*/ 175153 w 741823"/>
              <a:gd name="connsiteY24" fmla="*/ 1898345 h 1975619"/>
              <a:gd name="connsiteX25" fmla="*/ 110759 w 741823"/>
              <a:gd name="connsiteY25" fmla="*/ 1957588 h 1975619"/>
              <a:gd name="connsiteX26" fmla="*/ 85001 w 741823"/>
              <a:gd name="connsiteY26" fmla="*/ 1973043 h 1975619"/>
              <a:gd name="connsiteX27" fmla="*/ 64395 w 741823"/>
              <a:gd name="connsiteY27" fmla="*/ 1975619 h 1975619"/>
              <a:gd name="connsiteX28" fmla="*/ 41213 w 741823"/>
              <a:gd name="connsiteY28" fmla="*/ 1967891 h 1975619"/>
              <a:gd name="connsiteX29" fmla="*/ 25758 w 741823"/>
              <a:gd name="connsiteY29" fmla="*/ 1952437 h 1975619"/>
              <a:gd name="connsiteX30" fmla="*/ 10303 w 741823"/>
              <a:gd name="connsiteY30" fmla="*/ 1929255 h 1975619"/>
              <a:gd name="connsiteX31" fmla="*/ 0 w 741823"/>
              <a:gd name="connsiteY31" fmla="*/ 1893194 h 1975619"/>
              <a:gd name="connsiteX32" fmla="*/ 193183 w 741823"/>
              <a:gd name="connsiteY32" fmla="*/ 1429554 h 1975619"/>
              <a:gd name="connsiteX33" fmla="*/ 213790 w 741823"/>
              <a:gd name="connsiteY33" fmla="*/ 1388342 h 1975619"/>
              <a:gd name="connsiteX34" fmla="*/ 252426 w 741823"/>
              <a:gd name="connsiteY34" fmla="*/ 1298190 h 1975619"/>
              <a:gd name="connsiteX35" fmla="*/ 278184 w 741823"/>
              <a:gd name="connsiteY35" fmla="*/ 1220917 h 1975619"/>
              <a:gd name="connsiteX36" fmla="*/ 314245 w 741823"/>
              <a:gd name="connsiteY36" fmla="*/ 1081825 h 1975619"/>
              <a:gd name="connsiteX37" fmla="*/ 355457 w 741823"/>
              <a:gd name="connsiteY37" fmla="*/ 880914 h 1975619"/>
              <a:gd name="connsiteX38" fmla="*/ 396670 w 741823"/>
              <a:gd name="connsiteY38" fmla="*/ 607882 h 197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41823" h="1975619">
                <a:moveTo>
                  <a:pt x="396670" y="607882"/>
                </a:moveTo>
                <a:lnTo>
                  <a:pt x="425003" y="396669"/>
                </a:lnTo>
                <a:lnTo>
                  <a:pt x="445609" y="198334"/>
                </a:lnTo>
                <a:lnTo>
                  <a:pt x="461064" y="46364"/>
                </a:lnTo>
                <a:lnTo>
                  <a:pt x="458488" y="33485"/>
                </a:lnTo>
                <a:lnTo>
                  <a:pt x="445609" y="18030"/>
                </a:lnTo>
                <a:lnTo>
                  <a:pt x="427579" y="0"/>
                </a:lnTo>
                <a:lnTo>
                  <a:pt x="741823" y="100455"/>
                </a:lnTo>
                <a:lnTo>
                  <a:pt x="710914" y="149394"/>
                </a:lnTo>
                <a:lnTo>
                  <a:pt x="703187" y="208637"/>
                </a:lnTo>
                <a:lnTo>
                  <a:pt x="692884" y="332274"/>
                </a:lnTo>
                <a:lnTo>
                  <a:pt x="677429" y="486821"/>
                </a:lnTo>
                <a:lnTo>
                  <a:pt x="659399" y="651671"/>
                </a:lnTo>
                <a:lnTo>
                  <a:pt x="631065" y="831975"/>
                </a:lnTo>
                <a:lnTo>
                  <a:pt x="610459" y="950460"/>
                </a:lnTo>
                <a:lnTo>
                  <a:pt x="571822" y="1120462"/>
                </a:lnTo>
                <a:lnTo>
                  <a:pt x="556368" y="1187432"/>
                </a:lnTo>
                <a:lnTo>
                  <a:pt x="540913" y="1244099"/>
                </a:lnTo>
                <a:lnTo>
                  <a:pt x="507428" y="1341978"/>
                </a:lnTo>
                <a:lnTo>
                  <a:pt x="461064" y="1463040"/>
                </a:lnTo>
                <a:lnTo>
                  <a:pt x="417276" y="1563495"/>
                </a:lnTo>
                <a:lnTo>
                  <a:pt x="373488" y="1648495"/>
                </a:lnTo>
                <a:lnTo>
                  <a:pt x="321972" y="1728344"/>
                </a:lnTo>
                <a:lnTo>
                  <a:pt x="260153" y="1808193"/>
                </a:lnTo>
                <a:lnTo>
                  <a:pt x="175153" y="1898345"/>
                </a:lnTo>
                <a:lnTo>
                  <a:pt x="110759" y="1957588"/>
                </a:lnTo>
                <a:lnTo>
                  <a:pt x="85001" y="1973043"/>
                </a:lnTo>
                <a:lnTo>
                  <a:pt x="64395" y="1975619"/>
                </a:lnTo>
                <a:lnTo>
                  <a:pt x="41213" y="1967891"/>
                </a:lnTo>
                <a:lnTo>
                  <a:pt x="25758" y="1952437"/>
                </a:lnTo>
                <a:lnTo>
                  <a:pt x="10303" y="1929255"/>
                </a:lnTo>
                <a:lnTo>
                  <a:pt x="0" y="1893194"/>
                </a:lnTo>
                <a:lnTo>
                  <a:pt x="193183" y="1429554"/>
                </a:lnTo>
                <a:lnTo>
                  <a:pt x="213790" y="1388342"/>
                </a:lnTo>
                <a:lnTo>
                  <a:pt x="252426" y="1298190"/>
                </a:lnTo>
                <a:lnTo>
                  <a:pt x="278184" y="1220917"/>
                </a:lnTo>
                <a:lnTo>
                  <a:pt x="314245" y="1081825"/>
                </a:lnTo>
                <a:lnTo>
                  <a:pt x="355457" y="880914"/>
                </a:lnTo>
                <a:lnTo>
                  <a:pt x="396670" y="60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A305760-650C-5243-953B-1A0FE705FEB4}"/>
              </a:ext>
            </a:extLst>
          </p:cNvPr>
          <p:cNvSpPr/>
          <p:nvPr/>
        </p:nvSpPr>
        <p:spPr>
          <a:xfrm>
            <a:off x="5776913" y="4352925"/>
            <a:ext cx="577850" cy="628650"/>
          </a:xfrm>
          <a:custGeom>
            <a:avLst/>
            <a:gdLst>
              <a:gd name="connsiteX0" fmla="*/ 223837 w 578643"/>
              <a:gd name="connsiteY0" fmla="*/ 100013 h 628650"/>
              <a:gd name="connsiteX1" fmla="*/ 319087 w 578643"/>
              <a:gd name="connsiteY1" fmla="*/ 140494 h 628650"/>
              <a:gd name="connsiteX2" fmla="*/ 385762 w 578643"/>
              <a:gd name="connsiteY2" fmla="*/ 161925 h 628650"/>
              <a:gd name="connsiteX3" fmla="*/ 426243 w 578643"/>
              <a:gd name="connsiteY3" fmla="*/ 169069 h 628650"/>
              <a:gd name="connsiteX4" fmla="*/ 464343 w 578643"/>
              <a:gd name="connsiteY4" fmla="*/ 171450 h 628650"/>
              <a:gd name="connsiteX5" fmla="*/ 488156 w 578643"/>
              <a:gd name="connsiteY5" fmla="*/ 161925 h 628650"/>
              <a:gd name="connsiteX6" fmla="*/ 519112 w 578643"/>
              <a:gd name="connsiteY6" fmla="*/ 138113 h 628650"/>
              <a:gd name="connsiteX7" fmla="*/ 542925 w 578643"/>
              <a:gd name="connsiteY7" fmla="*/ 109538 h 628650"/>
              <a:gd name="connsiteX8" fmla="*/ 578643 w 578643"/>
              <a:gd name="connsiteY8" fmla="*/ 38100 h 628650"/>
              <a:gd name="connsiteX9" fmla="*/ 416718 w 578643"/>
              <a:gd name="connsiteY9" fmla="*/ 628650 h 628650"/>
              <a:gd name="connsiteX10" fmla="*/ 395287 w 578643"/>
              <a:gd name="connsiteY10" fmla="*/ 619125 h 628650"/>
              <a:gd name="connsiteX11" fmla="*/ 376237 w 578643"/>
              <a:gd name="connsiteY11" fmla="*/ 592931 h 628650"/>
              <a:gd name="connsiteX12" fmla="*/ 359568 w 578643"/>
              <a:gd name="connsiteY12" fmla="*/ 550069 h 628650"/>
              <a:gd name="connsiteX13" fmla="*/ 342900 w 578643"/>
              <a:gd name="connsiteY13" fmla="*/ 497681 h 628650"/>
              <a:gd name="connsiteX14" fmla="*/ 316706 w 578643"/>
              <a:gd name="connsiteY14" fmla="*/ 435769 h 628650"/>
              <a:gd name="connsiteX15" fmla="*/ 273843 w 578643"/>
              <a:gd name="connsiteY15" fmla="*/ 364331 h 628650"/>
              <a:gd name="connsiteX16" fmla="*/ 233362 w 578643"/>
              <a:gd name="connsiteY16" fmla="*/ 307181 h 628650"/>
              <a:gd name="connsiteX17" fmla="*/ 176212 w 578643"/>
              <a:gd name="connsiteY17" fmla="*/ 233363 h 628650"/>
              <a:gd name="connsiteX18" fmla="*/ 107156 w 578643"/>
              <a:gd name="connsiteY18" fmla="*/ 152400 h 628650"/>
              <a:gd name="connsiteX19" fmla="*/ 38100 w 578643"/>
              <a:gd name="connsiteY19" fmla="*/ 83344 h 628650"/>
              <a:gd name="connsiteX20" fmla="*/ 19050 w 578643"/>
              <a:gd name="connsiteY20" fmla="*/ 61913 h 628650"/>
              <a:gd name="connsiteX21" fmla="*/ 0 w 578643"/>
              <a:gd name="connsiteY21" fmla="*/ 28575 h 628650"/>
              <a:gd name="connsiteX22" fmla="*/ 0 w 578643"/>
              <a:gd name="connsiteY22" fmla="*/ 11906 h 628650"/>
              <a:gd name="connsiteX23" fmla="*/ 4762 w 578643"/>
              <a:gd name="connsiteY23" fmla="*/ 0 h 628650"/>
              <a:gd name="connsiteX24" fmla="*/ 19050 w 578643"/>
              <a:gd name="connsiteY24" fmla="*/ 0 h 628650"/>
              <a:gd name="connsiteX25" fmla="*/ 42862 w 578643"/>
              <a:gd name="connsiteY25" fmla="*/ 7144 h 628650"/>
              <a:gd name="connsiteX26" fmla="*/ 97631 w 578643"/>
              <a:gd name="connsiteY26" fmla="*/ 35719 h 628650"/>
              <a:gd name="connsiteX27" fmla="*/ 178593 w 578643"/>
              <a:gd name="connsiteY27" fmla="*/ 78581 h 628650"/>
              <a:gd name="connsiteX28" fmla="*/ 223837 w 578643"/>
              <a:gd name="connsiteY28" fmla="*/ 100013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628650">
                <a:moveTo>
                  <a:pt x="223837" y="100013"/>
                </a:moveTo>
                <a:lnTo>
                  <a:pt x="319087" y="140494"/>
                </a:lnTo>
                <a:lnTo>
                  <a:pt x="385762" y="161925"/>
                </a:lnTo>
                <a:lnTo>
                  <a:pt x="426243" y="169069"/>
                </a:lnTo>
                <a:lnTo>
                  <a:pt x="464343" y="171450"/>
                </a:lnTo>
                <a:lnTo>
                  <a:pt x="488156" y="161925"/>
                </a:lnTo>
                <a:lnTo>
                  <a:pt x="519112" y="138113"/>
                </a:lnTo>
                <a:lnTo>
                  <a:pt x="542925" y="109538"/>
                </a:lnTo>
                <a:lnTo>
                  <a:pt x="578643" y="38100"/>
                </a:lnTo>
                <a:lnTo>
                  <a:pt x="416718" y="628650"/>
                </a:lnTo>
                <a:lnTo>
                  <a:pt x="395287" y="619125"/>
                </a:lnTo>
                <a:lnTo>
                  <a:pt x="376237" y="592931"/>
                </a:lnTo>
                <a:lnTo>
                  <a:pt x="359568" y="550069"/>
                </a:lnTo>
                <a:lnTo>
                  <a:pt x="342900" y="497681"/>
                </a:lnTo>
                <a:lnTo>
                  <a:pt x="316706" y="435769"/>
                </a:lnTo>
                <a:lnTo>
                  <a:pt x="273843" y="364331"/>
                </a:lnTo>
                <a:lnTo>
                  <a:pt x="233362" y="307181"/>
                </a:lnTo>
                <a:lnTo>
                  <a:pt x="176212" y="233363"/>
                </a:lnTo>
                <a:lnTo>
                  <a:pt x="107156" y="152400"/>
                </a:lnTo>
                <a:lnTo>
                  <a:pt x="38100" y="83344"/>
                </a:lnTo>
                <a:lnTo>
                  <a:pt x="19050" y="61913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35719"/>
                </a:lnTo>
                <a:lnTo>
                  <a:pt x="178593" y="78581"/>
                </a:lnTo>
                <a:lnTo>
                  <a:pt x="223837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FDF3081-C700-BD46-A787-0BFCA2750102}"/>
              </a:ext>
            </a:extLst>
          </p:cNvPr>
          <p:cNvSpPr/>
          <p:nvPr/>
        </p:nvSpPr>
        <p:spPr>
          <a:xfrm>
            <a:off x="5108575" y="2894013"/>
            <a:ext cx="465138" cy="3109912"/>
          </a:xfrm>
          <a:custGeom>
            <a:avLst/>
            <a:gdLst>
              <a:gd name="connsiteX0" fmla="*/ 218661 w 465151"/>
              <a:gd name="connsiteY0" fmla="*/ 902473 h 3108960"/>
              <a:gd name="connsiteX1" fmla="*/ 218661 w 465151"/>
              <a:gd name="connsiteY1" fmla="*/ 636104 h 3108960"/>
              <a:gd name="connsiteX2" fmla="*/ 218661 w 465151"/>
              <a:gd name="connsiteY2" fmla="*/ 500932 h 3108960"/>
              <a:gd name="connsiteX3" fmla="*/ 214685 w 465151"/>
              <a:gd name="connsiteY3" fmla="*/ 417443 h 3108960"/>
              <a:gd name="connsiteX4" fmla="*/ 210710 w 465151"/>
              <a:gd name="connsiteY4" fmla="*/ 361784 h 3108960"/>
              <a:gd name="connsiteX5" fmla="*/ 186856 w 465151"/>
              <a:gd name="connsiteY5" fmla="*/ 290222 h 3108960"/>
              <a:gd name="connsiteX6" fmla="*/ 166977 w 465151"/>
              <a:gd name="connsiteY6" fmla="*/ 250466 h 3108960"/>
              <a:gd name="connsiteX7" fmla="*/ 123245 w 465151"/>
              <a:gd name="connsiteY7" fmla="*/ 182880 h 3108960"/>
              <a:gd name="connsiteX8" fmla="*/ 75537 w 465151"/>
              <a:gd name="connsiteY8" fmla="*/ 131196 h 3108960"/>
              <a:gd name="connsiteX9" fmla="*/ 43732 w 465151"/>
              <a:gd name="connsiteY9" fmla="*/ 111318 h 3108960"/>
              <a:gd name="connsiteX10" fmla="*/ 15903 w 465151"/>
              <a:gd name="connsiteY10" fmla="*/ 91440 h 3108960"/>
              <a:gd name="connsiteX11" fmla="*/ 0 w 465151"/>
              <a:gd name="connsiteY11" fmla="*/ 59635 h 3108960"/>
              <a:gd name="connsiteX12" fmla="*/ 3976 w 465151"/>
              <a:gd name="connsiteY12" fmla="*/ 23854 h 3108960"/>
              <a:gd name="connsiteX13" fmla="*/ 11927 w 465151"/>
              <a:gd name="connsiteY13" fmla="*/ 7951 h 3108960"/>
              <a:gd name="connsiteX14" fmla="*/ 31805 w 465151"/>
              <a:gd name="connsiteY14" fmla="*/ 0 h 3108960"/>
              <a:gd name="connsiteX15" fmla="*/ 51684 w 465151"/>
              <a:gd name="connsiteY15" fmla="*/ 0 h 3108960"/>
              <a:gd name="connsiteX16" fmla="*/ 143124 w 465151"/>
              <a:gd name="connsiteY16" fmla="*/ 15902 h 3108960"/>
              <a:gd name="connsiteX17" fmla="*/ 226612 w 465151"/>
              <a:gd name="connsiteY17" fmla="*/ 39756 h 3108960"/>
              <a:gd name="connsiteX18" fmla="*/ 258417 w 465151"/>
              <a:gd name="connsiteY18" fmla="*/ 55659 h 3108960"/>
              <a:gd name="connsiteX19" fmla="*/ 310101 w 465151"/>
              <a:gd name="connsiteY19" fmla="*/ 91440 h 3108960"/>
              <a:gd name="connsiteX20" fmla="*/ 381663 w 465151"/>
              <a:gd name="connsiteY20" fmla="*/ 143123 h 3108960"/>
              <a:gd name="connsiteX21" fmla="*/ 449249 w 465151"/>
              <a:gd name="connsiteY21" fmla="*/ 290222 h 3108960"/>
              <a:gd name="connsiteX22" fmla="*/ 465151 w 465151"/>
              <a:gd name="connsiteY22" fmla="*/ 333955 h 3108960"/>
              <a:gd name="connsiteX23" fmla="*/ 461176 w 465151"/>
              <a:gd name="connsiteY23" fmla="*/ 632128 h 3108960"/>
              <a:gd name="connsiteX24" fmla="*/ 457200 w 465151"/>
              <a:gd name="connsiteY24" fmla="*/ 1021742 h 3108960"/>
              <a:gd name="connsiteX25" fmla="*/ 453224 w 465151"/>
              <a:gd name="connsiteY25" fmla="*/ 1490869 h 3108960"/>
              <a:gd name="connsiteX26" fmla="*/ 449249 w 465151"/>
              <a:gd name="connsiteY26" fmla="*/ 1836751 h 3108960"/>
              <a:gd name="connsiteX27" fmla="*/ 445273 w 465151"/>
              <a:gd name="connsiteY27" fmla="*/ 2262146 h 3108960"/>
              <a:gd name="connsiteX28" fmla="*/ 441297 w 465151"/>
              <a:gd name="connsiteY28" fmla="*/ 2500685 h 3108960"/>
              <a:gd name="connsiteX29" fmla="*/ 441297 w 465151"/>
              <a:gd name="connsiteY29" fmla="*/ 2612003 h 3108960"/>
              <a:gd name="connsiteX30" fmla="*/ 441297 w 465151"/>
              <a:gd name="connsiteY30" fmla="*/ 2707419 h 3108960"/>
              <a:gd name="connsiteX31" fmla="*/ 429370 w 465151"/>
              <a:gd name="connsiteY31" fmla="*/ 2830664 h 3108960"/>
              <a:gd name="connsiteX32" fmla="*/ 413468 w 465151"/>
              <a:gd name="connsiteY32" fmla="*/ 2945958 h 3108960"/>
              <a:gd name="connsiteX33" fmla="*/ 385638 w 465151"/>
              <a:gd name="connsiteY33" fmla="*/ 3057276 h 3108960"/>
              <a:gd name="connsiteX34" fmla="*/ 361784 w 465151"/>
              <a:gd name="connsiteY34" fmla="*/ 3097033 h 3108960"/>
              <a:gd name="connsiteX35" fmla="*/ 329979 w 465151"/>
              <a:gd name="connsiteY35" fmla="*/ 3108960 h 3108960"/>
              <a:gd name="connsiteX36" fmla="*/ 306125 w 465151"/>
              <a:gd name="connsiteY36" fmla="*/ 3097033 h 3108960"/>
              <a:gd name="connsiteX37" fmla="*/ 282271 w 465151"/>
              <a:gd name="connsiteY37" fmla="*/ 3065228 h 3108960"/>
              <a:gd name="connsiteX38" fmla="*/ 262393 w 465151"/>
              <a:gd name="connsiteY38" fmla="*/ 3001617 h 3108960"/>
              <a:gd name="connsiteX39" fmla="*/ 246490 w 465151"/>
              <a:gd name="connsiteY39" fmla="*/ 2874396 h 3108960"/>
              <a:gd name="connsiteX40" fmla="*/ 234564 w 465151"/>
              <a:gd name="connsiteY40" fmla="*/ 2659711 h 3108960"/>
              <a:gd name="connsiteX41" fmla="*/ 238539 w 465151"/>
              <a:gd name="connsiteY41" fmla="*/ 2460928 h 3108960"/>
              <a:gd name="connsiteX42" fmla="*/ 230588 w 465151"/>
              <a:gd name="connsiteY42" fmla="*/ 2095168 h 3108960"/>
              <a:gd name="connsiteX43" fmla="*/ 230588 w 465151"/>
              <a:gd name="connsiteY43" fmla="*/ 1749287 h 3108960"/>
              <a:gd name="connsiteX44" fmla="*/ 218661 w 465151"/>
              <a:gd name="connsiteY44" fmla="*/ 902473 h 310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65151" h="3108960">
                <a:moveTo>
                  <a:pt x="218661" y="902473"/>
                </a:moveTo>
                <a:lnTo>
                  <a:pt x="218661" y="636104"/>
                </a:lnTo>
                <a:lnTo>
                  <a:pt x="218661" y="500932"/>
                </a:lnTo>
                <a:lnTo>
                  <a:pt x="214685" y="417443"/>
                </a:lnTo>
                <a:lnTo>
                  <a:pt x="210710" y="361784"/>
                </a:lnTo>
                <a:lnTo>
                  <a:pt x="186856" y="290222"/>
                </a:lnTo>
                <a:lnTo>
                  <a:pt x="166977" y="250466"/>
                </a:lnTo>
                <a:lnTo>
                  <a:pt x="123245" y="182880"/>
                </a:lnTo>
                <a:lnTo>
                  <a:pt x="75537" y="131196"/>
                </a:lnTo>
                <a:lnTo>
                  <a:pt x="43732" y="111318"/>
                </a:lnTo>
                <a:lnTo>
                  <a:pt x="15903" y="91440"/>
                </a:lnTo>
                <a:lnTo>
                  <a:pt x="0" y="59635"/>
                </a:lnTo>
                <a:lnTo>
                  <a:pt x="3976" y="23854"/>
                </a:lnTo>
                <a:lnTo>
                  <a:pt x="11927" y="7951"/>
                </a:lnTo>
                <a:lnTo>
                  <a:pt x="31805" y="0"/>
                </a:lnTo>
                <a:lnTo>
                  <a:pt x="51684" y="0"/>
                </a:lnTo>
                <a:lnTo>
                  <a:pt x="143124" y="15902"/>
                </a:lnTo>
                <a:lnTo>
                  <a:pt x="226612" y="39756"/>
                </a:lnTo>
                <a:lnTo>
                  <a:pt x="258417" y="55659"/>
                </a:lnTo>
                <a:lnTo>
                  <a:pt x="310101" y="91440"/>
                </a:lnTo>
                <a:lnTo>
                  <a:pt x="381663" y="143123"/>
                </a:lnTo>
                <a:lnTo>
                  <a:pt x="449249" y="290222"/>
                </a:lnTo>
                <a:lnTo>
                  <a:pt x="465151" y="333955"/>
                </a:lnTo>
                <a:lnTo>
                  <a:pt x="461176" y="632128"/>
                </a:lnTo>
                <a:cubicBezTo>
                  <a:pt x="459851" y="761999"/>
                  <a:pt x="458525" y="891871"/>
                  <a:pt x="457200" y="1021742"/>
                </a:cubicBezTo>
                <a:cubicBezTo>
                  <a:pt x="455875" y="1178118"/>
                  <a:pt x="454549" y="1334493"/>
                  <a:pt x="453224" y="1490869"/>
                </a:cubicBezTo>
                <a:lnTo>
                  <a:pt x="449249" y="1836751"/>
                </a:lnTo>
                <a:cubicBezTo>
                  <a:pt x="447924" y="1978549"/>
                  <a:pt x="446598" y="2120348"/>
                  <a:pt x="445273" y="2262146"/>
                </a:cubicBezTo>
                <a:cubicBezTo>
                  <a:pt x="443948" y="2341659"/>
                  <a:pt x="442622" y="2421172"/>
                  <a:pt x="441297" y="2500685"/>
                </a:cubicBezTo>
                <a:lnTo>
                  <a:pt x="441297" y="2612003"/>
                </a:lnTo>
                <a:lnTo>
                  <a:pt x="441297" y="2707419"/>
                </a:lnTo>
                <a:lnTo>
                  <a:pt x="429370" y="2830664"/>
                </a:lnTo>
                <a:lnTo>
                  <a:pt x="413468" y="2945958"/>
                </a:lnTo>
                <a:lnTo>
                  <a:pt x="385638" y="3057276"/>
                </a:lnTo>
                <a:lnTo>
                  <a:pt x="361784" y="3097033"/>
                </a:lnTo>
                <a:lnTo>
                  <a:pt x="329979" y="3108960"/>
                </a:lnTo>
                <a:lnTo>
                  <a:pt x="306125" y="3097033"/>
                </a:lnTo>
                <a:lnTo>
                  <a:pt x="282271" y="3065228"/>
                </a:lnTo>
                <a:lnTo>
                  <a:pt x="262393" y="3001617"/>
                </a:lnTo>
                <a:lnTo>
                  <a:pt x="246490" y="2874396"/>
                </a:lnTo>
                <a:lnTo>
                  <a:pt x="234564" y="2659711"/>
                </a:lnTo>
                <a:lnTo>
                  <a:pt x="238539" y="2460928"/>
                </a:lnTo>
                <a:lnTo>
                  <a:pt x="230588" y="2095168"/>
                </a:lnTo>
                <a:lnTo>
                  <a:pt x="230588" y="1749287"/>
                </a:lnTo>
                <a:lnTo>
                  <a:pt x="218661" y="9024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A88DD1-9F65-4F45-AF9B-5AD591694C50}"/>
              </a:ext>
            </a:extLst>
          </p:cNvPr>
          <p:cNvGrpSpPr/>
          <p:nvPr/>
        </p:nvGrpSpPr>
        <p:grpSpPr>
          <a:xfrm>
            <a:off x="2855913" y="1427347"/>
            <a:ext cx="4044950" cy="4564062"/>
            <a:chOff x="3008313" y="1592263"/>
            <a:chExt cx="4044950" cy="4564062"/>
          </a:xfrm>
        </p:grpSpPr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72A63C96-89CA-4AC5-AB90-44A05231D7C5}"/>
                </a:ext>
              </a:extLst>
            </p:cNvPr>
            <p:cNvSpPr/>
            <p:nvPr/>
          </p:nvSpPr>
          <p:spPr>
            <a:xfrm>
              <a:off x="3008313" y="16367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8562157-212D-4E04-A4C1-1B0BCC7D57E9}"/>
                </a:ext>
              </a:extLst>
            </p:cNvPr>
            <p:cNvSpPr/>
            <p:nvPr/>
          </p:nvSpPr>
          <p:spPr>
            <a:xfrm>
              <a:off x="4881563" y="15922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FBB0C365-0CAD-4767-B257-438FE63ADE0E}"/>
                </a:ext>
              </a:extLst>
            </p:cNvPr>
            <p:cNvSpPr/>
            <p:nvPr/>
          </p:nvSpPr>
          <p:spPr>
            <a:xfrm>
              <a:off x="3589338" y="19986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CA9BAE0A-ABE4-4C07-94DE-52A778DB2211}"/>
                </a:ext>
              </a:extLst>
            </p:cNvPr>
            <p:cNvSpPr/>
            <p:nvPr/>
          </p:nvSpPr>
          <p:spPr>
            <a:xfrm>
              <a:off x="4027488" y="23225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DFC32D-D67F-4F7D-B0DE-DE7158E4AEDF}"/>
                </a:ext>
              </a:extLst>
            </p:cNvPr>
            <p:cNvSpPr/>
            <p:nvPr/>
          </p:nvSpPr>
          <p:spPr>
            <a:xfrm>
              <a:off x="5481638" y="19050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6A24133-A426-4767-B162-9E6A4B81F335}"/>
                </a:ext>
              </a:extLst>
            </p:cNvPr>
            <p:cNvSpPr/>
            <p:nvPr/>
          </p:nvSpPr>
          <p:spPr>
            <a:xfrm>
              <a:off x="5688013" y="22098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71B376D4-00F1-4BAD-8F76-D3E91EB55180}"/>
                </a:ext>
              </a:extLst>
            </p:cNvPr>
            <p:cNvSpPr/>
            <p:nvPr/>
          </p:nvSpPr>
          <p:spPr>
            <a:xfrm>
              <a:off x="3554413" y="29130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7CA4E274-9BB8-43A0-8BA4-A105F0061000}"/>
                </a:ext>
              </a:extLst>
            </p:cNvPr>
            <p:cNvSpPr/>
            <p:nvPr/>
          </p:nvSpPr>
          <p:spPr>
            <a:xfrm>
              <a:off x="3595688" y="35290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A677989-4D4E-4359-8DAF-C11E5CF8C93D}"/>
                </a:ext>
              </a:extLst>
            </p:cNvPr>
            <p:cNvSpPr/>
            <p:nvPr/>
          </p:nvSpPr>
          <p:spPr>
            <a:xfrm>
              <a:off x="3562350" y="41163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0324D6F-3965-4733-8DBE-D24A73C63848}"/>
                </a:ext>
              </a:extLst>
            </p:cNvPr>
            <p:cNvSpPr/>
            <p:nvPr/>
          </p:nvSpPr>
          <p:spPr>
            <a:xfrm>
              <a:off x="3313113" y="30114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A406562-6C5B-47F9-9468-1D7A69FD8761}"/>
                </a:ext>
              </a:extLst>
            </p:cNvPr>
            <p:cNvSpPr/>
            <p:nvPr/>
          </p:nvSpPr>
          <p:spPr>
            <a:xfrm>
              <a:off x="3505200" y="48021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5651A282-36BA-4AE8-9E8F-F89BF971316A}"/>
                </a:ext>
              </a:extLst>
            </p:cNvPr>
            <p:cNvSpPr/>
            <p:nvPr/>
          </p:nvSpPr>
          <p:spPr>
            <a:xfrm>
              <a:off x="4459288" y="44846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73932045-4D03-4282-B6DF-B257B19545DC}"/>
                </a:ext>
              </a:extLst>
            </p:cNvPr>
            <p:cNvSpPr/>
            <p:nvPr/>
          </p:nvSpPr>
          <p:spPr>
            <a:xfrm>
              <a:off x="5541963" y="29352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8A1784C0-A7AD-4ACD-B761-3C3F390635EF}"/>
                </a:ext>
              </a:extLst>
            </p:cNvPr>
            <p:cNvSpPr/>
            <p:nvPr/>
          </p:nvSpPr>
          <p:spPr>
            <a:xfrm>
              <a:off x="6288088" y="31638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0762D852-65B8-4480-8064-252E58CED0BD}"/>
                </a:ext>
              </a:extLst>
            </p:cNvPr>
            <p:cNvSpPr/>
            <p:nvPr/>
          </p:nvSpPr>
          <p:spPr>
            <a:xfrm>
              <a:off x="5929313" y="45053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781932FF-D64C-4341-B7BB-BEC78D1F275F}"/>
                </a:ext>
              </a:extLst>
            </p:cNvPr>
            <p:cNvSpPr/>
            <p:nvPr/>
          </p:nvSpPr>
          <p:spPr>
            <a:xfrm>
              <a:off x="5260975" y="30464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FEE6627A-8329-448E-A94D-A059B89C5028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AD582D8F-9816-4FD8-99F9-D9455977F29E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5C6424A7-3EA6-44E0-9E9D-65F18724A234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0E71936F-9DD4-4520-9E1F-CCACE1754BC5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">
              <a:extLst>
                <a:ext uri="{FF2B5EF4-FFF2-40B4-BE49-F238E27FC236}">
                  <a16:creationId xmlns:a16="http://schemas.microsoft.com/office/drawing/2014/main" id="{41AC595E-113B-459B-96DE-D3C83EE2A792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C75BD76C-28D7-4163-8690-4B3C5C7E9BBF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1">
              <a:extLst>
                <a:ext uri="{FF2B5EF4-FFF2-40B4-BE49-F238E27FC236}">
                  <a16:creationId xmlns:a16="http://schemas.microsoft.com/office/drawing/2014/main" id="{9395A752-6523-4596-A2FA-A0B027B6D26E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E91CE5B8-383D-4842-BAFF-6F809631723D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5999E2C6-F677-4241-908E-977623D20AD6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4A623913-47B0-4086-AB7E-256C79368B40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46B5BCBC-F3EA-422F-9F0B-10E9896DC85C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E75F18ED-8984-43D0-A809-B25B2A3570BF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8F6B4F21-3896-479B-B50D-E951928D0626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98E67BC5-527F-4E5F-86C7-1B8CB4BAF64E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F782851C-EE8C-4FCD-B038-9C0383F48B2F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29B7A41B-6BDB-4DAA-94F5-F091CEF43836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9A340BD4-4A4E-45F7-ABED-EA00ABFAF95D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2339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D48A2D9-262F-1742-8242-E633591A5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1AD0850-FF33-47CB-9439-B5AE079E841B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A6FB7A3-F696-0E4E-868A-CB98AE1CF8A8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9C750A-AFA7-5C47-81D5-7DF31AE7BD81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E6A62C0-1249-BF45-B814-9B8EEBDB084E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82308BB-3838-D049-92D2-78F0B3C901D7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104DE9D-E2D7-F54E-A475-582DED908613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020B36E-818D-844E-A6E2-A921E7F01AA5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CDDF572-574B-D440-8450-8C375D4C575F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149C44-C5F2-4247-9DFE-6E5C6CCD1A9C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80F0A7-8621-9D4D-A25A-2174F3DDA1C1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AF901F2-B366-D945-B2FC-E044DACF1915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6180C42-2D26-314F-859D-FE63173E3A6C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3C0EE5F-C7DC-A549-BBD1-AC2E7D3CF758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EAE610B4-5198-7440-B3EF-33436E8A0082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EFD1CFE-DBE5-4F43-A333-4E694FFAF064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CAD4B43-C61B-C548-AB66-98D65CDDDEDA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A84D5E7-8C19-E143-ACD8-D5787F52A03E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82588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学級新聞を作ろう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給 栄 養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279848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F93EDB-1DCC-CA47-8218-14D623A5D936}"/>
              </a:ext>
            </a:extLst>
          </p:cNvPr>
          <p:cNvSpPr/>
          <p:nvPr/>
        </p:nvSpPr>
        <p:spPr>
          <a:xfrm>
            <a:off x="4505325" y="1373188"/>
            <a:ext cx="639763" cy="831850"/>
          </a:xfrm>
          <a:custGeom>
            <a:avLst/>
            <a:gdLst>
              <a:gd name="connsiteX0" fmla="*/ 269081 w 640556"/>
              <a:gd name="connsiteY0" fmla="*/ 521494 h 831057"/>
              <a:gd name="connsiteX1" fmla="*/ 259556 w 640556"/>
              <a:gd name="connsiteY1" fmla="*/ 345282 h 831057"/>
              <a:gd name="connsiteX2" fmla="*/ 254794 w 640556"/>
              <a:gd name="connsiteY2" fmla="*/ 290513 h 831057"/>
              <a:gd name="connsiteX3" fmla="*/ 242888 w 640556"/>
              <a:gd name="connsiteY3" fmla="*/ 245269 h 831057"/>
              <a:gd name="connsiteX4" fmla="*/ 230981 w 640556"/>
              <a:gd name="connsiteY4" fmla="*/ 223838 h 831057"/>
              <a:gd name="connsiteX5" fmla="*/ 204788 w 640556"/>
              <a:gd name="connsiteY5" fmla="*/ 190500 h 831057"/>
              <a:gd name="connsiteX6" fmla="*/ 183356 w 640556"/>
              <a:gd name="connsiteY6" fmla="*/ 171450 h 831057"/>
              <a:gd name="connsiteX7" fmla="*/ 166688 w 640556"/>
              <a:gd name="connsiteY7" fmla="*/ 157163 h 831057"/>
              <a:gd name="connsiteX8" fmla="*/ 138113 w 640556"/>
              <a:gd name="connsiteY8" fmla="*/ 140494 h 831057"/>
              <a:gd name="connsiteX9" fmla="*/ 90488 w 640556"/>
              <a:gd name="connsiteY9" fmla="*/ 116682 h 831057"/>
              <a:gd name="connsiteX10" fmla="*/ 40481 w 640556"/>
              <a:gd name="connsiteY10" fmla="*/ 97632 h 831057"/>
              <a:gd name="connsiteX11" fmla="*/ 26194 w 640556"/>
              <a:gd name="connsiteY11" fmla="*/ 88107 h 831057"/>
              <a:gd name="connsiteX12" fmla="*/ 9525 w 640556"/>
              <a:gd name="connsiteY12" fmla="*/ 66675 h 831057"/>
              <a:gd name="connsiteX13" fmla="*/ 0 w 640556"/>
              <a:gd name="connsiteY13" fmla="*/ 42863 h 831057"/>
              <a:gd name="connsiteX14" fmla="*/ 2381 w 640556"/>
              <a:gd name="connsiteY14" fmla="*/ 26194 h 831057"/>
              <a:gd name="connsiteX15" fmla="*/ 9525 w 640556"/>
              <a:gd name="connsiteY15" fmla="*/ 14288 h 831057"/>
              <a:gd name="connsiteX16" fmla="*/ 26194 w 640556"/>
              <a:gd name="connsiteY16" fmla="*/ 4763 h 831057"/>
              <a:gd name="connsiteX17" fmla="*/ 57150 w 640556"/>
              <a:gd name="connsiteY17" fmla="*/ 0 h 831057"/>
              <a:gd name="connsiteX18" fmla="*/ 133350 w 640556"/>
              <a:gd name="connsiteY18" fmla="*/ 0 h 831057"/>
              <a:gd name="connsiteX19" fmla="*/ 197644 w 640556"/>
              <a:gd name="connsiteY19" fmla="*/ 4763 h 831057"/>
              <a:gd name="connsiteX20" fmla="*/ 285750 w 640556"/>
              <a:gd name="connsiteY20" fmla="*/ 19050 h 831057"/>
              <a:gd name="connsiteX21" fmla="*/ 359569 w 640556"/>
              <a:gd name="connsiteY21" fmla="*/ 35719 h 831057"/>
              <a:gd name="connsiteX22" fmla="*/ 423863 w 640556"/>
              <a:gd name="connsiteY22" fmla="*/ 52388 h 831057"/>
              <a:gd name="connsiteX23" fmla="*/ 478631 w 640556"/>
              <a:gd name="connsiteY23" fmla="*/ 69057 h 831057"/>
              <a:gd name="connsiteX24" fmla="*/ 526256 w 640556"/>
              <a:gd name="connsiteY24" fmla="*/ 92869 h 831057"/>
              <a:gd name="connsiteX25" fmla="*/ 573881 w 640556"/>
              <a:gd name="connsiteY25" fmla="*/ 121444 h 831057"/>
              <a:gd name="connsiteX26" fmla="*/ 597694 w 640556"/>
              <a:gd name="connsiteY26" fmla="*/ 140494 h 831057"/>
              <a:gd name="connsiteX27" fmla="*/ 623888 w 640556"/>
              <a:gd name="connsiteY27" fmla="*/ 173832 h 831057"/>
              <a:gd name="connsiteX28" fmla="*/ 635794 w 640556"/>
              <a:gd name="connsiteY28" fmla="*/ 197644 h 831057"/>
              <a:gd name="connsiteX29" fmla="*/ 640556 w 640556"/>
              <a:gd name="connsiteY29" fmla="*/ 235744 h 831057"/>
              <a:gd name="connsiteX30" fmla="*/ 638175 w 640556"/>
              <a:gd name="connsiteY30" fmla="*/ 269082 h 831057"/>
              <a:gd name="connsiteX31" fmla="*/ 621506 w 640556"/>
              <a:gd name="connsiteY31" fmla="*/ 304800 h 831057"/>
              <a:gd name="connsiteX32" fmla="*/ 597694 w 640556"/>
              <a:gd name="connsiteY32" fmla="*/ 333375 h 831057"/>
              <a:gd name="connsiteX33" fmla="*/ 573881 w 640556"/>
              <a:gd name="connsiteY33" fmla="*/ 361950 h 831057"/>
              <a:gd name="connsiteX34" fmla="*/ 559594 w 640556"/>
              <a:gd name="connsiteY34" fmla="*/ 397669 h 831057"/>
              <a:gd name="connsiteX35" fmla="*/ 552450 w 640556"/>
              <a:gd name="connsiteY35" fmla="*/ 457200 h 831057"/>
              <a:gd name="connsiteX36" fmla="*/ 550069 w 640556"/>
              <a:gd name="connsiteY36" fmla="*/ 552450 h 831057"/>
              <a:gd name="connsiteX37" fmla="*/ 545306 w 640556"/>
              <a:gd name="connsiteY37" fmla="*/ 616744 h 831057"/>
              <a:gd name="connsiteX38" fmla="*/ 526256 w 640556"/>
              <a:gd name="connsiteY38" fmla="*/ 790575 h 831057"/>
              <a:gd name="connsiteX39" fmla="*/ 288131 w 640556"/>
              <a:gd name="connsiteY39" fmla="*/ 831057 h 831057"/>
              <a:gd name="connsiteX40" fmla="*/ 269081 w 640556"/>
              <a:gd name="connsiteY40" fmla="*/ 52149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831057">
                <a:moveTo>
                  <a:pt x="269081" y="521494"/>
                </a:moveTo>
                <a:lnTo>
                  <a:pt x="259556" y="345282"/>
                </a:lnTo>
                <a:lnTo>
                  <a:pt x="254794" y="290513"/>
                </a:lnTo>
                <a:lnTo>
                  <a:pt x="242888" y="245269"/>
                </a:lnTo>
                <a:lnTo>
                  <a:pt x="230981" y="223838"/>
                </a:lnTo>
                <a:lnTo>
                  <a:pt x="204788" y="190500"/>
                </a:lnTo>
                <a:lnTo>
                  <a:pt x="183356" y="171450"/>
                </a:lnTo>
                <a:lnTo>
                  <a:pt x="166688" y="157163"/>
                </a:lnTo>
                <a:lnTo>
                  <a:pt x="138113" y="140494"/>
                </a:lnTo>
                <a:lnTo>
                  <a:pt x="90488" y="116682"/>
                </a:lnTo>
                <a:lnTo>
                  <a:pt x="40481" y="97632"/>
                </a:lnTo>
                <a:lnTo>
                  <a:pt x="26194" y="88107"/>
                </a:lnTo>
                <a:lnTo>
                  <a:pt x="9525" y="66675"/>
                </a:lnTo>
                <a:lnTo>
                  <a:pt x="0" y="42863"/>
                </a:lnTo>
                <a:lnTo>
                  <a:pt x="2381" y="26194"/>
                </a:lnTo>
                <a:lnTo>
                  <a:pt x="9525" y="14288"/>
                </a:lnTo>
                <a:lnTo>
                  <a:pt x="26194" y="4763"/>
                </a:lnTo>
                <a:lnTo>
                  <a:pt x="57150" y="0"/>
                </a:lnTo>
                <a:lnTo>
                  <a:pt x="133350" y="0"/>
                </a:lnTo>
                <a:lnTo>
                  <a:pt x="197644" y="4763"/>
                </a:lnTo>
                <a:lnTo>
                  <a:pt x="285750" y="19050"/>
                </a:lnTo>
                <a:lnTo>
                  <a:pt x="359569" y="35719"/>
                </a:lnTo>
                <a:lnTo>
                  <a:pt x="423863" y="52388"/>
                </a:lnTo>
                <a:lnTo>
                  <a:pt x="478631" y="69057"/>
                </a:lnTo>
                <a:lnTo>
                  <a:pt x="526256" y="92869"/>
                </a:lnTo>
                <a:lnTo>
                  <a:pt x="573881" y="121444"/>
                </a:lnTo>
                <a:lnTo>
                  <a:pt x="597694" y="140494"/>
                </a:lnTo>
                <a:lnTo>
                  <a:pt x="623888" y="173832"/>
                </a:lnTo>
                <a:lnTo>
                  <a:pt x="635794" y="197644"/>
                </a:lnTo>
                <a:lnTo>
                  <a:pt x="640556" y="235744"/>
                </a:lnTo>
                <a:lnTo>
                  <a:pt x="638175" y="269082"/>
                </a:lnTo>
                <a:lnTo>
                  <a:pt x="621506" y="304800"/>
                </a:lnTo>
                <a:lnTo>
                  <a:pt x="597694" y="333375"/>
                </a:lnTo>
                <a:lnTo>
                  <a:pt x="573881" y="361950"/>
                </a:lnTo>
                <a:lnTo>
                  <a:pt x="559594" y="397669"/>
                </a:lnTo>
                <a:cubicBezTo>
                  <a:pt x="552245" y="454012"/>
                  <a:pt x="552450" y="434027"/>
                  <a:pt x="552450" y="457200"/>
                </a:cubicBezTo>
                <a:cubicBezTo>
                  <a:pt x="551636" y="488949"/>
                  <a:pt x="550069" y="520690"/>
                  <a:pt x="550069" y="552450"/>
                </a:cubicBezTo>
                <a:lnTo>
                  <a:pt x="545306" y="616744"/>
                </a:lnTo>
                <a:lnTo>
                  <a:pt x="526256" y="790575"/>
                </a:lnTo>
                <a:lnTo>
                  <a:pt x="288131" y="831057"/>
                </a:lnTo>
                <a:lnTo>
                  <a:pt x="269081" y="521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EC1925-DA16-484F-99FE-5CDAE9D5D6A1}"/>
              </a:ext>
            </a:extLst>
          </p:cNvPr>
          <p:cNvSpPr/>
          <p:nvPr/>
        </p:nvSpPr>
        <p:spPr>
          <a:xfrm>
            <a:off x="2824163" y="1957388"/>
            <a:ext cx="514350" cy="1162050"/>
          </a:xfrm>
          <a:custGeom>
            <a:avLst/>
            <a:gdLst>
              <a:gd name="connsiteX0" fmla="*/ 411956 w 514350"/>
              <a:gd name="connsiteY0" fmla="*/ 766762 h 1162050"/>
              <a:gd name="connsiteX1" fmla="*/ 345281 w 514350"/>
              <a:gd name="connsiteY1" fmla="*/ 952500 h 1162050"/>
              <a:gd name="connsiteX2" fmla="*/ 307181 w 514350"/>
              <a:gd name="connsiteY2" fmla="*/ 1057275 h 1162050"/>
              <a:gd name="connsiteX3" fmla="*/ 276225 w 514350"/>
              <a:gd name="connsiteY3" fmla="*/ 1100137 h 1162050"/>
              <a:gd name="connsiteX4" fmla="*/ 240506 w 514350"/>
              <a:gd name="connsiteY4" fmla="*/ 1131093 h 1162050"/>
              <a:gd name="connsiteX5" fmla="*/ 197643 w 514350"/>
              <a:gd name="connsiteY5" fmla="*/ 1152525 h 1162050"/>
              <a:gd name="connsiteX6" fmla="*/ 169068 w 514350"/>
              <a:gd name="connsiteY6" fmla="*/ 1159668 h 1162050"/>
              <a:gd name="connsiteX7" fmla="*/ 140493 w 514350"/>
              <a:gd name="connsiteY7" fmla="*/ 1162050 h 1162050"/>
              <a:gd name="connsiteX8" fmla="*/ 104775 w 514350"/>
              <a:gd name="connsiteY8" fmla="*/ 1157287 h 1162050"/>
              <a:gd name="connsiteX9" fmla="*/ 78581 w 514350"/>
              <a:gd name="connsiteY9" fmla="*/ 1145381 h 1162050"/>
              <a:gd name="connsiteX10" fmla="*/ 54768 w 514350"/>
              <a:gd name="connsiteY10" fmla="*/ 1126331 h 1162050"/>
              <a:gd name="connsiteX11" fmla="*/ 35718 w 514350"/>
              <a:gd name="connsiteY11" fmla="*/ 1095375 h 1162050"/>
              <a:gd name="connsiteX12" fmla="*/ 19050 w 514350"/>
              <a:gd name="connsiteY12" fmla="*/ 1040606 h 1162050"/>
              <a:gd name="connsiteX13" fmla="*/ 7143 w 514350"/>
              <a:gd name="connsiteY13" fmla="*/ 976312 h 1162050"/>
              <a:gd name="connsiteX14" fmla="*/ 0 w 514350"/>
              <a:gd name="connsiteY14" fmla="*/ 921543 h 1162050"/>
              <a:gd name="connsiteX15" fmla="*/ 0 w 514350"/>
              <a:gd name="connsiteY15" fmla="*/ 859631 h 1162050"/>
              <a:gd name="connsiteX16" fmla="*/ 14287 w 514350"/>
              <a:gd name="connsiteY16" fmla="*/ 823912 h 1162050"/>
              <a:gd name="connsiteX17" fmla="*/ 61912 w 514350"/>
              <a:gd name="connsiteY17" fmla="*/ 747712 h 1162050"/>
              <a:gd name="connsiteX18" fmla="*/ 135731 w 514350"/>
              <a:gd name="connsiteY18" fmla="*/ 647700 h 1162050"/>
              <a:gd name="connsiteX19" fmla="*/ 190500 w 514350"/>
              <a:gd name="connsiteY19" fmla="*/ 566737 h 1162050"/>
              <a:gd name="connsiteX20" fmla="*/ 230981 w 514350"/>
              <a:gd name="connsiteY20" fmla="*/ 495300 h 1162050"/>
              <a:gd name="connsiteX21" fmla="*/ 264318 w 514350"/>
              <a:gd name="connsiteY21" fmla="*/ 431006 h 1162050"/>
              <a:gd name="connsiteX22" fmla="*/ 283368 w 514350"/>
              <a:gd name="connsiteY22" fmla="*/ 359568 h 1162050"/>
              <a:gd name="connsiteX23" fmla="*/ 292893 w 514350"/>
              <a:gd name="connsiteY23" fmla="*/ 297656 h 1162050"/>
              <a:gd name="connsiteX24" fmla="*/ 285750 w 514350"/>
              <a:gd name="connsiteY24" fmla="*/ 188118 h 1162050"/>
              <a:gd name="connsiteX25" fmla="*/ 276225 w 514350"/>
              <a:gd name="connsiteY25" fmla="*/ 107156 h 1162050"/>
              <a:gd name="connsiteX26" fmla="*/ 269081 w 514350"/>
              <a:gd name="connsiteY26" fmla="*/ 66675 h 1162050"/>
              <a:gd name="connsiteX27" fmla="*/ 261937 w 514350"/>
              <a:gd name="connsiteY27" fmla="*/ 45243 h 1162050"/>
              <a:gd name="connsiteX28" fmla="*/ 254793 w 514350"/>
              <a:gd name="connsiteY28" fmla="*/ 21431 h 1162050"/>
              <a:gd name="connsiteX29" fmla="*/ 257175 w 514350"/>
              <a:gd name="connsiteY29" fmla="*/ 4762 h 1162050"/>
              <a:gd name="connsiteX30" fmla="*/ 269081 w 514350"/>
              <a:gd name="connsiteY30" fmla="*/ 0 h 1162050"/>
              <a:gd name="connsiteX31" fmla="*/ 295275 w 514350"/>
              <a:gd name="connsiteY31" fmla="*/ 7143 h 1162050"/>
              <a:gd name="connsiteX32" fmla="*/ 333375 w 514350"/>
              <a:gd name="connsiteY32" fmla="*/ 33337 h 1162050"/>
              <a:gd name="connsiteX33" fmla="*/ 364331 w 514350"/>
              <a:gd name="connsiteY33" fmla="*/ 66675 h 1162050"/>
              <a:gd name="connsiteX34" fmla="*/ 409575 w 514350"/>
              <a:gd name="connsiteY34" fmla="*/ 114300 h 1162050"/>
              <a:gd name="connsiteX35" fmla="*/ 452437 w 514350"/>
              <a:gd name="connsiteY35" fmla="*/ 166687 h 1162050"/>
              <a:gd name="connsiteX36" fmla="*/ 485775 w 514350"/>
              <a:gd name="connsiteY36" fmla="*/ 214312 h 1162050"/>
              <a:gd name="connsiteX37" fmla="*/ 514350 w 514350"/>
              <a:gd name="connsiteY37" fmla="*/ 269081 h 1162050"/>
              <a:gd name="connsiteX38" fmla="*/ 514350 w 514350"/>
              <a:gd name="connsiteY38" fmla="*/ 361950 h 1162050"/>
              <a:gd name="connsiteX39" fmla="*/ 514350 w 514350"/>
              <a:gd name="connsiteY39" fmla="*/ 459581 h 1162050"/>
              <a:gd name="connsiteX40" fmla="*/ 507206 w 514350"/>
              <a:gd name="connsiteY40" fmla="*/ 495300 h 1162050"/>
              <a:gd name="connsiteX41" fmla="*/ 411956 w 514350"/>
              <a:gd name="connsiteY41" fmla="*/ 766762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1162050">
                <a:moveTo>
                  <a:pt x="411956" y="766762"/>
                </a:moveTo>
                <a:lnTo>
                  <a:pt x="345281" y="952500"/>
                </a:lnTo>
                <a:lnTo>
                  <a:pt x="307181" y="1057275"/>
                </a:lnTo>
                <a:lnTo>
                  <a:pt x="276225" y="1100137"/>
                </a:lnTo>
                <a:lnTo>
                  <a:pt x="240506" y="1131093"/>
                </a:lnTo>
                <a:lnTo>
                  <a:pt x="197643" y="1152525"/>
                </a:lnTo>
                <a:lnTo>
                  <a:pt x="169068" y="1159668"/>
                </a:lnTo>
                <a:lnTo>
                  <a:pt x="140493" y="1162050"/>
                </a:lnTo>
                <a:lnTo>
                  <a:pt x="104775" y="1157287"/>
                </a:lnTo>
                <a:lnTo>
                  <a:pt x="78581" y="1145381"/>
                </a:lnTo>
                <a:lnTo>
                  <a:pt x="54768" y="1126331"/>
                </a:lnTo>
                <a:lnTo>
                  <a:pt x="35718" y="1095375"/>
                </a:lnTo>
                <a:lnTo>
                  <a:pt x="19050" y="1040606"/>
                </a:lnTo>
                <a:lnTo>
                  <a:pt x="7143" y="976312"/>
                </a:lnTo>
                <a:lnTo>
                  <a:pt x="0" y="921543"/>
                </a:lnTo>
                <a:lnTo>
                  <a:pt x="0" y="859631"/>
                </a:lnTo>
                <a:lnTo>
                  <a:pt x="14287" y="823912"/>
                </a:lnTo>
                <a:lnTo>
                  <a:pt x="61912" y="747712"/>
                </a:lnTo>
                <a:lnTo>
                  <a:pt x="135731" y="647700"/>
                </a:lnTo>
                <a:lnTo>
                  <a:pt x="190500" y="566737"/>
                </a:lnTo>
                <a:lnTo>
                  <a:pt x="230981" y="495300"/>
                </a:lnTo>
                <a:lnTo>
                  <a:pt x="264318" y="431006"/>
                </a:lnTo>
                <a:lnTo>
                  <a:pt x="283368" y="359568"/>
                </a:lnTo>
                <a:lnTo>
                  <a:pt x="292893" y="297656"/>
                </a:lnTo>
                <a:lnTo>
                  <a:pt x="285750" y="188118"/>
                </a:lnTo>
                <a:lnTo>
                  <a:pt x="276225" y="107156"/>
                </a:lnTo>
                <a:lnTo>
                  <a:pt x="269081" y="66675"/>
                </a:lnTo>
                <a:lnTo>
                  <a:pt x="261937" y="45243"/>
                </a:lnTo>
                <a:lnTo>
                  <a:pt x="254793" y="21431"/>
                </a:lnTo>
                <a:lnTo>
                  <a:pt x="257175" y="4762"/>
                </a:lnTo>
                <a:lnTo>
                  <a:pt x="269081" y="0"/>
                </a:lnTo>
                <a:lnTo>
                  <a:pt x="295275" y="7143"/>
                </a:lnTo>
                <a:lnTo>
                  <a:pt x="333375" y="33337"/>
                </a:lnTo>
                <a:lnTo>
                  <a:pt x="364331" y="66675"/>
                </a:lnTo>
                <a:lnTo>
                  <a:pt x="409575" y="114300"/>
                </a:lnTo>
                <a:lnTo>
                  <a:pt x="452437" y="166687"/>
                </a:lnTo>
                <a:lnTo>
                  <a:pt x="485775" y="214312"/>
                </a:lnTo>
                <a:lnTo>
                  <a:pt x="514350" y="269081"/>
                </a:lnTo>
                <a:lnTo>
                  <a:pt x="514350" y="361950"/>
                </a:lnTo>
                <a:lnTo>
                  <a:pt x="514350" y="459581"/>
                </a:lnTo>
                <a:lnTo>
                  <a:pt x="507206" y="495300"/>
                </a:lnTo>
                <a:lnTo>
                  <a:pt x="411956" y="766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2CC3CB3-FD92-DD4B-85DE-4B9A4ECFF340}"/>
              </a:ext>
            </a:extLst>
          </p:cNvPr>
          <p:cNvSpPr/>
          <p:nvPr/>
        </p:nvSpPr>
        <p:spPr>
          <a:xfrm>
            <a:off x="3668713" y="2643188"/>
            <a:ext cx="2389187" cy="450850"/>
          </a:xfrm>
          <a:custGeom>
            <a:avLst/>
            <a:gdLst>
              <a:gd name="connsiteX0" fmla="*/ 954882 w 2388394"/>
              <a:gd name="connsiteY0" fmla="*/ 371475 h 450056"/>
              <a:gd name="connsiteX1" fmla="*/ 845344 w 2388394"/>
              <a:gd name="connsiteY1" fmla="*/ 388143 h 450056"/>
              <a:gd name="connsiteX2" fmla="*/ 621507 w 2388394"/>
              <a:gd name="connsiteY2" fmla="*/ 419100 h 450056"/>
              <a:gd name="connsiteX3" fmla="*/ 450057 w 2388394"/>
              <a:gd name="connsiteY3" fmla="*/ 450056 h 450056"/>
              <a:gd name="connsiteX4" fmla="*/ 404813 w 2388394"/>
              <a:gd name="connsiteY4" fmla="*/ 447675 h 450056"/>
              <a:gd name="connsiteX5" fmla="*/ 338138 w 2388394"/>
              <a:gd name="connsiteY5" fmla="*/ 433387 h 450056"/>
              <a:gd name="connsiteX6" fmla="*/ 269082 w 2388394"/>
              <a:gd name="connsiteY6" fmla="*/ 411956 h 450056"/>
              <a:gd name="connsiteX7" fmla="*/ 188119 w 2388394"/>
              <a:gd name="connsiteY7" fmla="*/ 378618 h 450056"/>
              <a:gd name="connsiteX8" fmla="*/ 142875 w 2388394"/>
              <a:gd name="connsiteY8" fmla="*/ 354806 h 450056"/>
              <a:gd name="connsiteX9" fmla="*/ 107157 w 2388394"/>
              <a:gd name="connsiteY9" fmla="*/ 328612 h 450056"/>
              <a:gd name="connsiteX10" fmla="*/ 59532 w 2388394"/>
              <a:gd name="connsiteY10" fmla="*/ 288131 h 450056"/>
              <a:gd name="connsiteX11" fmla="*/ 19050 w 2388394"/>
              <a:gd name="connsiteY11" fmla="*/ 238125 h 450056"/>
              <a:gd name="connsiteX12" fmla="*/ 7144 w 2388394"/>
              <a:gd name="connsiteY12" fmla="*/ 216693 h 450056"/>
              <a:gd name="connsiteX13" fmla="*/ 0 w 2388394"/>
              <a:gd name="connsiteY13" fmla="*/ 202406 h 450056"/>
              <a:gd name="connsiteX14" fmla="*/ 2382 w 2388394"/>
              <a:gd name="connsiteY14" fmla="*/ 188118 h 450056"/>
              <a:gd name="connsiteX15" fmla="*/ 14288 w 2388394"/>
              <a:gd name="connsiteY15" fmla="*/ 180975 h 450056"/>
              <a:gd name="connsiteX16" fmla="*/ 50007 w 2388394"/>
              <a:gd name="connsiteY16" fmla="*/ 190500 h 450056"/>
              <a:gd name="connsiteX17" fmla="*/ 138113 w 2388394"/>
              <a:gd name="connsiteY17" fmla="*/ 219075 h 450056"/>
              <a:gd name="connsiteX18" fmla="*/ 195263 w 2388394"/>
              <a:gd name="connsiteY18" fmla="*/ 230981 h 450056"/>
              <a:gd name="connsiteX19" fmla="*/ 309563 w 2388394"/>
              <a:gd name="connsiteY19" fmla="*/ 242887 h 450056"/>
              <a:gd name="connsiteX20" fmla="*/ 450057 w 2388394"/>
              <a:gd name="connsiteY20" fmla="*/ 250031 h 450056"/>
              <a:gd name="connsiteX21" fmla="*/ 557213 w 2388394"/>
              <a:gd name="connsiteY21" fmla="*/ 247650 h 450056"/>
              <a:gd name="connsiteX22" fmla="*/ 762000 w 2388394"/>
              <a:gd name="connsiteY22" fmla="*/ 233362 h 450056"/>
              <a:gd name="connsiteX23" fmla="*/ 997744 w 2388394"/>
              <a:gd name="connsiteY23" fmla="*/ 202406 h 450056"/>
              <a:gd name="connsiteX24" fmla="*/ 1119188 w 2388394"/>
              <a:gd name="connsiteY24" fmla="*/ 183356 h 450056"/>
              <a:gd name="connsiteX25" fmla="*/ 1393032 w 2388394"/>
              <a:gd name="connsiteY25" fmla="*/ 138112 h 450056"/>
              <a:gd name="connsiteX26" fmla="*/ 1547813 w 2388394"/>
              <a:gd name="connsiteY26" fmla="*/ 119062 h 450056"/>
              <a:gd name="connsiteX27" fmla="*/ 1716882 w 2388394"/>
              <a:gd name="connsiteY27" fmla="*/ 92868 h 450056"/>
              <a:gd name="connsiteX28" fmla="*/ 1754982 w 2388394"/>
              <a:gd name="connsiteY28" fmla="*/ 80962 h 450056"/>
              <a:gd name="connsiteX29" fmla="*/ 1857375 w 2388394"/>
              <a:gd name="connsiteY29" fmla="*/ 47625 h 450056"/>
              <a:gd name="connsiteX30" fmla="*/ 1935957 w 2388394"/>
              <a:gd name="connsiteY30" fmla="*/ 19050 h 450056"/>
              <a:gd name="connsiteX31" fmla="*/ 1988344 w 2388394"/>
              <a:gd name="connsiteY31" fmla="*/ 4762 h 450056"/>
              <a:gd name="connsiteX32" fmla="*/ 2059782 w 2388394"/>
              <a:gd name="connsiteY32" fmla="*/ 0 h 450056"/>
              <a:gd name="connsiteX33" fmla="*/ 2147888 w 2388394"/>
              <a:gd name="connsiteY33" fmla="*/ 14287 h 450056"/>
              <a:gd name="connsiteX34" fmla="*/ 2238375 w 2388394"/>
              <a:gd name="connsiteY34" fmla="*/ 35718 h 450056"/>
              <a:gd name="connsiteX35" fmla="*/ 2281238 w 2388394"/>
              <a:gd name="connsiteY35" fmla="*/ 47625 h 450056"/>
              <a:gd name="connsiteX36" fmla="*/ 2305050 w 2388394"/>
              <a:gd name="connsiteY36" fmla="*/ 61912 h 450056"/>
              <a:gd name="connsiteX37" fmla="*/ 2345532 w 2388394"/>
              <a:gd name="connsiteY37" fmla="*/ 95250 h 450056"/>
              <a:gd name="connsiteX38" fmla="*/ 2369344 w 2388394"/>
              <a:gd name="connsiteY38" fmla="*/ 116681 h 450056"/>
              <a:gd name="connsiteX39" fmla="*/ 2381250 w 2388394"/>
              <a:gd name="connsiteY39" fmla="*/ 138112 h 450056"/>
              <a:gd name="connsiteX40" fmla="*/ 2388394 w 2388394"/>
              <a:gd name="connsiteY40" fmla="*/ 176212 h 450056"/>
              <a:gd name="connsiteX41" fmla="*/ 2386013 w 2388394"/>
              <a:gd name="connsiteY41" fmla="*/ 204787 h 450056"/>
              <a:gd name="connsiteX42" fmla="*/ 2369344 w 2388394"/>
              <a:gd name="connsiteY42" fmla="*/ 228600 h 450056"/>
              <a:gd name="connsiteX43" fmla="*/ 2324100 w 2388394"/>
              <a:gd name="connsiteY43" fmla="*/ 257175 h 450056"/>
              <a:gd name="connsiteX44" fmla="*/ 2271713 w 2388394"/>
              <a:gd name="connsiteY44" fmla="*/ 266700 h 450056"/>
              <a:gd name="connsiteX45" fmla="*/ 2109788 w 2388394"/>
              <a:gd name="connsiteY45" fmla="*/ 271462 h 450056"/>
              <a:gd name="connsiteX46" fmla="*/ 1869282 w 2388394"/>
              <a:gd name="connsiteY46" fmla="*/ 278606 h 450056"/>
              <a:gd name="connsiteX47" fmla="*/ 1638300 w 2388394"/>
              <a:gd name="connsiteY47" fmla="*/ 295275 h 450056"/>
              <a:gd name="connsiteX48" fmla="*/ 1490663 w 2388394"/>
              <a:gd name="connsiteY48" fmla="*/ 309562 h 450056"/>
              <a:gd name="connsiteX49" fmla="*/ 1369219 w 2388394"/>
              <a:gd name="connsiteY49" fmla="*/ 335756 h 450056"/>
              <a:gd name="connsiteX50" fmla="*/ 1114425 w 2388394"/>
              <a:gd name="connsiteY50" fmla="*/ 361950 h 450056"/>
              <a:gd name="connsiteX51" fmla="*/ 954882 w 2388394"/>
              <a:gd name="connsiteY51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88394" h="450056">
                <a:moveTo>
                  <a:pt x="954882" y="371475"/>
                </a:moveTo>
                <a:lnTo>
                  <a:pt x="845344" y="388143"/>
                </a:lnTo>
                <a:lnTo>
                  <a:pt x="621507" y="419100"/>
                </a:lnTo>
                <a:lnTo>
                  <a:pt x="450057" y="450056"/>
                </a:lnTo>
                <a:lnTo>
                  <a:pt x="404813" y="447675"/>
                </a:lnTo>
                <a:lnTo>
                  <a:pt x="338138" y="433387"/>
                </a:lnTo>
                <a:lnTo>
                  <a:pt x="269082" y="411956"/>
                </a:lnTo>
                <a:lnTo>
                  <a:pt x="188119" y="378618"/>
                </a:lnTo>
                <a:lnTo>
                  <a:pt x="142875" y="354806"/>
                </a:lnTo>
                <a:lnTo>
                  <a:pt x="107157" y="328612"/>
                </a:lnTo>
                <a:lnTo>
                  <a:pt x="59532" y="288131"/>
                </a:lnTo>
                <a:lnTo>
                  <a:pt x="19050" y="238125"/>
                </a:lnTo>
                <a:lnTo>
                  <a:pt x="7144" y="216693"/>
                </a:lnTo>
                <a:lnTo>
                  <a:pt x="0" y="202406"/>
                </a:lnTo>
                <a:lnTo>
                  <a:pt x="2382" y="188118"/>
                </a:lnTo>
                <a:lnTo>
                  <a:pt x="14288" y="180975"/>
                </a:lnTo>
                <a:lnTo>
                  <a:pt x="50007" y="190500"/>
                </a:lnTo>
                <a:lnTo>
                  <a:pt x="138113" y="219075"/>
                </a:lnTo>
                <a:lnTo>
                  <a:pt x="195263" y="230981"/>
                </a:lnTo>
                <a:lnTo>
                  <a:pt x="309563" y="242887"/>
                </a:lnTo>
                <a:lnTo>
                  <a:pt x="450057" y="250031"/>
                </a:lnTo>
                <a:lnTo>
                  <a:pt x="557213" y="247650"/>
                </a:lnTo>
                <a:lnTo>
                  <a:pt x="762000" y="233362"/>
                </a:lnTo>
                <a:lnTo>
                  <a:pt x="997744" y="202406"/>
                </a:lnTo>
                <a:lnTo>
                  <a:pt x="1119188" y="183356"/>
                </a:lnTo>
                <a:lnTo>
                  <a:pt x="1393032" y="138112"/>
                </a:lnTo>
                <a:lnTo>
                  <a:pt x="1547813" y="119062"/>
                </a:lnTo>
                <a:lnTo>
                  <a:pt x="1716882" y="92868"/>
                </a:lnTo>
                <a:lnTo>
                  <a:pt x="1754982" y="80962"/>
                </a:lnTo>
                <a:lnTo>
                  <a:pt x="1857375" y="47625"/>
                </a:lnTo>
                <a:lnTo>
                  <a:pt x="1935957" y="19050"/>
                </a:lnTo>
                <a:lnTo>
                  <a:pt x="1988344" y="4762"/>
                </a:lnTo>
                <a:lnTo>
                  <a:pt x="2059782" y="0"/>
                </a:lnTo>
                <a:lnTo>
                  <a:pt x="2147888" y="14287"/>
                </a:lnTo>
                <a:lnTo>
                  <a:pt x="2238375" y="35718"/>
                </a:lnTo>
                <a:lnTo>
                  <a:pt x="2281238" y="47625"/>
                </a:lnTo>
                <a:lnTo>
                  <a:pt x="2305050" y="61912"/>
                </a:lnTo>
                <a:lnTo>
                  <a:pt x="2345532" y="95250"/>
                </a:lnTo>
                <a:lnTo>
                  <a:pt x="2369344" y="116681"/>
                </a:lnTo>
                <a:lnTo>
                  <a:pt x="2381250" y="138112"/>
                </a:lnTo>
                <a:lnTo>
                  <a:pt x="2388394" y="176212"/>
                </a:lnTo>
                <a:lnTo>
                  <a:pt x="2386013" y="204787"/>
                </a:lnTo>
                <a:lnTo>
                  <a:pt x="2369344" y="228600"/>
                </a:lnTo>
                <a:lnTo>
                  <a:pt x="2324100" y="257175"/>
                </a:lnTo>
                <a:lnTo>
                  <a:pt x="2271713" y="266700"/>
                </a:lnTo>
                <a:lnTo>
                  <a:pt x="2109788" y="271462"/>
                </a:lnTo>
                <a:lnTo>
                  <a:pt x="1869282" y="278606"/>
                </a:lnTo>
                <a:lnTo>
                  <a:pt x="1638300" y="295275"/>
                </a:lnTo>
                <a:lnTo>
                  <a:pt x="1490663" y="309562"/>
                </a:lnTo>
                <a:lnTo>
                  <a:pt x="1369219" y="335756"/>
                </a:lnTo>
                <a:lnTo>
                  <a:pt x="1114425" y="361950"/>
                </a:lnTo>
                <a:lnTo>
                  <a:pt x="954882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2EF18D-E913-B84C-9C02-A1344406F616}"/>
              </a:ext>
            </a:extLst>
          </p:cNvPr>
          <p:cNvSpPr/>
          <p:nvPr/>
        </p:nvSpPr>
        <p:spPr>
          <a:xfrm>
            <a:off x="3629025" y="4789488"/>
            <a:ext cx="581025" cy="1296987"/>
          </a:xfrm>
          <a:custGeom>
            <a:avLst/>
            <a:gdLst>
              <a:gd name="connsiteX0" fmla="*/ 228600 w 581025"/>
              <a:gd name="connsiteY0" fmla="*/ 735806 h 1297781"/>
              <a:gd name="connsiteX1" fmla="*/ 157163 w 581025"/>
              <a:gd name="connsiteY1" fmla="*/ 400050 h 1297781"/>
              <a:gd name="connsiteX2" fmla="*/ 111919 w 581025"/>
              <a:gd name="connsiteY2" fmla="*/ 188119 h 1297781"/>
              <a:gd name="connsiteX3" fmla="*/ 97631 w 581025"/>
              <a:gd name="connsiteY3" fmla="*/ 147637 h 1297781"/>
              <a:gd name="connsiteX4" fmla="*/ 69056 w 581025"/>
              <a:gd name="connsiteY4" fmla="*/ 121444 h 1297781"/>
              <a:gd name="connsiteX5" fmla="*/ 28575 w 581025"/>
              <a:gd name="connsiteY5" fmla="*/ 80962 h 1297781"/>
              <a:gd name="connsiteX6" fmla="*/ 11906 w 581025"/>
              <a:gd name="connsiteY6" fmla="*/ 59531 h 1297781"/>
              <a:gd name="connsiteX7" fmla="*/ 0 w 581025"/>
              <a:gd name="connsiteY7" fmla="*/ 35719 h 1297781"/>
              <a:gd name="connsiteX8" fmla="*/ 0 w 581025"/>
              <a:gd name="connsiteY8" fmla="*/ 16669 h 1297781"/>
              <a:gd name="connsiteX9" fmla="*/ 4763 w 581025"/>
              <a:gd name="connsiteY9" fmla="*/ 7144 h 1297781"/>
              <a:gd name="connsiteX10" fmla="*/ 23813 w 581025"/>
              <a:gd name="connsiteY10" fmla="*/ 0 h 1297781"/>
              <a:gd name="connsiteX11" fmla="*/ 80963 w 581025"/>
              <a:gd name="connsiteY11" fmla="*/ 4762 h 1297781"/>
              <a:gd name="connsiteX12" fmla="*/ 292894 w 581025"/>
              <a:gd name="connsiteY12" fmla="*/ 28575 h 1297781"/>
              <a:gd name="connsiteX13" fmla="*/ 383381 w 581025"/>
              <a:gd name="connsiteY13" fmla="*/ 40481 h 1297781"/>
              <a:gd name="connsiteX14" fmla="*/ 404813 w 581025"/>
              <a:gd name="connsiteY14" fmla="*/ 226219 h 1297781"/>
              <a:gd name="connsiteX15" fmla="*/ 557213 w 581025"/>
              <a:gd name="connsiteY15" fmla="*/ 950119 h 1297781"/>
              <a:gd name="connsiteX16" fmla="*/ 581025 w 581025"/>
              <a:gd name="connsiteY16" fmla="*/ 1097756 h 1297781"/>
              <a:gd name="connsiteX17" fmla="*/ 576263 w 581025"/>
              <a:gd name="connsiteY17" fmla="*/ 1171575 h 1297781"/>
              <a:gd name="connsiteX18" fmla="*/ 566738 w 581025"/>
              <a:gd name="connsiteY18" fmla="*/ 1228725 h 1297781"/>
              <a:gd name="connsiteX19" fmla="*/ 552450 w 581025"/>
              <a:gd name="connsiteY19" fmla="*/ 1273969 h 1297781"/>
              <a:gd name="connsiteX20" fmla="*/ 538163 w 581025"/>
              <a:gd name="connsiteY20" fmla="*/ 1290637 h 1297781"/>
              <a:gd name="connsiteX21" fmla="*/ 511969 w 581025"/>
              <a:gd name="connsiteY21" fmla="*/ 1297781 h 1297781"/>
              <a:gd name="connsiteX22" fmla="*/ 464344 w 581025"/>
              <a:gd name="connsiteY22" fmla="*/ 1290637 h 1297781"/>
              <a:gd name="connsiteX23" fmla="*/ 426244 w 581025"/>
              <a:gd name="connsiteY23" fmla="*/ 1271587 h 1297781"/>
              <a:gd name="connsiteX24" fmla="*/ 373856 w 581025"/>
              <a:gd name="connsiteY24" fmla="*/ 1235869 h 1297781"/>
              <a:gd name="connsiteX25" fmla="*/ 342900 w 581025"/>
              <a:gd name="connsiteY25" fmla="*/ 1195387 h 1297781"/>
              <a:gd name="connsiteX26" fmla="*/ 319088 w 581025"/>
              <a:gd name="connsiteY26" fmla="*/ 1154906 h 1297781"/>
              <a:gd name="connsiteX27" fmla="*/ 302419 w 581025"/>
              <a:gd name="connsiteY27" fmla="*/ 1085850 h 1297781"/>
              <a:gd name="connsiteX28" fmla="*/ 285750 w 581025"/>
              <a:gd name="connsiteY28" fmla="*/ 1007269 h 1297781"/>
              <a:gd name="connsiteX29" fmla="*/ 228600 w 581025"/>
              <a:gd name="connsiteY29" fmla="*/ 73580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1025" h="1297781">
                <a:moveTo>
                  <a:pt x="228600" y="735806"/>
                </a:moveTo>
                <a:lnTo>
                  <a:pt x="157163" y="400050"/>
                </a:lnTo>
                <a:lnTo>
                  <a:pt x="111919" y="188119"/>
                </a:lnTo>
                <a:lnTo>
                  <a:pt x="97631" y="147637"/>
                </a:lnTo>
                <a:lnTo>
                  <a:pt x="69056" y="121444"/>
                </a:lnTo>
                <a:lnTo>
                  <a:pt x="28575" y="80962"/>
                </a:lnTo>
                <a:lnTo>
                  <a:pt x="11906" y="59531"/>
                </a:lnTo>
                <a:lnTo>
                  <a:pt x="0" y="35719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80963" y="4762"/>
                </a:lnTo>
                <a:lnTo>
                  <a:pt x="292894" y="28575"/>
                </a:lnTo>
                <a:lnTo>
                  <a:pt x="383381" y="40481"/>
                </a:lnTo>
                <a:lnTo>
                  <a:pt x="404813" y="226219"/>
                </a:lnTo>
                <a:lnTo>
                  <a:pt x="557213" y="950119"/>
                </a:lnTo>
                <a:lnTo>
                  <a:pt x="581025" y="1097756"/>
                </a:lnTo>
                <a:lnTo>
                  <a:pt x="576263" y="1171575"/>
                </a:lnTo>
                <a:lnTo>
                  <a:pt x="566738" y="1228725"/>
                </a:lnTo>
                <a:lnTo>
                  <a:pt x="552450" y="1273969"/>
                </a:lnTo>
                <a:lnTo>
                  <a:pt x="538163" y="1290637"/>
                </a:lnTo>
                <a:lnTo>
                  <a:pt x="511969" y="1297781"/>
                </a:lnTo>
                <a:lnTo>
                  <a:pt x="464344" y="1290637"/>
                </a:lnTo>
                <a:lnTo>
                  <a:pt x="426244" y="1271587"/>
                </a:lnTo>
                <a:lnTo>
                  <a:pt x="373856" y="1235869"/>
                </a:lnTo>
                <a:lnTo>
                  <a:pt x="342900" y="1195387"/>
                </a:lnTo>
                <a:lnTo>
                  <a:pt x="319088" y="1154906"/>
                </a:lnTo>
                <a:lnTo>
                  <a:pt x="302419" y="1085850"/>
                </a:lnTo>
                <a:lnTo>
                  <a:pt x="285750" y="1007269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8F1D97-BF43-FC4A-A4CC-F2DC75921147}"/>
              </a:ext>
            </a:extLst>
          </p:cNvPr>
          <p:cNvSpPr/>
          <p:nvPr/>
        </p:nvSpPr>
        <p:spPr>
          <a:xfrm>
            <a:off x="3262313" y="1976438"/>
            <a:ext cx="3937000" cy="504825"/>
          </a:xfrm>
          <a:custGeom>
            <a:avLst/>
            <a:gdLst>
              <a:gd name="connsiteX0" fmla="*/ 1814678 w 3936509"/>
              <a:gd name="connsiteY0" fmla="*/ 303623 h 504862"/>
              <a:gd name="connsiteX1" fmla="*/ 1362774 w 3936509"/>
              <a:gd name="connsiteY1" fmla="*/ 345989 h 504862"/>
              <a:gd name="connsiteX2" fmla="*/ 900278 w 3936509"/>
              <a:gd name="connsiteY2" fmla="*/ 388355 h 504862"/>
              <a:gd name="connsiteX3" fmla="*/ 533106 w 3936509"/>
              <a:gd name="connsiteY3" fmla="*/ 420130 h 504862"/>
              <a:gd name="connsiteX4" fmla="*/ 314214 w 3936509"/>
              <a:gd name="connsiteY4" fmla="*/ 423660 h 504862"/>
              <a:gd name="connsiteX5" fmla="*/ 233013 w 3936509"/>
              <a:gd name="connsiteY5" fmla="*/ 416599 h 504862"/>
              <a:gd name="connsiteX6" fmla="*/ 183586 w 3936509"/>
              <a:gd name="connsiteY6" fmla="*/ 406008 h 504862"/>
              <a:gd name="connsiteX7" fmla="*/ 24713 w 3936509"/>
              <a:gd name="connsiteY7" fmla="*/ 307154 h 504862"/>
              <a:gd name="connsiteX8" fmla="*/ 0 w 3936509"/>
              <a:gd name="connsiteY8" fmla="*/ 218891 h 504862"/>
              <a:gd name="connsiteX9" fmla="*/ 102384 w 3936509"/>
              <a:gd name="connsiteY9" fmla="*/ 250666 h 504862"/>
              <a:gd name="connsiteX10" fmla="*/ 162403 w 3936509"/>
              <a:gd name="connsiteY10" fmla="*/ 264788 h 504862"/>
              <a:gd name="connsiteX11" fmla="*/ 240074 w 3936509"/>
              <a:gd name="connsiteY11" fmla="*/ 271849 h 504862"/>
              <a:gd name="connsiteX12" fmla="*/ 345989 w 3936509"/>
              <a:gd name="connsiteY12" fmla="*/ 275379 h 504862"/>
              <a:gd name="connsiteX13" fmla="*/ 462496 w 3936509"/>
              <a:gd name="connsiteY13" fmla="*/ 268318 h 504862"/>
              <a:gd name="connsiteX14" fmla="*/ 667265 w 3936509"/>
              <a:gd name="connsiteY14" fmla="*/ 247135 h 504862"/>
              <a:gd name="connsiteX15" fmla="*/ 932052 w 3936509"/>
              <a:gd name="connsiteY15" fmla="*/ 218891 h 504862"/>
              <a:gd name="connsiteX16" fmla="*/ 1225084 w 3936509"/>
              <a:gd name="connsiteY16" fmla="*/ 187117 h 504862"/>
              <a:gd name="connsiteX17" fmla="*/ 1521646 w 3936509"/>
              <a:gd name="connsiteY17" fmla="*/ 155342 h 504862"/>
              <a:gd name="connsiteX18" fmla="*/ 1772312 w 3936509"/>
              <a:gd name="connsiteY18" fmla="*/ 116507 h 504862"/>
              <a:gd name="connsiteX19" fmla="*/ 2005325 w 3936509"/>
              <a:gd name="connsiteY19" fmla="*/ 91793 h 504862"/>
              <a:gd name="connsiteX20" fmla="*/ 2556083 w 3936509"/>
              <a:gd name="connsiteY20" fmla="*/ 42366 h 504862"/>
              <a:gd name="connsiteX21" fmla="*/ 3043292 w 3936509"/>
              <a:gd name="connsiteY21" fmla="*/ 10592 h 504862"/>
              <a:gd name="connsiteX22" fmla="*/ 3188043 w 3936509"/>
              <a:gd name="connsiteY22" fmla="*/ 3531 h 504862"/>
              <a:gd name="connsiteX23" fmla="*/ 3301019 w 3936509"/>
              <a:gd name="connsiteY23" fmla="*/ 0 h 504862"/>
              <a:gd name="connsiteX24" fmla="*/ 3396343 w 3936509"/>
              <a:gd name="connsiteY24" fmla="*/ 3531 h 504862"/>
              <a:gd name="connsiteX25" fmla="*/ 3488136 w 3936509"/>
              <a:gd name="connsiteY25" fmla="*/ 14122 h 504862"/>
              <a:gd name="connsiteX26" fmla="*/ 3544624 w 3936509"/>
              <a:gd name="connsiteY26" fmla="*/ 28244 h 504862"/>
              <a:gd name="connsiteX27" fmla="*/ 3586990 w 3936509"/>
              <a:gd name="connsiteY27" fmla="*/ 49427 h 504862"/>
              <a:gd name="connsiteX28" fmla="*/ 3707027 w 3936509"/>
              <a:gd name="connsiteY28" fmla="*/ 141220 h 504862"/>
              <a:gd name="connsiteX29" fmla="*/ 3802350 w 3936509"/>
              <a:gd name="connsiteY29" fmla="*/ 222422 h 504862"/>
              <a:gd name="connsiteX30" fmla="*/ 3869430 w 3936509"/>
              <a:gd name="connsiteY30" fmla="*/ 282440 h 504862"/>
              <a:gd name="connsiteX31" fmla="*/ 3904735 w 3936509"/>
              <a:gd name="connsiteY31" fmla="*/ 321276 h 504862"/>
              <a:gd name="connsiteX32" fmla="*/ 3922387 w 3936509"/>
              <a:gd name="connsiteY32" fmla="*/ 349520 h 504862"/>
              <a:gd name="connsiteX33" fmla="*/ 3932979 w 3936509"/>
              <a:gd name="connsiteY33" fmla="*/ 381294 h 504862"/>
              <a:gd name="connsiteX34" fmla="*/ 3936509 w 3936509"/>
              <a:gd name="connsiteY34" fmla="*/ 420130 h 504862"/>
              <a:gd name="connsiteX35" fmla="*/ 3922387 w 3936509"/>
              <a:gd name="connsiteY35" fmla="*/ 473087 h 504862"/>
              <a:gd name="connsiteX36" fmla="*/ 3894143 w 3936509"/>
              <a:gd name="connsiteY36" fmla="*/ 483679 h 504862"/>
              <a:gd name="connsiteX37" fmla="*/ 3816472 w 3936509"/>
              <a:gd name="connsiteY37" fmla="*/ 490740 h 504862"/>
              <a:gd name="connsiteX38" fmla="*/ 3731740 w 3936509"/>
              <a:gd name="connsiteY38" fmla="*/ 494270 h 504862"/>
              <a:gd name="connsiteX39" fmla="*/ 3657600 w 3936509"/>
              <a:gd name="connsiteY39" fmla="*/ 504862 h 504862"/>
              <a:gd name="connsiteX40" fmla="*/ 3385751 w 3936509"/>
              <a:gd name="connsiteY40" fmla="*/ 222422 h 504862"/>
              <a:gd name="connsiteX41" fmla="*/ 3357507 w 3936509"/>
              <a:gd name="connsiteY41" fmla="*/ 201239 h 504862"/>
              <a:gd name="connsiteX42" fmla="*/ 3318672 w 3936509"/>
              <a:gd name="connsiteY42" fmla="*/ 187117 h 504862"/>
              <a:gd name="connsiteX43" fmla="*/ 3258653 w 3936509"/>
              <a:gd name="connsiteY43" fmla="*/ 176525 h 504862"/>
              <a:gd name="connsiteX44" fmla="*/ 3025640 w 3936509"/>
              <a:gd name="connsiteY44" fmla="*/ 197708 h 504862"/>
              <a:gd name="connsiteX45" fmla="*/ 2563144 w 3936509"/>
              <a:gd name="connsiteY45" fmla="*/ 240074 h 504862"/>
              <a:gd name="connsiteX46" fmla="*/ 1814678 w 3936509"/>
              <a:gd name="connsiteY46" fmla="*/ 303623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936509" h="504862">
                <a:moveTo>
                  <a:pt x="1814678" y="303623"/>
                </a:moveTo>
                <a:lnTo>
                  <a:pt x="1362774" y="345989"/>
                </a:lnTo>
                <a:lnTo>
                  <a:pt x="900278" y="388355"/>
                </a:lnTo>
                <a:lnTo>
                  <a:pt x="533106" y="420130"/>
                </a:lnTo>
                <a:lnTo>
                  <a:pt x="314214" y="423660"/>
                </a:lnTo>
                <a:lnTo>
                  <a:pt x="233013" y="416599"/>
                </a:lnTo>
                <a:lnTo>
                  <a:pt x="183586" y="406008"/>
                </a:lnTo>
                <a:lnTo>
                  <a:pt x="24713" y="307154"/>
                </a:lnTo>
                <a:lnTo>
                  <a:pt x="0" y="218891"/>
                </a:lnTo>
                <a:lnTo>
                  <a:pt x="102384" y="250666"/>
                </a:lnTo>
                <a:lnTo>
                  <a:pt x="162403" y="264788"/>
                </a:lnTo>
                <a:lnTo>
                  <a:pt x="240074" y="271849"/>
                </a:lnTo>
                <a:lnTo>
                  <a:pt x="345989" y="275379"/>
                </a:lnTo>
                <a:lnTo>
                  <a:pt x="462496" y="268318"/>
                </a:lnTo>
                <a:lnTo>
                  <a:pt x="667265" y="247135"/>
                </a:lnTo>
                <a:lnTo>
                  <a:pt x="932052" y="218891"/>
                </a:lnTo>
                <a:lnTo>
                  <a:pt x="1225084" y="187117"/>
                </a:lnTo>
                <a:lnTo>
                  <a:pt x="1521646" y="155342"/>
                </a:lnTo>
                <a:lnTo>
                  <a:pt x="1772312" y="116507"/>
                </a:lnTo>
                <a:lnTo>
                  <a:pt x="2005325" y="91793"/>
                </a:lnTo>
                <a:lnTo>
                  <a:pt x="2556083" y="42366"/>
                </a:lnTo>
                <a:lnTo>
                  <a:pt x="3043292" y="10592"/>
                </a:lnTo>
                <a:lnTo>
                  <a:pt x="3188043" y="3531"/>
                </a:lnTo>
                <a:lnTo>
                  <a:pt x="3301019" y="0"/>
                </a:lnTo>
                <a:lnTo>
                  <a:pt x="3396343" y="3531"/>
                </a:lnTo>
                <a:lnTo>
                  <a:pt x="3488136" y="14122"/>
                </a:lnTo>
                <a:lnTo>
                  <a:pt x="3544624" y="28244"/>
                </a:lnTo>
                <a:lnTo>
                  <a:pt x="3586990" y="49427"/>
                </a:lnTo>
                <a:lnTo>
                  <a:pt x="3707027" y="141220"/>
                </a:lnTo>
                <a:lnTo>
                  <a:pt x="3802350" y="222422"/>
                </a:lnTo>
                <a:lnTo>
                  <a:pt x="3869430" y="282440"/>
                </a:lnTo>
                <a:lnTo>
                  <a:pt x="3904735" y="321276"/>
                </a:lnTo>
                <a:lnTo>
                  <a:pt x="3922387" y="349520"/>
                </a:lnTo>
                <a:lnTo>
                  <a:pt x="3932979" y="381294"/>
                </a:lnTo>
                <a:lnTo>
                  <a:pt x="3936509" y="420130"/>
                </a:lnTo>
                <a:lnTo>
                  <a:pt x="3922387" y="473087"/>
                </a:lnTo>
                <a:lnTo>
                  <a:pt x="3894143" y="483679"/>
                </a:lnTo>
                <a:lnTo>
                  <a:pt x="3816472" y="490740"/>
                </a:lnTo>
                <a:lnTo>
                  <a:pt x="3731740" y="494270"/>
                </a:lnTo>
                <a:lnTo>
                  <a:pt x="3657600" y="504862"/>
                </a:lnTo>
                <a:lnTo>
                  <a:pt x="3385751" y="222422"/>
                </a:lnTo>
                <a:lnTo>
                  <a:pt x="3357507" y="201239"/>
                </a:lnTo>
                <a:lnTo>
                  <a:pt x="3318672" y="187117"/>
                </a:lnTo>
                <a:lnTo>
                  <a:pt x="3258653" y="176525"/>
                </a:lnTo>
                <a:lnTo>
                  <a:pt x="3025640" y="197708"/>
                </a:lnTo>
                <a:lnTo>
                  <a:pt x="2563144" y="240074"/>
                </a:lnTo>
                <a:lnTo>
                  <a:pt x="1814678" y="3036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69A456-E523-6B4F-9F9C-E98B8E0DE339}"/>
              </a:ext>
            </a:extLst>
          </p:cNvPr>
          <p:cNvSpPr/>
          <p:nvPr/>
        </p:nvSpPr>
        <p:spPr>
          <a:xfrm>
            <a:off x="6227763" y="2141538"/>
            <a:ext cx="744537" cy="641350"/>
          </a:xfrm>
          <a:custGeom>
            <a:avLst/>
            <a:gdLst>
              <a:gd name="connsiteX0" fmla="*/ 188119 w 745331"/>
              <a:gd name="connsiteY0" fmla="*/ 411956 h 642937"/>
              <a:gd name="connsiteX1" fmla="*/ 326231 w 745331"/>
              <a:gd name="connsiteY1" fmla="*/ 261937 h 642937"/>
              <a:gd name="connsiteX2" fmla="*/ 404812 w 745331"/>
              <a:gd name="connsiteY2" fmla="*/ 166687 h 642937"/>
              <a:gd name="connsiteX3" fmla="*/ 423862 w 745331"/>
              <a:gd name="connsiteY3" fmla="*/ 138112 h 642937"/>
              <a:gd name="connsiteX4" fmla="*/ 433387 w 745331"/>
              <a:gd name="connsiteY4" fmla="*/ 111919 h 642937"/>
              <a:gd name="connsiteX5" fmla="*/ 431006 w 745331"/>
              <a:gd name="connsiteY5" fmla="*/ 78581 h 642937"/>
              <a:gd name="connsiteX6" fmla="*/ 402431 w 745331"/>
              <a:gd name="connsiteY6" fmla="*/ 0 h 642937"/>
              <a:gd name="connsiteX7" fmla="*/ 745331 w 745331"/>
              <a:gd name="connsiteY7" fmla="*/ 328612 h 642937"/>
              <a:gd name="connsiteX8" fmla="*/ 692944 w 745331"/>
              <a:gd name="connsiteY8" fmla="*/ 340519 h 642937"/>
              <a:gd name="connsiteX9" fmla="*/ 604837 w 745331"/>
              <a:gd name="connsiteY9" fmla="*/ 385762 h 642937"/>
              <a:gd name="connsiteX10" fmla="*/ 416719 w 745331"/>
              <a:gd name="connsiteY10" fmla="*/ 469106 h 642937"/>
              <a:gd name="connsiteX11" fmla="*/ 190500 w 745331"/>
              <a:gd name="connsiteY11" fmla="*/ 571500 h 642937"/>
              <a:gd name="connsiteX12" fmla="*/ 52387 w 745331"/>
              <a:gd name="connsiteY12" fmla="*/ 631031 h 642937"/>
              <a:gd name="connsiteX13" fmla="*/ 28575 w 745331"/>
              <a:gd name="connsiteY13" fmla="*/ 642937 h 642937"/>
              <a:gd name="connsiteX14" fmla="*/ 11906 w 745331"/>
              <a:gd name="connsiteY14" fmla="*/ 640556 h 642937"/>
              <a:gd name="connsiteX15" fmla="*/ 0 w 745331"/>
              <a:gd name="connsiteY15" fmla="*/ 633412 h 642937"/>
              <a:gd name="connsiteX16" fmla="*/ 2381 w 745331"/>
              <a:gd name="connsiteY16" fmla="*/ 614362 h 642937"/>
              <a:gd name="connsiteX17" fmla="*/ 19050 w 745331"/>
              <a:gd name="connsiteY17" fmla="*/ 590550 h 642937"/>
              <a:gd name="connsiteX18" fmla="*/ 80962 w 745331"/>
              <a:gd name="connsiteY18" fmla="*/ 528637 h 642937"/>
              <a:gd name="connsiteX19" fmla="*/ 188119 w 745331"/>
              <a:gd name="connsiteY19" fmla="*/ 411956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45331" h="642937">
                <a:moveTo>
                  <a:pt x="188119" y="411956"/>
                </a:moveTo>
                <a:lnTo>
                  <a:pt x="326231" y="261937"/>
                </a:lnTo>
                <a:lnTo>
                  <a:pt x="404812" y="166687"/>
                </a:lnTo>
                <a:lnTo>
                  <a:pt x="423862" y="138112"/>
                </a:lnTo>
                <a:lnTo>
                  <a:pt x="433387" y="111919"/>
                </a:lnTo>
                <a:lnTo>
                  <a:pt x="431006" y="78581"/>
                </a:lnTo>
                <a:lnTo>
                  <a:pt x="402431" y="0"/>
                </a:lnTo>
                <a:lnTo>
                  <a:pt x="745331" y="328612"/>
                </a:lnTo>
                <a:lnTo>
                  <a:pt x="692944" y="340519"/>
                </a:lnTo>
                <a:lnTo>
                  <a:pt x="604837" y="385762"/>
                </a:lnTo>
                <a:lnTo>
                  <a:pt x="416719" y="469106"/>
                </a:lnTo>
                <a:lnTo>
                  <a:pt x="190500" y="571500"/>
                </a:lnTo>
                <a:lnTo>
                  <a:pt x="52387" y="631031"/>
                </a:lnTo>
                <a:lnTo>
                  <a:pt x="28575" y="642937"/>
                </a:lnTo>
                <a:lnTo>
                  <a:pt x="11906" y="640556"/>
                </a:lnTo>
                <a:lnTo>
                  <a:pt x="0" y="633412"/>
                </a:lnTo>
                <a:lnTo>
                  <a:pt x="2381" y="614362"/>
                </a:lnTo>
                <a:lnTo>
                  <a:pt x="19050" y="590550"/>
                </a:lnTo>
                <a:lnTo>
                  <a:pt x="80962" y="528637"/>
                </a:lnTo>
                <a:lnTo>
                  <a:pt x="188119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B137C4F-6C96-F346-83A0-5BD1C6D32A63}"/>
              </a:ext>
            </a:extLst>
          </p:cNvPr>
          <p:cNvSpPr/>
          <p:nvPr/>
        </p:nvSpPr>
        <p:spPr>
          <a:xfrm>
            <a:off x="4694238" y="2400300"/>
            <a:ext cx="409575" cy="1838325"/>
          </a:xfrm>
          <a:custGeom>
            <a:avLst/>
            <a:gdLst>
              <a:gd name="connsiteX0" fmla="*/ 95250 w 409575"/>
              <a:gd name="connsiteY0" fmla="*/ 914400 h 1837718"/>
              <a:gd name="connsiteX1" fmla="*/ 95250 w 409575"/>
              <a:gd name="connsiteY1" fmla="*/ 276225 h 1837718"/>
              <a:gd name="connsiteX2" fmla="*/ 95250 w 409575"/>
              <a:gd name="connsiteY2" fmla="*/ 230981 h 1837718"/>
              <a:gd name="connsiteX3" fmla="*/ 88106 w 409575"/>
              <a:gd name="connsiteY3" fmla="*/ 192881 h 1837718"/>
              <a:gd name="connsiteX4" fmla="*/ 64294 w 409575"/>
              <a:gd name="connsiteY4" fmla="*/ 138113 h 1837718"/>
              <a:gd name="connsiteX5" fmla="*/ 30956 w 409575"/>
              <a:gd name="connsiteY5" fmla="*/ 76200 h 1837718"/>
              <a:gd name="connsiteX6" fmla="*/ 11906 w 409575"/>
              <a:gd name="connsiteY6" fmla="*/ 52388 h 1837718"/>
              <a:gd name="connsiteX7" fmla="*/ 0 w 409575"/>
              <a:gd name="connsiteY7" fmla="*/ 35719 h 1837718"/>
              <a:gd name="connsiteX8" fmla="*/ 0 w 409575"/>
              <a:gd name="connsiteY8" fmla="*/ 21431 h 1837718"/>
              <a:gd name="connsiteX9" fmla="*/ 7144 w 409575"/>
              <a:gd name="connsiteY9" fmla="*/ 11906 h 1837718"/>
              <a:gd name="connsiteX10" fmla="*/ 23812 w 409575"/>
              <a:gd name="connsiteY10" fmla="*/ 2381 h 1837718"/>
              <a:gd name="connsiteX11" fmla="*/ 47625 w 409575"/>
              <a:gd name="connsiteY11" fmla="*/ 0 h 1837718"/>
              <a:gd name="connsiteX12" fmla="*/ 76200 w 409575"/>
              <a:gd name="connsiteY12" fmla="*/ 2381 h 1837718"/>
              <a:gd name="connsiteX13" fmla="*/ 107156 w 409575"/>
              <a:gd name="connsiteY13" fmla="*/ 11906 h 1837718"/>
              <a:gd name="connsiteX14" fmla="*/ 171450 w 409575"/>
              <a:gd name="connsiteY14" fmla="*/ 40481 h 1837718"/>
              <a:gd name="connsiteX15" fmla="*/ 261937 w 409575"/>
              <a:gd name="connsiteY15" fmla="*/ 90488 h 1837718"/>
              <a:gd name="connsiteX16" fmla="*/ 345281 w 409575"/>
              <a:gd name="connsiteY16" fmla="*/ 142875 h 1837718"/>
              <a:gd name="connsiteX17" fmla="*/ 381000 w 409575"/>
              <a:gd name="connsiteY17" fmla="*/ 173831 h 1837718"/>
              <a:gd name="connsiteX18" fmla="*/ 395287 w 409575"/>
              <a:gd name="connsiteY18" fmla="*/ 190500 h 1837718"/>
              <a:gd name="connsiteX19" fmla="*/ 407194 w 409575"/>
              <a:gd name="connsiteY19" fmla="*/ 216694 h 1837718"/>
              <a:gd name="connsiteX20" fmla="*/ 409575 w 409575"/>
              <a:gd name="connsiteY20" fmla="*/ 242888 h 1837718"/>
              <a:gd name="connsiteX21" fmla="*/ 397669 w 409575"/>
              <a:gd name="connsiteY21" fmla="*/ 269081 h 1837718"/>
              <a:gd name="connsiteX22" fmla="*/ 369094 w 409575"/>
              <a:gd name="connsiteY22" fmla="*/ 309563 h 1837718"/>
              <a:gd name="connsiteX23" fmla="*/ 364331 w 409575"/>
              <a:gd name="connsiteY23" fmla="*/ 328613 h 1837718"/>
              <a:gd name="connsiteX24" fmla="*/ 361950 w 409575"/>
              <a:gd name="connsiteY24" fmla="*/ 395288 h 1837718"/>
              <a:gd name="connsiteX25" fmla="*/ 335756 w 409575"/>
              <a:gd name="connsiteY25" fmla="*/ 569119 h 1837718"/>
              <a:gd name="connsiteX26" fmla="*/ 342900 w 409575"/>
              <a:gd name="connsiteY26" fmla="*/ 1026319 h 1837718"/>
              <a:gd name="connsiteX27" fmla="*/ 340519 w 409575"/>
              <a:gd name="connsiteY27" fmla="*/ 1738313 h 1837718"/>
              <a:gd name="connsiteX28" fmla="*/ 92869 w 409575"/>
              <a:gd name="connsiteY28" fmla="*/ 1754981 h 1837718"/>
              <a:gd name="connsiteX29" fmla="*/ 95250 w 409575"/>
              <a:gd name="connsiteY29" fmla="*/ 914400 h 183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9575" h="1837718">
                <a:moveTo>
                  <a:pt x="95250" y="914400"/>
                </a:moveTo>
                <a:lnTo>
                  <a:pt x="95250" y="276225"/>
                </a:lnTo>
                <a:lnTo>
                  <a:pt x="95250" y="230981"/>
                </a:lnTo>
                <a:lnTo>
                  <a:pt x="88106" y="192881"/>
                </a:lnTo>
                <a:lnTo>
                  <a:pt x="64294" y="138113"/>
                </a:lnTo>
                <a:lnTo>
                  <a:pt x="30956" y="76200"/>
                </a:lnTo>
                <a:lnTo>
                  <a:pt x="11906" y="52388"/>
                </a:lnTo>
                <a:lnTo>
                  <a:pt x="0" y="35719"/>
                </a:lnTo>
                <a:lnTo>
                  <a:pt x="0" y="21431"/>
                </a:lnTo>
                <a:lnTo>
                  <a:pt x="7144" y="11906"/>
                </a:lnTo>
                <a:lnTo>
                  <a:pt x="23812" y="2381"/>
                </a:lnTo>
                <a:lnTo>
                  <a:pt x="47625" y="0"/>
                </a:lnTo>
                <a:lnTo>
                  <a:pt x="76200" y="2381"/>
                </a:lnTo>
                <a:lnTo>
                  <a:pt x="107156" y="11906"/>
                </a:lnTo>
                <a:lnTo>
                  <a:pt x="171450" y="40481"/>
                </a:lnTo>
                <a:lnTo>
                  <a:pt x="261937" y="90488"/>
                </a:lnTo>
                <a:lnTo>
                  <a:pt x="345281" y="142875"/>
                </a:lnTo>
                <a:lnTo>
                  <a:pt x="381000" y="173831"/>
                </a:lnTo>
                <a:lnTo>
                  <a:pt x="395287" y="190500"/>
                </a:lnTo>
                <a:lnTo>
                  <a:pt x="407194" y="216694"/>
                </a:lnTo>
                <a:lnTo>
                  <a:pt x="409575" y="242888"/>
                </a:lnTo>
                <a:lnTo>
                  <a:pt x="397669" y="269081"/>
                </a:lnTo>
                <a:lnTo>
                  <a:pt x="369094" y="309563"/>
                </a:lnTo>
                <a:lnTo>
                  <a:pt x="364331" y="328613"/>
                </a:lnTo>
                <a:cubicBezTo>
                  <a:pt x="363537" y="350838"/>
                  <a:pt x="362744" y="373063"/>
                  <a:pt x="361950" y="395288"/>
                </a:cubicBezTo>
                <a:lnTo>
                  <a:pt x="335756" y="569119"/>
                </a:lnTo>
                <a:lnTo>
                  <a:pt x="342900" y="1026319"/>
                </a:lnTo>
                <a:cubicBezTo>
                  <a:pt x="342106" y="1263650"/>
                  <a:pt x="341313" y="1500982"/>
                  <a:pt x="340519" y="1738313"/>
                </a:cubicBezTo>
                <a:cubicBezTo>
                  <a:pt x="258026" y="1744659"/>
                  <a:pt x="92869" y="1837718"/>
                  <a:pt x="92869" y="1754981"/>
                </a:cubicBezTo>
                <a:cubicBezTo>
                  <a:pt x="93663" y="1474787"/>
                  <a:pt x="94456" y="1194594"/>
                  <a:pt x="95250" y="9144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E8B754F-E89B-0F43-8751-D127BA5665B3}"/>
              </a:ext>
            </a:extLst>
          </p:cNvPr>
          <p:cNvSpPr/>
          <p:nvPr/>
        </p:nvSpPr>
        <p:spPr>
          <a:xfrm>
            <a:off x="3614738" y="3249613"/>
            <a:ext cx="2444750" cy="469900"/>
          </a:xfrm>
          <a:custGeom>
            <a:avLst/>
            <a:gdLst>
              <a:gd name="connsiteX0" fmla="*/ 973931 w 2445543"/>
              <a:gd name="connsiteY0" fmla="*/ 381000 h 469107"/>
              <a:gd name="connsiteX1" fmla="*/ 635793 w 2445543"/>
              <a:gd name="connsiteY1" fmla="*/ 428625 h 469107"/>
              <a:gd name="connsiteX2" fmla="*/ 471487 w 2445543"/>
              <a:gd name="connsiteY2" fmla="*/ 461963 h 469107"/>
              <a:gd name="connsiteX3" fmla="*/ 421481 w 2445543"/>
              <a:gd name="connsiteY3" fmla="*/ 469107 h 469107"/>
              <a:gd name="connsiteX4" fmla="*/ 385762 w 2445543"/>
              <a:gd name="connsiteY4" fmla="*/ 469107 h 469107"/>
              <a:gd name="connsiteX5" fmla="*/ 347662 w 2445543"/>
              <a:gd name="connsiteY5" fmla="*/ 459582 h 469107"/>
              <a:gd name="connsiteX6" fmla="*/ 288131 w 2445543"/>
              <a:gd name="connsiteY6" fmla="*/ 431007 h 469107"/>
              <a:gd name="connsiteX7" fmla="*/ 216693 w 2445543"/>
              <a:gd name="connsiteY7" fmla="*/ 383382 h 469107"/>
              <a:gd name="connsiteX8" fmla="*/ 128587 w 2445543"/>
              <a:gd name="connsiteY8" fmla="*/ 311944 h 469107"/>
              <a:gd name="connsiteX9" fmla="*/ 76200 w 2445543"/>
              <a:gd name="connsiteY9" fmla="*/ 269082 h 469107"/>
              <a:gd name="connsiteX10" fmla="*/ 16668 w 2445543"/>
              <a:gd name="connsiteY10" fmla="*/ 211932 h 469107"/>
              <a:gd name="connsiteX11" fmla="*/ 4762 w 2445543"/>
              <a:gd name="connsiteY11" fmla="*/ 190500 h 469107"/>
              <a:gd name="connsiteX12" fmla="*/ 0 w 2445543"/>
              <a:gd name="connsiteY12" fmla="*/ 173832 h 469107"/>
              <a:gd name="connsiteX13" fmla="*/ 7143 w 2445543"/>
              <a:gd name="connsiteY13" fmla="*/ 161925 h 469107"/>
              <a:gd name="connsiteX14" fmla="*/ 23812 w 2445543"/>
              <a:gd name="connsiteY14" fmla="*/ 154782 h 469107"/>
              <a:gd name="connsiteX15" fmla="*/ 45243 w 2445543"/>
              <a:gd name="connsiteY15" fmla="*/ 154782 h 469107"/>
              <a:gd name="connsiteX16" fmla="*/ 138112 w 2445543"/>
              <a:gd name="connsiteY16" fmla="*/ 188119 h 469107"/>
              <a:gd name="connsiteX17" fmla="*/ 207168 w 2445543"/>
              <a:gd name="connsiteY17" fmla="*/ 209550 h 469107"/>
              <a:gd name="connsiteX18" fmla="*/ 254793 w 2445543"/>
              <a:gd name="connsiteY18" fmla="*/ 223838 h 469107"/>
              <a:gd name="connsiteX19" fmla="*/ 323850 w 2445543"/>
              <a:gd name="connsiteY19" fmla="*/ 235744 h 469107"/>
              <a:gd name="connsiteX20" fmla="*/ 381000 w 2445543"/>
              <a:gd name="connsiteY20" fmla="*/ 245269 h 469107"/>
              <a:gd name="connsiteX21" fmla="*/ 447675 w 2445543"/>
              <a:gd name="connsiteY21" fmla="*/ 247650 h 469107"/>
              <a:gd name="connsiteX22" fmla="*/ 611981 w 2445543"/>
              <a:gd name="connsiteY22" fmla="*/ 238125 h 469107"/>
              <a:gd name="connsiteX23" fmla="*/ 854868 w 2445543"/>
              <a:gd name="connsiteY23" fmla="*/ 211932 h 469107"/>
              <a:gd name="connsiteX24" fmla="*/ 1173956 w 2445543"/>
              <a:gd name="connsiteY24" fmla="*/ 178594 h 469107"/>
              <a:gd name="connsiteX25" fmla="*/ 1435893 w 2445543"/>
              <a:gd name="connsiteY25" fmla="*/ 157163 h 469107"/>
              <a:gd name="connsiteX26" fmla="*/ 1647825 w 2445543"/>
              <a:gd name="connsiteY26" fmla="*/ 140494 h 469107"/>
              <a:gd name="connsiteX27" fmla="*/ 1733550 w 2445543"/>
              <a:gd name="connsiteY27" fmla="*/ 126207 h 469107"/>
              <a:gd name="connsiteX28" fmla="*/ 1852612 w 2445543"/>
              <a:gd name="connsiteY28" fmla="*/ 104775 h 469107"/>
              <a:gd name="connsiteX29" fmla="*/ 1914525 w 2445543"/>
              <a:gd name="connsiteY29" fmla="*/ 90488 h 469107"/>
              <a:gd name="connsiteX30" fmla="*/ 2038350 w 2445543"/>
              <a:gd name="connsiteY30" fmla="*/ 26194 h 469107"/>
              <a:gd name="connsiteX31" fmla="*/ 2088356 w 2445543"/>
              <a:gd name="connsiteY31" fmla="*/ 0 h 469107"/>
              <a:gd name="connsiteX32" fmla="*/ 2119312 w 2445543"/>
              <a:gd name="connsiteY32" fmla="*/ 0 h 469107"/>
              <a:gd name="connsiteX33" fmla="*/ 2183606 w 2445543"/>
              <a:gd name="connsiteY33" fmla="*/ 4763 h 469107"/>
              <a:gd name="connsiteX34" fmla="*/ 2262187 w 2445543"/>
              <a:gd name="connsiteY34" fmla="*/ 26194 h 469107"/>
              <a:gd name="connsiteX35" fmla="*/ 2331243 w 2445543"/>
              <a:gd name="connsiteY35" fmla="*/ 52388 h 469107"/>
              <a:gd name="connsiteX36" fmla="*/ 2376487 w 2445543"/>
              <a:gd name="connsiteY36" fmla="*/ 76200 h 469107"/>
              <a:gd name="connsiteX37" fmla="*/ 2402681 w 2445543"/>
              <a:gd name="connsiteY37" fmla="*/ 97632 h 469107"/>
              <a:gd name="connsiteX38" fmla="*/ 2416968 w 2445543"/>
              <a:gd name="connsiteY38" fmla="*/ 111919 h 469107"/>
              <a:gd name="connsiteX39" fmla="*/ 2431256 w 2445543"/>
              <a:gd name="connsiteY39" fmla="*/ 128588 h 469107"/>
              <a:gd name="connsiteX40" fmla="*/ 2440781 w 2445543"/>
              <a:gd name="connsiteY40" fmla="*/ 147638 h 469107"/>
              <a:gd name="connsiteX41" fmla="*/ 2445543 w 2445543"/>
              <a:gd name="connsiteY41" fmla="*/ 173832 h 469107"/>
              <a:gd name="connsiteX42" fmla="*/ 2445543 w 2445543"/>
              <a:gd name="connsiteY42" fmla="*/ 216694 h 469107"/>
              <a:gd name="connsiteX43" fmla="*/ 2433637 w 2445543"/>
              <a:gd name="connsiteY43" fmla="*/ 254794 h 469107"/>
              <a:gd name="connsiteX44" fmla="*/ 2416968 w 2445543"/>
              <a:gd name="connsiteY44" fmla="*/ 273844 h 469107"/>
              <a:gd name="connsiteX45" fmla="*/ 2388393 w 2445543"/>
              <a:gd name="connsiteY45" fmla="*/ 283369 h 469107"/>
              <a:gd name="connsiteX46" fmla="*/ 2307431 w 2445543"/>
              <a:gd name="connsiteY46" fmla="*/ 288132 h 469107"/>
              <a:gd name="connsiteX47" fmla="*/ 1933575 w 2445543"/>
              <a:gd name="connsiteY47" fmla="*/ 304800 h 469107"/>
              <a:gd name="connsiteX48" fmla="*/ 1414462 w 2445543"/>
              <a:gd name="connsiteY48" fmla="*/ 333375 h 469107"/>
              <a:gd name="connsiteX49" fmla="*/ 1159668 w 2445543"/>
              <a:gd name="connsiteY49" fmla="*/ 359569 h 469107"/>
              <a:gd name="connsiteX50" fmla="*/ 973931 w 2445543"/>
              <a:gd name="connsiteY50" fmla="*/ 381000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469107">
                <a:moveTo>
                  <a:pt x="973931" y="381000"/>
                </a:moveTo>
                <a:lnTo>
                  <a:pt x="635793" y="428625"/>
                </a:lnTo>
                <a:lnTo>
                  <a:pt x="471487" y="461963"/>
                </a:lnTo>
                <a:lnTo>
                  <a:pt x="421481" y="469107"/>
                </a:lnTo>
                <a:lnTo>
                  <a:pt x="385762" y="469107"/>
                </a:lnTo>
                <a:lnTo>
                  <a:pt x="347662" y="459582"/>
                </a:lnTo>
                <a:lnTo>
                  <a:pt x="288131" y="431007"/>
                </a:lnTo>
                <a:lnTo>
                  <a:pt x="216693" y="383382"/>
                </a:lnTo>
                <a:lnTo>
                  <a:pt x="128587" y="311944"/>
                </a:lnTo>
                <a:lnTo>
                  <a:pt x="76200" y="269082"/>
                </a:lnTo>
                <a:lnTo>
                  <a:pt x="16668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7143" y="161925"/>
                </a:lnTo>
                <a:lnTo>
                  <a:pt x="23812" y="154782"/>
                </a:lnTo>
                <a:lnTo>
                  <a:pt x="45243" y="154782"/>
                </a:lnTo>
                <a:lnTo>
                  <a:pt x="138112" y="188119"/>
                </a:lnTo>
                <a:lnTo>
                  <a:pt x="207168" y="209550"/>
                </a:lnTo>
                <a:lnTo>
                  <a:pt x="254793" y="223838"/>
                </a:lnTo>
                <a:lnTo>
                  <a:pt x="323850" y="235744"/>
                </a:lnTo>
                <a:cubicBezTo>
                  <a:pt x="379400" y="245405"/>
                  <a:pt x="360088" y="245269"/>
                  <a:pt x="381000" y="245269"/>
                </a:cubicBezTo>
                <a:lnTo>
                  <a:pt x="447675" y="247650"/>
                </a:lnTo>
                <a:lnTo>
                  <a:pt x="611981" y="238125"/>
                </a:lnTo>
                <a:lnTo>
                  <a:pt x="854868" y="211932"/>
                </a:lnTo>
                <a:lnTo>
                  <a:pt x="1173956" y="178594"/>
                </a:lnTo>
                <a:lnTo>
                  <a:pt x="1435893" y="157163"/>
                </a:lnTo>
                <a:lnTo>
                  <a:pt x="1647825" y="140494"/>
                </a:lnTo>
                <a:lnTo>
                  <a:pt x="1733550" y="126207"/>
                </a:lnTo>
                <a:lnTo>
                  <a:pt x="1852612" y="104775"/>
                </a:lnTo>
                <a:lnTo>
                  <a:pt x="1914525" y="90488"/>
                </a:lnTo>
                <a:lnTo>
                  <a:pt x="2038350" y="26194"/>
                </a:lnTo>
                <a:lnTo>
                  <a:pt x="2088356" y="0"/>
                </a:lnTo>
                <a:lnTo>
                  <a:pt x="2119312" y="0"/>
                </a:lnTo>
                <a:lnTo>
                  <a:pt x="2183606" y="4763"/>
                </a:lnTo>
                <a:lnTo>
                  <a:pt x="2262187" y="26194"/>
                </a:lnTo>
                <a:lnTo>
                  <a:pt x="2331243" y="52388"/>
                </a:lnTo>
                <a:lnTo>
                  <a:pt x="2376487" y="76200"/>
                </a:lnTo>
                <a:lnTo>
                  <a:pt x="2402681" y="97632"/>
                </a:lnTo>
                <a:lnTo>
                  <a:pt x="2416968" y="111919"/>
                </a:lnTo>
                <a:lnTo>
                  <a:pt x="2431256" y="128588"/>
                </a:lnTo>
                <a:lnTo>
                  <a:pt x="2440781" y="147638"/>
                </a:lnTo>
                <a:lnTo>
                  <a:pt x="2445543" y="173832"/>
                </a:lnTo>
                <a:lnTo>
                  <a:pt x="2445543" y="216694"/>
                </a:lnTo>
                <a:lnTo>
                  <a:pt x="2433637" y="254794"/>
                </a:lnTo>
                <a:lnTo>
                  <a:pt x="2416968" y="273844"/>
                </a:lnTo>
                <a:lnTo>
                  <a:pt x="2388393" y="283369"/>
                </a:lnTo>
                <a:lnTo>
                  <a:pt x="2307431" y="288132"/>
                </a:lnTo>
                <a:lnTo>
                  <a:pt x="1933575" y="304800"/>
                </a:lnTo>
                <a:lnTo>
                  <a:pt x="1414462" y="333375"/>
                </a:lnTo>
                <a:lnTo>
                  <a:pt x="1159668" y="359569"/>
                </a:lnTo>
                <a:lnTo>
                  <a:pt x="973931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2EC8B98-A7EE-3E41-983C-9B0668E5D027}"/>
              </a:ext>
            </a:extLst>
          </p:cNvPr>
          <p:cNvSpPr/>
          <p:nvPr/>
        </p:nvSpPr>
        <p:spPr>
          <a:xfrm>
            <a:off x="2841625" y="3898900"/>
            <a:ext cx="4041775" cy="581025"/>
          </a:xfrm>
          <a:custGeom>
            <a:avLst/>
            <a:gdLst>
              <a:gd name="connsiteX0" fmla="*/ 1923980 w 4041716"/>
              <a:gd name="connsiteY0" fmla="*/ 360321 h 581273"/>
              <a:gd name="connsiteX1" fmla="*/ 1444684 w 4041716"/>
              <a:gd name="connsiteY1" fmla="*/ 401112 h 581273"/>
              <a:gd name="connsiteX2" fmla="*/ 1077565 w 4041716"/>
              <a:gd name="connsiteY2" fmla="*/ 445303 h 581273"/>
              <a:gd name="connsiteX3" fmla="*/ 744438 w 4041716"/>
              <a:gd name="connsiteY3" fmla="*/ 503090 h 581273"/>
              <a:gd name="connsiteX4" fmla="*/ 676452 w 4041716"/>
              <a:gd name="connsiteY4" fmla="*/ 520086 h 581273"/>
              <a:gd name="connsiteX5" fmla="*/ 567676 w 4041716"/>
              <a:gd name="connsiteY5" fmla="*/ 557478 h 581273"/>
              <a:gd name="connsiteX6" fmla="*/ 509889 w 4041716"/>
              <a:gd name="connsiteY6" fmla="*/ 577874 h 581273"/>
              <a:gd name="connsiteX7" fmla="*/ 486094 w 4041716"/>
              <a:gd name="connsiteY7" fmla="*/ 581273 h 581273"/>
              <a:gd name="connsiteX8" fmla="*/ 455501 w 4041716"/>
              <a:gd name="connsiteY8" fmla="*/ 577874 h 581273"/>
              <a:gd name="connsiteX9" fmla="*/ 418109 w 4041716"/>
              <a:gd name="connsiteY9" fmla="*/ 574475 h 581273"/>
              <a:gd name="connsiteX10" fmla="*/ 353523 w 4041716"/>
              <a:gd name="connsiteY10" fmla="*/ 550680 h 581273"/>
              <a:gd name="connsiteX11" fmla="*/ 220952 w 4041716"/>
              <a:gd name="connsiteY11" fmla="*/ 479295 h 581273"/>
              <a:gd name="connsiteX12" fmla="*/ 129172 w 4041716"/>
              <a:gd name="connsiteY12" fmla="*/ 421508 h 581273"/>
              <a:gd name="connsiteX13" fmla="*/ 40792 w 4041716"/>
              <a:gd name="connsiteY13" fmla="*/ 353523 h 581273"/>
              <a:gd name="connsiteX14" fmla="*/ 6799 w 4041716"/>
              <a:gd name="connsiteY14" fmla="*/ 319530 h 581273"/>
              <a:gd name="connsiteX15" fmla="*/ 0 w 4041716"/>
              <a:gd name="connsiteY15" fmla="*/ 305933 h 581273"/>
              <a:gd name="connsiteX16" fmla="*/ 0 w 4041716"/>
              <a:gd name="connsiteY16" fmla="*/ 282139 h 581273"/>
              <a:gd name="connsiteX17" fmla="*/ 13597 w 4041716"/>
              <a:gd name="connsiteY17" fmla="*/ 271941 h 581273"/>
              <a:gd name="connsiteX18" fmla="*/ 44191 w 4041716"/>
              <a:gd name="connsiteY18" fmla="*/ 271941 h 581273"/>
              <a:gd name="connsiteX19" fmla="*/ 105377 w 4041716"/>
              <a:gd name="connsiteY19" fmla="*/ 292336 h 581273"/>
              <a:gd name="connsiteX20" fmla="*/ 163165 w 4041716"/>
              <a:gd name="connsiteY20" fmla="*/ 305933 h 581273"/>
              <a:gd name="connsiteX21" fmla="*/ 231150 w 4041716"/>
              <a:gd name="connsiteY21" fmla="*/ 319530 h 581273"/>
              <a:gd name="connsiteX22" fmla="*/ 295736 w 4041716"/>
              <a:gd name="connsiteY22" fmla="*/ 329728 h 581273"/>
              <a:gd name="connsiteX23" fmla="*/ 360322 w 4041716"/>
              <a:gd name="connsiteY23" fmla="*/ 336527 h 581273"/>
              <a:gd name="connsiteX24" fmla="*/ 462299 w 4041716"/>
              <a:gd name="connsiteY24" fmla="*/ 329728 h 581273"/>
              <a:gd name="connsiteX25" fmla="*/ 741038 w 4041716"/>
              <a:gd name="connsiteY25" fmla="*/ 305933 h 581273"/>
              <a:gd name="connsiteX26" fmla="*/ 1339308 w 4041716"/>
              <a:gd name="connsiteY26" fmla="*/ 244747 h 581273"/>
              <a:gd name="connsiteX27" fmla="*/ 1696229 w 4041716"/>
              <a:gd name="connsiteY27" fmla="*/ 210754 h 581273"/>
              <a:gd name="connsiteX28" fmla="*/ 1940976 w 4041716"/>
              <a:gd name="connsiteY28" fmla="*/ 180161 h 581273"/>
              <a:gd name="connsiteX29" fmla="*/ 2206118 w 4041716"/>
              <a:gd name="connsiteY29" fmla="*/ 156366 h 581273"/>
              <a:gd name="connsiteX30" fmla="*/ 2597032 w 4041716"/>
              <a:gd name="connsiteY30" fmla="*/ 132571 h 581273"/>
              <a:gd name="connsiteX31" fmla="*/ 2974350 w 4041716"/>
              <a:gd name="connsiteY31" fmla="*/ 108776 h 581273"/>
              <a:gd name="connsiteX32" fmla="*/ 3283682 w 4041716"/>
              <a:gd name="connsiteY32" fmla="*/ 95179 h 581273"/>
              <a:gd name="connsiteX33" fmla="*/ 3358466 w 4041716"/>
              <a:gd name="connsiteY33" fmla="*/ 84982 h 581273"/>
              <a:gd name="connsiteX34" fmla="*/ 3450246 w 4041716"/>
              <a:gd name="connsiteY34" fmla="*/ 50989 h 581273"/>
              <a:gd name="connsiteX35" fmla="*/ 3559022 w 4041716"/>
              <a:gd name="connsiteY35" fmla="*/ 0 h 581273"/>
              <a:gd name="connsiteX36" fmla="*/ 3633806 w 4041716"/>
              <a:gd name="connsiteY36" fmla="*/ 13597 h 581273"/>
              <a:gd name="connsiteX37" fmla="*/ 3759578 w 4041716"/>
              <a:gd name="connsiteY37" fmla="*/ 47590 h 581273"/>
              <a:gd name="connsiteX38" fmla="*/ 3847959 w 4041716"/>
              <a:gd name="connsiteY38" fmla="*/ 74784 h 581273"/>
              <a:gd name="connsiteX39" fmla="*/ 3926142 w 4041716"/>
              <a:gd name="connsiteY39" fmla="*/ 112176 h 581273"/>
              <a:gd name="connsiteX40" fmla="*/ 3973731 w 4041716"/>
              <a:gd name="connsiteY40" fmla="*/ 146168 h 581273"/>
              <a:gd name="connsiteX41" fmla="*/ 4004325 w 4041716"/>
              <a:gd name="connsiteY41" fmla="*/ 173362 h 581273"/>
              <a:gd name="connsiteX42" fmla="*/ 4028119 w 4041716"/>
              <a:gd name="connsiteY42" fmla="*/ 203956 h 581273"/>
              <a:gd name="connsiteX43" fmla="*/ 4041716 w 4041716"/>
              <a:gd name="connsiteY43" fmla="*/ 227750 h 581273"/>
              <a:gd name="connsiteX44" fmla="*/ 4041716 w 4041716"/>
              <a:gd name="connsiteY44" fmla="*/ 268541 h 581273"/>
              <a:gd name="connsiteX45" fmla="*/ 4034918 w 4041716"/>
              <a:gd name="connsiteY45" fmla="*/ 312732 h 581273"/>
              <a:gd name="connsiteX46" fmla="*/ 4007724 w 4041716"/>
              <a:gd name="connsiteY46" fmla="*/ 346724 h 581273"/>
              <a:gd name="connsiteX47" fmla="*/ 3973731 w 4041716"/>
              <a:gd name="connsiteY47" fmla="*/ 353523 h 581273"/>
              <a:gd name="connsiteX48" fmla="*/ 3885351 w 4041716"/>
              <a:gd name="connsiteY48" fmla="*/ 350124 h 581273"/>
              <a:gd name="connsiteX49" fmla="*/ 3599813 w 4041716"/>
              <a:gd name="connsiteY49" fmla="*/ 333127 h 581273"/>
              <a:gd name="connsiteX50" fmla="*/ 3195302 w 4041716"/>
              <a:gd name="connsiteY50" fmla="*/ 312732 h 581273"/>
              <a:gd name="connsiteX51" fmla="*/ 2800988 w 4041716"/>
              <a:gd name="connsiteY51" fmla="*/ 309333 h 581273"/>
              <a:gd name="connsiteX52" fmla="*/ 2410073 w 4041716"/>
              <a:gd name="connsiteY52" fmla="*/ 329728 h 581273"/>
              <a:gd name="connsiteX53" fmla="*/ 1923980 w 4041716"/>
              <a:gd name="connsiteY53" fmla="*/ 360321 h 58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041716" h="581273">
                <a:moveTo>
                  <a:pt x="1923980" y="360321"/>
                </a:moveTo>
                <a:lnTo>
                  <a:pt x="1444684" y="401112"/>
                </a:lnTo>
                <a:lnTo>
                  <a:pt x="1077565" y="445303"/>
                </a:lnTo>
                <a:lnTo>
                  <a:pt x="744438" y="503090"/>
                </a:lnTo>
                <a:lnTo>
                  <a:pt x="676452" y="520086"/>
                </a:lnTo>
                <a:lnTo>
                  <a:pt x="567676" y="557478"/>
                </a:lnTo>
                <a:lnTo>
                  <a:pt x="509889" y="577874"/>
                </a:lnTo>
                <a:lnTo>
                  <a:pt x="486094" y="581273"/>
                </a:lnTo>
                <a:lnTo>
                  <a:pt x="455501" y="577874"/>
                </a:lnTo>
                <a:lnTo>
                  <a:pt x="418109" y="574475"/>
                </a:lnTo>
                <a:lnTo>
                  <a:pt x="353523" y="550680"/>
                </a:lnTo>
                <a:lnTo>
                  <a:pt x="220952" y="479295"/>
                </a:lnTo>
                <a:lnTo>
                  <a:pt x="129172" y="421508"/>
                </a:lnTo>
                <a:lnTo>
                  <a:pt x="40792" y="353523"/>
                </a:lnTo>
                <a:lnTo>
                  <a:pt x="6799" y="319530"/>
                </a:lnTo>
                <a:lnTo>
                  <a:pt x="0" y="305933"/>
                </a:lnTo>
                <a:lnTo>
                  <a:pt x="0" y="282139"/>
                </a:lnTo>
                <a:lnTo>
                  <a:pt x="13597" y="271941"/>
                </a:lnTo>
                <a:lnTo>
                  <a:pt x="44191" y="271941"/>
                </a:lnTo>
                <a:lnTo>
                  <a:pt x="105377" y="292336"/>
                </a:lnTo>
                <a:lnTo>
                  <a:pt x="163165" y="305933"/>
                </a:lnTo>
                <a:lnTo>
                  <a:pt x="231150" y="319530"/>
                </a:lnTo>
                <a:lnTo>
                  <a:pt x="295736" y="329728"/>
                </a:lnTo>
                <a:lnTo>
                  <a:pt x="360322" y="336527"/>
                </a:lnTo>
                <a:lnTo>
                  <a:pt x="462299" y="329728"/>
                </a:lnTo>
                <a:lnTo>
                  <a:pt x="741038" y="305933"/>
                </a:lnTo>
                <a:lnTo>
                  <a:pt x="1339308" y="244747"/>
                </a:lnTo>
                <a:lnTo>
                  <a:pt x="1696229" y="210754"/>
                </a:lnTo>
                <a:lnTo>
                  <a:pt x="1940976" y="180161"/>
                </a:lnTo>
                <a:lnTo>
                  <a:pt x="2206118" y="156366"/>
                </a:lnTo>
                <a:lnTo>
                  <a:pt x="2597032" y="132571"/>
                </a:lnTo>
                <a:lnTo>
                  <a:pt x="2974350" y="108776"/>
                </a:lnTo>
                <a:lnTo>
                  <a:pt x="3283682" y="95179"/>
                </a:lnTo>
                <a:lnTo>
                  <a:pt x="3358466" y="84982"/>
                </a:lnTo>
                <a:lnTo>
                  <a:pt x="3450246" y="50989"/>
                </a:lnTo>
                <a:lnTo>
                  <a:pt x="3559022" y="0"/>
                </a:lnTo>
                <a:lnTo>
                  <a:pt x="3633806" y="13597"/>
                </a:lnTo>
                <a:lnTo>
                  <a:pt x="3759578" y="47590"/>
                </a:lnTo>
                <a:lnTo>
                  <a:pt x="3847959" y="74784"/>
                </a:lnTo>
                <a:lnTo>
                  <a:pt x="3926142" y="112176"/>
                </a:lnTo>
                <a:lnTo>
                  <a:pt x="3973731" y="146168"/>
                </a:lnTo>
                <a:lnTo>
                  <a:pt x="4004325" y="173362"/>
                </a:lnTo>
                <a:lnTo>
                  <a:pt x="4028119" y="203956"/>
                </a:lnTo>
                <a:lnTo>
                  <a:pt x="4041716" y="227750"/>
                </a:lnTo>
                <a:lnTo>
                  <a:pt x="4041716" y="268541"/>
                </a:lnTo>
                <a:lnTo>
                  <a:pt x="4034918" y="312732"/>
                </a:lnTo>
                <a:lnTo>
                  <a:pt x="4007724" y="346724"/>
                </a:lnTo>
                <a:lnTo>
                  <a:pt x="3973731" y="353523"/>
                </a:lnTo>
                <a:lnTo>
                  <a:pt x="3885351" y="350124"/>
                </a:lnTo>
                <a:lnTo>
                  <a:pt x="3599813" y="333127"/>
                </a:lnTo>
                <a:lnTo>
                  <a:pt x="3195302" y="312732"/>
                </a:lnTo>
                <a:lnTo>
                  <a:pt x="2800988" y="309333"/>
                </a:lnTo>
                <a:lnTo>
                  <a:pt x="2410073" y="329728"/>
                </a:lnTo>
                <a:lnTo>
                  <a:pt x="1923980" y="3603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30C98E3-F084-9A4D-9371-F639F624CD7B}"/>
              </a:ext>
            </a:extLst>
          </p:cNvPr>
          <p:cNvSpPr/>
          <p:nvPr/>
        </p:nvSpPr>
        <p:spPr>
          <a:xfrm>
            <a:off x="3913188" y="4630738"/>
            <a:ext cx="2371725" cy="1057275"/>
          </a:xfrm>
          <a:custGeom>
            <a:avLst/>
            <a:gdLst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66900 w 2371725"/>
              <a:gd name="connsiteY29" fmla="*/ 802482 h 1104900"/>
              <a:gd name="connsiteX30" fmla="*/ 1919287 w 2371725"/>
              <a:gd name="connsiteY30" fmla="*/ 540544 h 1104900"/>
              <a:gd name="connsiteX31" fmla="*/ 1945481 w 2371725"/>
              <a:gd name="connsiteY31" fmla="*/ 414338 h 1104900"/>
              <a:gd name="connsiteX32" fmla="*/ 1950244 w 2371725"/>
              <a:gd name="connsiteY32" fmla="*/ 311944 h 1104900"/>
              <a:gd name="connsiteX33" fmla="*/ 1943100 w 2371725"/>
              <a:gd name="connsiteY33" fmla="*/ 238125 h 1104900"/>
              <a:gd name="connsiteX34" fmla="*/ 1933575 w 2371725"/>
              <a:gd name="connsiteY34" fmla="*/ 219075 h 1104900"/>
              <a:gd name="connsiteX35" fmla="*/ 1909762 w 2371725"/>
              <a:gd name="connsiteY35" fmla="*/ 197644 h 1104900"/>
              <a:gd name="connsiteX36" fmla="*/ 1881187 w 2371725"/>
              <a:gd name="connsiteY36" fmla="*/ 183357 h 1104900"/>
              <a:gd name="connsiteX37" fmla="*/ 1859756 w 2371725"/>
              <a:gd name="connsiteY37" fmla="*/ 178594 h 1104900"/>
              <a:gd name="connsiteX38" fmla="*/ 1816894 w 2371725"/>
              <a:gd name="connsiteY38" fmla="*/ 173832 h 1104900"/>
              <a:gd name="connsiteX39" fmla="*/ 1671637 w 2371725"/>
              <a:gd name="connsiteY39" fmla="*/ 192882 h 1104900"/>
              <a:gd name="connsiteX40" fmla="*/ 1226344 w 2371725"/>
              <a:gd name="connsiteY40" fmla="*/ 250032 h 1104900"/>
              <a:gd name="connsiteX41" fmla="*/ 500062 w 2371725"/>
              <a:gd name="connsiteY41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35150 w 2371725"/>
              <a:gd name="connsiteY29" fmla="*/ 989012 h 1104900"/>
              <a:gd name="connsiteX30" fmla="*/ 1866900 w 2371725"/>
              <a:gd name="connsiteY30" fmla="*/ 802482 h 1104900"/>
              <a:gd name="connsiteX31" fmla="*/ 1919287 w 2371725"/>
              <a:gd name="connsiteY31" fmla="*/ 540544 h 1104900"/>
              <a:gd name="connsiteX32" fmla="*/ 1945481 w 2371725"/>
              <a:gd name="connsiteY32" fmla="*/ 414338 h 1104900"/>
              <a:gd name="connsiteX33" fmla="*/ 1950244 w 2371725"/>
              <a:gd name="connsiteY33" fmla="*/ 311944 h 1104900"/>
              <a:gd name="connsiteX34" fmla="*/ 1943100 w 2371725"/>
              <a:gd name="connsiteY34" fmla="*/ 238125 h 1104900"/>
              <a:gd name="connsiteX35" fmla="*/ 1933575 w 2371725"/>
              <a:gd name="connsiteY35" fmla="*/ 219075 h 1104900"/>
              <a:gd name="connsiteX36" fmla="*/ 1909762 w 2371725"/>
              <a:gd name="connsiteY36" fmla="*/ 197644 h 1104900"/>
              <a:gd name="connsiteX37" fmla="*/ 1881187 w 2371725"/>
              <a:gd name="connsiteY37" fmla="*/ 183357 h 1104900"/>
              <a:gd name="connsiteX38" fmla="*/ 1859756 w 2371725"/>
              <a:gd name="connsiteY38" fmla="*/ 178594 h 1104900"/>
              <a:gd name="connsiteX39" fmla="*/ 1816894 w 2371725"/>
              <a:gd name="connsiteY39" fmla="*/ 173832 h 1104900"/>
              <a:gd name="connsiteX40" fmla="*/ 1671637 w 2371725"/>
              <a:gd name="connsiteY40" fmla="*/ 192882 h 1104900"/>
              <a:gd name="connsiteX41" fmla="*/ 1226344 w 2371725"/>
              <a:gd name="connsiteY41" fmla="*/ 250032 h 1104900"/>
              <a:gd name="connsiteX42" fmla="*/ 500062 w 2371725"/>
              <a:gd name="connsiteY42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23268 w 2371725"/>
              <a:gd name="connsiteY27" fmla="*/ 1058068 h 1104900"/>
              <a:gd name="connsiteX28" fmla="*/ 2005012 w 2371725"/>
              <a:gd name="connsiteY28" fmla="*/ 1104900 h 1104900"/>
              <a:gd name="connsiteX29" fmla="*/ 1816894 w 2371725"/>
              <a:gd name="connsiteY29" fmla="*/ 1088232 h 1104900"/>
              <a:gd name="connsiteX30" fmla="*/ 1835150 w 2371725"/>
              <a:gd name="connsiteY30" fmla="*/ 989012 h 1104900"/>
              <a:gd name="connsiteX31" fmla="*/ 1866900 w 2371725"/>
              <a:gd name="connsiteY31" fmla="*/ 802482 h 1104900"/>
              <a:gd name="connsiteX32" fmla="*/ 1919287 w 2371725"/>
              <a:gd name="connsiteY32" fmla="*/ 540544 h 1104900"/>
              <a:gd name="connsiteX33" fmla="*/ 1945481 w 2371725"/>
              <a:gd name="connsiteY33" fmla="*/ 414338 h 1104900"/>
              <a:gd name="connsiteX34" fmla="*/ 1950244 w 2371725"/>
              <a:gd name="connsiteY34" fmla="*/ 311944 h 1104900"/>
              <a:gd name="connsiteX35" fmla="*/ 1943100 w 2371725"/>
              <a:gd name="connsiteY35" fmla="*/ 238125 h 1104900"/>
              <a:gd name="connsiteX36" fmla="*/ 1933575 w 2371725"/>
              <a:gd name="connsiteY36" fmla="*/ 219075 h 1104900"/>
              <a:gd name="connsiteX37" fmla="*/ 1909762 w 2371725"/>
              <a:gd name="connsiteY37" fmla="*/ 197644 h 1104900"/>
              <a:gd name="connsiteX38" fmla="*/ 1881187 w 2371725"/>
              <a:gd name="connsiteY38" fmla="*/ 183357 h 1104900"/>
              <a:gd name="connsiteX39" fmla="*/ 1859756 w 2371725"/>
              <a:gd name="connsiteY39" fmla="*/ 178594 h 1104900"/>
              <a:gd name="connsiteX40" fmla="*/ 1816894 w 2371725"/>
              <a:gd name="connsiteY40" fmla="*/ 173832 h 1104900"/>
              <a:gd name="connsiteX41" fmla="*/ 1671637 w 2371725"/>
              <a:gd name="connsiteY41" fmla="*/ 192882 h 1104900"/>
              <a:gd name="connsiteX42" fmla="*/ 1226344 w 2371725"/>
              <a:gd name="connsiteY42" fmla="*/ 250032 h 1104900"/>
              <a:gd name="connsiteX43" fmla="*/ 500062 w 2371725"/>
              <a:gd name="connsiteY43" fmla="*/ 333375 h 1104900"/>
              <a:gd name="connsiteX0" fmla="*/ 500062 w 2371725"/>
              <a:gd name="connsiteY0" fmla="*/ 333375 h 1088232"/>
              <a:gd name="connsiteX1" fmla="*/ 45244 w 2371725"/>
              <a:gd name="connsiteY1" fmla="*/ 397669 h 1088232"/>
              <a:gd name="connsiteX2" fmla="*/ 0 w 2371725"/>
              <a:gd name="connsiteY2" fmla="*/ 202407 h 1088232"/>
              <a:gd name="connsiteX3" fmla="*/ 95250 w 2371725"/>
              <a:gd name="connsiteY3" fmla="*/ 195263 h 1088232"/>
              <a:gd name="connsiteX4" fmla="*/ 164306 w 2371725"/>
              <a:gd name="connsiteY4" fmla="*/ 202407 h 1088232"/>
              <a:gd name="connsiteX5" fmla="*/ 395287 w 2371725"/>
              <a:gd name="connsiteY5" fmla="*/ 183357 h 1088232"/>
              <a:gd name="connsiteX6" fmla="*/ 907256 w 2371725"/>
              <a:gd name="connsiteY6" fmla="*/ 140494 h 1088232"/>
              <a:gd name="connsiteX7" fmla="*/ 1314450 w 2371725"/>
              <a:gd name="connsiteY7" fmla="*/ 104775 h 1088232"/>
              <a:gd name="connsiteX8" fmla="*/ 1716881 w 2371725"/>
              <a:gd name="connsiteY8" fmla="*/ 73819 h 1088232"/>
              <a:gd name="connsiteX9" fmla="*/ 1754981 w 2371725"/>
              <a:gd name="connsiteY9" fmla="*/ 45244 h 1088232"/>
              <a:gd name="connsiteX10" fmla="*/ 1788319 w 2371725"/>
              <a:gd name="connsiteY10" fmla="*/ 26194 h 1088232"/>
              <a:gd name="connsiteX11" fmla="*/ 1838325 w 2371725"/>
              <a:gd name="connsiteY11" fmla="*/ 9525 h 1088232"/>
              <a:gd name="connsiteX12" fmla="*/ 1895475 w 2371725"/>
              <a:gd name="connsiteY12" fmla="*/ 0 h 1088232"/>
              <a:gd name="connsiteX13" fmla="*/ 1955006 w 2371725"/>
              <a:gd name="connsiteY13" fmla="*/ 4763 h 1088232"/>
              <a:gd name="connsiteX14" fmla="*/ 1990725 w 2371725"/>
              <a:gd name="connsiteY14" fmla="*/ 16669 h 1088232"/>
              <a:gd name="connsiteX15" fmla="*/ 2074069 w 2371725"/>
              <a:gd name="connsiteY15" fmla="*/ 61913 h 1088232"/>
              <a:gd name="connsiteX16" fmla="*/ 2157412 w 2371725"/>
              <a:gd name="connsiteY16" fmla="*/ 121444 h 1088232"/>
              <a:gd name="connsiteX17" fmla="*/ 2274094 w 2371725"/>
              <a:gd name="connsiteY17" fmla="*/ 209550 h 1088232"/>
              <a:gd name="connsiteX18" fmla="*/ 2326481 w 2371725"/>
              <a:gd name="connsiteY18" fmla="*/ 257175 h 1088232"/>
              <a:gd name="connsiteX19" fmla="*/ 2362200 w 2371725"/>
              <a:gd name="connsiteY19" fmla="*/ 300038 h 1088232"/>
              <a:gd name="connsiteX20" fmla="*/ 2371725 w 2371725"/>
              <a:gd name="connsiteY20" fmla="*/ 326232 h 1088232"/>
              <a:gd name="connsiteX21" fmla="*/ 2371725 w 2371725"/>
              <a:gd name="connsiteY21" fmla="*/ 354807 h 1088232"/>
              <a:gd name="connsiteX22" fmla="*/ 2364581 w 2371725"/>
              <a:gd name="connsiteY22" fmla="*/ 392907 h 1088232"/>
              <a:gd name="connsiteX23" fmla="*/ 2347912 w 2371725"/>
              <a:gd name="connsiteY23" fmla="*/ 426244 h 1088232"/>
              <a:gd name="connsiteX24" fmla="*/ 2309812 w 2371725"/>
              <a:gd name="connsiteY24" fmla="*/ 466725 h 1088232"/>
              <a:gd name="connsiteX25" fmla="*/ 2252662 w 2371725"/>
              <a:gd name="connsiteY25" fmla="*/ 523875 h 1088232"/>
              <a:gd name="connsiteX26" fmla="*/ 2162175 w 2371725"/>
              <a:gd name="connsiteY26" fmla="*/ 750094 h 1088232"/>
              <a:gd name="connsiteX27" fmla="*/ 2023268 w 2371725"/>
              <a:gd name="connsiteY27" fmla="*/ 1058068 h 1088232"/>
              <a:gd name="connsiteX28" fmla="*/ 1816894 w 2371725"/>
              <a:gd name="connsiteY28" fmla="*/ 1088232 h 1088232"/>
              <a:gd name="connsiteX29" fmla="*/ 1835150 w 2371725"/>
              <a:gd name="connsiteY29" fmla="*/ 989012 h 1088232"/>
              <a:gd name="connsiteX30" fmla="*/ 1866900 w 2371725"/>
              <a:gd name="connsiteY30" fmla="*/ 802482 h 1088232"/>
              <a:gd name="connsiteX31" fmla="*/ 1919287 w 2371725"/>
              <a:gd name="connsiteY31" fmla="*/ 540544 h 1088232"/>
              <a:gd name="connsiteX32" fmla="*/ 1945481 w 2371725"/>
              <a:gd name="connsiteY32" fmla="*/ 414338 h 1088232"/>
              <a:gd name="connsiteX33" fmla="*/ 1950244 w 2371725"/>
              <a:gd name="connsiteY33" fmla="*/ 311944 h 1088232"/>
              <a:gd name="connsiteX34" fmla="*/ 1943100 w 2371725"/>
              <a:gd name="connsiteY34" fmla="*/ 238125 h 1088232"/>
              <a:gd name="connsiteX35" fmla="*/ 1933575 w 2371725"/>
              <a:gd name="connsiteY35" fmla="*/ 219075 h 1088232"/>
              <a:gd name="connsiteX36" fmla="*/ 1909762 w 2371725"/>
              <a:gd name="connsiteY36" fmla="*/ 197644 h 1088232"/>
              <a:gd name="connsiteX37" fmla="*/ 1881187 w 2371725"/>
              <a:gd name="connsiteY37" fmla="*/ 183357 h 1088232"/>
              <a:gd name="connsiteX38" fmla="*/ 1859756 w 2371725"/>
              <a:gd name="connsiteY38" fmla="*/ 178594 h 1088232"/>
              <a:gd name="connsiteX39" fmla="*/ 1816894 w 2371725"/>
              <a:gd name="connsiteY39" fmla="*/ 173832 h 1088232"/>
              <a:gd name="connsiteX40" fmla="*/ 1671637 w 2371725"/>
              <a:gd name="connsiteY40" fmla="*/ 192882 h 1088232"/>
              <a:gd name="connsiteX41" fmla="*/ 1226344 w 2371725"/>
              <a:gd name="connsiteY41" fmla="*/ 250032 h 1088232"/>
              <a:gd name="connsiteX42" fmla="*/ 500062 w 2371725"/>
              <a:gd name="connsiteY42" fmla="*/ 333375 h 1088232"/>
              <a:gd name="connsiteX0" fmla="*/ 500062 w 2371725"/>
              <a:gd name="connsiteY0" fmla="*/ 333375 h 1058068"/>
              <a:gd name="connsiteX1" fmla="*/ 45244 w 2371725"/>
              <a:gd name="connsiteY1" fmla="*/ 397669 h 1058068"/>
              <a:gd name="connsiteX2" fmla="*/ 0 w 2371725"/>
              <a:gd name="connsiteY2" fmla="*/ 202407 h 1058068"/>
              <a:gd name="connsiteX3" fmla="*/ 95250 w 2371725"/>
              <a:gd name="connsiteY3" fmla="*/ 195263 h 1058068"/>
              <a:gd name="connsiteX4" fmla="*/ 164306 w 2371725"/>
              <a:gd name="connsiteY4" fmla="*/ 202407 h 1058068"/>
              <a:gd name="connsiteX5" fmla="*/ 395287 w 2371725"/>
              <a:gd name="connsiteY5" fmla="*/ 183357 h 1058068"/>
              <a:gd name="connsiteX6" fmla="*/ 907256 w 2371725"/>
              <a:gd name="connsiteY6" fmla="*/ 140494 h 1058068"/>
              <a:gd name="connsiteX7" fmla="*/ 1314450 w 2371725"/>
              <a:gd name="connsiteY7" fmla="*/ 104775 h 1058068"/>
              <a:gd name="connsiteX8" fmla="*/ 1716881 w 2371725"/>
              <a:gd name="connsiteY8" fmla="*/ 73819 h 1058068"/>
              <a:gd name="connsiteX9" fmla="*/ 1754981 w 2371725"/>
              <a:gd name="connsiteY9" fmla="*/ 45244 h 1058068"/>
              <a:gd name="connsiteX10" fmla="*/ 1788319 w 2371725"/>
              <a:gd name="connsiteY10" fmla="*/ 26194 h 1058068"/>
              <a:gd name="connsiteX11" fmla="*/ 1838325 w 2371725"/>
              <a:gd name="connsiteY11" fmla="*/ 9525 h 1058068"/>
              <a:gd name="connsiteX12" fmla="*/ 1895475 w 2371725"/>
              <a:gd name="connsiteY12" fmla="*/ 0 h 1058068"/>
              <a:gd name="connsiteX13" fmla="*/ 1955006 w 2371725"/>
              <a:gd name="connsiteY13" fmla="*/ 4763 h 1058068"/>
              <a:gd name="connsiteX14" fmla="*/ 1990725 w 2371725"/>
              <a:gd name="connsiteY14" fmla="*/ 16669 h 1058068"/>
              <a:gd name="connsiteX15" fmla="*/ 2074069 w 2371725"/>
              <a:gd name="connsiteY15" fmla="*/ 61913 h 1058068"/>
              <a:gd name="connsiteX16" fmla="*/ 2157412 w 2371725"/>
              <a:gd name="connsiteY16" fmla="*/ 121444 h 1058068"/>
              <a:gd name="connsiteX17" fmla="*/ 2274094 w 2371725"/>
              <a:gd name="connsiteY17" fmla="*/ 209550 h 1058068"/>
              <a:gd name="connsiteX18" fmla="*/ 2326481 w 2371725"/>
              <a:gd name="connsiteY18" fmla="*/ 257175 h 1058068"/>
              <a:gd name="connsiteX19" fmla="*/ 2362200 w 2371725"/>
              <a:gd name="connsiteY19" fmla="*/ 300038 h 1058068"/>
              <a:gd name="connsiteX20" fmla="*/ 2371725 w 2371725"/>
              <a:gd name="connsiteY20" fmla="*/ 326232 h 1058068"/>
              <a:gd name="connsiteX21" fmla="*/ 2371725 w 2371725"/>
              <a:gd name="connsiteY21" fmla="*/ 354807 h 1058068"/>
              <a:gd name="connsiteX22" fmla="*/ 2364581 w 2371725"/>
              <a:gd name="connsiteY22" fmla="*/ 392907 h 1058068"/>
              <a:gd name="connsiteX23" fmla="*/ 2347912 w 2371725"/>
              <a:gd name="connsiteY23" fmla="*/ 426244 h 1058068"/>
              <a:gd name="connsiteX24" fmla="*/ 2309812 w 2371725"/>
              <a:gd name="connsiteY24" fmla="*/ 466725 h 1058068"/>
              <a:gd name="connsiteX25" fmla="*/ 2252662 w 2371725"/>
              <a:gd name="connsiteY25" fmla="*/ 523875 h 1058068"/>
              <a:gd name="connsiteX26" fmla="*/ 2162175 w 2371725"/>
              <a:gd name="connsiteY26" fmla="*/ 750094 h 1058068"/>
              <a:gd name="connsiteX27" fmla="*/ 2023268 w 2371725"/>
              <a:gd name="connsiteY27" fmla="*/ 1058068 h 1058068"/>
              <a:gd name="connsiteX28" fmla="*/ 1835150 w 2371725"/>
              <a:gd name="connsiteY28" fmla="*/ 989012 h 1058068"/>
              <a:gd name="connsiteX29" fmla="*/ 1866900 w 2371725"/>
              <a:gd name="connsiteY29" fmla="*/ 802482 h 1058068"/>
              <a:gd name="connsiteX30" fmla="*/ 1919287 w 2371725"/>
              <a:gd name="connsiteY30" fmla="*/ 540544 h 1058068"/>
              <a:gd name="connsiteX31" fmla="*/ 1945481 w 2371725"/>
              <a:gd name="connsiteY31" fmla="*/ 414338 h 1058068"/>
              <a:gd name="connsiteX32" fmla="*/ 1950244 w 2371725"/>
              <a:gd name="connsiteY32" fmla="*/ 311944 h 1058068"/>
              <a:gd name="connsiteX33" fmla="*/ 1943100 w 2371725"/>
              <a:gd name="connsiteY33" fmla="*/ 238125 h 1058068"/>
              <a:gd name="connsiteX34" fmla="*/ 1933575 w 2371725"/>
              <a:gd name="connsiteY34" fmla="*/ 219075 h 1058068"/>
              <a:gd name="connsiteX35" fmla="*/ 1909762 w 2371725"/>
              <a:gd name="connsiteY35" fmla="*/ 197644 h 1058068"/>
              <a:gd name="connsiteX36" fmla="*/ 1881187 w 2371725"/>
              <a:gd name="connsiteY36" fmla="*/ 183357 h 1058068"/>
              <a:gd name="connsiteX37" fmla="*/ 1859756 w 2371725"/>
              <a:gd name="connsiteY37" fmla="*/ 178594 h 1058068"/>
              <a:gd name="connsiteX38" fmla="*/ 1816894 w 2371725"/>
              <a:gd name="connsiteY38" fmla="*/ 173832 h 1058068"/>
              <a:gd name="connsiteX39" fmla="*/ 1671637 w 2371725"/>
              <a:gd name="connsiteY39" fmla="*/ 192882 h 1058068"/>
              <a:gd name="connsiteX40" fmla="*/ 1226344 w 2371725"/>
              <a:gd name="connsiteY40" fmla="*/ 250032 h 1058068"/>
              <a:gd name="connsiteX41" fmla="*/ 500062 w 2371725"/>
              <a:gd name="connsiteY41" fmla="*/ 333375 h 1058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71725" h="1058068">
                <a:moveTo>
                  <a:pt x="500062" y="333375"/>
                </a:moveTo>
                <a:lnTo>
                  <a:pt x="45244" y="397669"/>
                </a:lnTo>
                <a:lnTo>
                  <a:pt x="0" y="202407"/>
                </a:lnTo>
                <a:lnTo>
                  <a:pt x="95250" y="195263"/>
                </a:lnTo>
                <a:lnTo>
                  <a:pt x="164306" y="202407"/>
                </a:lnTo>
                <a:lnTo>
                  <a:pt x="395287" y="183357"/>
                </a:lnTo>
                <a:lnTo>
                  <a:pt x="907256" y="140494"/>
                </a:lnTo>
                <a:lnTo>
                  <a:pt x="1314450" y="104775"/>
                </a:lnTo>
                <a:lnTo>
                  <a:pt x="1716881" y="73819"/>
                </a:lnTo>
                <a:lnTo>
                  <a:pt x="1754981" y="45244"/>
                </a:lnTo>
                <a:lnTo>
                  <a:pt x="1788319" y="26194"/>
                </a:lnTo>
                <a:lnTo>
                  <a:pt x="1838325" y="9525"/>
                </a:lnTo>
                <a:lnTo>
                  <a:pt x="1895475" y="0"/>
                </a:lnTo>
                <a:lnTo>
                  <a:pt x="1955006" y="4763"/>
                </a:lnTo>
                <a:lnTo>
                  <a:pt x="1990725" y="16669"/>
                </a:lnTo>
                <a:lnTo>
                  <a:pt x="2074069" y="61913"/>
                </a:lnTo>
                <a:lnTo>
                  <a:pt x="2157412" y="121444"/>
                </a:lnTo>
                <a:lnTo>
                  <a:pt x="2274094" y="209550"/>
                </a:lnTo>
                <a:lnTo>
                  <a:pt x="2326481" y="257175"/>
                </a:lnTo>
                <a:lnTo>
                  <a:pt x="2362200" y="300038"/>
                </a:lnTo>
                <a:lnTo>
                  <a:pt x="2371725" y="326232"/>
                </a:lnTo>
                <a:lnTo>
                  <a:pt x="2371725" y="354807"/>
                </a:lnTo>
                <a:lnTo>
                  <a:pt x="2364581" y="392907"/>
                </a:lnTo>
                <a:lnTo>
                  <a:pt x="2347912" y="426244"/>
                </a:lnTo>
                <a:lnTo>
                  <a:pt x="2309812" y="466725"/>
                </a:lnTo>
                <a:lnTo>
                  <a:pt x="2252662" y="523875"/>
                </a:lnTo>
                <a:lnTo>
                  <a:pt x="2162175" y="750094"/>
                </a:lnTo>
                <a:lnTo>
                  <a:pt x="2023268" y="1058068"/>
                </a:lnTo>
                <a:lnTo>
                  <a:pt x="1835150" y="989012"/>
                </a:lnTo>
                <a:lnTo>
                  <a:pt x="1866900" y="802482"/>
                </a:lnTo>
                <a:lnTo>
                  <a:pt x="1919287" y="540544"/>
                </a:lnTo>
                <a:lnTo>
                  <a:pt x="1945481" y="414338"/>
                </a:lnTo>
                <a:lnTo>
                  <a:pt x="1950244" y="311944"/>
                </a:lnTo>
                <a:lnTo>
                  <a:pt x="1943100" y="238125"/>
                </a:lnTo>
                <a:lnTo>
                  <a:pt x="1933575" y="219075"/>
                </a:lnTo>
                <a:lnTo>
                  <a:pt x="1909762" y="197644"/>
                </a:lnTo>
                <a:lnTo>
                  <a:pt x="1881187" y="183357"/>
                </a:lnTo>
                <a:lnTo>
                  <a:pt x="1859756" y="178594"/>
                </a:lnTo>
                <a:lnTo>
                  <a:pt x="1816894" y="173832"/>
                </a:lnTo>
                <a:lnTo>
                  <a:pt x="1671637" y="192882"/>
                </a:lnTo>
                <a:lnTo>
                  <a:pt x="1226344" y="250032"/>
                </a:lnTo>
                <a:lnTo>
                  <a:pt x="500062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045EADE-BA99-4743-9742-7814CCE0B587}"/>
              </a:ext>
            </a:extLst>
          </p:cNvPr>
          <p:cNvSpPr/>
          <p:nvPr/>
        </p:nvSpPr>
        <p:spPr>
          <a:xfrm>
            <a:off x="4116388" y="5592763"/>
            <a:ext cx="1876425" cy="301625"/>
          </a:xfrm>
          <a:custGeom>
            <a:avLst/>
            <a:gdLst>
              <a:gd name="connsiteX0" fmla="*/ 442913 w 1876425"/>
              <a:gd name="connsiteY0" fmla="*/ 266700 h 300038"/>
              <a:gd name="connsiteX1" fmla="*/ 30957 w 1876425"/>
              <a:gd name="connsiteY1" fmla="*/ 300038 h 300038"/>
              <a:gd name="connsiteX2" fmla="*/ 0 w 1876425"/>
              <a:gd name="connsiteY2" fmla="*/ 161925 h 300038"/>
              <a:gd name="connsiteX3" fmla="*/ 297657 w 1876425"/>
              <a:gd name="connsiteY3" fmla="*/ 133350 h 300038"/>
              <a:gd name="connsiteX4" fmla="*/ 766763 w 1876425"/>
              <a:gd name="connsiteY4" fmla="*/ 85725 h 300038"/>
              <a:gd name="connsiteX5" fmla="*/ 1083469 w 1876425"/>
              <a:gd name="connsiteY5" fmla="*/ 57150 h 300038"/>
              <a:gd name="connsiteX6" fmla="*/ 1431132 w 1876425"/>
              <a:gd name="connsiteY6" fmla="*/ 21432 h 300038"/>
              <a:gd name="connsiteX7" fmla="*/ 1662113 w 1876425"/>
              <a:gd name="connsiteY7" fmla="*/ 0 h 300038"/>
              <a:gd name="connsiteX8" fmla="*/ 1831182 w 1876425"/>
              <a:gd name="connsiteY8" fmla="*/ 69057 h 300038"/>
              <a:gd name="connsiteX9" fmla="*/ 1850232 w 1876425"/>
              <a:gd name="connsiteY9" fmla="*/ 85725 h 300038"/>
              <a:gd name="connsiteX10" fmla="*/ 1864519 w 1876425"/>
              <a:gd name="connsiteY10" fmla="*/ 107157 h 300038"/>
              <a:gd name="connsiteX11" fmla="*/ 1874044 w 1876425"/>
              <a:gd name="connsiteY11" fmla="*/ 130969 h 300038"/>
              <a:gd name="connsiteX12" fmla="*/ 1876425 w 1876425"/>
              <a:gd name="connsiteY12" fmla="*/ 161925 h 300038"/>
              <a:gd name="connsiteX13" fmla="*/ 1869282 w 1876425"/>
              <a:gd name="connsiteY13" fmla="*/ 207169 h 300038"/>
              <a:gd name="connsiteX14" fmla="*/ 1859757 w 1876425"/>
              <a:gd name="connsiteY14" fmla="*/ 238125 h 300038"/>
              <a:gd name="connsiteX15" fmla="*/ 1843088 w 1876425"/>
              <a:gd name="connsiteY15" fmla="*/ 257175 h 300038"/>
              <a:gd name="connsiteX16" fmla="*/ 1816894 w 1876425"/>
              <a:gd name="connsiteY16" fmla="*/ 269082 h 300038"/>
              <a:gd name="connsiteX17" fmla="*/ 1781175 w 1876425"/>
              <a:gd name="connsiteY17" fmla="*/ 266700 h 300038"/>
              <a:gd name="connsiteX18" fmla="*/ 1721644 w 1876425"/>
              <a:gd name="connsiteY18" fmla="*/ 259557 h 300038"/>
              <a:gd name="connsiteX19" fmla="*/ 1664494 w 1876425"/>
              <a:gd name="connsiteY19" fmla="*/ 242888 h 300038"/>
              <a:gd name="connsiteX20" fmla="*/ 1574007 w 1876425"/>
              <a:gd name="connsiteY20" fmla="*/ 228600 h 300038"/>
              <a:gd name="connsiteX21" fmla="*/ 1395413 w 1876425"/>
              <a:gd name="connsiteY21" fmla="*/ 221457 h 300038"/>
              <a:gd name="connsiteX22" fmla="*/ 1171575 w 1876425"/>
              <a:gd name="connsiteY22" fmla="*/ 226219 h 300038"/>
              <a:gd name="connsiteX23" fmla="*/ 912019 w 1876425"/>
              <a:gd name="connsiteY23" fmla="*/ 238125 h 300038"/>
              <a:gd name="connsiteX24" fmla="*/ 442913 w 1876425"/>
              <a:gd name="connsiteY24" fmla="*/ 266700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6425" h="300038">
                <a:moveTo>
                  <a:pt x="442913" y="266700"/>
                </a:moveTo>
                <a:lnTo>
                  <a:pt x="30957" y="300038"/>
                </a:lnTo>
                <a:lnTo>
                  <a:pt x="0" y="161925"/>
                </a:lnTo>
                <a:lnTo>
                  <a:pt x="297657" y="133350"/>
                </a:lnTo>
                <a:lnTo>
                  <a:pt x="766763" y="85725"/>
                </a:lnTo>
                <a:lnTo>
                  <a:pt x="1083469" y="57150"/>
                </a:lnTo>
                <a:lnTo>
                  <a:pt x="1431132" y="21432"/>
                </a:lnTo>
                <a:lnTo>
                  <a:pt x="1662113" y="0"/>
                </a:lnTo>
                <a:lnTo>
                  <a:pt x="1831182" y="69057"/>
                </a:lnTo>
                <a:lnTo>
                  <a:pt x="1850232" y="85725"/>
                </a:lnTo>
                <a:lnTo>
                  <a:pt x="1864519" y="107157"/>
                </a:lnTo>
                <a:lnTo>
                  <a:pt x="1874044" y="130969"/>
                </a:lnTo>
                <a:lnTo>
                  <a:pt x="1876425" y="161925"/>
                </a:lnTo>
                <a:lnTo>
                  <a:pt x="1869282" y="207169"/>
                </a:lnTo>
                <a:lnTo>
                  <a:pt x="1859757" y="238125"/>
                </a:lnTo>
                <a:lnTo>
                  <a:pt x="1843088" y="257175"/>
                </a:lnTo>
                <a:lnTo>
                  <a:pt x="1816894" y="269082"/>
                </a:lnTo>
                <a:lnTo>
                  <a:pt x="1781175" y="266700"/>
                </a:lnTo>
                <a:lnTo>
                  <a:pt x="1721644" y="259557"/>
                </a:lnTo>
                <a:lnTo>
                  <a:pt x="1664494" y="242888"/>
                </a:lnTo>
                <a:lnTo>
                  <a:pt x="1574007" y="228600"/>
                </a:lnTo>
                <a:lnTo>
                  <a:pt x="1395413" y="221457"/>
                </a:lnTo>
                <a:lnTo>
                  <a:pt x="1171575" y="226219"/>
                </a:lnTo>
                <a:lnTo>
                  <a:pt x="912019" y="238125"/>
                </a:lnTo>
                <a:lnTo>
                  <a:pt x="442913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6E5F68-6F01-4A41-8795-4BB4666E3891}"/>
              </a:ext>
            </a:extLst>
          </p:cNvPr>
          <p:cNvGrpSpPr/>
          <p:nvPr/>
        </p:nvGrpSpPr>
        <p:grpSpPr>
          <a:xfrm>
            <a:off x="2841625" y="1362869"/>
            <a:ext cx="4375150" cy="4713287"/>
            <a:chOff x="2976563" y="1525588"/>
            <a:chExt cx="4375150" cy="47132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4442962-0904-4299-AC9C-66546961ADB2}"/>
                </a:ext>
              </a:extLst>
            </p:cNvPr>
            <p:cNvSpPr/>
            <p:nvPr/>
          </p:nvSpPr>
          <p:spPr>
            <a:xfrm>
              <a:off x="4657725" y="15255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710B0AA-4D38-4843-BFDF-AF642D7BCE00}"/>
                </a:ext>
              </a:extLst>
            </p:cNvPr>
            <p:cNvSpPr/>
            <p:nvPr/>
          </p:nvSpPr>
          <p:spPr>
            <a:xfrm>
              <a:off x="2976563" y="21097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C4BAD20-E285-427B-85FD-429EA575CC3E}"/>
                </a:ext>
              </a:extLst>
            </p:cNvPr>
            <p:cNvSpPr/>
            <p:nvPr/>
          </p:nvSpPr>
          <p:spPr>
            <a:xfrm>
              <a:off x="3821113" y="27955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70A3480B-9184-4201-B70D-DD9E0B443BD0}"/>
                </a:ext>
              </a:extLst>
            </p:cNvPr>
            <p:cNvSpPr/>
            <p:nvPr/>
          </p:nvSpPr>
          <p:spPr>
            <a:xfrm>
              <a:off x="3781425" y="49418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DE4898F6-5CF3-4A0E-93BA-E5BDE374966B}"/>
                </a:ext>
              </a:extLst>
            </p:cNvPr>
            <p:cNvSpPr/>
            <p:nvPr/>
          </p:nvSpPr>
          <p:spPr>
            <a:xfrm>
              <a:off x="3414713" y="21288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CD87572A-3B06-4465-A655-FDE3E171C3AC}"/>
                </a:ext>
              </a:extLst>
            </p:cNvPr>
            <p:cNvSpPr/>
            <p:nvPr/>
          </p:nvSpPr>
          <p:spPr>
            <a:xfrm>
              <a:off x="6380163" y="22939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9575E1F0-C71F-4C23-BD25-445B2E6D2B55}"/>
                </a:ext>
              </a:extLst>
            </p:cNvPr>
            <p:cNvSpPr/>
            <p:nvPr/>
          </p:nvSpPr>
          <p:spPr>
            <a:xfrm>
              <a:off x="4846638" y="25527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F770AD4-C500-40CB-9274-6D01E3446280}"/>
                </a:ext>
              </a:extLst>
            </p:cNvPr>
            <p:cNvSpPr/>
            <p:nvPr/>
          </p:nvSpPr>
          <p:spPr>
            <a:xfrm>
              <a:off x="3767138" y="34020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285B74C-032D-456A-946E-F85C86252E7A}"/>
                </a:ext>
              </a:extLst>
            </p:cNvPr>
            <p:cNvSpPr/>
            <p:nvPr/>
          </p:nvSpPr>
          <p:spPr>
            <a:xfrm>
              <a:off x="2994025" y="40513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DD9957C-4449-408B-BB73-DA51269BEBD8}"/>
                </a:ext>
              </a:extLst>
            </p:cNvPr>
            <p:cNvSpPr/>
            <p:nvPr/>
          </p:nvSpPr>
          <p:spPr>
            <a:xfrm>
              <a:off x="4065588" y="47831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40CB5E18-F996-4810-B596-71EAA093D53C}"/>
                </a:ext>
              </a:extLst>
            </p:cNvPr>
            <p:cNvSpPr/>
            <p:nvPr/>
          </p:nvSpPr>
          <p:spPr>
            <a:xfrm>
              <a:off x="4268788" y="57451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E80B37FF-A655-4CE1-A484-27C6BF0A52E4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5B0D02-21D4-4204-A027-C50F2FCE0DE7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1DDF5CAD-7F7C-4A55-A4A5-23836F411B98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480A93C-B5CC-4F69-A6DE-4B491A9690A3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3838954-9D23-40DF-9248-E88D5F90D12B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29C7FB8-89DC-4E85-9D6D-4489626CA1E3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7202BA84-7BBF-4F18-9682-9DEE5B24DD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AEEBC64B-0673-4DAF-BC3B-EE0911A9A82A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D3E558E-0D63-4A85-A6A4-BDEC8380CF9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F34837-72C4-4F94-8082-24CA6110FD21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BC13787-72A4-4FEE-AA9B-4069B194110F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67D9260-756F-4E48-AE20-627E69AC97B0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8935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06B0058-8A0F-9B40-896C-20D1EF2ADB8A}"/>
              </a:ext>
            </a:extLst>
          </p:cNvPr>
          <p:cNvSpPr/>
          <p:nvPr/>
        </p:nvSpPr>
        <p:spPr>
          <a:xfrm>
            <a:off x="2909888" y="1414463"/>
            <a:ext cx="990600" cy="1323975"/>
          </a:xfrm>
          <a:custGeom>
            <a:avLst/>
            <a:gdLst>
              <a:gd name="connsiteX0" fmla="*/ 407193 w 990600"/>
              <a:gd name="connsiteY0" fmla="*/ 971550 h 1323975"/>
              <a:gd name="connsiteX1" fmla="*/ 95250 w 990600"/>
              <a:gd name="connsiteY1" fmla="*/ 1323975 h 1323975"/>
              <a:gd name="connsiteX2" fmla="*/ 0 w 990600"/>
              <a:gd name="connsiteY2" fmla="*/ 1264443 h 1323975"/>
              <a:gd name="connsiteX3" fmla="*/ 123825 w 990600"/>
              <a:gd name="connsiteY3" fmla="*/ 1071562 h 1323975"/>
              <a:gd name="connsiteX4" fmla="*/ 276225 w 990600"/>
              <a:gd name="connsiteY4" fmla="*/ 838200 h 1323975"/>
              <a:gd name="connsiteX5" fmla="*/ 431006 w 990600"/>
              <a:gd name="connsiteY5" fmla="*/ 595312 h 1323975"/>
              <a:gd name="connsiteX6" fmla="*/ 571500 w 990600"/>
              <a:gd name="connsiteY6" fmla="*/ 376237 h 1323975"/>
              <a:gd name="connsiteX7" fmla="*/ 647700 w 990600"/>
              <a:gd name="connsiteY7" fmla="*/ 259556 h 1323975"/>
              <a:gd name="connsiteX8" fmla="*/ 657225 w 990600"/>
              <a:gd name="connsiteY8" fmla="*/ 240506 h 1323975"/>
              <a:gd name="connsiteX9" fmla="*/ 661987 w 990600"/>
              <a:gd name="connsiteY9" fmla="*/ 221456 h 1323975"/>
              <a:gd name="connsiteX10" fmla="*/ 661987 w 990600"/>
              <a:gd name="connsiteY10" fmla="*/ 197643 h 1323975"/>
              <a:gd name="connsiteX11" fmla="*/ 654843 w 990600"/>
              <a:gd name="connsiteY11" fmla="*/ 171450 h 1323975"/>
              <a:gd name="connsiteX12" fmla="*/ 642937 w 990600"/>
              <a:gd name="connsiteY12" fmla="*/ 154781 h 1323975"/>
              <a:gd name="connsiteX13" fmla="*/ 595312 w 990600"/>
              <a:gd name="connsiteY13" fmla="*/ 111918 h 1323975"/>
              <a:gd name="connsiteX14" fmla="*/ 547687 w 990600"/>
              <a:gd name="connsiteY14" fmla="*/ 64293 h 1323975"/>
              <a:gd name="connsiteX15" fmla="*/ 535781 w 990600"/>
              <a:gd name="connsiteY15" fmla="*/ 45243 h 1323975"/>
              <a:gd name="connsiteX16" fmla="*/ 533400 w 990600"/>
              <a:gd name="connsiteY16" fmla="*/ 26193 h 1323975"/>
              <a:gd name="connsiteX17" fmla="*/ 540543 w 990600"/>
              <a:gd name="connsiteY17" fmla="*/ 11906 h 1323975"/>
              <a:gd name="connsiteX18" fmla="*/ 552450 w 990600"/>
              <a:gd name="connsiteY18" fmla="*/ 4762 h 1323975"/>
              <a:gd name="connsiteX19" fmla="*/ 583406 w 990600"/>
              <a:gd name="connsiteY19" fmla="*/ 0 h 1323975"/>
              <a:gd name="connsiteX20" fmla="*/ 628650 w 990600"/>
              <a:gd name="connsiteY20" fmla="*/ 9525 h 1323975"/>
              <a:gd name="connsiteX21" fmla="*/ 678656 w 990600"/>
              <a:gd name="connsiteY21" fmla="*/ 26193 h 1323975"/>
              <a:gd name="connsiteX22" fmla="*/ 740568 w 990600"/>
              <a:gd name="connsiteY22" fmla="*/ 54768 h 1323975"/>
              <a:gd name="connsiteX23" fmla="*/ 778668 w 990600"/>
              <a:gd name="connsiteY23" fmla="*/ 78581 h 1323975"/>
              <a:gd name="connsiteX24" fmla="*/ 828675 w 990600"/>
              <a:gd name="connsiteY24" fmla="*/ 114300 h 1323975"/>
              <a:gd name="connsiteX25" fmla="*/ 897731 w 990600"/>
              <a:gd name="connsiteY25" fmla="*/ 180975 h 1323975"/>
              <a:gd name="connsiteX26" fmla="*/ 952500 w 990600"/>
              <a:gd name="connsiteY26" fmla="*/ 235743 h 1323975"/>
              <a:gd name="connsiteX27" fmla="*/ 973931 w 990600"/>
              <a:gd name="connsiteY27" fmla="*/ 254793 h 1323975"/>
              <a:gd name="connsiteX28" fmla="*/ 985837 w 990600"/>
              <a:gd name="connsiteY28" fmla="*/ 276225 h 1323975"/>
              <a:gd name="connsiteX29" fmla="*/ 990600 w 990600"/>
              <a:gd name="connsiteY29" fmla="*/ 302418 h 1323975"/>
              <a:gd name="connsiteX30" fmla="*/ 988218 w 990600"/>
              <a:gd name="connsiteY30" fmla="*/ 338137 h 1323975"/>
              <a:gd name="connsiteX31" fmla="*/ 976312 w 990600"/>
              <a:gd name="connsiteY31" fmla="*/ 352425 h 1323975"/>
              <a:gd name="connsiteX32" fmla="*/ 928687 w 990600"/>
              <a:gd name="connsiteY32" fmla="*/ 383381 h 1323975"/>
              <a:gd name="connsiteX33" fmla="*/ 895350 w 990600"/>
              <a:gd name="connsiteY33" fmla="*/ 414337 h 1323975"/>
              <a:gd name="connsiteX34" fmla="*/ 854868 w 990600"/>
              <a:gd name="connsiteY34" fmla="*/ 454818 h 1323975"/>
              <a:gd name="connsiteX35" fmla="*/ 764381 w 990600"/>
              <a:gd name="connsiteY35" fmla="*/ 561975 h 1323975"/>
              <a:gd name="connsiteX36" fmla="*/ 583406 w 990600"/>
              <a:gd name="connsiteY36" fmla="*/ 771525 h 1323975"/>
              <a:gd name="connsiteX37" fmla="*/ 407193 w 990600"/>
              <a:gd name="connsiteY37" fmla="*/ 9715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0600" h="1323975">
                <a:moveTo>
                  <a:pt x="407193" y="971550"/>
                </a:moveTo>
                <a:lnTo>
                  <a:pt x="95250" y="1323975"/>
                </a:lnTo>
                <a:lnTo>
                  <a:pt x="0" y="1264443"/>
                </a:lnTo>
                <a:lnTo>
                  <a:pt x="123825" y="1071562"/>
                </a:lnTo>
                <a:lnTo>
                  <a:pt x="276225" y="838200"/>
                </a:lnTo>
                <a:lnTo>
                  <a:pt x="431006" y="595312"/>
                </a:lnTo>
                <a:lnTo>
                  <a:pt x="571500" y="376237"/>
                </a:lnTo>
                <a:lnTo>
                  <a:pt x="647700" y="259556"/>
                </a:lnTo>
                <a:lnTo>
                  <a:pt x="657225" y="240506"/>
                </a:lnTo>
                <a:lnTo>
                  <a:pt x="661987" y="221456"/>
                </a:lnTo>
                <a:lnTo>
                  <a:pt x="661987" y="197643"/>
                </a:lnTo>
                <a:lnTo>
                  <a:pt x="654843" y="171450"/>
                </a:lnTo>
                <a:lnTo>
                  <a:pt x="642937" y="154781"/>
                </a:lnTo>
                <a:lnTo>
                  <a:pt x="595312" y="111918"/>
                </a:lnTo>
                <a:lnTo>
                  <a:pt x="547687" y="64293"/>
                </a:lnTo>
                <a:lnTo>
                  <a:pt x="535781" y="45243"/>
                </a:lnTo>
                <a:lnTo>
                  <a:pt x="533400" y="26193"/>
                </a:lnTo>
                <a:lnTo>
                  <a:pt x="540543" y="11906"/>
                </a:lnTo>
                <a:lnTo>
                  <a:pt x="552450" y="4762"/>
                </a:lnTo>
                <a:lnTo>
                  <a:pt x="583406" y="0"/>
                </a:lnTo>
                <a:lnTo>
                  <a:pt x="628650" y="9525"/>
                </a:lnTo>
                <a:lnTo>
                  <a:pt x="678656" y="26193"/>
                </a:lnTo>
                <a:lnTo>
                  <a:pt x="740568" y="54768"/>
                </a:lnTo>
                <a:lnTo>
                  <a:pt x="778668" y="78581"/>
                </a:lnTo>
                <a:lnTo>
                  <a:pt x="828675" y="114300"/>
                </a:lnTo>
                <a:lnTo>
                  <a:pt x="897731" y="180975"/>
                </a:lnTo>
                <a:lnTo>
                  <a:pt x="952500" y="235743"/>
                </a:lnTo>
                <a:lnTo>
                  <a:pt x="973931" y="254793"/>
                </a:lnTo>
                <a:lnTo>
                  <a:pt x="985837" y="276225"/>
                </a:lnTo>
                <a:lnTo>
                  <a:pt x="990600" y="302418"/>
                </a:lnTo>
                <a:lnTo>
                  <a:pt x="988218" y="338137"/>
                </a:lnTo>
                <a:lnTo>
                  <a:pt x="976312" y="352425"/>
                </a:lnTo>
                <a:lnTo>
                  <a:pt x="928687" y="383381"/>
                </a:lnTo>
                <a:lnTo>
                  <a:pt x="895350" y="414337"/>
                </a:lnTo>
                <a:lnTo>
                  <a:pt x="854868" y="454818"/>
                </a:lnTo>
                <a:lnTo>
                  <a:pt x="764381" y="561975"/>
                </a:lnTo>
                <a:lnTo>
                  <a:pt x="583406" y="771525"/>
                </a:lnTo>
                <a:lnTo>
                  <a:pt x="407193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273DFB-F99D-4146-B77C-C4B406C2A699}"/>
              </a:ext>
            </a:extLst>
          </p:cNvPr>
          <p:cNvSpPr/>
          <p:nvPr/>
        </p:nvSpPr>
        <p:spPr>
          <a:xfrm>
            <a:off x="2517775" y="4364038"/>
            <a:ext cx="758825" cy="1227137"/>
          </a:xfrm>
          <a:custGeom>
            <a:avLst/>
            <a:gdLst>
              <a:gd name="connsiteX0" fmla="*/ 433388 w 759619"/>
              <a:gd name="connsiteY0" fmla="*/ 673894 h 1226344"/>
              <a:gd name="connsiteX1" fmla="*/ 302419 w 759619"/>
              <a:gd name="connsiteY1" fmla="*/ 859632 h 1226344"/>
              <a:gd name="connsiteX2" fmla="*/ 214313 w 759619"/>
              <a:gd name="connsiteY2" fmla="*/ 990600 h 1226344"/>
              <a:gd name="connsiteX3" fmla="*/ 135732 w 759619"/>
              <a:gd name="connsiteY3" fmla="*/ 1102519 h 1226344"/>
              <a:gd name="connsiteX4" fmla="*/ 64294 w 759619"/>
              <a:gd name="connsiteY4" fmla="*/ 1207294 h 1226344"/>
              <a:gd name="connsiteX5" fmla="*/ 50007 w 759619"/>
              <a:gd name="connsiteY5" fmla="*/ 1221582 h 1226344"/>
              <a:gd name="connsiteX6" fmla="*/ 30957 w 759619"/>
              <a:gd name="connsiteY6" fmla="*/ 1226344 h 1226344"/>
              <a:gd name="connsiteX7" fmla="*/ 14288 w 759619"/>
              <a:gd name="connsiteY7" fmla="*/ 1226344 h 1226344"/>
              <a:gd name="connsiteX8" fmla="*/ 4763 w 759619"/>
              <a:gd name="connsiteY8" fmla="*/ 1219200 h 1226344"/>
              <a:gd name="connsiteX9" fmla="*/ 0 w 759619"/>
              <a:gd name="connsiteY9" fmla="*/ 1195388 h 1226344"/>
              <a:gd name="connsiteX10" fmla="*/ 59532 w 759619"/>
              <a:gd name="connsiteY10" fmla="*/ 1073944 h 1226344"/>
              <a:gd name="connsiteX11" fmla="*/ 152400 w 759619"/>
              <a:gd name="connsiteY11" fmla="*/ 883444 h 1226344"/>
              <a:gd name="connsiteX12" fmla="*/ 226219 w 759619"/>
              <a:gd name="connsiteY12" fmla="*/ 711994 h 1226344"/>
              <a:gd name="connsiteX13" fmla="*/ 326232 w 759619"/>
              <a:gd name="connsiteY13" fmla="*/ 488157 h 1226344"/>
              <a:gd name="connsiteX14" fmla="*/ 397669 w 759619"/>
              <a:gd name="connsiteY14" fmla="*/ 316707 h 1226344"/>
              <a:gd name="connsiteX15" fmla="*/ 440532 w 759619"/>
              <a:gd name="connsiteY15" fmla="*/ 200025 h 1226344"/>
              <a:gd name="connsiteX16" fmla="*/ 442913 w 759619"/>
              <a:gd name="connsiteY16" fmla="*/ 169069 h 1226344"/>
              <a:gd name="connsiteX17" fmla="*/ 438150 w 759619"/>
              <a:gd name="connsiteY17" fmla="*/ 140494 h 1226344"/>
              <a:gd name="connsiteX18" fmla="*/ 423863 w 759619"/>
              <a:gd name="connsiteY18" fmla="*/ 111919 h 1226344"/>
              <a:gd name="connsiteX19" fmla="*/ 411957 w 759619"/>
              <a:gd name="connsiteY19" fmla="*/ 92869 h 1226344"/>
              <a:gd name="connsiteX20" fmla="*/ 381000 w 759619"/>
              <a:gd name="connsiteY20" fmla="*/ 59532 h 1226344"/>
              <a:gd name="connsiteX21" fmla="*/ 361950 w 759619"/>
              <a:gd name="connsiteY21" fmla="*/ 33338 h 1226344"/>
              <a:gd name="connsiteX22" fmla="*/ 361950 w 759619"/>
              <a:gd name="connsiteY22" fmla="*/ 19050 h 1226344"/>
              <a:gd name="connsiteX23" fmla="*/ 369094 w 759619"/>
              <a:gd name="connsiteY23" fmla="*/ 7144 h 1226344"/>
              <a:gd name="connsiteX24" fmla="*/ 383382 w 759619"/>
              <a:gd name="connsiteY24" fmla="*/ 0 h 1226344"/>
              <a:gd name="connsiteX25" fmla="*/ 423863 w 759619"/>
              <a:gd name="connsiteY25" fmla="*/ 0 h 1226344"/>
              <a:gd name="connsiteX26" fmla="*/ 490538 w 759619"/>
              <a:gd name="connsiteY26" fmla="*/ 7144 h 1226344"/>
              <a:gd name="connsiteX27" fmla="*/ 561975 w 759619"/>
              <a:gd name="connsiteY27" fmla="*/ 21432 h 1226344"/>
              <a:gd name="connsiteX28" fmla="*/ 607219 w 759619"/>
              <a:gd name="connsiteY28" fmla="*/ 35719 h 1226344"/>
              <a:gd name="connsiteX29" fmla="*/ 640557 w 759619"/>
              <a:gd name="connsiteY29" fmla="*/ 52388 h 1226344"/>
              <a:gd name="connsiteX30" fmla="*/ 688182 w 759619"/>
              <a:gd name="connsiteY30" fmla="*/ 85725 h 1226344"/>
              <a:gd name="connsiteX31" fmla="*/ 711994 w 759619"/>
              <a:gd name="connsiteY31" fmla="*/ 109538 h 1226344"/>
              <a:gd name="connsiteX32" fmla="*/ 738188 w 759619"/>
              <a:gd name="connsiteY32" fmla="*/ 145257 h 1226344"/>
              <a:gd name="connsiteX33" fmla="*/ 754857 w 759619"/>
              <a:gd name="connsiteY33" fmla="*/ 173832 h 1226344"/>
              <a:gd name="connsiteX34" fmla="*/ 759619 w 759619"/>
              <a:gd name="connsiteY34" fmla="*/ 197644 h 1226344"/>
              <a:gd name="connsiteX35" fmla="*/ 759619 w 759619"/>
              <a:gd name="connsiteY35" fmla="*/ 211932 h 1226344"/>
              <a:gd name="connsiteX36" fmla="*/ 752475 w 759619"/>
              <a:gd name="connsiteY36" fmla="*/ 230982 h 1226344"/>
              <a:gd name="connsiteX37" fmla="*/ 728663 w 759619"/>
              <a:gd name="connsiteY37" fmla="*/ 252413 h 1226344"/>
              <a:gd name="connsiteX38" fmla="*/ 678657 w 759619"/>
              <a:gd name="connsiteY38" fmla="*/ 323850 h 1226344"/>
              <a:gd name="connsiteX39" fmla="*/ 433388 w 759619"/>
              <a:gd name="connsiteY39" fmla="*/ 6738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9619" h="1226344">
                <a:moveTo>
                  <a:pt x="433388" y="673894"/>
                </a:moveTo>
                <a:lnTo>
                  <a:pt x="302419" y="859632"/>
                </a:lnTo>
                <a:lnTo>
                  <a:pt x="214313" y="990600"/>
                </a:lnTo>
                <a:lnTo>
                  <a:pt x="135732" y="1102519"/>
                </a:lnTo>
                <a:lnTo>
                  <a:pt x="64294" y="1207294"/>
                </a:lnTo>
                <a:lnTo>
                  <a:pt x="50007" y="1221582"/>
                </a:lnTo>
                <a:lnTo>
                  <a:pt x="30957" y="1226344"/>
                </a:lnTo>
                <a:lnTo>
                  <a:pt x="14288" y="1226344"/>
                </a:lnTo>
                <a:lnTo>
                  <a:pt x="4763" y="1219200"/>
                </a:lnTo>
                <a:lnTo>
                  <a:pt x="0" y="1195388"/>
                </a:lnTo>
                <a:lnTo>
                  <a:pt x="59532" y="1073944"/>
                </a:lnTo>
                <a:lnTo>
                  <a:pt x="152400" y="883444"/>
                </a:lnTo>
                <a:lnTo>
                  <a:pt x="226219" y="711994"/>
                </a:lnTo>
                <a:lnTo>
                  <a:pt x="326232" y="488157"/>
                </a:lnTo>
                <a:lnTo>
                  <a:pt x="397669" y="316707"/>
                </a:lnTo>
                <a:lnTo>
                  <a:pt x="440532" y="200025"/>
                </a:lnTo>
                <a:lnTo>
                  <a:pt x="442913" y="169069"/>
                </a:lnTo>
                <a:lnTo>
                  <a:pt x="438150" y="140494"/>
                </a:lnTo>
                <a:lnTo>
                  <a:pt x="423863" y="111919"/>
                </a:lnTo>
                <a:lnTo>
                  <a:pt x="411957" y="92869"/>
                </a:lnTo>
                <a:lnTo>
                  <a:pt x="381000" y="59532"/>
                </a:lnTo>
                <a:lnTo>
                  <a:pt x="361950" y="33338"/>
                </a:lnTo>
                <a:lnTo>
                  <a:pt x="361950" y="19050"/>
                </a:lnTo>
                <a:lnTo>
                  <a:pt x="369094" y="7144"/>
                </a:lnTo>
                <a:lnTo>
                  <a:pt x="383382" y="0"/>
                </a:lnTo>
                <a:lnTo>
                  <a:pt x="423863" y="0"/>
                </a:lnTo>
                <a:lnTo>
                  <a:pt x="490538" y="7144"/>
                </a:lnTo>
                <a:lnTo>
                  <a:pt x="561975" y="21432"/>
                </a:lnTo>
                <a:lnTo>
                  <a:pt x="607219" y="35719"/>
                </a:lnTo>
                <a:lnTo>
                  <a:pt x="640557" y="52388"/>
                </a:lnTo>
                <a:lnTo>
                  <a:pt x="688182" y="85725"/>
                </a:lnTo>
                <a:lnTo>
                  <a:pt x="711994" y="109538"/>
                </a:lnTo>
                <a:lnTo>
                  <a:pt x="738188" y="145257"/>
                </a:lnTo>
                <a:lnTo>
                  <a:pt x="754857" y="173832"/>
                </a:lnTo>
                <a:lnTo>
                  <a:pt x="759619" y="197644"/>
                </a:lnTo>
                <a:lnTo>
                  <a:pt x="759619" y="211932"/>
                </a:lnTo>
                <a:lnTo>
                  <a:pt x="752475" y="230982"/>
                </a:lnTo>
                <a:lnTo>
                  <a:pt x="728663" y="252413"/>
                </a:lnTo>
                <a:lnTo>
                  <a:pt x="678657" y="323850"/>
                </a:lnTo>
                <a:lnTo>
                  <a:pt x="433388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0739CE-7983-4247-82D0-27DBC3616B3E}"/>
              </a:ext>
            </a:extLst>
          </p:cNvPr>
          <p:cNvSpPr/>
          <p:nvPr/>
        </p:nvSpPr>
        <p:spPr>
          <a:xfrm>
            <a:off x="4052888" y="4189413"/>
            <a:ext cx="452437" cy="981075"/>
          </a:xfrm>
          <a:custGeom>
            <a:avLst/>
            <a:gdLst>
              <a:gd name="connsiteX0" fmla="*/ 178593 w 452437"/>
              <a:gd name="connsiteY0" fmla="*/ 585787 h 981075"/>
              <a:gd name="connsiteX1" fmla="*/ 102393 w 452437"/>
              <a:gd name="connsiteY1" fmla="*/ 359569 h 981075"/>
              <a:gd name="connsiteX2" fmla="*/ 30956 w 452437"/>
              <a:gd name="connsiteY2" fmla="*/ 142875 h 981075"/>
              <a:gd name="connsiteX3" fmla="*/ 2381 w 452437"/>
              <a:gd name="connsiteY3" fmla="*/ 54769 h 981075"/>
              <a:gd name="connsiteX4" fmla="*/ 0 w 452437"/>
              <a:gd name="connsiteY4" fmla="*/ 28575 h 981075"/>
              <a:gd name="connsiteX5" fmla="*/ 2381 w 452437"/>
              <a:gd name="connsiteY5" fmla="*/ 9525 h 981075"/>
              <a:gd name="connsiteX6" fmla="*/ 14287 w 452437"/>
              <a:gd name="connsiteY6" fmla="*/ 0 h 981075"/>
              <a:gd name="connsiteX7" fmla="*/ 30956 w 452437"/>
              <a:gd name="connsiteY7" fmla="*/ 2381 h 981075"/>
              <a:gd name="connsiteX8" fmla="*/ 80962 w 452437"/>
              <a:gd name="connsiteY8" fmla="*/ 59531 h 981075"/>
              <a:gd name="connsiteX9" fmla="*/ 152400 w 452437"/>
              <a:gd name="connsiteY9" fmla="*/ 147637 h 981075"/>
              <a:gd name="connsiteX10" fmla="*/ 238125 w 452437"/>
              <a:gd name="connsiteY10" fmla="*/ 254794 h 981075"/>
              <a:gd name="connsiteX11" fmla="*/ 311943 w 452437"/>
              <a:gd name="connsiteY11" fmla="*/ 352425 h 981075"/>
              <a:gd name="connsiteX12" fmla="*/ 400050 w 452437"/>
              <a:gd name="connsiteY12" fmla="*/ 464344 h 981075"/>
              <a:gd name="connsiteX13" fmla="*/ 407193 w 452437"/>
              <a:gd name="connsiteY13" fmla="*/ 478631 h 981075"/>
              <a:gd name="connsiteX14" fmla="*/ 426243 w 452437"/>
              <a:gd name="connsiteY14" fmla="*/ 552450 h 981075"/>
              <a:gd name="connsiteX15" fmla="*/ 440531 w 452437"/>
              <a:gd name="connsiteY15" fmla="*/ 633412 h 981075"/>
              <a:gd name="connsiteX16" fmla="*/ 452437 w 452437"/>
              <a:gd name="connsiteY16" fmla="*/ 711994 h 981075"/>
              <a:gd name="connsiteX17" fmla="*/ 452437 w 452437"/>
              <a:gd name="connsiteY17" fmla="*/ 790575 h 981075"/>
              <a:gd name="connsiteX18" fmla="*/ 445293 w 452437"/>
              <a:gd name="connsiteY18" fmla="*/ 845344 h 981075"/>
              <a:gd name="connsiteX19" fmla="*/ 433387 w 452437"/>
              <a:gd name="connsiteY19" fmla="*/ 904875 h 981075"/>
              <a:gd name="connsiteX20" fmla="*/ 411956 w 452437"/>
              <a:gd name="connsiteY20" fmla="*/ 952500 h 981075"/>
              <a:gd name="connsiteX21" fmla="*/ 392906 w 452437"/>
              <a:gd name="connsiteY21" fmla="*/ 976312 h 981075"/>
              <a:gd name="connsiteX22" fmla="*/ 376237 w 452437"/>
              <a:gd name="connsiteY22" fmla="*/ 981075 h 981075"/>
              <a:gd name="connsiteX23" fmla="*/ 354806 w 452437"/>
              <a:gd name="connsiteY23" fmla="*/ 976312 h 981075"/>
              <a:gd name="connsiteX24" fmla="*/ 333375 w 452437"/>
              <a:gd name="connsiteY24" fmla="*/ 964406 h 981075"/>
              <a:gd name="connsiteX25" fmla="*/ 304800 w 452437"/>
              <a:gd name="connsiteY25" fmla="*/ 935831 h 981075"/>
              <a:gd name="connsiteX26" fmla="*/ 283368 w 452437"/>
              <a:gd name="connsiteY26" fmla="*/ 907256 h 981075"/>
              <a:gd name="connsiteX27" fmla="*/ 247650 w 452437"/>
              <a:gd name="connsiteY27" fmla="*/ 795337 h 981075"/>
              <a:gd name="connsiteX28" fmla="*/ 178593 w 452437"/>
              <a:gd name="connsiteY28" fmla="*/ 585787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2437" h="981075">
                <a:moveTo>
                  <a:pt x="178593" y="585787"/>
                </a:moveTo>
                <a:lnTo>
                  <a:pt x="102393" y="359569"/>
                </a:lnTo>
                <a:lnTo>
                  <a:pt x="30956" y="142875"/>
                </a:lnTo>
                <a:lnTo>
                  <a:pt x="2381" y="54769"/>
                </a:lnTo>
                <a:lnTo>
                  <a:pt x="0" y="28575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80962" y="59531"/>
                </a:lnTo>
                <a:lnTo>
                  <a:pt x="152400" y="147637"/>
                </a:lnTo>
                <a:lnTo>
                  <a:pt x="238125" y="254794"/>
                </a:lnTo>
                <a:lnTo>
                  <a:pt x="311943" y="352425"/>
                </a:lnTo>
                <a:lnTo>
                  <a:pt x="400050" y="464344"/>
                </a:lnTo>
                <a:lnTo>
                  <a:pt x="407193" y="478631"/>
                </a:lnTo>
                <a:lnTo>
                  <a:pt x="426243" y="552450"/>
                </a:lnTo>
                <a:lnTo>
                  <a:pt x="440531" y="633412"/>
                </a:lnTo>
                <a:lnTo>
                  <a:pt x="452437" y="711994"/>
                </a:lnTo>
                <a:lnTo>
                  <a:pt x="452437" y="790575"/>
                </a:lnTo>
                <a:lnTo>
                  <a:pt x="445293" y="845344"/>
                </a:lnTo>
                <a:lnTo>
                  <a:pt x="433387" y="904875"/>
                </a:lnTo>
                <a:lnTo>
                  <a:pt x="411956" y="952500"/>
                </a:lnTo>
                <a:lnTo>
                  <a:pt x="392906" y="976312"/>
                </a:lnTo>
                <a:lnTo>
                  <a:pt x="376237" y="981075"/>
                </a:lnTo>
                <a:lnTo>
                  <a:pt x="354806" y="976312"/>
                </a:lnTo>
                <a:lnTo>
                  <a:pt x="333375" y="964406"/>
                </a:lnTo>
                <a:lnTo>
                  <a:pt x="304800" y="935831"/>
                </a:lnTo>
                <a:lnTo>
                  <a:pt x="283368" y="907256"/>
                </a:lnTo>
                <a:lnTo>
                  <a:pt x="247650" y="795337"/>
                </a:lnTo>
                <a:lnTo>
                  <a:pt x="1785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7E2D06F-8173-244B-84DB-D519CBEACF71}"/>
              </a:ext>
            </a:extLst>
          </p:cNvPr>
          <p:cNvSpPr/>
          <p:nvPr/>
        </p:nvSpPr>
        <p:spPr>
          <a:xfrm>
            <a:off x="4818063" y="3362325"/>
            <a:ext cx="1676400" cy="379413"/>
          </a:xfrm>
          <a:custGeom>
            <a:avLst/>
            <a:gdLst>
              <a:gd name="connsiteX0" fmla="*/ 1057275 w 1676400"/>
              <a:gd name="connsiteY0" fmla="*/ 283369 h 378619"/>
              <a:gd name="connsiteX1" fmla="*/ 719137 w 1676400"/>
              <a:gd name="connsiteY1" fmla="*/ 326231 h 378619"/>
              <a:gd name="connsiteX2" fmla="*/ 457200 w 1676400"/>
              <a:gd name="connsiteY2" fmla="*/ 357188 h 378619"/>
              <a:gd name="connsiteX3" fmla="*/ 392906 w 1676400"/>
              <a:gd name="connsiteY3" fmla="*/ 371475 h 378619"/>
              <a:gd name="connsiteX4" fmla="*/ 359569 w 1676400"/>
              <a:gd name="connsiteY4" fmla="*/ 376238 h 378619"/>
              <a:gd name="connsiteX5" fmla="*/ 328612 w 1676400"/>
              <a:gd name="connsiteY5" fmla="*/ 378619 h 378619"/>
              <a:gd name="connsiteX6" fmla="*/ 302419 w 1676400"/>
              <a:gd name="connsiteY6" fmla="*/ 378619 h 378619"/>
              <a:gd name="connsiteX7" fmla="*/ 247650 w 1676400"/>
              <a:gd name="connsiteY7" fmla="*/ 369094 h 378619"/>
              <a:gd name="connsiteX8" fmla="*/ 204787 w 1676400"/>
              <a:gd name="connsiteY8" fmla="*/ 352425 h 378619"/>
              <a:gd name="connsiteX9" fmla="*/ 154781 w 1676400"/>
              <a:gd name="connsiteY9" fmla="*/ 321469 h 378619"/>
              <a:gd name="connsiteX10" fmla="*/ 88106 w 1676400"/>
              <a:gd name="connsiteY10" fmla="*/ 273844 h 378619"/>
              <a:gd name="connsiteX11" fmla="*/ 30956 w 1676400"/>
              <a:gd name="connsiteY11" fmla="*/ 221456 h 378619"/>
              <a:gd name="connsiteX12" fmla="*/ 7144 w 1676400"/>
              <a:gd name="connsiteY12" fmla="*/ 197644 h 378619"/>
              <a:gd name="connsiteX13" fmla="*/ 0 w 1676400"/>
              <a:gd name="connsiteY13" fmla="*/ 185738 h 378619"/>
              <a:gd name="connsiteX14" fmla="*/ 0 w 1676400"/>
              <a:gd name="connsiteY14" fmla="*/ 173831 h 378619"/>
              <a:gd name="connsiteX15" fmla="*/ 9525 w 1676400"/>
              <a:gd name="connsiteY15" fmla="*/ 159544 h 378619"/>
              <a:gd name="connsiteX16" fmla="*/ 28575 w 1676400"/>
              <a:gd name="connsiteY16" fmla="*/ 152400 h 378619"/>
              <a:gd name="connsiteX17" fmla="*/ 42862 w 1676400"/>
              <a:gd name="connsiteY17" fmla="*/ 157163 h 378619"/>
              <a:gd name="connsiteX18" fmla="*/ 78581 w 1676400"/>
              <a:gd name="connsiteY18" fmla="*/ 176213 h 378619"/>
              <a:gd name="connsiteX19" fmla="*/ 114300 w 1676400"/>
              <a:gd name="connsiteY19" fmla="*/ 190500 h 378619"/>
              <a:gd name="connsiteX20" fmla="*/ 154781 w 1676400"/>
              <a:gd name="connsiteY20" fmla="*/ 202406 h 378619"/>
              <a:gd name="connsiteX21" fmla="*/ 200025 w 1676400"/>
              <a:gd name="connsiteY21" fmla="*/ 209550 h 378619"/>
              <a:gd name="connsiteX22" fmla="*/ 242887 w 1676400"/>
              <a:gd name="connsiteY22" fmla="*/ 211931 h 378619"/>
              <a:gd name="connsiteX23" fmla="*/ 295275 w 1676400"/>
              <a:gd name="connsiteY23" fmla="*/ 211931 h 378619"/>
              <a:gd name="connsiteX24" fmla="*/ 366712 w 1676400"/>
              <a:gd name="connsiteY24" fmla="*/ 207169 h 378619"/>
              <a:gd name="connsiteX25" fmla="*/ 495300 w 1676400"/>
              <a:gd name="connsiteY25" fmla="*/ 188119 h 378619"/>
              <a:gd name="connsiteX26" fmla="*/ 700087 w 1676400"/>
              <a:gd name="connsiteY26" fmla="*/ 157163 h 378619"/>
              <a:gd name="connsiteX27" fmla="*/ 1135856 w 1676400"/>
              <a:gd name="connsiteY27" fmla="*/ 88106 h 378619"/>
              <a:gd name="connsiteX28" fmla="*/ 1178719 w 1676400"/>
              <a:gd name="connsiteY28" fmla="*/ 57150 h 378619"/>
              <a:gd name="connsiteX29" fmla="*/ 1216819 w 1676400"/>
              <a:gd name="connsiteY29" fmla="*/ 30956 h 378619"/>
              <a:gd name="connsiteX30" fmla="*/ 1262062 w 1676400"/>
              <a:gd name="connsiteY30" fmla="*/ 7144 h 378619"/>
              <a:gd name="connsiteX31" fmla="*/ 1288256 w 1676400"/>
              <a:gd name="connsiteY31" fmla="*/ 0 h 378619"/>
              <a:gd name="connsiteX32" fmla="*/ 1345406 w 1676400"/>
              <a:gd name="connsiteY32" fmla="*/ 0 h 378619"/>
              <a:gd name="connsiteX33" fmla="*/ 1435894 w 1676400"/>
              <a:gd name="connsiteY33" fmla="*/ 9525 h 378619"/>
              <a:gd name="connsiteX34" fmla="*/ 1512094 w 1676400"/>
              <a:gd name="connsiteY34" fmla="*/ 21431 h 378619"/>
              <a:gd name="connsiteX35" fmla="*/ 1566862 w 1676400"/>
              <a:gd name="connsiteY35" fmla="*/ 38100 h 378619"/>
              <a:gd name="connsiteX36" fmla="*/ 1607344 w 1676400"/>
              <a:gd name="connsiteY36" fmla="*/ 57150 h 378619"/>
              <a:gd name="connsiteX37" fmla="*/ 1650206 w 1676400"/>
              <a:gd name="connsiteY37" fmla="*/ 88106 h 378619"/>
              <a:gd name="connsiteX38" fmla="*/ 1666875 w 1676400"/>
              <a:gd name="connsiteY38" fmla="*/ 107156 h 378619"/>
              <a:gd name="connsiteX39" fmla="*/ 1676400 w 1676400"/>
              <a:gd name="connsiteY39" fmla="*/ 128588 h 378619"/>
              <a:gd name="connsiteX40" fmla="*/ 1676400 w 1676400"/>
              <a:gd name="connsiteY40" fmla="*/ 159544 h 378619"/>
              <a:gd name="connsiteX41" fmla="*/ 1666875 w 1676400"/>
              <a:gd name="connsiteY41" fmla="*/ 185738 h 378619"/>
              <a:gd name="connsiteX42" fmla="*/ 1643062 w 1676400"/>
              <a:gd name="connsiteY42" fmla="*/ 200025 h 378619"/>
              <a:gd name="connsiteX43" fmla="*/ 1609725 w 1676400"/>
              <a:gd name="connsiteY43" fmla="*/ 211931 h 378619"/>
              <a:gd name="connsiteX44" fmla="*/ 1524000 w 1676400"/>
              <a:gd name="connsiteY44" fmla="*/ 228600 h 378619"/>
              <a:gd name="connsiteX45" fmla="*/ 1057275 w 1676400"/>
              <a:gd name="connsiteY45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76400" h="378619">
                <a:moveTo>
                  <a:pt x="1057275" y="283369"/>
                </a:moveTo>
                <a:lnTo>
                  <a:pt x="719137" y="326231"/>
                </a:lnTo>
                <a:lnTo>
                  <a:pt x="457200" y="357188"/>
                </a:lnTo>
                <a:lnTo>
                  <a:pt x="392906" y="371475"/>
                </a:lnTo>
                <a:lnTo>
                  <a:pt x="359569" y="376238"/>
                </a:lnTo>
                <a:lnTo>
                  <a:pt x="328612" y="378619"/>
                </a:lnTo>
                <a:lnTo>
                  <a:pt x="302419" y="378619"/>
                </a:lnTo>
                <a:lnTo>
                  <a:pt x="247650" y="369094"/>
                </a:lnTo>
                <a:lnTo>
                  <a:pt x="204787" y="352425"/>
                </a:lnTo>
                <a:lnTo>
                  <a:pt x="154781" y="321469"/>
                </a:lnTo>
                <a:lnTo>
                  <a:pt x="88106" y="273844"/>
                </a:lnTo>
                <a:lnTo>
                  <a:pt x="30956" y="221456"/>
                </a:lnTo>
                <a:lnTo>
                  <a:pt x="7144" y="197644"/>
                </a:lnTo>
                <a:lnTo>
                  <a:pt x="0" y="185738"/>
                </a:lnTo>
                <a:lnTo>
                  <a:pt x="0" y="173831"/>
                </a:lnTo>
                <a:lnTo>
                  <a:pt x="9525" y="159544"/>
                </a:lnTo>
                <a:lnTo>
                  <a:pt x="28575" y="152400"/>
                </a:lnTo>
                <a:lnTo>
                  <a:pt x="42862" y="157163"/>
                </a:lnTo>
                <a:lnTo>
                  <a:pt x="78581" y="176213"/>
                </a:lnTo>
                <a:lnTo>
                  <a:pt x="114300" y="190500"/>
                </a:lnTo>
                <a:lnTo>
                  <a:pt x="154781" y="202406"/>
                </a:lnTo>
                <a:lnTo>
                  <a:pt x="200025" y="209550"/>
                </a:lnTo>
                <a:lnTo>
                  <a:pt x="242887" y="211931"/>
                </a:lnTo>
                <a:lnTo>
                  <a:pt x="295275" y="211931"/>
                </a:lnTo>
                <a:lnTo>
                  <a:pt x="366712" y="207169"/>
                </a:lnTo>
                <a:lnTo>
                  <a:pt x="495300" y="188119"/>
                </a:lnTo>
                <a:lnTo>
                  <a:pt x="700087" y="157163"/>
                </a:lnTo>
                <a:lnTo>
                  <a:pt x="1135856" y="88106"/>
                </a:lnTo>
                <a:lnTo>
                  <a:pt x="1178719" y="57150"/>
                </a:lnTo>
                <a:lnTo>
                  <a:pt x="1216819" y="30956"/>
                </a:lnTo>
                <a:lnTo>
                  <a:pt x="1262062" y="7144"/>
                </a:lnTo>
                <a:lnTo>
                  <a:pt x="1288256" y="0"/>
                </a:lnTo>
                <a:lnTo>
                  <a:pt x="1345406" y="0"/>
                </a:lnTo>
                <a:lnTo>
                  <a:pt x="1435894" y="9525"/>
                </a:lnTo>
                <a:lnTo>
                  <a:pt x="1512094" y="21431"/>
                </a:lnTo>
                <a:lnTo>
                  <a:pt x="1566862" y="38100"/>
                </a:lnTo>
                <a:lnTo>
                  <a:pt x="1607344" y="57150"/>
                </a:lnTo>
                <a:lnTo>
                  <a:pt x="1650206" y="88106"/>
                </a:lnTo>
                <a:lnTo>
                  <a:pt x="1666875" y="107156"/>
                </a:lnTo>
                <a:lnTo>
                  <a:pt x="1676400" y="128588"/>
                </a:lnTo>
                <a:lnTo>
                  <a:pt x="1676400" y="159544"/>
                </a:lnTo>
                <a:lnTo>
                  <a:pt x="1666875" y="185738"/>
                </a:lnTo>
                <a:lnTo>
                  <a:pt x="1643062" y="200025"/>
                </a:lnTo>
                <a:lnTo>
                  <a:pt x="1609725" y="211931"/>
                </a:lnTo>
                <a:lnTo>
                  <a:pt x="1524000" y="228600"/>
                </a:lnTo>
                <a:lnTo>
                  <a:pt x="105727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796328-9538-0343-8CB7-A38DFD940B5F}"/>
              </a:ext>
            </a:extLst>
          </p:cNvPr>
          <p:cNvSpPr/>
          <p:nvPr/>
        </p:nvSpPr>
        <p:spPr>
          <a:xfrm>
            <a:off x="4684713" y="4370388"/>
            <a:ext cx="552450" cy="1365250"/>
          </a:xfrm>
          <a:custGeom>
            <a:avLst/>
            <a:gdLst>
              <a:gd name="connsiteX0" fmla="*/ 226219 w 552450"/>
              <a:gd name="connsiteY0" fmla="*/ 704850 h 1366837"/>
              <a:gd name="connsiteX1" fmla="*/ 147637 w 552450"/>
              <a:gd name="connsiteY1" fmla="*/ 247650 h 1366837"/>
              <a:gd name="connsiteX2" fmla="*/ 135731 w 552450"/>
              <a:gd name="connsiteY2" fmla="*/ 202406 h 1366837"/>
              <a:gd name="connsiteX3" fmla="*/ 114300 w 552450"/>
              <a:gd name="connsiteY3" fmla="*/ 166687 h 1366837"/>
              <a:gd name="connsiteX4" fmla="*/ 92869 w 552450"/>
              <a:gd name="connsiteY4" fmla="*/ 133350 h 1366837"/>
              <a:gd name="connsiteX5" fmla="*/ 69056 w 552450"/>
              <a:gd name="connsiteY5" fmla="*/ 107156 h 1366837"/>
              <a:gd name="connsiteX6" fmla="*/ 33337 w 552450"/>
              <a:gd name="connsiteY6" fmla="*/ 78581 h 1366837"/>
              <a:gd name="connsiteX7" fmla="*/ 16669 w 552450"/>
              <a:gd name="connsiteY7" fmla="*/ 66675 h 1366837"/>
              <a:gd name="connsiteX8" fmla="*/ 4762 w 552450"/>
              <a:gd name="connsiteY8" fmla="*/ 38100 h 1366837"/>
              <a:gd name="connsiteX9" fmla="*/ 0 w 552450"/>
              <a:gd name="connsiteY9" fmla="*/ 16669 h 1366837"/>
              <a:gd name="connsiteX10" fmla="*/ 4762 w 552450"/>
              <a:gd name="connsiteY10" fmla="*/ 2381 h 1366837"/>
              <a:gd name="connsiteX11" fmla="*/ 16669 w 552450"/>
              <a:gd name="connsiteY11" fmla="*/ 0 h 1366837"/>
              <a:gd name="connsiteX12" fmla="*/ 59531 w 552450"/>
              <a:gd name="connsiteY12" fmla="*/ 14287 h 1366837"/>
              <a:gd name="connsiteX13" fmla="*/ 119062 w 552450"/>
              <a:gd name="connsiteY13" fmla="*/ 26194 h 1366837"/>
              <a:gd name="connsiteX14" fmla="*/ 216694 w 552450"/>
              <a:gd name="connsiteY14" fmla="*/ 47625 h 1366837"/>
              <a:gd name="connsiteX15" fmla="*/ 338137 w 552450"/>
              <a:gd name="connsiteY15" fmla="*/ 83344 h 1366837"/>
              <a:gd name="connsiteX16" fmla="*/ 376237 w 552450"/>
              <a:gd name="connsiteY16" fmla="*/ 230981 h 1366837"/>
              <a:gd name="connsiteX17" fmla="*/ 440531 w 552450"/>
              <a:gd name="connsiteY17" fmla="*/ 602456 h 1366837"/>
              <a:gd name="connsiteX18" fmla="*/ 528637 w 552450"/>
              <a:gd name="connsiteY18" fmla="*/ 1112044 h 1366837"/>
              <a:gd name="connsiteX19" fmla="*/ 552450 w 552450"/>
              <a:gd name="connsiteY19" fmla="*/ 1295400 h 1366837"/>
              <a:gd name="connsiteX20" fmla="*/ 542925 w 552450"/>
              <a:gd name="connsiteY20" fmla="*/ 1340644 h 1366837"/>
              <a:gd name="connsiteX21" fmla="*/ 531019 w 552450"/>
              <a:gd name="connsiteY21" fmla="*/ 1359694 h 1366837"/>
              <a:gd name="connsiteX22" fmla="*/ 507206 w 552450"/>
              <a:gd name="connsiteY22" fmla="*/ 1366837 h 1366837"/>
              <a:gd name="connsiteX23" fmla="*/ 471487 w 552450"/>
              <a:gd name="connsiteY23" fmla="*/ 1366837 h 1366837"/>
              <a:gd name="connsiteX24" fmla="*/ 435769 w 552450"/>
              <a:gd name="connsiteY24" fmla="*/ 1352550 h 1366837"/>
              <a:gd name="connsiteX25" fmla="*/ 397669 w 552450"/>
              <a:gd name="connsiteY25" fmla="*/ 1323975 h 1366837"/>
              <a:gd name="connsiteX26" fmla="*/ 364331 w 552450"/>
              <a:gd name="connsiteY26" fmla="*/ 1295400 h 1366837"/>
              <a:gd name="connsiteX27" fmla="*/ 335756 w 552450"/>
              <a:gd name="connsiteY27" fmla="*/ 1259681 h 1366837"/>
              <a:gd name="connsiteX28" fmla="*/ 316706 w 552450"/>
              <a:gd name="connsiteY28" fmla="*/ 1214437 h 1366837"/>
              <a:gd name="connsiteX29" fmla="*/ 302419 w 552450"/>
              <a:gd name="connsiteY29" fmla="*/ 1133475 h 1366837"/>
              <a:gd name="connsiteX30" fmla="*/ 226219 w 552450"/>
              <a:gd name="connsiteY30" fmla="*/ 704850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2450" h="1366837">
                <a:moveTo>
                  <a:pt x="226219" y="704850"/>
                </a:moveTo>
                <a:lnTo>
                  <a:pt x="147637" y="247650"/>
                </a:lnTo>
                <a:lnTo>
                  <a:pt x="135731" y="202406"/>
                </a:lnTo>
                <a:lnTo>
                  <a:pt x="114300" y="166687"/>
                </a:lnTo>
                <a:lnTo>
                  <a:pt x="92869" y="133350"/>
                </a:lnTo>
                <a:lnTo>
                  <a:pt x="69056" y="107156"/>
                </a:lnTo>
                <a:lnTo>
                  <a:pt x="33337" y="78581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1"/>
                </a:lnTo>
                <a:lnTo>
                  <a:pt x="16669" y="0"/>
                </a:lnTo>
                <a:lnTo>
                  <a:pt x="59531" y="14287"/>
                </a:lnTo>
                <a:lnTo>
                  <a:pt x="119062" y="26194"/>
                </a:lnTo>
                <a:lnTo>
                  <a:pt x="216694" y="47625"/>
                </a:lnTo>
                <a:lnTo>
                  <a:pt x="338137" y="83344"/>
                </a:lnTo>
                <a:lnTo>
                  <a:pt x="376237" y="230981"/>
                </a:lnTo>
                <a:lnTo>
                  <a:pt x="440531" y="602456"/>
                </a:lnTo>
                <a:lnTo>
                  <a:pt x="528637" y="1112044"/>
                </a:lnTo>
                <a:lnTo>
                  <a:pt x="552450" y="1295400"/>
                </a:lnTo>
                <a:lnTo>
                  <a:pt x="542925" y="1340644"/>
                </a:lnTo>
                <a:lnTo>
                  <a:pt x="531019" y="1359694"/>
                </a:lnTo>
                <a:lnTo>
                  <a:pt x="507206" y="1366837"/>
                </a:lnTo>
                <a:lnTo>
                  <a:pt x="471487" y="1366837"/>
                </a:lnTo>
                <a:lnTo>
                  <a:pt x="435769" y="1352550"/>
                </a:lnTo>
                <a:lnTo>
                  <a:pt x="397669" y="1323975"/>
                </a:lnTo>
                <a:lnTo>
                  <a:pt x="364331" y="1295400"/>
                </a:lnTo>
                <a:lnTo>
                  <a:pt x="335756" y="1259681"/>
                </a:lnTo>
                <a:lnTo>
                  <a:pt x="316706" y="1214437"/>
                </a:lnTo>
                <a:lnTo>
                  <a:pt x="302419" y="1133475"/>
                </a:lnTo>
                <a:lnTo>
                  <a:pt x="226219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DB5BB38-7E97-0A43-B923-34CFE41B3E4D}"/>
              </a:ext>
            </a:extLst>
          </p:cNvPr>
          <p:cNvSpPr/>
          <p:nvPr/>
        </p:nvSpPr>
        <p:spPr>
          <a:xfrm rot="16200000">
            <a:off x="4141788" y="1870075"/>
            <a:ext cx="2033587" cy="1376363"/>
          </a:xfrm>
          <a:custGeom>
            <a:avLst/>
            <a:gdLst>
              <a:gd name="connsiteX0" fmla="*/ 902494 w 2033588"/>
              <a:gd name="connsiteY0" fmla="*/ 809625 h 1376362"/>
              <a:gd name="connsiteX1" fmla="*/ 695325 w 2033588"/>
              <a:gd name="connsiteY1" fmla="*/ 650081 h 1376362"/>
              <a:gd name="connsiteX2" fmla="*/ 533400 w 2033588"/>
              <a:gd name="connsiteY2" fmla="*/ 521493 h 1376362"/>
              <a:gd name="connsiteX3" fmla="*/ 280988 w 2033588"/>
              <a:gd name="connsiteY3" fmla="*/ 302418 h 1376362"/>
              <a:gd name="connsiteX4" fmla="*/ 114300 w 2033588"/>
              <a:gd name="connsiteY4" fmla="*/ 152400 h 1376362"/>
              <a:gd name="connsiteX5" fmla="*/ 9525 w 2033588"/>
              <a:gd name="connsiteY5" fmla="*/ 54768 h 1376362"/>
              <a:gd name="connsiteX6" fmla="*/ 2382 w 2033588"/>
              <a:gd name="connsiteY6" fmla="*/ 42862 h 1376362"/>
              <a:gd name="connsiteX7" fmla="*/ 0 w 2033588"/>
              <a:gd name="connsiteY7" fmla="*/ 19050 h 1376362"/>
              <a:gd name="connsiteX8" fmla="*/ 4763 w 2033588"/>
              <a:gd name="connsiteY8" fmla="*/ 7143 h 1376362"/>
              <a:gd name="connsiteX9" fmla="*/ 14288 w 2033588"/>
              <a:gd name="connsiteY9" fmla="*/ 0 h 1376362"/>
              <a:gd name="connsiteX10" fmla="*/ 38100 w 2033588"/>
              <a:gd name="connsiteY10" fmla="*/ 0 h 1376362"/>
              <a:gd name="connsiteX11" fmla="*/ 59532 w 2033588"/>
              <a:gd name="connsiteY11" fmla="*/ 7143 h 1376362"/>
              <a:gd name="connsiteX12" fmla="*/ 128588 w 2033588"/>
              <a:gd name="connsiteY12" fmla="*/ 57150 h 1376362"/>
              <a:gd name="connsiteX13" fmla="*/ 304800 w 2033588"/>
              <a:gd name="connsiteY13" fmla="*/ 183356 h 1376362"/>
              <a:gd name="connsiteX14" fmla="*/ 500063 w 2033588"/>
              <a:gd name="connsiteY14" fmla="*/ 311943 h 1376362"/>
              <a:gd name="connsiteX15" fmla="*/ 702469 w 2033588"/>
              <a:gd name="connsiteY15" fmla="*/ 442912 h 1376362"/>
              <a:gd name="connsiteX16" fmla="*/ 978694 w 2033588"/>
              <a:gd name="connsiteY16" fmla="*/ 609600 h 1376362"/>
              <a:gd name="connsiteX17" fmla="*/ 1202532 w 2033588"/>
              <a:gd name="connsiteY17" fmla="*/ 745331 h 1376362"/>
              <a:gd name="connsiteX18" fmla="*/ 1421607 w 2033588"/>
              <a:gd name="connsiteY18" fmla="*/ 862012 h 1376362"/>
              <a:gd name="connsiteX19" fmla="*/ 1600200 w 2033588"/>
              <a:gd name="connsiteY19" fmla="*/ 947737 h 1376362"/>
              <a:gd name="connsiteX20" fmla="*/ 1714500 w 2033588"/>
              <a:gd name="connsiteY20" fmla="*/ 992981 h 1376362"/>
              <a:gd name="connsiteX21" fmla="*/ 1762125 w 2033588"/>
              <a:gd name="connsiteY21" fmla="*/ 1007268 h 1376362"/>
              <a:gd name="connsiteX22" fmla="*/ 1814513 w 2033588"/>
              <a:gd name="connsiteY22" fmla="*/ 1014412 h 1376362"/>
              <a:gd name="connsiteX23" fmla="*/ 1833563 w 2033588"/>
              <a:gd name="connsiteY23" fmla="*/ 1007268 h 1376362"/>
              <a:gd name="connsiteX24" fmla="*/ 1907382 w 2033588"/>
              <a:gd name="connsiteY24" fmla="*/ 938212 h 1376362"/>
              <a:gd name="connsiteX25" fmla="*/ 1969294 w 2033588"/>
              <a:gd name="connsiteY25" fmla="*/ 859631 h 1376362"/>
              <a:gd name="connsiteX26" fmla="*/ 1993107 w 2033588"/>
              <a:gd name="connsiteY26" fmla="*/ 845343 h 1376362"/>
              <a:gd name="connsiteX27" fmla="*/ 2012157 w 2033588"/>
              <a:gd name="connsiteY27" fmla="*/ 838200 h 1376362"/>
              <a:gd name="connsiteX28" fmla="*/ 2028825 w 2033588"/>
              <a:gd name="connsiteY28" fmla="*/ 842962 h 1376362"/>
              <a:gd name="connsiteX29" fmla="*/ 2033588 w 2033588"/>
              <a:gd name="connsiteY29" fmla="*/ 854868 h 1376362"/>
              <a:gd name="connsiteX30" fmla="*/ 2026444 w 2033588"/>
              <a:gd name="connsiteY30" fmla="*/ 888206 h 1376362"/>
              <a:gd name="connsiteX31" fmla="*/ 2012157 w 2033588"/>
              <a:gd name="connsiteY31" fmla="*/ 926306 h 1376362"/>
              <a:gd name="connsiteX32" fmla="*/ 1952625 w 2033588"/>
              <a:gd name="connsiteY32" fmla="*/ 1152525 h 1376362"/>
              <a:gd name="connsiteX33" fmla="*/ 1940719 w 2033588"/>
              <a:gd name="connsiteY33" fmla="*/ 1181100 h 1376362"/>
              <a:gd name="connsiteX34" fmla="*/ 1907382 w 2033588"/>
              <a:gd name="connsiteY34" fmla="*/ 1238250 h 1376362"/>
              <a:gd name="connsiteX35" fmla="*/ 1866900 w 2033588"/>
              <a:gd name="connsiteY35" fmla="*/ 1297781 h 1376362"/>
              <a:gd name="connsiteX36" fmla="*/ 1831182 w 2033588"/>
              <a:gd name="connsiteY36" fmla="*/ 1335881 h 1376362"/>
              <a:gd name="connsiteX37" fmla="*/ 1785938 w 2033588"/>
              <a:gd name="connsiteY37" fmla="*/ 1369218 h 1376362"/>
              <a:gd name="connsiteX38" fmla="*/ 1766888 w 2033588"/>
              <a:gd name="connsiteY38" fmla="*/ 1373981 h 1376362"/>
              <a:gd name="connsiteX39" fmla="*/ 1743075 w 2033588"/>
              <a:gd name="connsiteY39" fmla="*/ 1376362 h 1376362"/>
              <a:gd name="connsiteX40" fmla="*/ 1714500 w 2033588"/>
              <a:gd name="connsiteY40" fmla="*/ 1373981 h 1376362"/>
              <a:gd name="connsiteX41" fmla="*/ 1695450 w 2033588"/>
              <a:gd name="connsiteY41" fmla="*/ 1359693 h 1376362"/>
              <a:gd name="connsiteX42" fmla="*/ 1669257 w 2033588"/>
              <a:gd name="connsiteY42" fmla="*/ 1331118 h 1376362"/>
              <a:gd name="connsiteX43" fmla="*/ 1635919 w 2033588"/>
              <a:gd name="connsiteY43" fmla="*/ 1300162 h 1376362"/>
              <a:gd name="connsiteX44" fmla="*/ 1550194 w 2033588"/>
              <a:gd name="connsiteY44" fmla="*/ 1235868 h 1376362"/>
              <a:gd name="connsiteX45" fmla="*/ 1454944 w 2033588"/>
              <a:gd name="connsiteY45" fmla="*/ 1188243 h 1376362"/>
              <a:gd name="connsiteX46" fmla="*/ 1276350 w 2033588"/>
              <a:gd name="connsiteY46" fmla="*/ 1071562 h 1376362"/>
              <a:gd name="connsiteX47" fmla="*/ 1095375 w 2033588"/>
              <a:gd name="connsiteY47" fmla="*/ 954881 h 1376362"/>
              <a:gd name="connsiteX48" fmla="*/ 902494 w 2033588"/>
              <a:gd name="connsiteY48" fmla="*/ 809625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3588" h="1376362">
                <a:moveTo>
                  <a:pt x="902494" y="809625"/>
                </a:moveTo>
                <a:lnTo>
                  <a:pt x="695325" y="650081"/>
                </a:lnTo>
                <a:lnTo>
                  <a:pt x="533400" y="521493"/>
                </a:lnTo>
                <a:lnTo>
                  <a:pt x="280988" y="302418"/>
                </a:lnTo>
                <a:lnTo>
                  <a:pt x="114300" y="152400"/>
                </a:lnTo>
                <a:lnTo>
                  <a:pt x="9525" y="54768"/>
                </a:lnTo>
                <a:lnTo>
                  <a:pt x="2382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4288" y="0"/>
                </a:lnTo>
                <a:lnTo>
                  <a:pt x="38100" y="0"/>
                </a:lnTo>
                <a:lnTo>
                  <a:pt x="59532" y="7143"/>
                </a:lnTo>
                <a:lnTo>
                  <a:pt x="128588" y="57150"/>
                </a:lnTo>
                <a:lnTo>
                  <a:pt x="304800" y="183356"/>
                </a:lnTo>
                <a:lnTo>
                  <a:pt x="500063" y="311943"/>
                </a:lnTo>
                <a:lnTo>
                  <a:pt x="702469" y="442912"/>
                </a:lnTo>
                <a:lnTo>
                  <a:pt x="978694" y="609600"/>
                </a:lnTo>
                <a:lnTo>
                  <a:pt x="1202532" y="745331"/>
                </a:lnTo>
                <a:lnTo>
                  <a:pt x="1421607" y="862012"/>
                </a:lnTo>
                <a:lnTo>
                  <a:pt x="1600200" y="947737"/>
                </a:lnTo>
                <a:lnTo>
                  <a:pt x="1714500" y="992981"/>
                </a:lnTo>
                <a:lnTo>
                  <a:pt x="1762125" y="1007268"/>
                </a:lnTo>
                <a:lnTo>
                  <a:pt x="1814513" y="1014412"/>
                </a:lnTo>
                <a:lnTo>
                  <a:pt x="1833563" y="1007268"/>
                </a:lnTo>
                <a:lnTo>
                  <a:pt x="1907382" y="938212"/>
                </a:lnTo>
                <a:lnTo>
                  <a:pt x="1969294" y="859631"/>
                </a:lnTo>
                <a:lnTo>
                  <a:pt x="1993107" y="845343"/>
                </a:lnTo>
                <a:lnTo>
                  <a:pt x="2012157" y="838200"/>
                </a:lnTo>
                <a:lnTo>
                  <a:pt x="2028825" y="842962"/>
                </a:lnTo>
                <a:lnTo>
                  <a:pt x="2033588" y="854868"/>
                </a:lnTo>
                <a:lnTo>
                  <a:pt x="2026444" y="888206"/>
                </a:lnTo>
                <a:lnTo>
                  <a:pt x="2012157" y="926306"/>
                </a:lnTo>
                <a:lnTo>
                  <a:pt x="1952625" y="1152525"/>
                </a:lnTo>
                <a:lnTo>
                  <a:pt x="1940719" y="1181100"/>
                </a:lnTo>
                <a:lnTo>
                  <a:pt x="1907382" y="1238250"/>
                </a:lnTo>
                <a:lnTo>
                  <a:pt x="1866900" y="1297781"/>
                </a:lnTo>
                <a:lnTo>
                  <a:pt x="1831182" y="1335881"/>
                </a:lnTo>
                <a:lnTo>
                  <a:pt x="1785938" y="1369218"/>
                </a:lnTo>
                <a:lnTo>
                  <a:pt x="1766888" y="1373981"/>
                </a:lnTo>
                <a:lnTo>
                  <a:pt x="1743075" y="1376362"/>
                </a:lnTo>
                <a:lnTo>
                  <a:pt x="1714500" y="1373981"/>
                </a:lnTo>
                <a:lnTo>
                  <a:pt x="1695450" y="1359693"/>
                </a:lnTo>
                <a:lnTo>
                  <a:pt x="1669257" y="1331118"/>
                </a:lnTo>
                <a:lnTo>
                  <a:pt x="1635919" y="1300162"/>
                </a:lnTo>
                <a:lnTo>
                  <a:pt x="1550194" y="1235868"/>
                </a:lnTo>
                <a:lnTo>
                  <a:pt x="1454944" y="1188243"/>
                </a:lnTo>
                <a:lnTo>
                  <a:pt x="1276350" y="1071562"/>
                </a:lnTo>
                <a:lnTo>
                  <a:pt x="1095375" y="954881"/>
                </a:lnTo>
                <a:lnTo>
                  <a:pt x="902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FBAA389-CCEF-FA41-A63E-B3A2A236BC8C}"/>
              </a:ext>
            </a:extLst>
          </p:cNvPr>
          <p:cNvSpPr/>
          <p:nvPr/>
        </p:nvSpPr>
        <p:spPr>
          <a:xfrm>
            <a:off x="2770188" y="2600325"/>
            <a:ext cx="747712" cy="628650"/>
          </a:xfrm>
          <a:custGeom>
            <a:avLst/>
            <a:gdLst>
              <a:gd name="connsiteX0" fmla="*/ 357187 w 747712"/>
              <a:gd name="connsiteY0" fmla="*/ 373856 h 628650"/>
              <a:gd name="connsiteX1" fmla="*/ 200025 w 747712"/>
              <a:gd name="connsiteY1" fmla="*/ 273844 h 628650"/>
              <a:gd name="connsiteX2" fmla="*/ 14287 w 747712"/>
              <a:gd name="connsiteY2" fmla="*/ 166688 h 628650"/>
              <a:gd name="connsiteX3" fmla="*/ 7144 w 747712"/>
              <a:gd name="connsiteY3" fmla="*/ 159544 h 628650"/>
              <a:gd name="connsiteX4" fmla="*/ 0 w 747712"/>
              <a:gd name="connsiteY4" fmla="*/ 128588 h 628650"/>
              <a:gd name="connsiteX5" fmla="*/ 0 w 747712"/>
              <a:gd name="connsiteY5" fmla="*/ 88106 h 628650"/>
              <a:gd name="connsiteX6" fmla="*/ 9525 w 747712"/>
              <a:gd name="connsiteY6" fmla="*/ 45244 h 628650"/>
              <a:gd name="connsiteX7" fmla="*/ 26194 w 747712"/>
              <a:gd name="connsiteY7" fmla="*/ 7144 h 628650"/>
              <a:gd name="connsiteX8" fmla="*/ 47625 w 747712"/>
              <a:gd name="connsiteY8" fmla="*/ 0 h 628650"/>
              <a:gd name="connsiteX9" fmla="*/ 200025 w 747712"/>
              <a:gd name="connsiteY9" fmla="*/ 7144 h 628650"/>
              <a:gd name="connsiteX10" fmla="*/ 271462 w 747712"/>
              <a:gd name="connsiteY10" fmla="*/ 85725 h 628650"/>
              <a:gd name="connsiteX11" fmla="*/ 400050 w 747712"/>
              <a:gd name="connsiteY11" fmla="*/ 195263 h 628650"/>
              <a:gd name="connsiteX12" fmla="*/ 509587 w 747712"/>
              <a:gd name="connsiteY12" fmla="*/ 295275 h 628650"/>
              <a:gd name="connsiteX13" fmla="*/ 747712 w 747712"/>
              <a:gd name="connsiteY13" fmla="*/ 502444 h 628650"/>
              <a:gd name="connsiteX14" fmla="*/ 692944 w 747712"/>
              <a:gd name="connsiteY14" fmla="*/ 628650 h 628650"/>
              <a:gd name="connsiteX15" fmla="*/ 357187 w 747712"/>
              <a:gd name="connsiteY15" fmla="*/ 373856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47712" h="628650">
                <a:moveTo>
                  <a:pt x="357187" y="373856"/>
                </a:moveTo>
                <a:lnTo>
                  <a:pt x="200025" y="273844"/>
                </a:lnTo>
                <a:lnTo>
                  <a:pt x="14287" y="166688"/>
                </a:lnTo>
                <a:lnTo>
                  <a:pt x="7144" y="159544"/>
                </a:lnTo>
                <a:lnTo>
                  <a:pt x="0" y="128588"/>
                </a:lnTo>
                <a:lnTo>
                  <a:pt x="0" y="88106"/>
                </a:lnTo>
                <a:lnTo>
                  <a:pt x="9525" y="45244"/>
                </a:lnTo>
                <a:lnTo>
                  <a:pt x="26194" y="7144"/>
                </a:lnTo>
                <a:lnTo>
                  <a:pt x="47625" y="0"/>
                </a:lnTo>
                <a:lnTo>
                  <a:pt x="200025" y="7144"/>
                </a:lnTo>
                <a:lnTo>
                  <a:pt x="271462" y="85725"/>
                </a:lnTo>
                <a:lnTo>
                  <a:pt x="400050" y="195263"/>
                </a:lnTo>
                <a:lnTo>
                  <a:pt x="509587" y="295275"/>
                </a:lnTo>
                <a:lnTo>
                  <a:pt x="747712" y="502444"/>
                </a:lnTo>
                <a:lnTo>
                  <a:pt x="692944" y="628650"/>
                </a:lnTo>
                <a:lnTo>
                  <a:pt x="357187" y="373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EB38CD-4745-4F46-9137-A6209711CC10}"/>
              </a:ext>
            </a:extLst>
          </p:cNvPr>
          <p:cNvSpPr/>
          <p:nvPr/>
        </p:nvSpPr>
        <p:spPr>
          <a:xfrm>
            <a:off x="2884488" y="2074863"/>
            <a:ext cx="1463675" cy="1820862"/>
          </a:xfrm>
          <a:custGeom>
            <a:avLst/>
            <a:gdLst>
              <a:gd name="connsiteX0" fmla="*/ 623887 w 1464469"/>
              <a:gd name="connsiteY0" fmla="*/ 1212056 h 1821656"/>
              <a:gd name="connsiteX1" fmla="*/ 78581 w 1464469"/>
              <a:gd name="connsiteY1" fmla="*/ 1821656 h 1821656"/>
              <a:gd name="connsiteX2" fmla="*/ 0 w 1464469"/>
              <a:gd name="connsiteY2" fmla="*/ 1785937 h 1821656"/>
              <a:gd name="connsiteX3" fmla="*/ 85725 w 1464469"/>
              <a:gd name="connsiteY3" fmla="*/ 1662112 h 1821656"/>
              <a:gd name="connsiteX4" fmla="*/ 266700 w 1464469"/>
              <a:gd name="connsiteY4" fmla="*/ 1431131 h 1821656"/>
              <a:gd name="connsiteX5" fmla="*/ 526256 w 1464469"/>
              <a:gd name="connsiteY5" fmla="*/ 1104900 h 1821656"/>
              <a:gd name="connsiteX6" fmla="*/ 592931 w 1464469"/>
              <a:gd name="connsiteY6" fmla="*/ 990600 h 1821656"/>
              <a:gd name="connsiteX7" fmla="*/ 790575 w 1464469"/>
              <a:gd name="connsiteY7" fmla="*/ 723900 h 1821656"/>
              <a:gd name="connsiteX8" fmla="*/ 950119 w 1464469"/>
              <a:gd name="connsiteY8" fmla="*/ 509587 h 1821656"/>
              <a:gd name="connsiteX9" fmla="*/ 1092994 w 1464469"/>
              <a:gd name="connsiteY9" fmla="*/ 314325 h 1821656"/>
              <a:gd name="connsiteX10" fmla="*/ 1109662 w 1464469"/>
              <a:gd name="connsiteY10" fmla="*/ 290512 h 1821656"/>
              <a:gd name="connsiteX11" fmla="*/ 1121569 w 1464469"/>
              <a:gd name="connsiteY11" fmla="*/ 264319 h 1821656"/>
              <a:gd name="connsiteX12" fmla="*/ 1126331 w 1464469"/>
              <a:gd name="connsiteY12" fmla="*/ 209550 h 1821656"/>
              <a:gd name="connsiteX13" fmla="*/ 1119187 w 1464469"/>
              <a:gd name="connsiteY13" fmla="*/ 152400 h 1821656"/>
              <a:gd name="connsiteX14" fmla="*/ 1112044 w 1464469"/>
              <a:gd name="connsiteY14" fmla="*/ 102394 h 1821656"/>
              <a:gd name="connsiteX15" fmla="*/ 1097756 w 1464469"/>
              <a:gd name="connsiteY15" fmla="*/ 52387 h 1821656"/>
              <a:gd name="connsiteX16" fmla="*/ 1090612 w 1464469"/>
              <a:gd name="connsiteY16" fmla="*/ 33337 h 1821656"/>
              <a:gd name="connsiteX17" fmla="*/ 1085850 w 1464469"/>
              <a:gd name="connsiteY17" fmla="*/ 19050 h 1821656"/>
              <a:gd name="connsiteX18" fmla="*/ 1085850 w 1464469"/>
              <a:gd name="connsiteY18" fmla="*/ 4762 h 1821656"/>
              <a:gd name="connsiteX19" fmla="*/ 1097756 w 1464469"/>
              <a:gd name="connsiteY19" fmla="*/ 0 h 1821656"/>
              <a:gd name="connsiteX20" fmla="*/ 1126331 w 1464469"/>
              <a:gd name="connsiteY20" fmla="*/ 4762 h 1821656"/>
              <a:gd name="connsiteX21" fmla="*/ 1154906 w 1464469"/>
              <a:gd name="connsiteY21" fmla="*/ 11906 h 1821656"/>
              <a:gd name="connsiteX22" fmla="*/ 1193006 w 1464469"/>
              <a:gd name="connsiteY22" fmla="*/ 28575 h 1821656"/>
              <a:gd name="connsiteX23" fmla="*/ 1235869 w 1464469"/>
              <a:gd name="connsiteY23" fmla="*/ 57150 h 1821656"/>
              <a:gd name="connsiteX24" fmla="*/ 1307306 w 1464469"/>
              <a:gd name="connsiteY24" fmla="*/ 121444 h 1821656"/>
              <a:gd name="connsiteX25" fmla="*/ 1362075 w 1464469"/>
              <a:gd name="connsiteY25" fmla="*/ 185737 h 1821656"/>
              <a:gd name="connsiteX26" fmla="*/ 1423987 w 1464469"/>
              <a:gd name="connsiteY26" fmla="*/ 261937 h 1821656"/>
              <a:gd name="connsiteX27" fmla="*/ 1440656 w 1464469"/>
              <a:gd name="connsiteY27" fmla="*/ 285750 h 1821656"/>
              <a:gd name="connsiteX28" fmla="*/ 1454944 w 1464469"/>
              <a:gd name="connsiteY28" fmla="*/ 304800 h 1821656"/>
              <a:gd name="connsiteX29" fmla="*/ 1462087 w 1464469"/>
              <a:gd name="connsiteY29" fmla="*/ 321469 h 1821656"/>
              <a:gd name="connsiteX30" fmla="*/ 1464469 w 1464469"/>
              <a:gd name="connsiteY30" fmla="*/ 350044 h 1821656"/>
              <a:gd name="connsiteX31" fmla="*/ 1457325 w 1464469"/>
              <a:gd name="connsiteY31" fmla="*/ 369094 h 1821656"/>
              <a:gd name="connsiteX32" fmla="*/ 1435894 w 1464469"/>
              <a:gd name="connsiteY32" fmla="*/ 385762 h 1821656"/>
              <a:gd name="connsiteX33" fmla="*/ 1390650 w 1464469"/>
              <a:gd name="connsiteY33" fmla="*/ 407194 h 1821656"/>
              <a:gd name="connsiteX34" fmla="*/ 1350169 w 1464469"/>
              <a:gd name="connsiteY34" fmla="*/ 433387 h 1821656"/>
              <a:gd name="connsiteX35" fmla="*/ 1231106 w 1464469"/>
              <a:gd name="connsiteY35" fmla="*/ 557212 h 1821656"/>
              <a:gd name="connsiteX36" fmla="*/ 1045369 w 1464469"/>
              <a:gd name="connsiteY36" fmla="*/ 754856 h 1821656"/>
              <a:gd name="connsiteX37" fmla="*/ 862012 w 1464469"/>
              <a:gd name="connsiteY37" fmla="*/ 952500 h 1821656"/>
              <a:gd name="connsiteX38" fmla="*/ 623887 w 1464469"/>
              <a:gd name="connsiteY38" fmla="*/ 1212056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64469" h="1821656">
                <a:moveTo>
                  <a:pt x="623887" y="1212056"/>
                </a:moveTo>
                <a:lnTo>
                  <a:pt x="78581" y="1821656"/>
                </a:lnTo>
                <a:lnTo>
                  <a:pt x="0" y="1785937"/>
                </a:lnTo>
                <a:lnTo>
                  <a:pt x="85725" y="1662112"/>
                </a:lnTo>
                <a:lnTo>
                  <a:pt x="266700" y="1431131"/>
                </a:lnTo>
                <a:lnTo>
                  <a:pt x="526256" y="1104900"/>
                </a:lnTo>
                <a:lnTo>
                  <a:pt x="592931" y="990600"/>
                </a:lnTo>
                <a:lnTo>
                  <a:pt x="790575" y="723900"/>
                </a:lnTo>
                <a:lnTo>
                  <a:pt x="950119" y="509587"/>
                </a:lnTo>
                <a:lnTo>
                  <a:pt x="1092994" y="314325"/>
                </a:lnTo>
                <a:lnTo>
                  <a:pt x="1109662" y="290512"/>
                </a:lnTo>
                <a:lnTo>
                  <a:pt x="1121569" y="264319"/>
                </a:lnTo>
                <a:lnTo>
                  <a:pt x="1126331" y="209550"/>
                </a:lnTo>
                <a:lnTo>
                  <a:pt x="1119187" y="152400"/>
                </a:lnTo>
                <a:lnTo>
                  <a:pt x="1112044" y="102394"/>
                </a:lnTo>
                <a:lnTo>
                  <a:pt x="1097756" y="52387"/>
                </a:lnTo>
                <a:lnTo>
                  <a:pt x="1090612" y="33337"/>
                </a:lnTo>
                <a:lnTo>
                  <a:pt x="1085850" y="19050"/>
                </a:lnTo>
                <a:lnTo>
                  <a:pt x="1085850" y="4762"/>
                </a:lnTo>
                <a:lnTo>
                  <a:pt x="1097756" y="0"/>
                </a:lnTo>
                <a:lnTo>
                  <a:pt x="1126331" y="4762"/>
                </a:lnTo>
                <a:lnTo>
                  <a:pt x="1154906" y="11906"/>
                </a:lnTo>
                <a:lnTo>
                  <a:pt x="1193006" y="28575"/>
                </a:lnTo>
                <a:lnTo>
                  <a:pt x="1235869" y="57150"/>
                </a:lnTo>
                <a:lnTo>
                  <a:pt x="1307306" y="121444"/>
                </a:lnTo>
                <a:lnTo>
                  <a:pt x="1362075" y="185737"/>
                </a:lnTo>
                <a:lnTo>
                  <a:pt x="1423987" y="261937"/>
                </a:lnTo>
                <a:lnTo>
                  <a:pt x="1440656" y="285750"/>
                </a:lnTo>
                <a:lnTo>
                  <a:pt x="1454944" y="304800"/>
                </a:lnTo>
                <a:lnTo>
                  <a:pt x="1462087" y="321469"/>
                </a:lnTo>
                <a:lnTo>
                  <a:pt x="1464469" y="350044"/>
                </a:lnTo>
                <a:lnTo>
                  <a:pt x="1457325" y="369094"/>
                </a:lnTo>
                <a:lnTo>
                  <a:pt x="1435894" y="385762"/>
                </a:lnTo>
                <a:lnTo>
                  <a:pt x="1390650" y="407194"/>
                </a:lnTo>
                <a:lnTo>
                  <a:pt x="1350169" y="433387"/>
                </a:lnTo>
                <a:lnTo>
                  <a:pt x="1231106" y="557212"/>
                </a:lnTo>
                <a:lnTo>
                  <a:pt x="1045369" y="754856"/>
                </a:lnTo>
                <a:lnTo>
                  <a:pt x="862012" y="952500"/>
                </a:lnTo>
                <a:lnTo>
                  <a:pt x="623887" y="1212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A710C2-36E2-0143-A01D-88E25FD5FFE8}"/>
              </a:ext>
            </a:extLst>
          </p:cNvPr>
          <p:cNvSpPr/>
          <p:nvPr/>
        </p:nvSpPr>
        <p:spPr>
          <a:xfrm>
            <a:off x="2738438" y="3608388"/>
            <a:ext cx="1460500" cy="534987"/>
          </a:xfrm>
          <a:custGeom>
            <a:avLst/>
            <a:gdLst>
              <a:gd name="connsiteX0" fmla="*/ 1112043 w 1459706"/>
              <a:gd name="connsiteY0" fmla="*/ 204787 h 535781"/>
              <a:gd name="connsiteX1" fmla="*/ 923925 w 1459706"/>
              <a:gd name="connsiteY1" fmla="*/ 273844 h 535781"/>
              <a:gd name="connsiteX2" fmla="*/ 726281 w 1459706"/>
              <a:gd name="connsiteY2" fmla="*/ 345281 h 535781"/>
              <a:gd name="connsiteX3" fmla="*/ 576262 w 1459706"/>
              <a:gd name="connsiteY3" fmla="*/ 392906 h 535781"/>
              <a:gd name="connsiteX4" fmla="*/ 352425 w 1459706"/>
              <a:gd name="connsiteY4" fmla="*/ 469106 h 535781"/>
              <a:gd name="connsiteX5" fmla="*/ 314325 w 1459706"/>
              <a:gd name="connsiteY5" fmla="*/ 500062 h 535781"/>
              <a:gd name="connsiteX6" fmla="*/ 269081 w 1459706"/>
              <a:gd name="connsiteY6" fmla="*/ 526256 h 535781"/>
              <a:gd name="connsiteX7" fmla="*/ 240506 w 1459706"/>
              <a:gd name="connsiteY7" fmla="*/ 535781 h 535781"/>
              <a:gd name="connsiteX8" fmla="*/ 228600 w 1459706"/>
              <a:gd name="connsiteY8" fmla="*/ 533400 h 535781"/>
              <a:gd name="connsiteX9" fmla="*/ 211931 w 1459706"/>
              <a:gd name="connsiteY9" fmla="*/ 528637 h 535781"/>
              <a:gd name="connsiteX10" fmla="*/ 190500 w 1459706"/>
              <a:gd name="connsiteY10" fmla="*/ 514350 h 535781"/>
              <a:gd name="connsiteX11" fmla="*/ 171450 w 1459706"/>
              <a:gd name="connsiteY11" fmla="*/ 490537 h 535781"/>
              <a:gd name="connsiteX12" fmla="*/ 147637 w 1459706"/>
              <a:gd name="connsiteY12" fmla="*/ 469106 h 535781"/>
              <a:gd name="connsiteX13" fmla="*/ 116681 w 1459706"/>
              <a:gd name="connsiteY13" fmla="*/ 440531 h 535781"/>
              <a:gd name="connsiteX14" fmla="*/ 85725 w 1459706"/>
              <a:gd name="connsiteY14" fmla="*/ 409575 h 535781"/>
              <a:gd name="connsiteX15" fmla="*/ 50006 w 1459706"/>
              <a:gd name="connsiteY15" fmla="*/ 364331 h 535781"/>
              <a:gd name="connsiteX16" fmla="*/ 16668 w 1459706"/>
              <a:gd name="connsiteY16" fmla="*/ 311944 h 535781"/>
              <a:gd name="connsiteX17" fmla="*/ 0 w 1459706"/>
              <a:gd name="connsiteY17" fmla="*/ 273844 h 535781"/>
              <a:gd name="connsiteX18" fmla="*/ 2381 w 1459706"/>
              <a:gd name="connsiteY18" fmla="*/ 261937 h 535781"/>
              <a:gd name="connsiteX19" fmla="*/ 38100 w 1459706"/>
              <a:gd name="connsiteY19" fmla="*/ 242887 h 535781"/>
              <a:gd name="connsiteX20" fmla="*/ 107156 w 1459706"/>
              <a:gd name="connsiteY20" fmla="*/ 221456 h 535781"/>
              <a:gd name="connsiteX21" fmla="*/ 190500 w 1459706"/>
              <a:gd name="connsiteY21" fmla="*/ 195262 h 535781"/>
              <a:gd name="connsiteX22" fmla="*/ 283368 w 1459706"/>
              <a:gd name="connsiteY22" fmla="*/ 219075 h 535781"/>
              <a:gd name="connsiteX23" fmla="*/ 364331 w 1459706"/>
              <a:gd name="connsiteY23" fmla="*/ 207169 h 535781"/>
              <a:gd name="connsiteX24" fmla="*/ 688181 w 1459706"/>
              <a:gd name="connsiteY24" fmla="*/ 145256 h 535781"/>
              <a:gd name="connsiteX25" fmla="*/ 1014412 w 1459706"/>
              <a:gd name="connsiteY25" fmla="*/ 85725 h 535781"/>
              <a:gd name="connsiteX26" fmla="*/ 1423987 w 1459706"/>
              <a:gd name="connsiteY26" fmla="*/ 0 h 535781"/>
              <a:gd name="connsiteX27" fmla="*/ 1459706 w 1459706"/>
              <a:gd name="connsiteY27" fmla="*/ 78581 h 535781"/>
              <a:gd name="connsiteX28" fmla="*/ 1112043 w 1459706"/>
              <a:gd name="connsiteY28" fmla="*/ 20478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59706" h="535781">
                <a:moveTo>
                  <a:pt x="1112043" y="204787"/>
                </a:moveTo>
                <a:lnTo>
                  <a:pt x="923925" y="273844"/>
                </a:lnTo>
                <a:lnTo>
                  <a:pt x="726281" y="345281"/>
                </a:lnTo>
                <a:lnTo>
                  <a:pt x="576262" y="392906"/>
                </a:lnTo>
                <a:lnTo>
                  <a:pt x="352425" y="469106"/>
                </a:lnTo>
                <a:lnTo>
                  <a:pt x="314325" y="500062"/>
                </a:lnTo>
                <a:lnTo>
                  <a:pt x="269081" y="526256"/>
                </a:lnTo>
                <a:lnTo>
                  <a:pt x="240506" y="535781"/>
                </a:lnTo>
                <a:lnTo>
                  <a:pt x="228600" y="533400"/>
                </a:lnTo>
                <a:lnTo>
                  <a:pt x="211931" y="528637"/>
                </a:lnTo>
                <a:lnTo>
                  <a:pt x="190500" y="514350"/>
                </a:lnTo>
                <a:lnTo>
                  <a:pt x="171450" y="490537"/>
                </a:lnTo>
                <a:lnTo>
                  <a:pt x="147637" y="469106"/>
                </a:lnTo>
                <a:lnTo>
                  <a:pt x="116681" y="440531"/>
                </a:lnTo>
                <a:lnTo>
                  <a:pt x="85725" y="409575"/>
                </a:lnTo>
                <a:lnTo>
                  <a:pt x="50006" y="364331"/>
                </a:lnTo>
                <a:lnTo>
                  <a:pt x="16668" y="311944"/>
                </a:lnTo>
                <a:lnTo>
                  <a:pt x="0" y="273844"/>
                </a:lnTo>
                <a:lnTo>
                  <a:pt x="2381" y="261937"/>
                </a:lnTo>
                <a:lnTo>
                  <a:pt x="38100" y="242887"/>
                </a:lnTo>
                <a:lnTo>
                  <a:pt x="107156" y="221456"/>
                </a:lnTo>
                <a:lnTo>
                  <a:pt x="190500" y="195262"/>
                </a:lnTo>
                <a:lnTo>
                  <a:pt x="283368" y="219075"/>
                </a:lnTo>
                <a:lnTo>
                  <a:pt x="364331" y="207169"/>
                </a:lnTo>
                <a:lnTo>
                  <a:pt x="688181" y="145256"/>
                </a:lnTo>
                <a:lnTo>
                  <a:pt x="1014412" y="85725"/>
                </a:lnTo>
                <a:lnTo>
                  <a:pt x="1423987" y="0"/>
                </a:lnTo>
                <a:lnTo>
                  <a:pt x="1459706" y="78581"/>
                </a:lnTo>
                <a:lnTo>
                  <a:pt x="1112043" y="204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C158A0E-C437-624D-AAAC-DF8A7E471207}"/>
              </a:ext>
            </a:extLst>
          </p:cNvPr>
          <p:cNvSpPr/>
          <p:nvPr/>
        </p:nvSpPr>
        <p:spPr>
          <a:xfrm>
            <a:off x="3933825" y="3195638"/>
            <a:ext cx="452438" cy="771525"/>
          </a:xfrm>
          <a:custGeom>
            <a:avLst/>
            <a:gdLst>
              <a:gd name="connsiteX0" fmla="*/ 254794 w 452438"/>
              <a:gd name="connsiteY0" fmla="*/ 642937 h 771525"/>
              <a:gd name="connsiteX1" fmla="*/ 178594 w 452438"/>
              <a:gd name="connsiteY1" fmla="*/ 519112 h 771525"/>
              <a:gd name="connsiteX2" fmla="*/ 140494 w 452438"/>
              <a:gd name="connsiteY2" fmla="*/ 428625 h 771525"/>
              <a:gd name="connsiteX3" fmla="*/ 111919 w 452438"/>
              <a:gd name="connsiteY3" fmla="*/ 357187 h 771525"/>
              <a:gd name="connsiteX4" fmla="*/ 80963 w 452438"/>
              <a:gd name="connsiteY4" fmla="*/ 266700 h 771525"/>
              <a:gd name="connsiteX5" fmla="*/ 52388 w 452438"/>
              <a:gd name="connsiteY5" fmla="*/ 185737 h 771525"/>
              <a:gd name="connsiteX6" fmla="*/ 23813 w 452438"/>
              <a:gd name="connsiteY6" fmla="*/ 109537 h 771525"/>
              <a:gd name="connsiteX7" fmla="*/ 4763 w 452438"/>
              <a:gd name="connsiteY7" fmla="*/ 54768 h 771525"/>
              <a:gd name="connsiteX8" fmla="*/ 0 w 452438"/>
              <a:gd name="connsiteY8" fmla="*/ 26193 h 771525"/>
              <a:gd name="connsiteX9" fmla="*/ 4763 w 452438"/>
              <a:gd name="connsiteY9" fmla="*/ 7143 h 771525"/>
              <a:gd name="connsiteX10" fmla="*/ 23813 w 452438"/>
              <a:gd name="connsiteY10" fmla="*/ 0 h 771525"/>
              <a:gd name="connsiteX11" fmla="*/ 54769 w 452438"/>
              <a:gd name="connsiteY11" fmla="*/ 7143 h 771525"/>
              <a:gd name="connsiteX12" fmla="*/ 133350 w 452438"/>
              <a:gd name="connsiteY12" fmla="*/ 73818 h 771525"/>
              <a:gd name="connsiteX13" fmla="*/ 245269 w 452438"/>
              <a:gd name="connsiteY13" fmla="*/ 169068 h 771525"/>
              <a:gd name="connsiteX14" fmla="*/ 354806 w 452438"/>
              <a:gd name="connsiteY14" fmla="*/ 269081 h 771525"/>
              <a:gd name="connsiteX15" fmla="*/ 416719 w 452438"/>
              <a:gd name="connsiteY15" fmla="*/ 328612 h 771525"/>
              <a:gd name="connsiteX16" fmla="*/ 433388 w 452438"/>
              <a:gd name="connsiteY16" fmla="*/ 388143 h 771525"/>
              <a:gd name="connsiteX17" fmla="*/ 442913 w 452438"/>
              <a:gd name="connsiteY17" fmla="*/ 469106 h 771525"/>
              <a:gd name="connsiteX18" fmla="*/ 452438 w 452438"/>
              <a:gd name="connsiteY18" fmla="*/ 552450 h 771525"/>
              <a:gd name="connsiteX19" fmla="*/ 452438 w 452438"/>
              <a:gd name="connsiteY19" fmla="*/ 623887 h 771525"/>
              <a:gd name="connsiteX20" fmla="*/ 450056 w 452438"/>
              <a:gd name="connsiteY20" fmla="*/ 676275 h 771525"/>
              <a:gd name="connsiteX21" fmla="*/ 440531 w 452438"/>
              <a:gd name="connsiteY21" fmla="*/ 716756 h 771525"/>
              <a:gd name="connsiteX22" fmla="*/ 423863 w 452438"/>
              <a:gd name="connsiteY22" fmla="*/ 745331 h 771525"/>
              <a:gd name="connsiteX23" fmla="*/ 404813 w 452438"/>
              <a:gd name="connsiteY23" fmla="*/ 762000 h 771525"/>
              <a:gd name="connsiteX24" fmla="*/ 381000 w 452438"/>
              <a:gd name="connsiteY24" fmla="*/ 771525 h 771525"/>
              <a:gd name="connsiteX25" fmla="*/ 352425 w 452438"/>
              <a:gd name="connsiteY25" fmla="*/ 769143 h 771525"/>
              <a:gd name="connsiteX26" fmla="*/ 323850 w 452438"/>
              <a:gd name="connsiteY26" fmla="*/ 745331 h 771525"/>
              <a:gd name="connsiteX27" fmla="*/ 254794 w 452438"/>
              <a:gd name="connsiteY27" fmla="*/ 642937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2438" h="771525">
                <a:moveTo>
                  <a:pt x="254794" y="642937"/>
                </a:moveTo>
                <a:lnTo>
                  <a:pt x="178594" y="519112"/>
                </a:lnTo>
                <a:lnTo>
                  <a:pt x="140494" y="428625"/>
                </a:lnTo>
                <a:lnTo>
                  <a:pt x="111919" y="357187"/>
                </a:lnTo>
                <a:lnTo>
                  <a:pt x="80963" y="266700"/>
                </a:lnTo>
                <a:lnTo>
                  <a:pt x="52388" y="185737"/>
                </a:lnTo>
                <a:lnTo>
                  <a:pt x="23813" y="109537"/>
                </a:lnTo>
                <a:lnTo>
                  <a:pt x="4763" y="54768"/>
                </a:lnTo>
                <a:lnTo>
                  <a:pt x="0" y="26193"/>
                </a:lnTo>
                <a:lnTo>
                  <a:pt x="4763" y="7143"/>
                </a:lnTo>
                <a:lnTo>
                  <a:pt x="23813" y="0"/>
                </a:lnTo>
                <a:lnTo>
                  <a:pt x="54769" y="7143"/>
                </a:lnTo>
                <a:lnTo>
                  <a:pt x="133350" y="73818"/>
                </a:lnTo>
                <a:lnTo>
                  <a:pt x="245269" y="169068"/>
                </a:lnTo>
                <a:lnTo>
                  <a:pt x="354806" y="269081"/>
                </a:lnTo>
                <a:lnTo>
                  <a:pt x="416719" y="328612"/>
                </a:lnTo>
                <a:lnTo>
                  <a:pt x="433388" y="388143"/>
                </a:lnTo>
                <a:lnTo>
                  <a:pt x="442913" y="469106"/>
                </a:lnTo>
                <a:lnTo>
                  <a:pt x="452438" y="552450"/>
                </a:lnTo>
                <a:lnTo>
                  <a:pt x="452438" y="623887"/>
                </a:lnTo>
                <a:lnTo>
                  <a:pt x="450056" y="676275"/>
                </a:lnTo>
                <a:lnTo>
                  <a:pt x="440531" y="716756"/>
                </a:lnTo>
                <a:lnTo>
                  <a:pt x="423863" y="745331"/>
                </a:lnTo>
                <a:lnTo>
                  <a:pt x="404813" y="762000"/>
                </a:lnTo>
                <a:lnTo>
                  <a:pt x="381000" y="771525"/>
                </a:lnTo>
                <a:lnTo>
                  <a:pt x="352425" y="769143"/>
                </a:lnTo>
                <a:lnTo>
                  <a:pt x="323850" y="745331"/>
                </a:lnTo>
                <a:lnTo>
                  <a:pt x="254794" y="642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F453D68-DC38-854C-BE14-5781B29453FD}"/>
              </a:ext>
            </a:extLst>
          </p:cNvPr>
          <p:cNvSpPr/>
          <p:nvPr/>
        </p:nvSpPr>
        <p:spPr>
          <a:xfrm rot="16200000">
            <a:off x="2509044" y="4741069"/>
            <a:ext cx="2182813" cy="307975"/>
          </a:xfrm>
          <a:custGeom>
            <a:avLst/>
            <a:gdLst>
              <a:gd name="connsiteX0" fmla="*/ 1250156 w 2183606"/>
              <a:gd name="connsiteY0" fmla="*/ 283369 h 307181"/>
              <a:gd name="connsiteX1" fmla="*/ 757238 w 2183606"/>
              <a:gd name="connsiteY1" fmla="*/ 278606 h 307181"/>
              <a:gd name="connsiteX2" fmla="*/ 130969 w 2183606"/>
              <a:gd name="connsiteY2" fmla="*/ 271463 h 307181"/>
              <a:gd name="connsiteX3" fmla="*/ 83344 w 2183606"/>
              <a:gd name="connsiteY3" fmla="*/ 261938 h 307181"/>
              <a:gd name="connsiteX4" fmla="*/ 42863 w 2183606"/>
              <a:gd name="connsiteY4" fmla="*/ 250031 h 307181"/>
              <a:gd name="connsiteX5" fmla="*/ 16669 w 2183606"/>
              <a:gd name="connsiteY5" fmla="*/ 235744 h 307181"/>
              <a:gd name="connsiteX6" fmla="*/ 0 w 2183606"/>
              <a:gd name="connsiteY6" fmla="*/ 216694 h 307181"/>
              <a:gd name="connsiteX7" fmla="*/ 0 w 2183606"/>
              <a:gd name="connsiteY7" fmla="*/ 192881 h 307181"/>
              <a:gd name="connsiteX8" fmla="*/ 14288 w 2183606"/>
              <a:gd name="connsiteY8" fmla="*/ 161925 h 307181"/>
              <a:gd name="connsiteX9" fmla="*/ 35719 w 2183606"/>
              <a:gd name="connsiteY9" fmla="*/ 135731 h 307181"/>
              <a:gd name="connsiteX10" fmla="*/ 61913 w 2183606"/>
              <a:gd name="connsiteY10" fmla="*/ 114300 h 307181"/>
              <a:gd name="connsiteX11" fmla="*/ 107156 w 2183606"/>
              <a:gd name="connsiteY11" fmla="*/ 88106 h 307181"/>
              <a:gd name="connsiteX12" fmla="*/ 169069 w 2183606"/>
              <a:gd name="connsiteY12" fmla="*/ 57150 h 307181"/>
              <a:gd name="connsiteX13" fmla="*/ 233363 w 2183606"/>
              <a:gd name="connsiteY13" fmla="*/ 28575 h 307181"/>
              <a:gd name="connsiteX14" fmla="*/ 326231 w 2183606"/>
              <a:gd name="connsiteY14" fmla="*/ 0 h 307181"/>
              <a:gd name="connsiteX15" fmla="*/ 397669 w 2183606"/>
              <a:gd name="connsiteY15" fmla="*/ 14288 h 307181"/>
              <a:gd name="connsiteX16" fmla="*/ 516731 w 2183606"/>
              <a:gd name="connsiteY16" fmla="*/ 40481 h 307181"/>
              <a:gd name="connsiteX17" fmla="*/ 623888 w 2183606"/>
              <a:gd name="connsiteY17" fmla="*/ 71438 h 307181"/>
              <a:gd name="connsiteX18" fmla="*/ 745331 w 2183606"/>
              <a:gd name="connsiteY18" fmla="*/ 83344 h 307181"/>
              <a:gd name="connsiteX19" fmla="*/ 966788 w 2183606"/>
              <a:gd name="connsiteY19" fmla="*/ 92869 h 307181"/>
              <a:gd name="connsiteX20" fmla="*/ 1307306 w 2183606"/>
              <a:gd name="connsiteY20" fmla="*/ 92869 h 307181"/>
              <a:gd name="connsiteX21" fmla="*/ 1693069 w 2183606"/>
              <a:gd name="connsiteY21" fmla="*/ 95250 h 307181"/>
              <a:gd name="connsiteX22" fmla="*/ 1866900 w 2183606"/>
              <a:gd name="connsiteY22" fmla="*/ 95250 h 307181"/>
              <a:gd name="connsiteX23" fmla="*/ 1881188 w 2183606"/>
              <a:gd name="connsiteY23" fmla="*/ 92869 h 307181"/>
              <a:gd name="connsiteX24" fmla="*/ 2105025 w 2183606"/>
              <a:gd name="connsiteY24" fmla="*/ 30956 h 307181"/>
              <a:gd name="connsiteX25" fmla="*/ 2183606 w 2183606"/>
              <a:gd name="connsiteY25" fmla="*/ 190500 h 307181"/>
              <a:gd name="connsiteX26" fmla="*/ 2031206 w 2183606"/>
              <a:gd name="connsiteY26" fmla="*/ 266700 h 307181"/>
              <a:gd name="connsiteX27" fmla="*/ 1969294 w 2183606"/>
              <a:gd name="connsiteY27" fmla="*/ 300038 h 307181"/>
              <a:gd name="connsiteX28" fmla="*/ 1947863 w 2183606"/>
              <a:gd name="connsiteY28" fmla="*/ 304800 h 307181"/>
              <a:gd name="connsiteX29" fmla="*/ 1907381 w 2183606"/>
              <a:gd name="connsiteY29" fmla="*/ 307181 h 307181"/>
              <a:gd name="connsiteX30" fmla="*/ 1859756 w 2183606"/>
              <a:gd name="connsiteY30" fmla="*/ 302419 h 307181"/>
              <a:gd name="connsiteX31" fmla="*/ 1745456 w 2183606"/>
              <a:gd name="connsiteY31" fmla="*/ 292894 h 307181"/>
              <a:gd name="connsiteX32" fmla="*/ 1250156 w 2183606"/>
              <a:gd name="connsiteY32" fmla="*/ 2833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3606" h="307181">
                <a:moveTo>
                  <a:pt x="1250156" y="283369"/>
                </a:moveTo>
                <a:lnTo>
                  <a:pt x="757238" y="278606"/>
                </a:lnTo>
                <a:lnTo>
                  <a:pt x="130969" y="271463"/>
                </a:lnTo>
                <a:lnTo>
                  <a:pt x="83344" y="261938"/>
                </a:lnTo>
                <a:lnTo>
                  <a:pt x="42863" y="250031"/>
                </a:lnTo>
                <a:lnTo>
                  <a:pt x="16669" y="235744"/>
                </a:lnTo>
                <a:lnTo>
                  <a:pt x="0" y="216694"/>
                </a:lnTo>
                <a:lnTo>
                  <a:pt x="0" y="192881"/>
                </a:lnTo>
                <a:lnTo>
                  <a:pt x="14288" y="161925"/>
                </a:lnTo>
                <a:lnTo>
                  <a:pt x="35719" y="135731"/>
                </a:lnTo>
                <a:lnTo>
                  <a:pt x="61913" y="114300"/>
                </a:lnTo>
                <a:lnTo>
                  <a:pt x="107156" y="88106"/>
                </a:lnTo>
                <a:lnTo>
                  <a:pt x="169069" y="57150"/>
                </a:lnTo>
                <a:lnTo>
                  <a:pt x="233363" y="28575"/>
                </a:lnTo>
                <a:lnTo>
                  <a:pt x="326231" y="0"/>
                </a:lnTo>
                <a:lnTo>
                  <a:pt x="397669" y="14288"/>
                </a:lnTo>
                <a:lnTo>
                  <a:pt x="516731" y="40481"/>
                </a:lnTo>
                <a:lnTo>
                  <a:pt x="623888" y="71438"/>
                </a:lnTo>
                <a:lnTo>
                  <a:pt x="745331" y="83344"/>
                </a:lnTo>
                <a:lnTo>
                  <a:pt x="966788" y="92869"/>
                </a:lnTo>
                <a:lnTo>
                  <a:pt x="1307306" y="92869"/>
                </a:lnTo>
                <a:lnTo>
                  <a:pt x="1693069" y="95250"/>
                </a:lnTo>
                <a:lnTo>
                  <a:pt x="1866900" y="95250"/>
                </a:lnTo>
                <a:lnTo>
                  <a:pt x="1881188" y="92869"/>
                </a:lnTo>
                <a:lnTo>
                  <a:pt x="2105025" y="30956"/>
                </a:lnTo>
                <a:lnTo>
                  <a:pt x="2183606" y="190500"/>
                </a:lnTo>
                <a:lnTo>
                  <a:pt x="2031206" y="266700"/>
                </a:lnTo>
                <a:lnTo>
                  <a:pt x="1969294" y="300038"/>
                </a:lnTo>
                <a:lnTo>
                  <a:pt x="1947863" y="304800"/>
                </a:lnTo>
                <a:lnTo>
                  <a:pt x="1907381" y="307181"/>
                </a:lnTo>
                <a:lnTo>
                  <a:pt x="1859756" y="302419"/>
                </a:lnTo>
                <a:lnTo>
                  <a:pt x="1745456" y="292894"/>
                </a:lnTo>
                <a:lnTo>
                  <a:pt x="1250156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AD38E6-6FA1-4443-B4C2-6E95D2D72001}"/>
              </a:ext>
            </a:extLst>
          </p:cNvPr>
          <p:cNvSpPr/>
          <p:nvPr/>
        </p:nvSpPr>
        <p:spPr>
          <a:xfrm>
            <a:off x="5584825" y="1928813"/>
            <a:ext cx="1911350" cy="1566862"/>
          </a:xfrm>
          <a:custGeom>
            <a:avLst/>
            <a:gdLst>
              <a:gd name="connsiteX0" fmla="*/ 816769 w 1912144"/>
              <a:gd name="connsiteY0" fmla="*/ 1097756 h 1566862"/>
              <a:gd name="connsiteX1" fmla="*/ 733425 w 1912144"/>
              <a:gd name="connsiteY1" fmla="*/ 995362 h 1566862"/>
              <a:gd name="connsiteX2" fmla="*/ 652463 w 1912144"/>
              <a:gd name="connsiteY2" fmla="*/ 890587 h 1566862"/>
              <a:gd name="connsiteX3" fmla="*/ 550069 w 1912144"/>
              <a:gd name="connsiteY3" fmla="*/ 750093 h 1566862"/>
              <a:gd name="connsiteX4" fmla="*/ 435769 w 1912144"/>
              <a:gd name="connsiteY4" fmla="*/ 597693 h 1566862"/>
              <a:gd name="connsiteX5" fmla="*/ 357188 w 1912144"/>
              <a:gd name="connsiteY5" fmla="*/ 500062 h 1566862"/>
              <a:gd name="connsiteX6" fmla="*/ 276225 w 1912144"/>
              <a:gd name="connsiteY6" fmla="*/ 388143 h 1566862"/>
              <a:gd name="connsiteX7" fmla="*/ 0 w 1912144"/>
              <a:gd name="connsiteY7" fmla="*/ 116681 h 1566862"/>
              <a:gd name="connsiteX8" fmla="*/ 33338 w 1912144"/>
              <a:gd name="connsiteY8" fmla="*/ 0 h 1566862"/>
              <a:gd name="connsiteX9" fmla="*/ 150019 w 1912144"/>
              <a:gd name="connsiteY9" fmla="*/ 123825 h 1566862"/>
              <a:gd name="connsiteX10" fmla="*/ 326232 w 1912144"/>
              <a:gd name="connsiteY10" fmla="*/ 276225 h 1566862"/>
              <a:gd name="connsiteX11" fmla="*/ 471488 w 1912144"/>
              <a:gd name="connsiteY11" fmla="*/ 416718 h 1566862"/>
              <a:gd name="connsiteX12" fmla="*/ 619125 w 1912144"/>
              <a:gd name="connsiteY12" fmla="*/ 547687 h 1566862"/>
              <a:gd name="connsiteX13" fmla="*/ 752475 w 1912144"/>
              <a:gd name="connsiteY13" fmla="*/ 666750 h 1566862"/>
              <a:gd name="connsiteX14" fmla="*/ 921544 w 1912144"/>
              <a:gd name="connsiteY14" fmla="*/ 814387 h 1566862"/>
              <a:gd name="connsiteX15" fmla="*/ 1085850 w 1912144"/>
              <a:gd name="connsiteY15" fmla="*/ 959643 h 1566862"/>
              <a:gd name="connsiteX16" fmla="*/ 1231107 w 1912144"/>
              <a:gd name="connsiteY16" fmla="*/ 1083468 h 1566862"/>
              <a:gd name="connsiteX17" fmla="*/ 1383507 w 1912144"/>
              <a:gd name="connsiteY17" fmla="*/ 1204912 h 1566862"/>
              <a:gd name="connsiteX18" fmla="*/ 1490663 w 1912144"/>
              <a:gd name="connsiteY18" fmla="*/ 1273968 h 1566862"/>
              <a:gd name="connsiteX19" fmla="*/ 1609725 w 1912144"/>
              <a:gd name="connsiteY19" fmla="*/ 1347787 h 1566862"/>
              <a:gd name="connsiteX20" fmla="*/ 1724025 w 1912144"/>
              <a:gd name="connsiteY20" fmla="*/ 1412081 h 1566862"/>
              <a:gd name="connsiteX21" fmla="*/ 1885950 w 1912144"/>
              <a:gd name="connsiteY21" fmla="*/ 1502568 h 1566862"/>
              <a:gd name="connsiteX22" fmla="*/ 1905000 w 1912144"/>
              <a:gd name="connsiteY22" fmla="*/ 1521618 h 1566862"/>
              <a:gd name="connsiteX23" fmla="*/ 1912144 w 1912144"/>
              <a:gd name="connsiteY23" fmla="*/ 1545431 h 1566862"/>
              <a:gd name="connsiteX24" fmla="*/ 1907382 w 1912144"/>
              <a:gd name="connsiteY24" fmla="*/ 1559718 h 1566862"/>
              <a:gd name="connsiteX25" fmla="*/ 1893094 w 1912144"/>
              <a:gd name="connsiteY25" fmla="*/ 1564481 h 1566862"/>
              <a:gd name="connsiteX26" fmla="*/ 1807369 w 1912144"/>
              <a:gd name="connsiteY26" fmla="*/ 1566862 h 1566862"/>
              <a:gd name="connsiteX27" fmla="*/ 1464469 w 1912144"/>
              <a:gd name="connsiteY27" fmla="*/ 1564481 h 1566862"/>
              <a:gd name="connsiteX28" fmla="*/ 1235869 w 1912144"/>
              <a:gd name="connsiteY28" fmla="*/ 1566862 h 1566862"/>
              <a:gd name="connsiteX29" fmla="*/ 1185863 w 1912144"/>
              <a:gd name="connsiteY29" fmla="*/ 1552575 h 1566862"/>
              <a:gd name="connsiteX30" fmla="*/ 1152525 w 1912144"/>
              <a:gd name="connsiteY30" fmla="*/ 1535906 h 1566862"/>
              <a:gd name="connsiteX31" fmla="*/ 1112044 w 1912144"/>
              <a:gd name="connsiteY31" fmla="*/ 1500187 h 1566862"/>
              <a:gd name="connsiteX32" fmla="*/ 1069182 w 1912144"/>
              <a:gd name="connsiteY32" fmla="*/ 1440656 h 1566862"/>
              <a:gd name="connsiteX33" fmla="*/ 966788 w 1912144"/>
              <a:gd name="connsiteY33" fmla="*/ 1307306 h 1566862"/>
              <a:gd name="connsiteX34" fmla="*/ 816769 w 1912144"/>
              <a:gd name="connsiteY34" fmla="*/ 1097756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12144" h="1566862">
                <a:moveTo>
                  <a:pt x="816769" y="1097756"/>
                </a:moveTo>
                <a:lnTo>
                  <a:pt x="733425" y="995362"/>
                </a:lnTo>
                <a:lnTo>
                  <a:pt x="652463" y="890587"/>
                </a:lnTo>
                <a:lnTo>
                  <a:pt x="550069" y="750093"/>
                </a:lnTo>
                <a:lnTo>
                  <a:pt x="435769" y="597693"/>
                </a:lnTo>
                <a:lnTo>
                  <a:pt x="357188" y="500062"/>
                </a:lnTo>
                <a:lnTo>
                  <a:pt x="276225" y="388143"/>
                </a:lnTo>
                <a:lnTo>
                  <a:pt x="0" y="116681"/>
                </a:lnTo>
                <a:lnTo>
                  <a:pt x="33338" y="0"/>
                </a:lnTo>
                <a:lnTo>
                  <a:pt x="150019" y="123825"/>
                </a:lnTo>
                <a:lnTo>
                  <a:pt x="326232" y="276225"/>
                </a:lnTo>
                <a:lnTo>
                  <a:pt x="471488" y="416718"/>
                </a:lnTo>
                <a:lnTo>
                  <a:pt x="619125" y="547687"/>
                </a:lnTo>
                <a:lnTo>
                  <a:pt x="752475" y="666750"/>
                </a:lnTo>
                <a:lnTo>
                  <a:pt x="921544" y="814387"/>
                </a:lnTo>
                <a:lnTo>
                  <a:pt x="1085850" y="959643"/>
                </a:lnTo>
                <a:lnTo>
                  <a:pt x="1231107" y="1083468"/>
                </a:lnTo>
                <a:lnTo>
                  <a:pt x="1383507" y="1204912"/>
                </a:lnTo>
                <a:lnTo>
                  <a:pt x="1490663" y="1273968"/>
                </a:lnTo>
                <a:lnTo>
                  <a:pt x="1609725" y="1347787"/>
                </a:lnTo>
                <a:lnTo>
                  <a:pt x="1724025" y="1412081"/>
                </a:lnTo>
                <a:lnTo>
                  <a:pt x="1885950" y="1502568"/>
                </a:lnTo>
                <a:lnTo>
                  <a:pt x="1905000" y="1521618"/>
                </a:lnTo>
                <a:lnTo>
                  <a:pt x="1912144" y="1545431"/>
                </a:lnTo>
                <a:lnTo>
                  <a:pt x="1907382" y="1559718"/>
                </a:lnTo>
                <a:lnTo>
                  <a:pt x="1893094" y="1564481"/>
                </a:lnTo>
                <a:lnTo>
                  <a:pt x="1807369" y="1566862"/>
                </a:lnTo>
                <a:lnTo>
                  <a:pt x="1464469" y="1564481"/>
                </a:lnTo>
                <a:lnTo>
                  <a:pt x="1235869" y="1566862"/>
                </a:lnTo>
                <a:lnTo>
                  <a:pt x="1185863" y="1552575"/>
                </a:lnTo>
                <a:lnTo>
                  <a:pt x="1152525" y="1535906"/>
                </a:lnTo>
                <a:lnTo>
                  <a:pt x="1112044" y="1500187"/>
                </a:lnTo>
                <a:lnTo>
                  <a:pt x="1069182" y="1440656"/>
                </a:lnTo>
                <a:lnTo>
                  <a:pt x="966788" y="1307306"/>
                </a:lnTo>
                <a:lnTo>
                  <a:pt x="816769" y="1097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968FE-A152-1D45-92E5-90245C589818}"/>
              </a:ext>
            </a:extLst>
          </p:cNvPr>
          <p:cNvSpPr/>
          <p:nvPr/>
        </p:nvSpPr>
        <p:spPr>
          <a:xfrm>
            <a:off x="4924425" y="4227513"/>
            <a:ext cx="1965325" cy="1524000"/>
          </a:xfrm>
          <a:custGeom>
            <a:avLst/>
            <a:gdLst>
              <a:gd name="connsiteX0" fmla="*/ 688181 w 1964531"/>
              <a:gd name="connsiteY0" fmla="*/ 290512 h 1524000"/>
              <a:gd name="connsiteX1" fmla="*/ 80963 w 1964531"/>
              <a:gd name="connsiteY1" fmla="*/ 373856 h 1524000"/>
              <a:gd name="connsiteX2" fmla="*/ 0 w 1964531"/>
              <a:gd name="connsiteY2" fmla="*/ 223837 h 1524000"/>
              <a:gd name="connsiteX3" fmla="*/ 95250 w 1964531"/>
              <a:gd name="connsiteY3" fmla="*/ 223837 h 1524000"/>
              <a:gd name="connsiteX4" fmla="*/ 166688 w 1964531"/>
              <a:gd name="connsiteY4" fmla="*/ 223837 h 1524000"/>
              <a:gd name="connsiteX5" fmla="*/ 247650 w 1964531"/>
              <a:gd name="connsiteY5" fmla="*/ 216694 h 1524000"/>
              <a:gd name="connsiteX6" fmla="*/ 390525 w 1964531"/>
              <a:gd name="connsiteY6" fmla="*/ 195262 h 1524000"/>
              <a:gd name="connsiteX7" fmla="*/ 723900 w 1964531"/>
              <a:gd name="connsiteY7" fmla="*/ 147637 h 1524000"/>
              <a:gd name="connsiteX8" fmla="*/ 1100138 w 1964531"/>
              <a:gd name="connsiteY8" fmla="*/ 97631 h 1524000"/>
              <a:gd name="connsiteX9" fmla="*/ 1469231 w 1964531"/>
              <a:gd name="connsiteY9" fmla="*/ 50006 h 1524000"/>
              <a:gd name="connsiteX10" fmla="*/ 1500188 w 1964531"/>
              <a:gd name="connsiteY10" fmla="*/ 33337 h 1524000"/>
              <a:gd name="connsiteX11" fmla="*/ 1535906 w 1964531"/>
              <a:gd name="connsiteY11" fmla="*/ 16669 h 1524000"/>
              <a:gd name="connsiteX12" fmla="*/ 1578769 w 1964531"/>
              <a:gd name="connsiteY12" fmla="*/ 4762 h 1524000"/>
              <a:gd name="connsiteX13" fmla="*/ 1619250 w 1964531"/>
              <a:gd name="connsiteY13" fmla="*/ 0 h 1524000"/>
              <a:gd name="connsiteX14" fmla="*/ 1643063 w 1964531"/>
              <a:gd name="connsiteY14" fmla="*/ 0 h 1524000"/>
              <a:gd name="connsiteX15" fmla="*/ 1669256 w 1964531"/>
              <a:gd name="connsiteY15" fmla="*/ 9525 h 1524000"/>
              <a:gd name="connsiteX16" fmla="*/ 1735931 w 1964531"/>
              <a:gd name="connsiteY16" fmla="*/ 47625 h 1524000"/>
              <a:gd name="connsiteX17" fmla="*/ 1807369 w 1964531"/>
              <a:gd name="connsiteY17" fmla="*/ 92869 h 1524000"/>
              <a:gd name="connsiteX18" fmla="*/ 1881188 w 1964531"/>
              <a:gd name="connsiteY18" fmla="*/ 147637 h 1524000"/>
              <a:gd name="connsiteX19" fmla="*/ 1924050 w 1964531"/>
              <a:gd name="connsiteY19" fmla="*/ 188119 h 1524000"/>
              <a:gd name="connsiteX20" fmla="*/ 1943100 w 1964531"/>
              <a:gd name="connsiteY20" fmla="*/ 207169 h 1524000"/>
              <a:gd name="connsiteX21" fmla="*/ 1957388 w 1964531"/>
              <a:gd name="connsiteY21" fmla="*/ 230981 h 1524000"/>
              <a:gd name="connsiteX22" fmla="*/ 1964531 w 1964531"/>
              <a:gd name="connsiteY22" fmla="*/ 264319 h 1524000"/>
              <a:gd name="connsiteX23" fmla="*/ 1964531 w 1964531"/>
              <a:gd name="connsiteY23" fmla="*/ 295275 h 1524000"/>
              <a:gd name="connsiteX24" fmla="*/ 1933575 w 1964531"/>
              <a:gd name="connsiteY24" fmla="*/ 342900 h 1524000"/>
              <a:gd name="connsiteX25" fmla="*/ 1871663 w 1964531"/>
              <a:gd name="connsiteY25" fmla="*/ 428625 h 1524000"/>
              <a:gd name="connsiteX26" fmla="*/ 1809750 w 1964531"/>
              <a:gd name="connsiteY26" fmla="*/ 683419 h 1524000"/>
              <a:gd name="connsiteX27" fmla="*/ 1747838 w 1964531"/>
              <a:gd name="connsiteY27" fmla="*/ 923925 h 1524000"/>
              <a:gd name="connsiteX28" fmla="*/ 1681163 w 1964531"/>
              <a:gd name="connsiteY28" fmla="*/ 1190625 h 1524000"/>
              <a:gd name="connsiteX29" fmla="*/ 1654969 w 1964531"/>
              <a:gd name="connsiteY29" fmla="*/ 1304925 h 1524000"/>
              <a:gd name="connsiteX30" fmla="*/ 1614488 w 1964531"/>
              <a:gd name="connsiteY30" fmla="*/ 1454944 h 1524000"/>
              <a:gd name="connsiteX31" fmla="*/ 1588294 w 1964531"/>
              <a:gd name="connsiteY31" fmla="*/ 1507331 h 1524000"/>
              <a:gd name="connsiteX32" fmla="*/ 1566863 w 1964531"/>
              <a:gd name="connsiteY32" fmla="*/ 1521619 h 1524000"/>
              <a:gd name="connsiteX33" fmla="*/ 1547813 w 1964531"/>
              <a:gd name="connsiteY33" fmla="*/ 1524000 h 1524000"/>
              <a:gd name="connsiteX34" fmla="*/ 1519238 w 1964531"/>
              <a:gd name="connsiteY34" fmla="*/ 1516856 h 1524000"/>
              <a:gd name="connsiteX35" fmla="*/ 1476375 w 1964531"/>
              <a:gd name="connsiteY35" fmla="*/ 1483519 h 1524000"/>
              <a:gd name="connsiteX36" fmla="*/ 1440656 w 1964531"/>
              <a:gd name="connsiteY36" fmla="*/ 1450181 h 1524000"/>
              <a:gd name="connsiteX37" fmla="*/ 1452563 w 1964531"/>
              <a:gd name="connsiteY37" fmla="*/ 1185862 h 1524000"/>
              <a:gd name="connsiteX38" fmla="*/ 1507331 w 1964531"/>
              <a:gd name="connsiteY38" fmla="*/ 816769 h 1524000"/>
              <a:gd name="connsiteX39" fmla="*/ 1562100 w 1964531"/>
              <a:gd name="connsiteY39" fmla="*/ 459581 h 1524000"/>
              <a:gd name="connsiteX40" fmla="*/ 1585913 w 1964531"/>
              <a:gd name="connsiteY40" fmla="*/ 288131 h 1524000"/>
              <a:gd name="connsiteX41" fmla="*/ 1581150 w 1964531"/>
              <a:gd name="connsiteY41" fmla="*/ 264319 h 1524000"/>
              <a:gd name="connsiteX42" fmla="*/ 1571625 w 1964531"/>
              <a:gd name="connsiteY42" fmla="*/ 245269 h 1524000"/>
              <a:gd name="connsiteX43" fmla="*/ 1552575 w 1964531"/>
              <a:gd name="connsiteY43" fmla="*/ 230981 h 1524000"/>
              <a:gd name="connsiteX44" fmla="*/ 1521619 w 1964531"/>
              <a:gd name="connsiteY44" fmla="*/ 216694 h 1524000"/>
              <a:gd name="connsiteX45" fmla="*/ 1481138 w 1964531"/>
              <a:gd name="connsiteY45" fmla="*/ 209550 h 1524000"/>
              <a:gd name="connsiteX46" fmla="*/ 1414463 w 1964531"/>
              <a:gd name="connsiteY46" fmla="*/ 209550 h 1524000"/>
              <a:gd name="connsiteX47" fmla="*/ 1040606 w 1964531"/>
              <a:gd name="connsiteY47" fmla="*/ 252412 h 1524000"/>
              <a:gd name="connsiteX48" fmla="*/ 688181 w 1964531"/>
              <a:gd name="connsiteY48" fmla="*/ 290512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64531" h="1524000">
                <a:moveTo>
                  <a:pt x="688181" y="290512"/>
                </a:moveTo>
                <a:lnTo>
                  <a:pt x="80963" y="373856"/>
                </a:lnTo>
                <a:lnTo>
                  <a:pt x="0" y="223837"/>
                </a:lnTo>
                <a:lnTo>
                  <a:pt x="95250" y="223837"/>
                </a:lnTo>
                <a:lnTo>
                  <a:pt x="166688" y="223837"/>
                </a:lnTo>
                <a:lnTo>
                  <a:pt x="247650" y="216694"/>
                </a:lnTo>
                <a:lnTo>
                  <a:pt x="390525" y="195262"/>
                </a:lnTo>
                <a:lnTo>
                  <a:pt x="723900" y="147637"/>
                </a:lnTo>
                <a:lnTo>
                  <a:pt x="1100138" y="97631"/>
                </a:lnTo>
                <a:lnTo>
                  <a:pt x="1469231" y="50006"/>
                </a:lnTo>
                <a:lnTo>
                  <a:pt x="1500188" y="33337"/>
                </a:lnTo>
                <a:lnTo>
                  <a:pt x="1535906" y="16669"/>
                </a:lnTo>
                <a:lnTo>
                  <a:pt x="1578769" y="4762"/>
                </a:lnTo>
                <a:lnTo>
                  <a:pt x="1619250" y="0"/>
                </a:lnTo>
                <a:lnTo>
                  <a:pt x="1643063" y="0"/>
                </a:lnTo>
                <a:lnTo>
                  <a:pt x="1669256" y="9525"/>
                </a:lnTo>
                <a:lnTo>
                  <a:pt x="1735931" y="47625"/>
                </a:lnTo>
                <a:lnTo>
                  <a:pt x="1807369" y="92869"/>
                </a:lnTo>
                <a:lnTo>
                  <a:pt x="1881188" y="147637"/>
                </a:lnTo>
                <a:lnTo>
                  <a:pt x="1924050" y="188119"/>
                </a:lnTo>
                <a:lnTo>
                  <a:pt x="1943100" y="207169"/>
                </a:lnTo>
                <a:lnTo>
                  <a:pt x="1957388" y="230981"/>
                </a:lnTo>
                <a:lnTo>
                  <a:pt x="1964531" y="264319"/>
                </a:lnTo>
                <a:lnTo>
                  <a:pt x="1964531" y="295275"/>
                </a:lnTo>
                <a:lnTo>
                  <a:pt x="1933575" y="342900"/>
                </a:lnTo>
                <a:lnTo>
                  <a:pt x="1871663" y="428625"/>
                </a:lnTo>
                <a:lnTo>
                  <a:pt x="1809750" y="683419"/>
                </a:lnTo>
                <a:lnTo>
                  <a:pt x="1747838" y="923925"/>
                </a:lnTo>
                <a:lnTo>
                  <a:pt x="1681163" y="1190625"/>
                </a:lnTo>
                <a:lnTo>
                  <a:pt x="1654969" y="1304925"/>
                </a:lnTo>
                <a:lnTo>
                  <a:pt x="1614488" y="1454944"/>
                </a:lnTo>
                <a:lnTo>
                  <a:pt x="1588294" y="1507331"/>
                </a:lnTo>
                <a:lnTo>
                  <a:pt x="1566863" y="1521619"/>
                </a:lnTo>
                <a:lnTo>
                  <a:pt x="1547813" y="1524000"/>
                </a:lnTo>
                <a:lnTo>
                  <a:pt x="1519238" y="1516856"/>
                </a:lnTo>
                <a:lnTo>
                  <a:pt x="1476375" y="1483519"/>
                </a:lnTo>
                <a:lnTo>
                  <a:pt x="1440656" y="1450181"/>
                </a:lnTo>
                <a:lnTo>
                  <a:pt x="1452563" y="1185862"/>
                </a:lnTo>
                <a:lnTo>
                  <a:pt x="1507331" y="816769"/>
                </a:lnTo>
                <a:lnTo>
                  <a:pt x="1562100" y="459581"/>
                </a:lnTo>
                <a:lnTo>
                  <a:pt x="1585913" y="288131"/>
                </a:lnTo>
                <a:lnTo>
                  <a:pt x="1581150" y="264319"/>
                </a:lnTo>
                <a:lnTo>
                  <a:pt x="1571625" y="245269"/>
                </a:lnTo>
                <a:lnTo>
                  <a:pt x="1552575" y="230981"/>
                </a:lnTo>
                <a:lnTo>
                  <a:pt x="1521619" y="216694"/>
                </a:lnTo>
                <a:lnTo>
                  <a:pt x="1481138" y="209550"/>
                </a:lnTo>
                <a:lnTo>
                  <a:pt x="1414463" y="209550"/>
                </a:lnTo>
                <a:lnTo>
                  <a:pt x="1040606" y="252412"/>
                </a:lnTo>
                <a:lnTo>
                  <a:pt x="688181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1DD8A1A-3C25-824D-8ACE-0FF41F08880E}"/>
              </a:ext>
            </a:extLst>
          </p:cNvPr>
          <p:cNvSpPr/>
          <p:nvPr/>
        </p:nvSpPr>
        <p:spPr>
          <a:xfrm>
            <a:off x="5160963" y="5392738"/>
            <a:ext cx="1276350" cy="311150"/>
          </a:xfrm>
          <a:custGeom>
            <a:avLst/>
            <a:gdLst>
              <a:gd name="connsiteX0" fmla="*/ 607219 w 1276350"/>
              <a:gd name="connsiteY0" fmla="*/ 223838 h 309563"/>
              <a:gd name="connsiteX1" fmla="*/ 259556 w 1276350"/>
              <a:gd name="connsiteY1" fmla="*/ 269082 h 309563"/>
              <a:gd name="connsiteX2" fmla="*/ 33337 w 1276350"/>
              <a:gd name="connsiteY2" fmla="*/ 269082 h 309563"/>
              <a:gd name="connsiteX3" fmla="*/ 0 w 1276350"/>
              <a:gd name="connsiteY3" fmla="*/ 85725 h 309563"/>
              <a:gd name="connsiteX4" fmla="*/ 221456 w 1276350"/>
              <a:gd name="connsiteY4" fmla="*/ 111919 h 309563"/>
              <a:gd name="connsiteX5" fmla="*/ 276225 w 1276350"/>
              <a:gd name="connsiteY5" fmla="*/ 109538 h 309563"/>
              <a:gd name="connsiteX6" fmla="*/ 500062 w 1276350"/>
              <a:gd name="connsiteY6" fmla="*/ 90488 h 309563"/>
              <a:gd name="connsiteX7" fmla="*/ 754856 w 1276350"/>
              <a:gd name="connsiteY7" fmla="*/ 64294 h 309563"/>
              <a:gd name="connsiteX8" fmla="*/ 859631 w 1276350"/>
              <a:gd name="connsiteY8" fmla="*/ 33338 h 309563"/>
              <a:gd name="connsiteX9" fmla="*/ 926306 w 1276350"/>
              <a:gd name="connsiteY9" fmla="*/ 16669 h 309563"/>
              <a:gd name="connsiteX10" fmla="*/ 997744 w 1276350"/>
              <a:gd name="connsiteY10" fmla="*/ 4763 h 309563"/>
              <a:gd name="connsiteX11" fmla="*/ 1047750 w 1276350"/>
              <a:gd name="connsiteY11" fmla="*/ 0 h 309563"/>
              <a:gd name="connsiteX12" fmla="*/ 1100137 w 1276350"/>
              <a:gd name="connsiteY12" fmla="*/ 0 h 309563"/>
              <a:gd name="connsiteX13" fmla="*/ 1171575 w 1276350"/>
              <a:gd name="connsiteY13" fmla="*/ 9525 h 309563"/>
              <a:gd name="connsiteX14" fmla="*/ 1276350 w 1276350"/>
              <a:gd name="connsiteY14" fmla="*/ 26194 h 309563"/>
              <a:gd name="connsiteX15" fmla="*/ 1276350 w 1276350"/>
              <a:gd name="connsiteY15" fmla="*/ 309563 h 309563"/>
              <a:gd name="connsiteX16" fmla="*/ 1200150 w 1276350"/>
              <a:gd name="connsiteY16" fmla="*/ 280988 h 309563"/>
              <a:gd name="connsiteX17" fmla="*/ 1166812 w 1276350"/>
              <a:gd name="connsiteY17" fmla="*/ 257175 h 309563"/>
              <a:gd name="connsiteX18" fmla="*/ 1109662 w 1276350"/>
              <a:gd name="connsiteY18" fmla="*/ 226219 h 309563"/>
              <a:gd name="connsiteX19" fmla="*/ 1045369 w 1276350"/>
              <a:gd name="connsiteY19" fmla="*/ 204788 h 309563"/>
              <a:gd name="connsiteX20" fmla="*/ 973931 w 1276350"/>
              <a:gd name="connsiteY20" fmla="*/ 195263 h 309563"/>
              <a:gd name="connsiteX21" fmla="*/ 890587 w 1276350"/>
              <a:gd name="connsiteY21" fmla="*/ 197644 h 309563"/>
              <a:gd name="connsiteX22" fmla="*/ 785812 w 1276350"/>
              <a:gd name="connsiteY22" fmla="*/ 207169 h 309563"/>
              <a:gd name="connsiteX23" fmla="*/ 607219 w 1276350"/>
              <a:gd name="connsiteY23" fmla="*/ 223838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6350" h="309563">
                <a:moveTo>
                  <a:pt x="607219" y="223838"/>
                </a:moveTo>
                <a:lnTo>
                  <a:pt x="259556" y="269082"/>
                </a:lnTo>
                <a:lnTo>
                  <a:pt x="33337" y="269082"/>
                </a:lnTo>
                <a:lnTo>
                  <a:pt x="0" y="85725"/>
                </a:lnTo>
                <a:lnTo>
                  <a:pt x="221456" y="111919"/>
                </a:lnTo>
                <a:lnTo>
                  <a:pt x="276225" y="109538"/>
                </a:lnTo>
                <a:lnTo>
                  <a:pt x="500062" y="90488"/>
                </a:lnTo>
                <a:lnTo>
                  <a:pt x="754856" y="64294"/>
                </a:lnTo>
                <a:lnTo>
                  <a:pt x="859631" y="33338"/>
                </a:lnTo>
                <a:lnTo>
                  <a:pt x="926306" y="16669"/>
                </a:lnTo>
                <a:lnTo>
                  <a:pt x="997744" y="4763"/>
                </a:lnTo>
                <a:lnTo>
                  <a:pt x="1047750" y="0"/>
                </a:lnTo>
                <a:lnTo>
                  <a:pt x="1100137" y="0"/>
                </a:lnTo>
                <a:lnTo>
                  <a:pt x="1171575" y="9525"/>
                </a:lnTo>
                <a:lnTo>
                  <a:pt x="1276350" y="26194"/>
                </a:lnTo>
                <a:lnTo>
                  <a:pt x="1276350" y="309563"/>
                </a:lnTo>
                <a:lnTo>
                  <a:pt x="1200150" y="280988"/>
                </a:lnTo>
                <a:lnTo>
                  <a:pt x="1166812" y="257175"/>
                </a:lnTo>
                <a:lnTo>
                  <a:pt x="1109662" y="226219"/>
                </a:lnTo>
                <a:lnTo>
                  <a:pt x="1045369" y="204788"/>
                </a:lnTo>
                <a:lnTo>
                  <a:pt x="973931" y="195263"/>
                </a:lnTo>
                <a:lnTo>
                  <a:pt x="890587" y="197644"/>
                </a:lnTo>
                <a:lnTo>
                  <a:pt x="785812" y="207169"/>
                </a:lnTo>
                <a:lnTo>
                  <a:pt x="60721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CB3AEFD-646B-4338-8FA4-522926CE275A}"/>
              </a:ext>
            </a:extLst>
          </p:cNvPr>
          <p:cNvGrpSpPr/>
          <p:nvPr/>
        </p:nvGrpSpPr>
        <p:grpSpPr>
          <a:xfrm>
            <a:off x="2517775" y="1441451"/>
            <a:ext cx="4978400" cy="4572000"/>
            <a:chOff x="2670175" y="1566863"/>
            <a:chExt cx="4978400" cy="45720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0AA4BE6-D1CB-4224-8B7B-807337473FDF}"/>
                </a:ext>
              </a:extLst>
            </p:cNvPr>
            <p:cNvSpPr/>
            <p:nvPr/>
          </p:nvSpPr>
          <p:spPr>
            <a:xfrm>
              <a:off x="3062288" y="15668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22FB947-9084-43CE-8ACC-A5A9BDE6C5FC}"/>
                </a:ext>
              </a:extLst>
            </p:cNvPr>
            <p:cNvSpPr/>
            <p:nvPr/>
          </p:nvSpPr>
          <p:spPr>
            <a:xfrm>
              <a:off x="2670175" y="45164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4209605-532B-4E06-AF80-61EDBCE4C9DE}"/>
                </a:ext>
              </a:extLst>
            </p:cNvPr>
            <p:cNvSpPr/>
            <p:nvPr/>
          </p:nvSpPr>
          <p:spPr>
            <a:xfrm>
              <a:off x="4205288" y="43418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D00984E5-E6F9-4BE2-A42B-D4FB89B1233F}"/>
                </a:ext>
              </a:extLst>
            </p:cNvPr>
            <p:cNvSpPr/>
            <p:nvPr/>
          </p:nvSpPr>
          <p:spPr>
            <a:xfrm>
              <a:off x="4970463" y="35147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BE25C596-6A00-4206-A624-6398E7919161}"/>
                </a:ext>
              </a:extLst>
            </p:cNvPr>
            <p:cNvSpPr/>
            <p:nvPr/>
          </p:nvSpPr>
          <p:spPr>
            <a:xfrm>
              <a:off x="4837113" y="45227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B17B2CA3-1761-4906-8FF2-E0BD6885FFCC}"/>
                </a:ext>
              </a:extLst>
            </p:cNvPr>
            <p:cNvSpPr/>
            <p:nvPr/>
          </p:nvSpPr>
          <p:spPr>
            <a:xfrm rot="16200000">
              <a:off x="4294188" y="20224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EF7D280B-A893-44BA-8B94-C1362529CCB5}"/>
                </a:ext>
              </a:extLst>
            </p:cNvPr>
            <p:cNvSpPr/>
            <p:nvPr/>
          </p:nvSpPr>
          <p:spPr>
            <a:xfrm>
              <a:off x="2922588" y="27527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F5C7848-DEC5-4D0E-9FF6-173F2779656A}"/>
                </a:ext>
              </a:extLst>
            </p:cNvPr>
            <p:cNvSpPr/>
            <p:nvPr/>
          </p:nvSpPr>
          <p:spPr>
            <a:xfrm>
              <a:off x="3036888" y="22272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C8E8D15-A7EE-4175-B6B2-D7F3ECD7ED27}"/>
                </a:ext>
              </a:extLst>
            </p:cNvPr>
            <p:cNvSpPr/>
            <p:nvPr/>
          </p:nvSpPr>
          <p:spPr>
            <a:xfrm>
              <a:off x="2890838" y="37607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2A1A2C57-DB5C-42A0-A054-8CC4F98F4F9A}"/>
                </a:ext>
              </a:extLst>
            </p:cNvPr>
            <p:cNvSpPr/>
            <p:nvPr/>
          </p:nvSpPr>
          <p:spPr>
            <a:xfrm>
              <a:off x="4086225" y="33480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4C865E9-B8FB-45A4-811F-9F7EFBBF44DF}"/>
                </a:ext>
              </a:extLst>
            </p:cNvPr>
            <p:cNvSpPr/>
            <p:nvPr/>
          </p:nvSpPr>
          <p:spPr>
            <a:xfrm rot="16200000">
              <a:off x="2661444" y="48934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CBE799D-0DE1-4E52-A382-9E195D3BCAD8}"/>
                </a:ext>
              </a:extLst>
            </p:cNvPr>
            <p:cNvSpPr/>
            <p:nvPr/>
          </p:nvSpPr>
          <p:spPr>
            <a:xfrm>
              <a:off x="5737225" y="20812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36C5FCA-4459-4D4E-8197-414EBA22B961}"/>
                </a:ext>
              </a:extLst>
            </p:cNvPr>
            <p:cNvSpPr/>
            <p:nvPr/>
          </p:nvSpPr>
          <p:spPr>
            <a:xfrm>
              <a:off x="5076825" y="43799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EDD3B01-990A-4BCB-BCC1-FDFCA32CB72E}"/>
                </a:ext>
              </a:extLst>
            </p:cNvPr>
            <p:cNvSpPr/>
            <p:nvPr/>
          </p:nvSpPr>
          <p:spPr>
            <a:xfrm>
              <a:off x="5313363" y="55451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BE25DC04-5CDE-4850-A2AA-E7D81E1DC724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3F62908-61C5-4EEB-A614-C8A8215A0B12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9861E76-730D-4B7F-906A-3BB98BFBB1BD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CC8EEC2B-E3BF-40FD-8CDD-DBF9E93927F7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6A39A142-7962-4811-B66C-47F64FF9A82A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C6736A79-CAAC-4B90-BA5C-E0A470202578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10B338F-5EF8-4A30-A136-5A90E5AF922B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EB9B71F-DBDC-4F06-8BDD-4F90CD51B61F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3B2ECFF6-8F07-4527-9BB2-FBF3B8B93A49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128B1E00-50FC-4180-8459-70BC7312803E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CAF4FF65-6DB5-492E-B5B2-A9A057C1837D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8328C765-F570-4523-8905-738B04C37EEE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E770CA2-15AA-4C40-B831-2E7F42174930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8A932668-3B15-45E1-864F-3AFB9A7DB9DB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197AC302-2559-4A85-ADEB-2039E205FD68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9393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4E6772-435A-47A7-B7BB-E66AE466C375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B19B5DC-257A-B744-A562-91EA3FBF2953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E0EE15C-0356-4641-932E-78BC07928B08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45EA704-8FA8-484D-8D28-37A9AFF54F7A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026441F-4837-8144-87DA-FBAED893542E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3350662-0F84-194E-8BA3-C188C395A163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2C319A8-E46F-A647-9C58-A8353B819D34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E3ACEC9-E55E-4F4C-A058-017B2AE3EEF7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515BE96-6F98-9546-A16F-5DFCB43E4B83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C2AA6E0-A77E-D44F-A466-6469A3A5CF03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BC7FA2-D4DA-2748-9FD1-2F39E4E719C0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1B744D7-D48E-F14C-9E94-3E314CFA8460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AB0A3C-92B5-F542-B8DF-D99B90CA0C3D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26E82AD-4153-8D4B-A7BC-B008E3D99FC7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A84A0F-7FC0-FB45-99FA-D10391CAC8BE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632396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991865-680B-F642-BF18-0ECC11929CFA}"/>
              </a:ext>
            </a:extLst>
          </p:cNvPr>
          <p:cNvSpPr/>
          <p:nvPr/>
        </p:nvSpPr>
        <p:spPr>
          <a:xfrm>
            <a:off x="3367088" y="1668463"/>
            <a:ext cx="685800" cy="981075"/>
          </a:xfrm>
          <a:custGeom>
            <a:avLst/>
            <a:gdLst>
              <a:gd name="connsiteX0" fmla="*/ 311943 w 685800"/>
              <a:gd name="connsiteY0" fmla="*/ 588169 h 981075"/>
              <a:gd name="connsiteX1" fmla="*/ 259556 w 685800"/>
              <a:gd name="connsiteY1" fmla="*/ 476250 h 981075"/>
              <a:gd name="connsiteX2" fmla="*/ 221456 w 685800"/>
              <a:gd name="connsiteY2" fmla="*/ 385763 h 981075"/>
              <a:gd name="connsiteX3" fmla="*/ 183356 w 685800"/>
              <a:gd name="connsiteY3" fmla="*/ 323850 h 981075"/>
              <a:gd name="connsiteX4" fmla="*/ 107156 w 685800"/>
              <a:gd name="connsiteY4" fmla="*/ 202407 h 981075"/>
              <a:gd name="connsiteX5" fmla="*/ 33337 w 685800"/>
              <a:gd name="connsiteY5" fmla="*/ 100013 h 981075"/>
              <a:gd name="connsiteX6" fmla="*/ 11906 w 685800"/>
              <a:gd name="connsiteY6" fmla="*/ 61913 h 981075"/>
              <a:gd name="connsiteX7" fmla="*/ 0 w 685800"/>
              <a:gd name="connsiteY7" fmla="*/ 35719 h 981075"/>
              <a:gd name="connsiteX8" fmla="*/ 0 w 685800"/>
              <a:gd name="connsiteY8" fmla="*/ 21432 h 981075"/>
              <a:gd name="connsiteX9" fmla="*/ 4762 w 685800"/>
              <a:gd name="connsiteY9" fmla="*/ 7144 h 981075"/>
              <a:gd name="connsiteX10" fmla="*/ 21431 w 685800"/>
              <a:gd name="connsiteY10" fmla="*/ 0 h 981075"/>
              <a:gd name="connsiteX11" fmla="*/ 42862 w 685800"/>
              <a:gd name="connsiteY11" fmla="*/ 7144 h 981075"/>
              <a:gd name="connsiteX12" fmla="*/ 100012 w 685800"/>
              <a:gd name="connsiteY12" fmla="*/ 40482 h 981075"/>
              <a:gd name="connsiteX13" fmla="*/ 197643 w 685800"/>
              <a:gd name="connsiteY13" fmla="*/ 102394 h 981075"/>
              <a:gd name="connsiteX14" fmla="*/ 319087 w 685800"/>
              <a:gd name="connsiteY14" fmla="*/ 183357 h 981075"/>
              <a:gd name="connsiteX15" fmla="*/ 419100 w 685800"/>
              <a:gd name="connsiteY15" fmla="*/ 254794 h 981075"/>
              <a:gd name="connsiteX16" fmla="*/ 490537 w 685800"/>
              <a:gd name="connsiteY16" fmla="*/ 309563 h 981075"/>
              <a:gd name="connsiteX17" fmla="*/ 542925 w 685800"/>
              <a:gd name="connsiteY17" fmla="*/ 354807 h 981075"/>
              <a:gd name="connsiteX18" fmla="*/ 578643 w 685800"/>
              <a:gd name="connsiteY18" fmla="*/ 395288 h 981075"/>
              <a:gd name="connsiteX19" fmla="*/ 604837 w 685800"/>
              <a:gd name="connsiteY19" fmla="*/ 431007 h 981075"/>
              <a:gd name="connsiteX20" fmla="*/ 621506 w 685800"/>
              <a:gd name="connsiteY20" fmla="*/ 459582 h 981075"/>
              <a:gd name="connsiteX21" fmla="*/ 642937 w 685800"/>
              <a:gd name="connsiteY21" fmla="*/ 509588 h 981075"/>
              <a:gd name="connsiteX22" fmla="*/ 661987 w 685800"/>
              <a:gd name="connsiteY22" fmla="*/ 585788 h 981075"/>
              <a:gd name="connsiteX23" fmla="*/ 671512 w 685800"/>
              <a:gd name="connsiteY23" fmla="*/ 638175 h 981075"/>
              <a:gd name="connsiteX24" fmla="*/ 678656 w 685800"/>
              <a:gd name="connsiteY24" fmla="*/ 697707 h 981075"/>
              <a:gd name="connsiteX25" fmla="*/ 683418 w 685800"/>
              <a:gd name="connsiteY25" fmla="*/ 766763 h 981075"/>
              <a:gd name="connsiteX26" fmla="*/ 685800 w 685800"/>
              <a:gd name="connsiteY26" fmla="*/ 828675 h 981075"/>
              <a:gd name="connsiteX27" fmla="*/ 683418 w 685800"/>
              <a:gd name="connsiteY27" fmla="*/ 871538 h 981075"/>
              <a:gd name="connsiteX28" fmla="*/ 678656 w 685800"/>
              <a:gd name="connsiteY28" fmla="*/ 919163 h 981075"/>
              <a:gd name="connsiteX29" fmla="*/ 671512 w 685800"/>
              <a:gd name="connsiteY29" fmla="*/ 945357 h 981075"/>
              <a:gd name="connsiteX30" fmla="*/ 654843 w 685800"/>
              <a:gd name="connsiteY30" fmla="*/ 966788 h 981075"/>
              <a:gd name="connsiteX31" fmla="*/ 619125 w 685800"/>
              <a:gd name="connsiteY31" fmla="*/ 981075 h 981075"/>
              <a:gd name="connsiteX32" fmla="*/ 569118 w 685800"/>
              <a:gd name="connsiteY32" fmla="*/ 981075 h 981075"/>
              <a:gd name="connsiteX33" fmla="*/ 516731 w 685800"/>
              <a:gd name="connsiteY33" fmla="*/ 964407 h 981075"/>
              <a:gd name="connsiteX34" fmla="*/ 485775 w 685800"/>
              <a:gd name="connsiteY34" fmla="*/ 942975 h 981075"/>
              <a:gd name="connsiteX35" fmla="*/ 457200 w 685800"/>
              <a:gd name="connsiteY35" fmla="*/ 912019 h 981075"/>
              <a:gd name="connsiteX36" fmla="*/ 421481 w 685800"/>
              <a:gd name="connsiteY36" fmla="*/ 828675 h 981075"/>
              <a:gd name="connsiteX37" fmla="*/ 311943 w 685800"/>
              <a:gd name="connsiteY37" fmla="*/ 588169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85800" h="981075">
                <a:moveTo>
                  <a:pt x="311943" y="588169"/>
                </a:moveTo>
                <a:lnTo>
                  <a:pt x="259556" y="476250"/>
                </a:lnTo>
                <a:lnTo>
                  <a:pt x="221456" y="385763"/>
                </a:lnTo>
                <a:lnTo>
                  <a:pt x="183356" y="323850"/>
                </a:lnTo>
                <a:lnTo>
                  <a:pt x="107156" y="202407"/>
                </a:lnTo>
                <a:lnTo>
                  <a:pt x="33337" y="100013"/>
                </a:lnTo>
                <a:lnTo>
                  <a:pt x="11906" y="61913"/>
                </a:lnTo>
                <a:lnTo>
                  <a:pt x="0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1431" y="0"/>
                </a:lnTo>
                <a:lnTo>
                  <a:pt x="42862" y="7144"/>
                </a:lnTo>
                <a:lnTo>
                  <a:pt x="100012" y="40482"/>
                </a:lnTo>
                <a:lnTo>
                  <a:pt x="197643" y="102394"/>
                </a:lnTo>
                <a:lnTo>
                  <a:pt x="319087" y="183357"/>
                </a:lnTo>
                <a:lnTo>
                  <a:pt x="419100" y="254794"/>
                </a:lnTo>
                <a:lnTo>
                  <a:pt x="490537" y="309563"/>
                </a:lnTo>
                <a:lnTo>
                  <a:pt x="542925" y="354807"/>
                </a:lnTo>
                <a:lnTo>
                  <a:pt x="578643" y="395288"/>
                </a:lnTo>
                <a:lnTo>
                  <a:pt x="604837" y="431007"/>
                </a:lnTo>
                <a:lnTo>
                  <a:pt x="621506" y="459582"/>
                </a:lnTo>
                <a:lnTo>
                  <a:pt x="642937" y="509588"/>
                </a:lnTo>
                <a:lnTo>
                  <a:pt x="661987" y="585788"/>
                </a:lnTo>
                <a:lnTo>
                  <a:pt x="671512" y="638175"/>
                </a:lnTo>
                <a:lnTo>
                  <a:pt x="678656" y="697707"/>
                </a:lnTo>
                <a:lnTo>
                  <a:pt x="683418" y="766763"/>
                </a:lnTo>
                <a:lnTo>
                  <a:pt x="685800" y="828675"/>
                </a:lnTo>
                <a:lnTo>
                  <a:pt x="683418" y="871538"/>
                </a:lnTo>
                <a:lnTo>
                  <a:pt x="678656" y="919163"/>
                </a:lnTo>
                <a:lnTo>
                  <a:pt x="671512" y="945357"/>
                </a:lnTo>
                <a:lnTo>
                  <a:pt x="654843" y="966788"/>
                </a:lnTo>
                <a:lnTo>
                  <a:pt x="619125" y="981075"/>
                </a:lnTo>
                <a:lnTo>
                  <a:pt x="569118" y="981075"/>
                </a:lnTo>
                <a:lnTo>
                  <a:pt x="516731" y="964407"/>
                </a:lnTo>
                <a:lnTo>
                  <a:pt x="485775" y="942975"/>
                </a:lnTo>
                <a:lnTo>
                  <a:pt x="457200" y="912019"/>
                </a:lnTo>
                <a:lnTo>
                  <a:pt x="421481" y="828675"/>
                </a:lnTo>
                <a:lnTo>
                  <a:pt x="311943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24707D-6992-254E-AFBF-D702719B027C}"/>
              </a:ext>
            </a:extLst>
          </p:cNvPr>
          <p:cNvSpPr/>
          <p:nvPr/>
        </p:nvSpPr>
        <p:spPr>
          <a:xfrm>
            <a:off x="4505325" y="1471613"/>
            <a:ext cx="595313" cy="1022350"/>
          </a:xfrm>
          <a:custGeom>
            <a:avLst/>
            <a:gdLst>
              <a:gd name="connsiteX0" fmla="*/ 240506 w 595313"/>
              <a:gd name="connsiteY0" fmla="*/ 688181 h 1021556"/>
              <a:gd name="connsiteX1" fmla="*/ 209550 w 595313"/>
              <a:gd name="connsiteY1" fmla="*/ 531018 h 1021556"/>
              <a:gd name="connsiteX2" fmla="*/ 195263 w 595313"/>
              <a:gd name="connsiteY2" fmla="*/ 459581 h 1021556"/>
              <a:gd name="connsiteX3" fmla="*/ 140494 w 595313"/>
              <a:gd name="connsiteY3" fmla="*/ 326231 h 1021556"/>
              <a:gd name="connsiteX4" fmla="*/ 83344 w 595313"/>
              <a:gd name="connsiteY4" fmla="*/ 197643 h 1021556"/>
              <a:gd name="connsiteX5" fmla="*/ 26194 w 595313"/>
              <a:gd name="connsiteY5" fmla="*/ 78581 h 1021556"/>
              <a:gd name="connsiteX6" fmla="*/ 9525 w 595313"/>
              <a:gd name="connsiteY6" fmla="*/ 47625 h 1021556"/>
              <a:gd name="connsiteX7" fmla="*/ 0 w 595313"/>
              <a:gd name="connsiteY7" fmla="*/ 26193 h 1021556"/>
              <a:gd name="connsiteX8" fmla="*/ 0 w 595313"/>
              <a:gd name="connsiteY8" fmla="*/ 9525 h 1021556"/>
              <a:gd name="connsiteX9" fmla="*/ 11906 w 595313"/>
              <a:gd name="connsiteY9" fmla="*/ 2381 h 1021556"/>
              <a:gd name="connsiteX10" fmla="*/ 35719 w 595313"/>
              <a:gd name="connsiteY10" fmla="*/ 0 h 1021556"/>
              <a:gd name="connsiteX11" fmla="*/ 71438 w 595313"/>
              <a:gd name="connsiteY11" fmla="*/ 16668 h 1021556"/>
              <a:gd name="connsiteX12" fmla="*/ 128588 w 595313"/>
              <a:gd name="connsiteY12" fmla="*/ 64293 h 1021556"/>
              <a:gd name="connsiteX13" fmla="*/ 221456 w 595313"/>
              <a:gd name="connsiteY13" fmla="*/ 147637 h 1021556"/>
              <a:gd name="connsiteX14" fmla="*/ 292894 w 595313"/>
              <a:gd name="connsiteY14" fmla="*/ 219075 h 1021556"/>
              <a:gd name="connsiteX15" fmla="*/ 359569 w 595313"/>
              <a:gd name="connsiteY15" fmla="*/ 292893 h 1021556"/>
              <a:gd name="connsiteX16" fmla="*/ 421481 w 595313"/>
              <a:gd name="connsiteY16" fmla="*/ 376237 h 1021556"/>
              <a:gd name="connsiteX17" fmla="*/ 473869 w 595313"/>
              <a:gd name="connsiteY17" fmla="*/ 454818 h 1021556"/>
              <a:gd name="connsiteX18" fmla="*/ 509588 w 595313"/>
              <a:gd name="connsiteY18" fmla="*/ 511968 h 1021556"/>
              <a:gd name="connsiteX19" fmla="*/ 547688 w 595313"/>
              <a:gd name="connsiteY19" fmla="*/ 592931 h 1021556"/>
              <a:gd name="connsiteX20" fmla="*/ 573881 w 595313"/>
              <a:gd name="connsiteY20" fmla="*/ 676275 h 1021556"/>
              <a:gd name="connsiteX21" fmla="*/ 588169 w 595313"/>
              <a:gd name="connsiteY21" fmla="*/ 750093 h 1021556"/>
              <a:gd name="connsiteX22" fmla="*/ 595313 w 595313"/>
              <a:gd name="connsiteY22" fmla="*/ 828675 h 1021556"/>
              <a:gd name="connsiteX23" fmla="*/ 588169 w 595313"/>
              <a:gd name="connsiteY23" fmla="*/ 914400 h 1021556"/>
              <a:gd name="connsiteX24" fmla="*/ 561975 w 595313"/>
              <a:gd name="connsiteY24" fmla="*/ 966787 h 1021556"/>
              <a:gd name="connsiteX25" fmla="*/ 531019 w 595313"/>
              <a:gd name="connsiteY25" fmla="*/ 995362 h 1021556"/>
              <a:gd name="connsiteX26" fmla="*/ 490538 w 595313"/>
              <a:gd name="connsiteY26" fmla="*/ 1012031 h 1021556"/>
              <a:gd name="connsiteX27" fmla="*/ 433388 w 595313"/>
              <a:gd name="connsiteY27" fmla="*/ 1021556 h 1021556"/>
              <a:gd name="connsiteX28" fmla="*/ 385763 w 595313"/>
              <a:gd name="connsiteY28" fmla="*/ 1021556 h 1021556"/>
              <a:gd name="connsiteX29" fmla="*/ 359569 w 595313"/>
              <a:gd name="connsiteY29" fmla="*/ 1014412 h 1021556"/>
              <a:gd name="connsiteX30" fmla="*/ 333375 w 595313"/>
              <a:gd name="connsiteY30" fmla="*/ 997743 h 1021556"/>
              <a:gd name="connsiteX31" fmla="*/ 307181 w 595313"/>
              <a:gd name="connsiteY31" fmla="*/ 957262 h 1021556"/>
              <a:gd name="connsiteX32" fmla="*/ 288131 w 595313"/>
              <a:gd name="connsiteY32" fmla="*/ 904875 h 1021556"/>
              <a:gd name="connsiteX33" fmla="*/ 269081 w 595313"/>
              <a:gd name="connsiteY33" fmla="*/ 807243 h 1021556"/>
              <a:gd name="connsiteX34" fmla="*/ 240506 w 595313"/>
              <a:gd name="connsiteY34" fmla="*/ 688181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3" h="1021556">
                <a:moveTo>
                  <a:pt x="240506" y="688181"/>
                </a:moveTo>
                <a:lnTo>
                  <a:pt x="209550" y="531018"/>
                </a:lnTo>
                <a:lnTo>
                  <a:pt x="195263" y="459581"/>
                </a:lnTo>
                <a:lnTo>
                  <a:pt x="140494" y="326231"/>
                </a:lnTo>
                <a:lnTo>
                  <a:pt x="83344" y="197643"/>
                </a:lnTo>
                <a:lnTo>
                  <a:pt x="26194" y="78581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11906" y="2381"/>
                </a:lnTo>
                <a:lnTo>
                  <a:pt x="35719" y="0"/>
                </a:lnTo>
                <a:lnTo>
                  <a:pt x="71438" y="16668"/>
                </a:lnTo>
                <a:lnTo>
                  <a:pt x="128588" y="64293"/>
                </a:lnTo>
                <a:lnTo>
                  <a:pt x="221456" y="147637"/>
                </a:lnTo>
                <a:lnTo>
                  <a:pt x="292894" y="219075"/>
                </a:lnTo>
                <a:lnTo>
                  <a:pt x="359569" y="292893"/>
                </a:lnTo>
                <a:lnTo>
                  <a:pt x="421481" y="376237"/>
                </a:lnTo>
                <a:lnTo>
                  <a:pt x="473869" y="454818"/>
                </a:lnTo>
                <a:lnTo>
                  <a:pt x="509588" y="511968"/>
                </a:lnTo>
                <a:lnTo>
                  <a:pt x="547688" y="592931"/>
                </a:lnTo>
                <a:lnTo>
                  <a:pt x="573881" y="676275"/>
                </a:lnTo>
                <a:lnTo>
                  <a:pt x="588169" y="750093"/>
                </a:lnTo>
                <a:lnTo>
                  <a:pt x="595313" y="828675"/>
                </a:lnTo>
                <a:lnTo>
                  <a:pt x="588169" y="914400"/>
                </a:lnTo>
                <a:lnTo>
                  <a:pt x="561975" y="966787"/>
                </a:lnTo>
                <a:lnTo>
                  <a:pt x="531019" y="995362"/>
                </a:lnTo>
                <a:lnTo>
                  <a:pt x="490538" y="1012031"/>
                </a:lnTo>
                <a:lnTo>
                  <a:pt x="433388" y="1021556"/>
                </a:lnTo>
                <a:lnTo>
                  <a:pt x="385763" y="1021556"/>
                </a:lnTo>
                <a:lnTo>
                  <a:pt x="359569" y="1014412"/>
                </a:lnTo>
                <a:lnTo>
                  <a:pt x="333375" y="997743"/>
                </a:lnTo>
                <a:lnTo>
                  <a:pt x="307181" y="957262"/>
                </a:lnTo>
                <a:lnTo>
                  <a:pt x="288131" y="904875"/>
                </a:lnTo>
                <a:lnTo>
                  <a:pt x="269081" y="807243"/>
                </a:lnTo>
                <a:lnTo>
                  <a:pt x="240506" y="688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C8408FC-D6D9-CB46-A261-E456B77BF998}"/>
              </a:ext>
            </a:extLst>
          </p:cNvPr>
          <p:cNvSpPr/>
          <p:nvPr/>
        </p:nvSpPr>
        <p:spPr>
          <a:xfrm>
            <a:off x="5599113" y="1477963"/>
            <a:ext cx="844550" cy="1076325"/>
          </a:xfrm>
          <a:custGeom>
            <a:avLst/>
            <a:gdLst>
              <a:gd name="connsiteX0" fmla="*/ 230981 w 845344"/>
              <a:gd name="connsiteY0" fmla="*/ 683419 h 1076325"/>
              <a:gd name="connsiteX1" fmla="*/ 290512 w 845344"/>
              <a:gd name="connsiteY1" fmla="*/ 583407 h 1076325"/>
              <a:gd name="connsiteX2" fmla="*/ 354806 w 845344"/>
              <a:gd name="connsiteY2" fmla="*/ 483394 h 1076325"/>
              <a:gd name="connsiteX3" fmla="*/ 407194 w 845344"/>
              <a:gd name="connsiteY3" fmla="*/ 407194 h 1076325"/>
              <a:gd name="connsiteX4" fmla="*/ 426244 w 845344"/>
              <a:gd name="connsiteY4" fmla="*/ 366713 h 1076325"/>
              <a:gd name="connsiteX5" fmla="*/ 442912 w 845344"/>
              <a:gd name="connsiteY5" fmla="*/ 326232 h 1076325"/>
              <a:gd name="connsiteX6" fmla="*/ 450056 w 845344"/>
              <a:gd name="connsiteY6" fmla="*/ 292894 h 1076325"/>
              <a:gd name="connsiteX7" fmla="*/ 454819 w 845344"/>
              <a:gd name="connsiteY7" fmla="*/ 264319 h 1076325"/>
              <a:gd name="connsiteX8" fmla="*/ 450056 w 845344"/>
              <a:gd name="connsiteY8" fmla="*/ 235744 h 1076325"/>
              <a:gd name="connsiteX9" fmla="*/ 440531 w 845344"/>
              <a:gd name="connsiteY9" fmla="*/ 214313 h 1076325"/>
              <a:gd name="connsiteX10" fmla="*/ 421481 w 845344"/>
              <a:gd name="connsiteY10" fmla="*/ 190500 h 1076325"/>
              <a:gd name="connsiteX11" fmla="*/ 407194 w 845344"/>
              <a:gd name="connsiteY11" fmla="*/ 171450 h 1076325"/>
              <a:gd name="connsiteX12" fmla="*/ 385762 w 845344"/>
              <a:gd name="connsiteY12" fmla="*/ 138113 h 1076325"/>
              <a:gd name="connsiteX13" fmla="*/ 359569 w 845344"/>
              <a:gd name="connsiteY13" fmla="*/ 80963 h 1076325"/>
              <a:gd name="connsiteX14" fmla="*/ 350044 w 845344"/>
              <a:gd name="connsiteY14" fmla="*/ 42863 h 1076325"/>
              <a:gd name="connsiteX15" fmla="*/ 350044 w 845344"/>
              <a:gd name="connsiteY15" fmla="*/ 19050 h 1076325"/>
              <a:gd name="connsiteX16" fmla="*/ 357187 w 845344"/>
              <a:gd name="connsiteY16" fmla="*/ 4763 h 1076325"/>
              <a:gd name="connsiteX17" fmla="*/ 369094 w 845344"/>
              <a:gd name="connsiteY17" fmla="*/ 0 h 1076325"/>
              <a:gd name="connsiteX18" fmla="*/ 402431 w 845344"/>
              <a:gd name="connsiteY18" fmla="*/ 7144 h 1076325"/>
              <a:gd name="connsiteX19" fmla="*/ 519112 w 845344"/>
              <a:gd name="connsiteY19" fmla="*/ 54769 h 1076325"/>
              <a:gd name="connsiteX20" fmla="*/ 597694 w 845344"/>
              <a:gd name="connsiteY20" fmla="*/ 90488 h 1076325"/>
              <a:gd name="connsiteX21" fmla="*/ 652462 w 845344"/>
              <a:gd name="connsiteY21" fmla="*/ 121444 h 1076325"/>
              <a:gd name="connsiteX22" fmla="*/ 695325 w 845344"/>
              <a:gd name="connsiteY22" fmla="*/ 154782 h 1076325"/>
              <a:gd name="connsiteX23" fmla="*/ 776287 w 845344"/>
              <a:gd name="connsiteY23" fmla="*/ 226219 h 1076325"/>
              <a:gd name="connsiteX24" fmla="*/ 807244 w 845344"/>
              <a:gd name="connsiteY24" fmla="*/ 264319 h 1076325"/>
              <a:gd name="connsiteX25" fmla="*/ 828675 w 845344"/>
              <a:gd name="connsiteY25" fmla="*/ 304800 h 1076325"/>
              <a:gd name="connsiteX26" fmla="*/ 845344 w 845344"/>
              <a:gd name="connsiteY26" fmla="*/ 357188 h 1076325"/>
              <a:gd name="connsiteX27" fmla="*/ 845344 w 845344"/>
              <a:gd name="connsiteY27" fmla="*/ 378619 h 1076325"/>
              <a:gd name="connsiteX28" fmla="*/ 835819 w 845344"/>
              <a:gd name="connsiteY28" fmla="*/ 397669 h 1076325"/>
              <a:gd name="connsiteX29" fmla="*/ 802481 w 845344"/>
              <a:gd name="connsiteY29" fmla="*/ 428625 h 1076325"/>
              <a:gd name="connsiteX30" fmla="*/ 702469 w 845344"/>
              <a:gd name="connsiteY30" fmla="*/ 504825 h 1076325"/>
              <a:gd name="connsiteX31" fmla="*/ 542925 w 845344"/>
              <a:gd name="connsiteY31" fmla="*/ 638175 h 1076325"/>
              <a:gd name="connsiteX32" fmla="*/ 359569 w 845344"/>
              <a:gd name="connsiteY32" fmla="*/ 797719 h 1076325"/>
              <a:gd name="connsiteX33" fmla="*/ 190500 w 845344"/>
              <a:gd name="connsiteY33" fmla="*/ 945357 h 1076325"/>
              <a:gd name="connsiteX34" fmla="*/ 69056 w 845344"/>
              <a:gd name="connsiteY34" fmla="*/ 1052513 h 1076325"/>
              <a:gd name="connsiteX35" fmla="*/ 40481 w 845344"/>
              <a:gd name="connsiteY35" fmla="*/ 1071563 h 1076325"/>
              <a:gd name="connsiteX36" fmla="*/ 19050 w 845344"/>
              <a:gd name="connsiteY36" fmla="*/ 1076325 h 1076325"/>
              <a:gd name="connsiteX37" fmla="*/ 0 w 845344"/>
              <a:gd name="connsiteY37" fmla="*/ 1071563 h 1076325"/>
              <a:gd name="connsiteX38" fmla="*/ 0 w 845344"/>
              <a:gd name="connsiteY38" fmla="*/ 1042988 h 1076325"/>
              <a:gd name="connsiteX39" fmla="*/ 21431 w 845344"/>
              <a:gd name="connsiteY39" fmla="*/ 995363 h 1076325"/>
              <a:gd name="connsiteX40" fmla="*/ 69056 w 845344"/>
              <a:gd name="connsiteY40" fmla="*/ 921544 h 1076325"/>
              <a:gd name="connsiteX41" fmla="*/ 138112 w 845344"/>
              <a:gd name="connsiteY41" fmla="*/ 821532 h 1076325"/>
              <a:gd name="connsiteX42" fmla="*/ 230981 w 845344"/>
              <a:gd name="connsiteY42" fmla="*/ 683419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45344" h="1076325">
                <a:moveTo>
                  <a:pt x="230981" y="683419"/>
                </a:moveTo>
                <a:lnTo>
                  <a:pt x="290512" y="583407"/>
                </a:lnTo>
                <a:lnTo>
                  <a:pt x="354806" y="483394"/>
                </a:lnTo>
                <a:lnTo>
                  <a:pt x="407194" y="407194"/>
                </a:lnTo>
                <a:lnTo>
                  <a:pt x="426244" y="366713"/>
                </a:lnTo>
                <a:lnTo>
                  <a:pt x="442912" y="326232"/>
                </a:lnTo>
                <a:lnTo>
                  <a:pt x="450056" y="292894"/>
                </a:lnTo>
                <a:lnTo>
                  <a:pt x="454819" y="264319"/>
                </a:lnTo>
                <a:lnTo>
                  <a:pt x="450056" y="235744"/>
                </a:lnTo>
                <a:lnTo>
                  <a:pt x="440531" y="214313"/>
                </a:lnTo>
                <a:lnTo>
                  <a:pt x="421481" y="190500"/>
                </a:lnTo>
                <a:lnTo>
                  <a:pt x="407194" y="171450"/>
                </a:lnTo>
                <a:lnTo>
                  <a:pt x="385762" y="138113"/>
                </a:lnTo>
                <a:lnTo>
                  <a:pt x="359569" y="80963"/>
                </a:lnTo>
                <a:lnTo>
                  <a:pt x="350044" y="42863"/>
                </a:lnTo>
                <a:lnTo>
                  <a:pt x="350044" y="19050"/>
                </a:lnTo>
                <a:lnTo>
                  <a:pt x="357187" y="4763"/>
                </a:lnTo>
                <a:lnTo>
                  <a:pt x="369094" y="0"/>
                </a:lnTo>
                <a:lnTo>
                  <a:pt x="402431" y="7144"/>
                </a:lnTo>
                <a:lnTo>
                  <a:pt x="519112" y="54769"/>
                </a:lnTo>
                <a:lnTo>
                  <a:pt x="597694" y="90488"/>
                </a:lnTo>
                <a:lnTo>
                  <a:pt x="652462" y="121444"/>
                </a:lnTo>
                <a:lnTo>
                  <a:pt x="695325" y="154782"/>
                </a:lnTo>
                <a:lnTo>
                  <a:pt x="776287" y="226219"/>
                </a:lnTo>
                <a:lnTo>
                  <a:pt x="807244" y="264319"/>
                </a:lnTo>
                <a:lnTo>
                  <a:pt x="828675" y="304800"/>
                </a:lnTo>
                <a:lnTo>
                  <a:pt x="845344" y="357188"/>
                </a:lnTo>
                <a:lnTo>
                  <a:pt x="845344" y="378619"/>
                </a:lnTo>
                <a:lnTo>
                  <a:pt x="835819" y="397669"/>
                </a:lnTo>
                <a:lnTo>
                  <a:pt x="802481" y="428625"/>
                </a:lnTo>
                <a:lnTo>
                  <a:pt x="702469" y="504825"/>
                </a:lnTo>
                <a:lnTo>
                  <a:pt x="542925" y="638175"/>
                </a:lnTo>
                <a:lnTo>
                  <a:pt x="359569" y="797719"/>
                </a:lnTo>
                <a:lnTo>
                  <a:pt x="190500" y="945357"/>
                </a:lnTo>
                <a:lnTo>
                  <a:pt x="69056" y="1052513"/>
                </a:lnTo>
                <a:lnTo>
                  <a:pt x="40481" y="1071563"/>
                </a:lnTo>
                <a:lnTo>
                  <a:pt x="19050" y="1076325"/>
                </a:lnTo>
                <a:lnTo>
                  <a:pt x="0" y="1071563"/>
                </a:lnTo>
                <a:lnTo>
                  <a:pt x="0" y="1042988"/>
                </a:lnTo>
                <a:lnTo>
                  <a:pt x="21431" y="995363"/>
                </a:lnTo>
                <a:lnTo>
                  <a:pt x="69056" y="921544"/>
                </a:lnTo>
                <a:lnTo>
                  <a:pt x="138112" y="821532"/>
                </a:lnTo>
                <a:lnTo>
                  <a:pt x="230981" y="683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10D88D8-3718-F547-8DFD-4949BDF6855C}"/>
              </a:ext>
            </a:extLst>
          </p:cNvPr>
          <p:cNvSpPr/>
          <p:nvPr/>
        </p:nvSpPr>
        <p:spPr>
          <a:xfrm>
            <a:off x="2867025" y="2630488"/>
            <a:ext cx="447675" cy="1317625"/>
          </a:xfrm>
          <a:custGeom>
            <a:avLst/>
            <a:gdLst>
              <a:gd name="connsiteX0" fmla="*/ 0 w 447675"/>
              <a:gd name="connsiteY0" fmla="*/ 1019175 h 1316832"/>
              <a:gd name="connsiteX1" fmla="*/ 0 w 447675"/>
              <a:gd name="connsiteY1" fmla="*/ 859632 h 1316832"/>
              <a:gd name="connsiteX2" fmla="*/ 4763 w 447675"/>
              <a:gd name="connsiteY2" fmla="*/ 835819 h 1316832"/>
              <a:gd name="connsiteX3" fmla="*/ 40481 w 447675"/>
              <a:gd name="connsiteY3" fmla="*/ 795338 h 1316832"/>
              <a:gd name="connsiteX4" fmla="*/ 97631 w 447675"/>
              <a:gd name="connsiteY4" fmla="*/ 726282 h 1316832"/>
              <a:gd name="connsiteX5" fmla="*/ 154781 w 447675"/>
              <a:gd name="connsiteY5" fmla="*/ 631032 h 1316832"/>
              <a:gd name="connsiteX6" fmla="*/ 192881 w 447675"/>
              <a:gd name="connsiteY6" fmla="*/ 550069 h 1316832"/>
              <a:gd name="connsiteX7" fmla="*/ 219075 w 447675"/>
              <a:gd name="connsiteY7" fmla="*/ 485775 h 1316832"/>
              <a:gd name="connsiteX8" fmla="*/ 250031 w 447675"/>
              <a:gd name="connsiteY8" fmla="*/ 383382 h 1316832"/>
              <a:gd name="connsiteX9" fmla="*/ 273844 w 447675"/>
              <a:gd name="connsiteY9" fmla="*/ 297657 h 1316832"/>
              <a:gd name="connsiteX10" fmla="*/ 283369 w 447675"/>
              <a:gd name="connsiteY10" fmla="*/ 221457 h 1316832"/>
              <a:gd name="connsiteX11" fmla="*/ 288131 w 447675"/>
              <a:gd name="connsiteY11" fmla="*/ 145257 h 1316832"/>
              <a:gd name="connsiteX12" fmla="*/ 288131 w 447675"/>
              <a:gd name="connsiteY12" fmla="*/ 64294 h 1316832"/>
              <a:gd name="connsiteX13" fmla="*/ 285750 w 447675"/>
              <a:gd name="connsiteY13" fmla="*/ 42863 h 1316832"/>
              <a:gd name="connsiteX14" fmla="*/ 285750 w 447675"/>
              <a:gd name="connsiteY14" fmla="*/ 28575 h 1316832"/>
              <a:gd name="connsiteX15" fmla="*/ 288131 w 447675"/>
              <a:gd name="connsiteY15" fmla="*/ 14288 h 1316832"/>
              <a:gd name="connsiteX16" fmla="*/ 295275 w 447675"/>
              <a:gd name="connsiteY16" fmla="*/ 4763 h 1316832"/>
              <a:gd name="connsiteX17" fmla="*/ 311944 w 447675"/>
              <a:gd name="connsiteY17" fmla="*/ 0 h 1316832"/>
              <a:gd name="connsiteX18" fmla="*/ 333375 w 447675"/>
              <a:gd name="connsiteY18" fmla="*/ 7144 h 1316832"/>
              <a:gd name="connsiteX19" fmla="*/ 350044 w 447675"/>
              <a:gd name="connsiteY19" fmla="*/ 23813 h 1316832"/>
              <a:gd name="connsiteX20" fmla="*/ 369094 w 447675"/>
              <a:gd name="connsiteY20" fmla="*/ 47625 h 1316832"/>
              <a:gd name="connsiteX21" fmla="*/ 385763 w 447675"/>
              <a:gd name="connsiteY21" fmla="*/ 76200 h 1316832"/>
              <a:gd name="connsiteX22" fmla="*/ 404813 w 447675"/>
              <a:gd name="connsiteY22" fmla="*/ 133350 h 1316832"/>
              <a:gd name="connsiteX23" fmla="*/ 421481 w 447675"/>
              <a:gd name="connsiteY23" fmla="*/ 197644 h 1316832"/>
              <a:gd name="connsiteX24" fmla="*/ 447675 w 447675"/>
              <a:gd name="connsiteY24" fmla="*/ 328613 h 1316832"/>
              <a:gd name="connsiteX25" fmla="*/ 426244 w 447675"/>
              <a:gd name="connsiteY25" fmla="*/ 533400 h 1316832"/>
              <a:gd name="connsiteX26" fmla="*/ 395288 w 447675"/>
              <a:gd name="connsiteY26" fmla="*/ 688182 h 1316832"/>
              <a:gd name="connsiteX27" fmla="*/ 361950 w 447675"/>
              <a:gd name="connsiteY27" fmla="*/ 819150 h 1316832"/>
              <a:gd name="connsiteX28" fmla="*/ 316706 w 447675"/>
              <a:gd name="connsiteY28" fmla="*/ 962025 h 1316832"/>
              <a:gd name="connsiteX29" fmla="*/ 254794 w 447675"/>
              <a:gd name="connsiteY29" fmla="*/ 1095375 h 1316832"/>
              <a:gd name="connsiteX30" fmla="*/ 216694 w 447675"/>
              <a:gd name="connsiteY30" fmla="*/ 1188244 h 1316832"/>
              <a:gd name="connsiteX31" fmla="*/ 180975 w 447675"/>
              <a:gd name="connsiteY31" fmla="*/ 1247775 h 1316832"/>
              <a:gd name="connsiteX32" fmla="*/ 145256 w 447675"/>
              <a:gd name="connsiteY32" fmla="*/ 1293019 h 1316832"/>
              <a:gd name="connsiteX33" fmla="*/ 116681 w 447675"/>
              <a:gd name="connsiteY33" fmla="*/ 1314450 h 1316832"/>
              <a:gd name="connsiteX34" fmla="*/ 97631 w 447675"/>
              <a:gd name="connsiteY34" fmla="*/ 1316832 h 1316832"/>
              <a:gd name="connsiteX35" fmla="*/ 66675 w 447675"/>
              <a:gd name="connsiteY35" fmla="*/ 1307307 h 1316832"/>
              <a:gd name="connsiteX36" fmla="*/ 50006 w 447675"/>
              <a:gd name="connsiteY36" fmla="*/ 1290638 h 1316832"/>
              <a:gd name="connsiteX37" fmla="*/ 28575 w 447675"/>
              <a:gd name="connsiteY37" fmla="*/ 1257300 h 1316832"/>
              <a:gd name="connsiteX38" fmla="*/ 11906 w 447675"/>
              <a:gd name="connsiteY38" fmla="*/ 1197769 h 1316832"/>
              <a:gd name="connsiteX39" fmla="*/ 0 w 447675"/>
              <a:gd name="connsiteY39" fmla="*/ 1019175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47675" h="1316832">
                <a:moveTo>
                  <a:pt x="0" y="1019175"/>
                </a:moveTo>
                <a:lnTo>
                  <a:pt x="0" y="859632"/>
                </a:lnTo>
                <a:lnTo>
                  <a:pt x="4763" y="835819"/>
                </a:lnTo>
                <a:lnTo>
                  <a:pt x="40481" y="795338"/>
                </a:lnTo>
                <a:lnTo>
                  <a:pt x="97631" y="726282"/>
                </a:lnTo>
                <a:lnTo>
                  <a:pt x="154781" y="631032"/>
                </a:lnTo>
                <a:lnTo>
                  <a:pt x="192881" y="550069"/>
                </a:lnTo>
                <a:lnTo>
                  <a:pt x="219075" y="485775"/>
                </a:lnTo>
                <a:lnTo>
                  <a:pt x="250031" y="383382"/>
                </a:lnTo>
                <a:lnTo>
                  <a:pt x="273844" y="297657"/>
                </a:lnTo>
                <a:lnTo>
                  <a:pt x="283369" y="221457"/>
                </a:lnTo>
                <a:lnTo>
                  <a:pt x="288131" y="145257"/>
                </a:lnTo>
                <a:lnTo>
                  <a:pt x="288131" y="64294"/>
                </a:lnTo>
                <a:lnTo>
                  <a:pt x="285750" y="42863"/>
                </a:lnTo>
                <a:lnTo>
                  <a:pt x="285750" y="28575"/>
                </a:lnTo>
                <a:lnTo>
                  <a:pt x="288131" y="14288"/>
                </a:lnTo>
                <a:lnTo>
                  <a:pt x="295275" y="4763"/>
                </a:lnTo>
                <a:lnTo>
                  <a:pt x="311944" y="0"/>
                </a:lnTo>
                <a:lnTo>
                  <a:pt x="333375" y="7144"/>
                </a:lnTo>
                <a:lnTo>
                  <a:pt x="350044" y="23813"/>
                </a:lnTo>
                <a:lnTo>
                  <a:pt x="369094" y="47625"/>
                </a:lnTo>
                <a:lnTo>
                  <a:pt x="385763" y="76200"/>
                </a:lnTo>
                <a:lnTo>
                  <a:pt x="404813" y="133350"/>
                </a:lnTo>
                <a:lnTo>
                  <a:pt x="421481" y="197644"/>
                </a:lnTo>
                <a:lnTo>
                  <a:pt x="447675" y="328613"/>
                </a:lnTo>
                <a:lnTo>
                  <a:pt x="426244" y="533400"/>
                </a:lnTo>
                <a:lnTo>
                  <a:pt x="395288" y="688182"/>
                </a:lnTo>
                <a:lnTo>
                  <a:pt x="361950" y="819150"/>
                </a:lnTo>
                <a:lnTo>
                  <a:pt x="316706" y="962025"/>
                </a:lnTo>
                <a:lnTo>
                  <a:pt x="254794" y="1095375"/>
                </a:lnTo>
                <a:lnTo>
                  <a:pt x="216694" y="1188244"/>
                </a:lnTo>
                <a:lnTo>
                  <a:pt x="180975" y="1247775"/>
                </a:lnTo>
                <a:lnTo>
                  <a:pt x="145256" y="1293019"/>
                </a:lnTo>
                <a:lnTo>
                  <a:pt x="116681" y="1314450"/>
                </a:lnTo>
                <a:lnTo>
                  <a:pt x="97631" y="1316832"/>
                </a:lnTo>
                <a:lnTo>
                  <a:pt x="66675" y="1307307"/>
                </a:lnTo>
                <a:lnTo>
                  <a:pt x="50006" y="1290638"/>
                </a:lnTo>
                <a:lnTo>
                  <a:pt x="28575" y="1257300"/>
                </a:lnTo>
                <a:lnTo>
                  <a:pt x="11906" y="1197769"/>
                </a:lnTo>
                <a:lnTo>
                  <a:pt x="0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005000-F1A6-3E4F-8895-271EF3749092}"/>
              </a:ext>
            </a:extLst>
          </p:cNvPr>
          <p:cNvSpPr/>
          <p:nvPr/>
        </p:nvSpPr>
        <p:spPr>
          <a:xfrm>
            <a:off x="3235325" y="2671763"/>
            <a:ext cx="3963988" cy="533400"/>
          </a:xfrm>
          <a:custGeom>
            <a:avLst/>
            <a:gdLst>
              <a:gd name="connsiteX0" fmla="*/ 322930 w 3963533"/>
              <a:gd name="connsiteY0" fmla="*/ 475896 h 533683"/>
              <a:gd name="connsiteX1" fmla="*/ 23795 w 3963533"/>
              <a:gd name="connsiteY1" fmla="*/ 492892 h 533683"/>
              <a:gd name="connsiteX2" fmla="*/ 0 w 3963533"/>
              <a:gd name="connsiteY2" fmla="*/ 282138 h 533683"/>
              <a:gd name="connsiteX3" fmla="*/ 200556 w 3963533"/>
              <a:gd name="connsiteY3" fmla="*/ 302533 h 533683"/>
              <a:gd name="connsiteX4" fmla="*/ 316131 w 3963533"/>
              <a:gd name="connsiteY4" fmla="*/ 302533 h 533683"/>
              <a:gd name="connsiteX5" fmla="*/ 469098 w 3963533"/>
              <a:gd name="connsiteY5" fmla="*/ 282138 h 533683"/>
              <a:gd name="connsiteX6" fmla="*/ 894005 w 3963533"/>
              <a:gd name="connsiteY6" fmla="*/ 231149 h 533683"/>
              <a:gd name="connsiteX7" fmla="*/ 1420889 w 3963533"/>
              <a:gd name="connsiteY7" fmla="*/ 173362 h 533683"/>
              <a:gd name="connsiteX8" fmla="*/ 1917181 w 3963533"/>
              <a:gd name="connsiteY8" fmla="*/ 129171 h 533683"/>
              <a:gd name="connsiteX9" fmla="*/ 2331890 w 3963533"/>
              <a:gd name="connsiteY9" fmla="*/ 91780 h 533683"/>
              <a:gd name="connsiteX10" fmla="*/ 2722805 w 3963533"/>
              <a:gd name="connsiteY10" fmla="*/ 64585 h 533683"/>
              <a:gd name="connsiteX11" fmla="*/ 3113719 w 3963533"/>
              <a:gd name="connsiteY11" fmla="*/ 47589 h 533683"/>
              <a:gd name="connsiteX12" fmla="*/ 3222495 w 3963533"/>
              <a:gd name="connsiteY12" fmla="*/ 44190 h 533683"/>
              <a:gd name="connsiteX13" fmla="*/ 3283682 w 3963533"/>
              <a:gd name="connsiteY13" fmla="*/ 33992 h 533683"/>
              <a:gd name="connsiteX14" fmla="*/ 3375462 w 3963533"/>
              <a:gd name="connsiteY14" fmla="*/ 13597 h 533683"/>
              <a:gd name="connsiteX15" fmla="*/ 3416253 w 3963533"/>
              <a:gd name="connsiteY15" fmla="*/ 0 h 533683"/>
              <a:gd name="connsiteX16" fmla="*/ 3460443 w 3963533"/>
              <a:gd name="connsiteY16" fmla="*/ 3399 h 533683"/>
              <a:gd name="connsiteX17" fmla="*/ 3562421 w 3963533"/>
              <a:gd name="connsiteY17" fmla="*/ 37391 h 533683"/>
              <a:gd name="connsiteX18" fmla="*/ 3677996 w 3963533"/>
              <a:gd name="connsiteY18" fmla="*/ 101977 h 533683"/>
              <a:gd name="connsiteX19" fmla="*/ 3790171 w 3963533"/>
              <a:gd name="connsiteY19" fmla="*/ 176761 h 533683"/>
              <a:gd name="connsiteX20" fmla="*/ 3875153 w 3963533"/>
              <a:gd name="connsiteY20" fmla="*/ 251545 h 533683"/>
              <a:gd name="connsiteX21" fmla="*/ 3929541 w 3963533"/>
              <a:gd name="connsiteY21" fmla="*/ 322929 h 533683"/>
              <a:gd name="connsiteX22" fmla="*/ 3949936 w 3963533"/>
              <a:gd name="connsiteY22" fmla="*/ 380716 h 533683"/>
              <a:gd name="connsiteX23" fmla="*/ 3960134 w 3963533"/>
              <a:gd name="connsiteY23" fmla="*/ 428306 h 533683"/>
              <a:gd name="connsiteX24" fmla="*/ 3963533 w 3963533"/>
              <a:gd name="connsiteY24" fmla="*/ 482694 h 533683"/>
              <a:gd name="connsiteX25" fmla="*/ 3946537 w 3963533"/>
              <a:gd name="connsiteY25" fmla="*/ 516687 h 533683"/>
              <a:gd name="connsiteX26" fmla="*/ 3909145 w 3963533"/>
              <a:gd name="connsiteY26" fmla="*/ 533683 h 533683"/>
              <a:gd name="connsiteX27" fmla="*/ 3844559 w 3963533"/>
              <a:gd name="connsiteY27" fmla="*/ 530284 h 533683"/>
              <a:gd name="connsiteX28" fmla="*/ 3684794 w 3963533"/>
              <a:gd name="connsiteY28" fmla="*/ 513287 h 533683"/>
              <a:gd name="connsiteX29" fmla="*/ 3399257 w 3963533"/>
              <a:gd name="connsiteY29" fmla="*/ 251545 h 533683"/>
              <a:gd name="connsiteX30" fmla="*/ 3378861 w 3963533"/>
              <a:gd name="connsiteY30" fmla="*/ 244746 h 533683"/>
              <a:gd name="connsiteX31" fmla="*/ 3297279 w 3963533"/>
              <a:gd name="connsiteY31" fmla="*/ 231149 h 533683"/>
              <a:gd name="connsiteX32" fmla="*/ 3134115 w 3963533"/>
              <a:gd name="connsiteY32" fmla="*/ 220951 h 533683"/>
              <a:gd name="connsiteX33" fmla="*/ 2879170 w 3963533"/>
              <a:gd name="connsiteY33" fmla="*/ 224351 h 533683"/>
              <a:gd name="connsiteX34" fmla="*/ 2437267 w 3963533"/>
              <a:gd name="connsiteY34" fmla="*/ 251545 h 533683"/>
              <a:gd name="connsiteX35" fmla="*/ 1991965 w 3963533"/>
              <a:gd name="connsiteY35" fmla="*/ 292336 h 533683"/>
              <a:gd name="connsiteX36" fmla="*/ 1536464 w 3963533"/>
              <a:gd name="connsiteY36" fmla="*/ 339925 h 533683"/>
              <a:gd name="connsiteX37" fmla="*/ 1070766 w 3963533"/>
              <a:gd name="connsiteY37" fmla="*/ 397713 h 533683"/>
              <a:gd name="connsiteX38" fmla="*/ 710445 w 3963533"/>
              <a:gd name="connsiteY38" fmla="*/ 438504 h 533683"/>
              <a:gd name="connsiteX39" fmla="*/ 322930 w 3963533"/>
              <a:gd name="connsiteY39" fmla="*/ 475896 h 53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63533" h="533683">
                <a:moveTo>
                  <a:pt x="322930" y="475896"/>
                </a:moveTo>
                <a:lnTo>
                  <a:pt x="23795" y="492892"/>
                </a:lnTo>
                <a:lnTo>
                  <a:pt x="0" y="282138"/>
                </a:lnTo>
                <a:lnTo>
                  <a:pt x="200556" y="302533"/>
                </a:lnTo>
                <a:lnTo>
                  <a:pt x="316131" y="302533"/>
                </a:lnTo>
                <a:lnTo>
                  <a:pt x="469098" y="282138"/>
                </a:lnTo>
                <a:lnTo>
                  <a:pt x="894005" y="231149"/>
                </a:lnTo>
                <a:lnTo>
                  <a:pt x="1420889" y="173362"/>
                </a:lnTo>
                <a:lnTo>
                  <a:pt x="1917181" y="129171"/>
                </a:lnTo>
                <a:lnTo>
                  <a:pt x="2331890" y="91780"/>
                </a:lnTo>
                <a:lnTo>
                  <a:pt x="2722805" y="64585"/>
                </a:lnTo>
                <a:lnTo>
                  <a:pt x="3113719" y="47589"/>
                </a:lnTo>
                <a:lnTo>
                  <a:pt x="3222495" y="44190"/>
                </a:lnTo>
                <a:lnTo>
                  <a:pt x="3283682" y="33992"/>
                </a:lnTo>
                <a:lnTo>
                  <a:pt x="3375462" y="13597"/>
                </a:lnTo>
                <a:lnTo>
                  <a:pt x="3416253" y="0"/>
                </a:lnTo>
                <a:lnTo>
                  <a:pt x="3460443" y="3399"/>
                </a:lnTo>
                <a:lnTo>
                  <a:pt x="3562421" y="37391"/>
                </a:lnTo>
                <a:lnTo>
                  <a:pt x="3677996" y="101977"/>
                </a:lnTo>
                <a:lnTo>
                  <a:pt x="3790171" y="176761"/>
                </a:lnTo>
                <a:lnTo>
                  <a:pt x="3875153" y="251545"/>
                </a:lnTo>
                <a:lnTo>
                  <a:pt x="3929541" y="322929"/>
                </a:lnTo>
                <a:lnTo>
                  <a:pt x="3949936" y="380716"/>
                </a:lnTo>
                <a:lnTo>
                  <a:pt x="3960134" y="428306"/>
                </a:lnTo>
                <a:lnTo>
                  <a:pt x="3963533" y="482694"/>
                </a:lnTo>
                <a:lnTo>
                  <a:pt x="3946537" y="516687"/>
                </a:lnTo>
                <a:lnTo>
                  <a:pt x="3909145" y="533683"/>
                </a:lnTo>
                <a:lnTo>
                  <a:pt x="3844559" y="530284"/>
                </a:lnTo>
                <a:lnTo>
                  <a:pt x="3684794" y="513287"/>
                </a:lnTo>
                <a:lnTo>
                  <a:pt x="3399257" y="251545"/>
                </a:lnTo>
                <a:lnTo>
                  <a:pt x="3378861" y="244746"/>
                </a:lnTo>
                <a:lnTo>
                  <a:pt x="3297279" y="231149"/>
                </a:lnTo>
                <a:lnTo>
                  <a:pt x="3134115" y="220951"/>
                </a:lnTo>
                <a:lnTo>
                  <a:pt x="2879170" y="224351"/>
                </a:lnTo>
                <a:lnTo>
                  <a:pt x="2437267" y="251545"/>
                </a:lnTo>
                <a:lnTo>
                  <a:pt x="1991965" y="292336"/>
                </a:lnTo>
                <a:lnTo>
                  <a:pt x="1536464" y="339925"/>
                </a:lnTo>
                <a:lnTo>
                  <a:pt x="1070766" y="397713"/>
                </a:lnTo>
                <a:lnTo>
                  <a:pt x="710445" y="438504"/>
                </a:lnTo>
                <a:lnTo>
                  <a:pt x="322930" y="4758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51DAF7-9EF6-5447-A6A7-D33496C4E2E1}"/>
              </a:ext>
            </a:extLst>
          </p:cNvPr>
          <p:cNvSpPr/>
          <p:nvPr/>
        </p:nvSpPr>
        <p:spPr>
          <a:xfrm>
            <a:off x="6199188" y="2833688"/>
            <a:ext cx="787400" cy="654050"/>
          </a:xfrm>
          <a:custGeom>
            <a:avLst/>
            <a:gdLst>
              <a:gd name="connsiteX0" fmla="*/ 211931 w 788194"/>
              <a:gd name="connsiteY0" fmla="*/ 388143 h 654843"/>
              <a:gd name="connsiteX1" fmla="*/ 335756 w 788194"/>
              <a:gd name="connsiteY1" fmla="*/ 242887 h 654843"/>
              <a:gd name="connsiteX2" fmla="*/ 395287 w 788194"/>
              <a:gd name="connsiteY2" fmla="*/ 173831 h 654843"/>
              <a:gd name="connsiteX3" fmla="*/ 421481 w 788194"/>
              <a:gd name="connsiteY3" fmla="*/ 152400 h 654843"/>
              <a:gd name="connsiteX4" fmla="*/ 495300 w 788194"/>
              <a:gd name="connsiteY4" fmla="*/ 0 h 654843"/>
              <a:gd name="connsiteX5" fmla="*/ 788194 w 788194"/>
              <a:gd name="connsiteY5" fmla="*/ 350043 h 654843"/>
              <a:gd name="connsiteX6" fmla="*/ 716756 w 788194"/>
              <a:gd name="connsiteY6" fmla="*/ 352425 h 654843"/>
              <a:gd name="connsiteX7" fmla="*/ 616744 w 788194"/>
              <a:gd name="connsiteY7" fmla="*/ 369093 h 654843"/>
              <a:gd name="connsiteX8" fmla="*/ 581025 w 788194"/>
              <a:gd name="connsiteY8" fmla="*/ 383381 h 654843"/>
              <a:gd name="connsiteX9" fmla="*/ 350044 w 788194"/>
              <a:gd name="connsiteY9" fmla="*/ 497681 h 654843"/>
              <a:gd name="connsiteX10" fmla="*/ 95250 w 788194"/>
              <a:gd name="connsiteY10" fmla="*/ 626268 h 654843"/>
              <a:gd name="connsiteX11" fmla="*/ 40481 w 788194"/>
              <a:gd name="connsiteY11" fmla="*/ 652462 h 654843"/>
              <a:gd name="connsiteX12" fmla="*/ 16669 w 788194"/>
              <a:gd name="connsiteY12" fmla="*/ 654843 h 654843"/>
              <a:gd name="connsiteX13" fmla="*/ 0 w 788194"/>
              <a:gd name="connsiteY13" fmla="*/ 647700 h 654843"/>
              <a:gd name="connsiteX14" fmla="*/ 0 w 788194"/>
              <a:gd name="connsiteY14" fmla="*/ 626268 h 654843"/>
              <a:gd name="connsiteX15" fmla="*/ 21431 w 788194"/>
              <a:gd name="connsiteY15" fmla="*/ 592931 h 654843"/>
              <a:gd name="connsiteX16" fmla="*/ 80962 w 788194"/>
              <a:gd name="connsiteY16" fmla="*/ 531018 h 654843"/>
              <a:gd name="connsiteX17" fmla="*/ 211931 w 788194"/>
              <a:gd name="connsiteY17" fmla="*/ 3881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8194" h="654843">
                <a:moveTo>
                  <a:pt x="211931" y="388143"/>
                </a:moveTo>
                <a:lnTo>
                  <a:pt x="335756" y="242887"/>
                </a:lnTo>
                <a:lnTo>
                  <a:pt x="395287" y="173831"/>
                </a:lnTo>
                <a:lnTo>
                  <a:pt x="421481" y="152400"/>
                </a:lnTo>
                <a:lnTo>
                  <a:pt x="495300" y="0"/>
                </a:lnTo>
                <a:lnTo>
                  <a:pt x="788194" y="350043"/>
                </a:lnTo>
                <a:lnTo>
                  <a:pt x="716756" y="352425"/>
                </a:lnTo>
                <a:lnTo>
                  <a:pt x="616744" y="369093"/>
                </a:lnTo>
                <a:lnTo>
                  <a:pt x="581025" y="383381"/>
                </a:lnTo>
                <a:lnTo>
                  <a:pt x="350044" y="497681"/>
                </a:lnTo>
                <a:lnTo>
                  <a:pt x="95250" y="626268"/>
                </a:lnTo>
                <a:lnTo>
                  <a:pt x="40481" y="652462"/>
                </a:lnTo>
                <a:lnTo>
                  <a:pt x="16669" y="654843"/>
                </a:lnTo>
                <a:lnTo>
                  <a:pt x="0" y="647700"/>
                </a:lnTo>
                <a:lnTo>
                  <a:pt x="0" y="626268"/>
                </a:lnTo>
                <a:lnTo>
                  <a:pt x="21431" y="592931"/>
                </a:lnTo>
                <a:lnTo>
                  <a:pt x="80962" y="531018"/>
                </a:lnTo>
                <a:lnTo>
                  <a:pt x="211931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FC9B32-A8D8-1246-859E-BA92C6B7BAA1}"/>
              </a:ext>
            </a:extLst>
          </p:cNvPr>
          <p:cNvSpPr/>
          <p:nvPr/>
        </p:nvSpPr>
        <p:spPr>
          <a:xfrm>
            <a:off x="3209925" y="3608388"/>
            <a:ext cx="3409950" cy="582612"/>
          </a:xfrm>
          <a:custGeom>
            <a:avLst/>
            <a:gdLst>
              <a:gd name="connsiteX0" fmla="*/ 1075934 w 3409529"/>
              <a:gd name="connsiteY0" fmla="*/ 455758 h 582677"/>
              <a:gd name="connsiteX1" fmla="*/ 778826 w 3409529"/>
              <a:gd name="connsiteY1" fmla="*/ 522102 h 582677"/>
              <a:gd name="connsiteX2" fmla="*/ 510564 w 3409529"/>
              <a:gd name="connsiteY2" fmla="*/ 582677 h 582677"/>
              <a:gd name="connsiteX3" fmla="*/ 487488 w 3409529"/>
              <a:gd name="connsiteY3" fmla="*/ 582677 h 582677"/>
              <a:gd name="connsiteX4" fmla="*/ 429797 w 3409529"/>
              <a:gd name="connsiteY4" fmla="*/ 571139 h 582677"/>
              <a:gd name="connsiteX5" fmla="*/ 323069 w 3409529"/>
              <a:gd name="connsiteY5" fmla="*/ 542294 h 582677"/>
              <a:gd name="connsiteX6" fmla="*/ 227879 w 3409529"/>
              <a:gd name="connsiteY6" fmla="*/ 501910 h 582677"/>
              <a:gd name="connsiteX7" fmla="*/ 167303 w 3409529"/>
              <a:gd name="connsiteY7" fmla="*/ 464411 h 582677"/>
              <a:gd name="connsiteX8" fmla="*/ 132689 w 3409529"/>
              <a:gd name="connsiteY8" fmla="*/ 432681 h 582677"/>
              <a:gd name="connsiteX9" fmla="*/ 86536 w 3409529"/>
              <a:gd name="connsiteY9" fmla="*/ 377875 h 582677"/>
              <a:gd name="connsiteX10" fmla="*/ 46153 w 3409529"/>
              <a:gd name="connsiteY10" fmla="*/ 317299 h 582677"/>
              <a:gd name="connsiteX11" fmla="*/ 8654 w 3409529"/>
              <a:gd name="connsiteY11" fmla="*/ 233648 h 582677"/>
              <a:gd name="connsiteX12" fmla="*/ 0 w 3409529"/>
              <a:gd name="connsiteY12" fmla="*/ 210571 h 582677"/>
              <a:gd name="connsiteX13" fmla="*/ 0 w 3409529"/>
              <a:gd name="connsiteY13" fmla="*/ 196149 h 582677"/>
              <a:gd name="connsiteX14" fmla="*/ 5769 w 3409529"/>
              <a:gd name="connsiteY14" fmla="*/ 187495 h 582677"/>
              <a:gd name="connsiteX15" fmla="*/ 25961 w 3409529"/>
              <a:gd name="connsiteY15" fmla="*/ 181726 h 582677"/>
              <a:gd name="connsiteX16" fmla="*/ 63460 w 3409529"/>
              <a:gd name="connsiteY16" fmla="*/ 199033 h 582677"/>
              <a:gd name="connsiteX17" fmla="*/ 124035 w 3409529"/>
              <a:gd name="connsiteY17" fmla="*/ 245186 h 582677"/>
              <a:gd name="connsiteX18" fmla="*/ 184611 w 3409529"/>
              <a:gd name="connsiteY18" fmla="*/ 279800 h 582677"/>
              <a:gd name="connsiteX19" fmla="*/ 248071 w 3409529"/>
              <a:gd name="connsiteY19" fmla="*/ 308646 h 582677"/>
              <a:gd name="connsiteX20" fmla="*/ 334607 w 3409529"/>
              <a:gd name="connsiteY20" fmla="*/ 334607 h 582677"/>
              <a:gd name="connsiteX21" fmla="*/ 409605 w 3409529"/>
              <a:gd name="connsiteY21" fmla="*/ 340376 h 582677"/>
              <a:gd name="connsiteX22" fmla="*/ 510564 w 3409529"/>
              <a:gd name="connsiteY22" fmla="*/ 334607 h 582677"/>
              <a:gd name="connsiteX23" fmla="*/ 680752 w 3409529"/>
              <a:gd name="connsiteY23" fmla="*/ 317299 h 582677"/>
              <a:gd name="connsiteX24" fmla="*/ 1047089 w 3409529"/>
              <a:gd name="connsiteY24" fmla="*/ 268262 h 582677"/>
              <a:gd name="connsiteX25" fmla="*/ 1364389 w 3409529"/>
              <a:gd name="connsiteY25" fmla="*/ 216340 h 582677"/>
              <a:gd name="connsiteX26" fmla="*/ 1638420 w 3409529"/>
              <a:gd name="connsiteY26" fmla="*/ 178841 h 582677"/>
              <a:gd name="connsiteX27" fmla="*/ 1895144 w 3409529"/>
              <a:gd name="connsiteY27" fmla="*/ 152881 h 582677"/>
              <a:gd name="connsiteX28" fmla="*/ 2264366 w 3409529"/>
              <a:gd name="connsiteY28" fmla="*/ 121151 h 582677"/>
              <a:gd name="connsiteX29" fmla="*/ 2541282 w 3409529"/>
              <a:gd name="connsiteY29" fmla="*/ 86536 h 582677"/>
              <a:gd name="connsiteX30" fmla="*/ 2743200 w 3409529"/>
              <a:gd name="connsiteY30" fmla="*/ 46152 h 582677"/>
              <a:gd name="connsiteX31" fmla="*/ 2789353 w 3409529"/>
              <a:gd name="connsiteY31" fmla="*/ 23076 h 582677"/>
              <a:gd name="connsiteX32" fmla="*/ 2832621 w 3409529"/>
              <a:gd name="connsiteY32" fmla="*/ 8653 h 582677"/>
              <a:gd name="connsiteX33" fmla="*/ 2896081 w 3409529"/>
              <a:gd name="connsiteY33" fmla="*/ 0 h 582677"/>
              <a:gd name="connsiteX34" fmla="*/ 2979732 w 3409529"/>
              <a:gd name="connsiteY34" fmla="*/ 2884 h 582677"/>
              <a:gd name="connsiteX35" fmla="*/ 3126844 w 3409529"/>
              <a:gd name="connsiteY35" fmla="*/ 28845 h 582677"/>
              <a:gd name="connsiteX36" fmla="*/ 3219149 w 3409529"/>
              <a:gd name="connsiteY36" fmla="*/ 51922 h 582677"/>
              <a:gd name="connsiteX37" fmla="*/ 3305686 w 3409529"/>
              <a:gd name="connsiteY37" fmla="*/ 86536 h 582677"/>
              <a:gd name="connsiteX38" fmla="*/ 3343185 w 3409529"/>
              <a:gd name="connsiteY38" fmla="*/ 115381 h 582677"/>
              <a:gd name="connsiteX39" fmla="*/ 3374915 w 3409529"/>
              <a:gd name="connsiteY39" fmla="*/ 149996 h 582677"/>
              <a:gd name="connsiteX40" fmla="*/ 3406645 w 3409529"/>
              <a:gd name="connsiteY40" fmla="*/ 207687 h 582677"/>
              <a:gd name="connsiteX41" fmla="*/ 3409529 w 3409529"/>
              <a:gd name="connsiteY41" fmla="*/ 242301 h 582677"/>
              <a:gd name="connsiteX42" fmla="*/ 3397991 w 3409529"/>
              <a:gd name="connsiteY42" fmla="*/ 294223 h 582677"/>
              <a:gd name="connsiteX43" fmla="*/ 3360492 w 3409529"/>
              <a:gd name="connsiteY43" fmla="*/ 320184 h 582677"/>
              <a:gd name="connsiteX44" fmla="*/ 3308570 w 3409529"/>
              <a:gd name="connsiteY44" fmla="*/ 328838 h 582677"/>
              <a:gd name="connsiteX45" fmla="*/ 3256648 w 3409529"/>
              <a:gd name="connsiteY45" fmla="*/ 334607 h 582677"/>
              <a:gd name="connsiteX46" fmla="*/ 3178766 w 3409529"/>
              <a:gd name="connsiteY46" fmla="*/ 323069 h 582677"/>
              <a:gd name="connsiteX47" fmla="*/ 2988386 w 3409529"/>
              <a:gd name="connsiteY47" fmla="*/ 297108 h 582677"/>
              <a:gd name="connsiteX48" fmla="*/ 2743200 w 3409529"/>
              <a:gd name="connsiteY48" fmla="*/ 279800 h 582677"/>
              <a:gd name="connsiteX49" fmla="*/ 2573012 w 3409529"/>
              <a:gd name="connsiteY49" fmla="*/ 291339 h 582677"/>
              <a:gd name="connsiteX50" fmla="*/ 2399939 w 3409529"/>
              <a:gd name="connsiteY50" fmla="*/ 291339 h 582677"/>
              <a:gd name="connsiteX51" fmla="*/ 2143215 w 3409529"/>
              <a:gd name="connsiteY51" fmla="*/ 302877 h 582677"/>
              <a:gd name="connsiteX52" fmla="*/ 1883606 w 3409529"/>
              <a:gd name="connsiteY52" fmla="*/ 328838 h 582677"/>
              <a:gd name="connsiteX53" fmla="*/ 1517269 w 3409529"/>
              <a:gd name="connsiteY53" fmla="*/ 357683 h 582677"/>
              <a:gd name="connsiteX54" fmla="*/ 1075934 w 3409529"/>
              <a:gd name="connsiteY54" fmla="*/ 455758 h 58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09529" h="582677">
                <a:moveTo>
                  <a:pt x="1075934" y="455758"/>
                </a:moveTo>
                <a:lnTo>
                  <a:pt x="778826" y="522102"/>
                </a:lnTo>
                <a:lnTo>
                  <a:pt x="510564" y="582677"/>
                </a:lnTo>
                <a:lnTo>
                  <a:pt x="487488" y="582677"/>
                </a:lnTo>
                <a:lnTo>
                  <a:pt x="429797" y="571139"/>
                </a:lnTo>
                <a:lnTo>
                  <a:pt x="323069" y="542294"/>
                </a:lnTo>
                <a:lnTo>
                  <a:pt x="227879" y="501910"/>
                </a:lnTo>
                <a:lnTo>
                  <a:pt x="167303" y="464411"/>
                </a:lnTo>
                <a:lnTo>
                  <a:pt x="132689" y="432681"/>
                </a:lnTo>
                <a:lnTo>
                  <a:pt x="86536" y="377875"/>
                </a:lnTo>
                <a:lnTo>
                  <a:pt x="46153" y="317299"/>
                </a:lnTo>
                <a:lnTo>
                  <a:pt x="8654" y="233648"/>
                </a:lnTo>
                <a:lnTo>
                  <a:pt x="0" y="210571"/>
                </a:lnTo>
                <a:lnTo>
                  <a:pt x="0" y="196149"/>
                </a:lnTo>
                <a:lnTo>
                  <a:pt x="5769" y="187495"/>
                </a:lnTo>
                <a:lnTo>
                  <a:pt x="25961" y="181726"/>
                </a:lnTo>
                <a:lnTo>
                  <a:pt x="63460" y="199033"/>
                </a:lnTo>
                <a:lnTo>
                  <a:pt x="124035" y="245186"/>
                </a:lnTo>
                <a:lnTo>
                  <a:pt x="184611" y="279800"/>
                </a:lnTo>
                <a:lnTo>
                  <a:pt x="248071" y="308646"/>
                </a:lnTo>
                <a:lnTo>
                  <a:pt x="334607" y="334607"/>
                </a:lnTo>
                <a:lnTo>
                  <a:pt x="409605" y="340376"/>
                </a:lnTo>
                <a:lnTo>
                  <a:pt x="510564" y="334607"/>
                </a:lnTo>
                <a:lnTo>
                  <a:pt x="680752" y="317299"/>
                </a:lnTo>
                <a:lnTo>
                  <a:pt x="1047089" y="268262"/>
                </a:lnTo>
                <a:lnTo>
                  <a:pt x="1364389" y="216340"/>
                </a:lnTo>
                <a:lnTo>
                  <a:pt x="1638420" y="178841"/>
                </a:lnTo>
                <a:lnTo>
                  <a:pt x="1895144" y="152881"/>
                </a:lnTo>
                <a:lnTo>
                  <a:pt x="2264366" y="121151"/>
                </a:lnTo>
                <a:lnTo>
                  <a:pt x="2541282" y="86536"/>
                </a:lnTo>
                <a:lnTo>
                  <a:pt x="2743200" y="46152"/>
                </a:lnTo>
                <a:lnTo>
                  <a:pt x="2789353" y="23076"/>
                </a:lnTo>
                <a:lnTo>
                  <a:pt x="2832621" y="8653"/>
                </a:lnTo>
                <a:lnTo>
                  <a:pt x="2896081" y="0"/>
                </a:lnTo>
                <a:lnTo>
                  <a:pt x="2979732" y="2884"/>
                </a:lnTo>
                <a:lnTo>
                  <a:pt x="3126844" y="28845"/>
                </a:lnTo>
                <a:lnTo>
                  <a:pt x="3219149" y="51922"/>
                </a:lnTo>
                <a:lnTo>
                  <a:pt x="3305686" y="86536"/>
                </a:lnTo>
                <a:lnTo>
                  <a:pt x="3343185" y="115381"/>
                </a:lnTo>
                <a:lnTo>
                  <a:pt x="3374915" y="149996"/>
                </a:lnTo>
                <a:lnTo>
                  <a:pt x="3406645" y="207687"/>
                </a:lnTo>
                <a:lnTo>
                  <a:pt x="3409529" y="242301"/>
                </a:lnTo>
                <a:lnTo>
                  <a:pt x="3397991" y="294223"/>
                </a:lnTo>
                <a:lnTo>
                  <a:pt x="3360492" y="320184"/>
                </a:lnTo>
                <a:lnTo>
                  <a:pt x="3308570" y="328838"/>
                </a:lnTo>
                <a:lnTo>
                  <a:pt x="3256648" y="334607"/>
                </a:lnTo>
                <a:lnTo>
                  <a:pt x="3178766" y="323069"/>
                </a:lnTo>
                <a:lnTo>
                  <a:pt x="2988386" y="297108"/>
                </a:lnTo>
                <a:lnTo>
                  <a:pt x="2743200" y="279800"/>
                </a:lnTo>
                <a:lnTo>
                  <a:pt x="2573012" y="291339"/>
                </a:lnTo>
                <a:lnTo>
                  <a:pt x="2399939" y="291339"/>
                </a:lnTo>
                <a:lnTo>
                  <a:pt x="2143215" y="302877"/>
                </a:lnTo>
                <a:lnTo>
                  <a:pt x="1883606" y="328838"/>
                </a:lnTo>
                <a:lnTo>
                  <a:pt x="1517269" y="357683"/>
                </a:lnTo>
                <a:lnTo>
                  <a:pt x="1075934" y="4557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760B59-E8E5-4646-800E-4BFDEF127252}"/>
              </a:ext>
            </a:extLst>
          </p:cNvPr>
          <p:cNvSpPr/>
          <p:nvPr/>
        </p:nvSpPr>
        <p:spPr>
          <a:xfrm rot="16200000">
            <a:off x="3448844" y="4277519"/>
            <a:ext cx="2932112" cy="520700"/>
          </a:xfrm>
          <a:custGeom>
            <a:avLst/>
            <a:gdLst>
              <a:gd name="connsiteX0" fmla="*/ 1545872 w 2931759"/>
              <a:gd name="connsiteY0" fmla="*/ 438150 h 521494"/>
              <a:gd name="connsiteX1" fmla="*/ 1210115 w 2931759"/>
              <a:gd name="connsiteY1" fmla="*/ 428625 h 521494"/>
              <a:gd name="connsiteX2" fmla="*/ 1131534 w 2931759"/>
              <a:gd name="connsiteY2" fmla="*/ 426244 h 521494"/>
              <a:gd name="connsiteX3" fmla="*/ 917222 w 2931759"/>
              <a:gd name="connsiteY3" fmla="*/ 438150 h 521494"/>
              <a:gd name="connsiteX4" fmla="*/ 588609 w 2931759"/>
              <a:gd name="connsiteY4" fmla="*/ 445294 h 521494"/>
              <a:gd name="connsiteX5" fmla="*/ 329053 w 2931759"/>
              <a:gd name="connsiteY5" fmla="*/ 447675 h 521494"/>
              <a:gd name="connsiteX6" fmla="*/ 219515 w 2931759"/>
              <a:gd name="connsiteY6" fmla="*/ 445294 h 521494"/>
              <a:gd name="connsiteX7" fmla="*/ 181415 w 2931759"/>
              <a:gd name="connsiteY7" fmla="*/ 442912 h 521494"/>
              <a:gd name="connsiteX8" fmla="*/ 148078 w 2931759"/>
              <a:gd name="connsiteY8" fmla="*/ 435769 h 521494"/>
              <a:gd name="connsiteX9" fmla="*/ 95690 w 2931759"/>
              <a:gd name="connsiteY9" fmla="*/ 414337 h 521494"/>
              <a:gd name="connsiteX10" fmla="*/ 55209 w 2931759"/>
              <a:gd name="connsiteY10" fmla="*/ 388144 h 521494"/>
              <a:gd name="connsiteX11" fmla="*/ 14728 w 2931759"/>
              <a:gd name="connsiteY11" fmla="*/ 352425 h 521494"/>
              <a:gd name="connsiteX12" fmla="*/ 440 w 2931759"/>
              <a:gd name="connsiteY12" fmla="*/ 328612 h 521494"/>
              <a:gd name="connsiteX13" fmla="*/ 2822 w 2931759"/>
              <a:gd name="connsiteY13" fmla="*/ 307181 h 521494"/>
              <a:gd name="connsiteX14" fmla="*/ 40922 w 2931759"/>
              <a:gd name="connsiteY14" fmla="*/ 257175 h 521494"/>
              <a:gd name="connsiteX15" fmla="*/ 81403 w 2931759"/>
              <a:gd name="connsiteY15" fmla="*/ 230981 h 521494"/>
              <a:gd name="connsiteX16" fmla="*/ 138553 w 2931759"/>
              <a:gd name="connsiteY16" fmla="*/ 209550 h 521494"/>
              <a:gd name="connsiteX17" fmla="*/ 188559 w 2931759"/>
              <a:gd name="connsiteY17" fmla="*/ 190500 h 521494"/>
              <a:gd name="connsiteX18" fmla="*/ 259997 w 2931759"/>
              <a:gd name="connsiteY18" fmla="*/ 164306 h 521494"/>
              <a:gd name="connsiteX19" fmla="*/ 352865 w 2931759"/>
              <a:gd name="connsiteY19" fmla="*/ 138112 h 521494"/>
              <a:gd name="connsiteX20" fmla="*/ 450497 w 2931759"/>
              <a:gd name="connsiteY20" fmla="*/ 119062 h 521494"/>
              <a:gd name="connsiteX21" fmla="*/ 529078 w 2931759"/>
              <a:gd name="connsiteY21" fmla="*/ 114300 h 521494"/>
              <a:gd name="connsiteX22" fmla="*/ 586228 w 2931759"/>
              <a:gd name="connsiteY22" fmla="*/ 128587 h 521494"/>
              <a:gd name="connsiteX23" fmla="*/ 686240 w 2931759"/>
              <a:gd name="connsiteY23" fmla="*/ 147637 h 521494"/>
              <a:gd name="connsiteX24" fmla="*/ 824353 w 2931759"/>
              <a:gd name="connsiteY24" fmla="*/ 166687 h 521494"/>
              <a:gd name="connsiteX25" fmla="*/ 955322 w 2931759"/>
              <a:gd name="connsiteY25" fmla="*/ 178594 h 521494"/>
              <a:gd name="connsiteX26" fmla="*/ 1226784 w 2931759"/>
              <a:gd name="connsiteY26" fmla="*/ 192881 h 521494"/>
              <a:gd name="connsiteX27" fmla="*/ 1750659 w 2931759"/>
              <a:gd name="connsiteY27" fmla="*/ 204787 h 521494"/>
              <a:gd name="connsiteX28" fmla="*/ 2215003 w 2931759"/>
              <a:gd name="connsiteY28" fmla="*/ 204787 h 521494"/>
              <a:gd name="connsiteX29" fmla="*/ 2398359 w 2931759"/>
              <a:gd name="connsiteY29" fmla="*/ 204787 h 521494"/>
              <a:gd name="connsiteX30" fmla="*/ 2617434 w 2931759"/>
              <a:gd name="connsiteY30" fmla="*/ 204787 h 521494"/>
              <a:gd name="connsiteX31" fmla="*/ 2662678 w 2931759"/>
              <a:gd name="connsiteY31" fmla="*/ 190500 h 521494"/>
              <a:gd name="connsiteX32" fmla="*/ 2729353 w 2931759"/>
              <a:gd name="connsiteY32" fmla="*/ 159544 h 521494"/>
              <a:gd name="connsiteX33" fmla="*/ 2786503 w 2931759"/>
              <a:gd name="connsiteY33" fmla="*/ 116681 h 521494"/>
              <a:gd name="connsiteX34" fmla="*/ 2819840 w 2931759"/>
              <a:gd name="connsiteY34" fmla="*/ 83344 h 521494"/>
              <a:gd name="connsiteX35" fmla="*/ 2869847 w 2931759"/>
              <a:gd name="connsiteY35" fmla="*/ 21431 h 521494"/>
              <a:gd name="connsiteX36" fmla="*/ 2891278 w 2931759"/>
              <a:gd name="connsiteY36" fmla="*/ 4762 h 521494"/>
              <a:gd name="connsiteX37" fmla="*/ 2912709 w 2931759"/>
              <a:gd name="connsiteY37" fmla="*/ 0 h 521494"/>
              <a:gd name="connsiteX38" fmla="*/ 2926997 w 2931759"/>
              <a:gd name="connsiteY38" fmla="*/ 7144 h 521494"/>
              <a:gd name="connsiteX39" fmla="*/ 2931759 w 2931759"/>
              <a:gd name="connsiteY39" fmla="*/ 19050 h 521494"/>
              <a:gd name="connsiteX40" fmla="*/ 2917472 w 2931759"/>
              <a:gd name="connsiteY40" fmla="*/ 54769 h 521494"/>
              <a:gd name="connsiteX41" fmla="*/ 2900803 w 2931759"/>
              <a:gd name="connsiteY41" fmla="*/ 116681 h 521494"/>
              <a:gd name="connsiteX42" fmla="*/ 2874609 w 2931759"/>
              <a:gd name="connsiteY42" fmla="*/ 230981 h 521494"/>
              <a:gd name="connsiteX43" fmla="*/ 2855559 w 2931759"/>
              <a:gd name="connsiteY43" fmla="*/ 285750 h 521494"/>
              <a:gd name="connsiteX44" fmla="*/ 2819840 w 2931759"/>
              <a:gd name="connsiteY44" fmla="*/ 369094 h 521494"/>
              <a:gd name="connsiteX45" fmla="*/ 2788884 w 2931759"/>
              <a:gd name="connsiteY45" fmla="*/ 431006 h 521494"/>
              <a:gd name="connsiteX46" fmla="*/ 2760309 w 2931759"/>
              <a:gd name="connsiteY46" fmla="*/ 469106 h 521494"/>
              <a:gd name="connsiteX47" fmla="*/ 2719828 w 2931759"/>
              <a:gd name="connsiteY47" fmla="*/ 500062 h 521494"/>
              <a:gd name="connsiteX48" fmla="*/ 2681728 w 2931759"/>
              <a:gd name="connsiteY48" fmla="*/ 516731 h 521494"/>
              <a:gd name="connsiteX49" fmla="*/ 2650772 w 2931759"/>
              <a:gd name="connsiteY49" fmla="*/ 521494 h 521494"/>
              <a:gd name="connsiteX50" fmla="*/ 2605528 w 2931759"/>
              <a:gd name="connsiteY50" fmla="*/ 514350 h 521494"/>
              <a:gd name="connsiteX51" fmla="*/ 2562665 w 2931759"/>
              <a:gd name="connsiteY51" fmla="*/ 497681 h 521494"/>
              <a:gd name="connsiteX52" fmla="*/ 2512659 w 2931759"/>
              <a:gd name="connsiteY52" fmla="*/ 483394 h 521494"/>
              <a:gd name="connsiteX53" fmla="*/ 2457890 w 2931759"/>
              <a:gd name="connsiteY53" fmla="*/ 471487 h 521494"/>
              <a:gd name="connsiteX54" fmla="*/ 2369784 w 2931759"/>
              <a:gd name="connsiteY54" fmla="*/ 457200 h 521494"/>
              <a:gd name="connsiteX55" fmla="*/ 2224528 w 2931759"/>
              <a:gd name="connsiteY55" fmla="*/ 447675 h 521494"/>
              <a:gd name="connsiteX56" fmla="*/ 2053078 w 2931759"/>
              <a:gd name="connsiteY56" fmla="*/ 461962 h 521494"/>
              <a:gd name="connsiteX57" fmla="*/ 1867340 w 2931759"/>
              <a:gd name="connsiteY57" fmla="*/ 440531 h 521494"/>
              <a:gd name="connsiteX58" fmla="*/ 1545872 w 2931759"/>
              <a:gd name="connsiteY58" fmla="*/ 4381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1759" h="521494">
                <a:moveTo>
                  <a:pt x="1545872" y="438150"/>
                </a:moveTo>
                <a:lnTo>
                  <a:pt x="1210115" y="428625"/>
                </a:lnTo>
                <a:lnTo>
                  <a:pt x="1131534" y="426244"/>
                </a:lnTo>
                <a:lnTo>
                  <a:pt x="917222" y="438150"/>
                </a:lnTo>
                <a:lnTo>
                  <a:pt x="588609" y="445294"/>
                </a:lnTo>
                <a:lnTo>
                  <a:pt x="329053" y="447675"/>
                </a:lnTo>
                <a:lnTo>
                  <a:pt x="219515" y="445294"/>
                </a:lnTo>
                <a:lnTo>
                  <a:pt x="181415" y="442912"/>
                </a:lnTo>
                <a:lnTo>
                  <a:pt x="148078" y="435769"/>
                </a:lnTo>
                <a:lnTo>
                  <a:pt x="95690" y="414337"/>
                </a:lnTo>
                <a:lnTo>
                  <a:pt x="55209" y="388144"/>
                </a:lnTo>
                <a:lnTo>
                  <a:pt x="14728" y="352425"/>
                </a:lnTo>
                <a:cubicBezTo>
                  <a:pt x="0" y="330333"/>
                  <a:pt x="440" y="339580"/>
                  <a:pt x="440" y="328612"/>
                </a:cubicBezTo>
                <a:lnTo>
                  <a:pt x="2822" y="307181"/>
                </a:lnTo>
                <a:lnTo>
                  <a:pt x="40922" y="257175"/>
                </a:lnTo>
                <a:lnTo>
                  <a:pt x="81403" y="230981"/>
                </a:lnTo>
                <a:lnTo>
                  <a:pt x="138553" y="209550"/>
                </a:lnTo>
                <a:lnTo>
                  <a:pt x="188559" y="190500"/>
                </a:lnTo>
                <a:lnTo>
                  <a:pt x="259997" y="164306"/>
                </a:lnTo>
                <a:lnTo>
                  <a:pt x="352865" y="138112"/>
                </a:lnTo>
                <a:lnTo>
                  <a:pt x="450497" y="119062"/>
                </a:lnTo>
                <a:lnTo>
                  <a:pt x="529078" y="114300"/>
                </a:lnTo>
                <a:lnTo>
                  <a:pt x="586228" y="128587"/>
                </a:lnTo>
                <a:lnTo>
                  <a:pt x="686240" y="147637"/>
                </a:lnTo>
                <a:lnTo>
                  <a:pt x="824353" y="166687"/>
                </a:lnTo>
                <a:lnTo>
                  <a:pt x="955322" y="178594"/>
                </a:lnTo>
                <a:lnTo>
                  <a:pt x="1226784" y="192881"/>
                </a:lnTo>
                <a:lnTo>
                  <a:pt x="1750659" y="204787"/>
                </a:lnTo>
                <a:lnTo>
                  <a:pt x="2215003" y="204787"/>
                </a:lnTo>
                <a:lnTo>
                  <a:pt x="2398359" y="204787"/>
                </a:lnTo>
                <a:lnTo>
                  <a:pt x="2617434" y="204787"/>
                </a:lnTo>
                <a:lnTo>
                  <a:pt x="2662678" y="190500"/>
                </a:lnTo>
                <a:lnTo>
                  <a:pt x="2729353" y="159544"/>
                </a:lnTo>
                <a:lnTo>
                  <a:pt x="2786503" y="116681"/>
                </a:lnTo>
                <a:lnTo>
                  <a:pt x="2819840" y="83344"/>
                </a:lnTo>
                <a:lnTo>
                  <a:pt x="2869847" y="21431"/>
                </a:lnTo>
                <a:lnTo>
                  <a:pt x="2891278" y="4762"/>
                </a:lnTo>
                <a:lnTo>
                  <a:pt x="2912709" y="0"/>
                </a:lnTo>
                <a:lnTo>
                  <a:pt x="2926997" y="7144"/>
                </a:lnTo>
                <a:lnTo>
                  <a:pt x="2931759" y="19050"/>
                </a:lnTo>
                <a:lnTo>
                  <a:pt x="2917472" y="54769"/>
                </a:lnTo>
                <a:lnTo>
                  <a:pt x="2900803" y="116681"/>
                </a:lnTo>
                <a:lnTo>
                  <a:pt x="2874609" y="230981"/>
                </a:lnTo>
                <a:lnTo>
                  <a:pt x="2855559" y="285750"/>
                </a:lnTo>
                <a:lnTo>
                  <a:pt x="2819840" y="369094"/>
                </a:lnTo>
                <a:lnTo>
                  <a:pt x="2788884" y="431006"/>
                </a:lnTo>
                <a:lnTo>
                  <a:pt x="2760309" y="469106"/>
                </a:lnTo>
                <a:lnTo>
                  <a:pt x="2719828" y="500062"/>
                </a:lnTo>
                <a:lnTo>
                  <a:pt x="2681728" y="516731"/>
                </a:lnTo>
                <a:lnTo>
                  <a:pt x="2650772" y="521494"/>
                </a:lnTo>
                <a:lnTo>
                  <a:pt x="2605528" y="514350"/>
                </a:lnTo>
                <a:lnTo>
                  <a:pt x="2562665" y="497681"/>
                </a:lnTo>
                <a:lnTo>
                  <a:pt x="2512659" y="483394"/>
                </a:lnTo>
                <a:lnTo>
                  <a:pt x="2457890" y="471487"/>
                </a:lnTo>
                <a:lnTo>
                  <a:pt x="2369784" y="457200"/>
                </a:lnTo>
                <a:lnTo>
                  <a:pt x="2224528" y="447675"/>
                </a:lnTo>
                <a:lnTo>
                  <a:pt x="2053078" y="461962"/>
                </a:lnTo>
                <a:lnTo>
                  <a:pt x="1867340" y="440531"/>
                </a:lnTo>
                <a:lnTo>
                  <a:pt x="1545872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720ED73-391C-5C47-BF08-B1B843F266C5}"/>
              </a:ext>
            </a:extLst>
          </p:cNvPr>
          <p:cNvSpPr/>
          <p:nvPr/>
        </p:nvSpPr>
        <p:spPr>
          <a:xfrm>
            <a:off x="2838450" y="3908425"/>
            <a:ext cx="2097088" cy="1665288"/>
          </a:xfrm>
          <a:custGeom>
            <a:avLst/>
            <a:gdLst>
              <a:gd name="connsiteX0" fmla="*/ 770173 w 2097062"/>
              <a:gd name="connsiteY0" fmla="*/ 1280737 h 1664381"/>
              <a:gd name="connsiteX1" fmla="*/ 574024 w 2097062"/>
              <a:gd name="connsiteY1" fmla="*/ 1387465 h 1664381"/>
              <a:gd name="connsiteX2" fmla="*/ 288454 w 2097062"/>
              <a:gd name="connsiteY2" fmla="*/ 1540346 h 1664381"/>
              <a:gd name="connsiteX3" fmla="*/ 63460 w 2097062"/>
              <a:gd name="connsiteY3" fmla="*/ 1658612 h 1664381"/>
              <a:gd name="connsiteX4" fmla="*/ 34614 w 2097062"/>
              <a:gd name="connsiteY4" fmla="*/ 1664381 h 1664381"/>
              <a:gd name="connsiteX5" fmla="*/ 5769 w 2097062"/>
              <a:gd name="connsiteY5" fmla="*/ 1658612 h 1664381"/>
              <a:gd name="connsiteX6" fmla="*/ 0 w 2097062"/>
              <a:gd name="connsiteY6" fmla="*/ 1652843 h 1664381"/>
              <a:gd name="connsiteX7" fmla="*/ 0 w 2097062"/>
              <a:gd name="connsiteY7" fmla="*/ 1641305 h 1664381"/>
              <a:gd name="connsiteX8" fmla="*/ 8654 w 2097062"/>
              <a:gd name="connsiteY8" fmla="*/ 1615344 h 1664381"/>
              <a:gd name="connsiteX9" fmla="*/ 54806 w 2097062"/>
              <a:gd name="connsiteY9" fmla="*/ 1580730 h 1664381"/>
              <a:gd name="connsiteX10" fmla="*/ 250955 w 2097062"/>
              <a:gd name="connsiteY10" fmla="*/ 1450925 h 1664381"/>
              <a:gd name="connsiteX11" fmla="*/ 449989 w 2097062"/>
              <a:gd name="connsiteY11" fmla="*/ 1315352 h 1664381"/>
              <a:gd name="connsiteX12" fmla="*/ 700944 w 2097062"/>
              <a:gd name="connsiteY12" fmla="*/ 1142279 h 1664381"/>
              <a:gd name="connsiteX13" fmla="*/ 986513 w 2097062"/>
              <a:gd name="connsiteY13" fmla="*/ 925938 h 1664381"/>
              <a:gd name="connsiteX14" fmla="*/ 1240353 w 2097062"/>
              <a:gd name="connsiteY14" fmla="*/ 712482 h 1664381"/>
              <a:gd name="connsiteX15" fmla="*/ 1465348 w 2097062"/>
              <a:gd name="connsiteY15" fmla="*/ 513449 h 1664381"/>
              <a:gd name="connsiteX16" fmla="*/ 1687457 w 2097062"/>
              <a:gd name="connsiteY16" fmla="*/ 299993 h 1664381"/>
              <a:gd name="connsiteX17" fmla="*/ 1854761 w 2097062"/>
              <a:gd name="connsiteY17" fmla="*/ 121151 h 1664381"/>
              <a:gd name="connsiteX18" fmla="*/ 1949951 w 2097062"/>
              <a:gd name="connsiteY18" fmla="*/ 5769 h 1664381"/>
              <a:gd name="connsiteX19" fmla="*/ 2097062 w 2097062"/>
              <a:gd name="connsiteY19" fmla="*/ 0 h 1664381"/>
              <a:gd name="connsiteX20" fmla="*/ 2097062 w 2097062"/>
              <a:gd name="connsiteY20" fmla="*/ 302877 h 1664381"/>
              <a:gd name="connsiteX21" fmla="*/ 1961489 w 2097062"/>
              <a:gd name="connsiteY21" fmla="*/ 386529 h 1664381"/>
              <a:gd name="connsiteX22" fmla="*/ 1820146 w 2097062"/>
              <a:gd name="connsiteY22" fmla="*/ 504795 h 1664381"/>
              <a:gd name="connsiteX23" fmla="*/ 1609575 w 2097062"/>
              <a:gd name="connsiteY23" fmla="*/ 680752 h 1664381"/>
              <a:gd name="connsiteX24" fmla="*/ 1378811 w 2097062"/>
              <a:gd name="connsiteY24" fmla="*/ 862478 h 1664381"/>
              <a:gd name="connsiteX25" fmla="*/ 1179778 w 2097062"/>
              <a:gd name="connsiteY25" fmla="*/ 1006706 h 1664381"/>
              <a:gd name="connsiteX26" fmla="*/ 960553 w 2097062"/>
              <a:gd name="connsiteY26" fmla="*/ 1162471 h 1664381"/>
              <a:gd name="connsiteX27" fmla="*/ 770173 w 2097062"/>
              <a:gd name="connsiteY27" fmla="*/ 1280737 h 16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97062" h="1664381">
                <a:moveTo>
                  <a:pt x="770173" y="1280737"/>
                </a:moveTo>
                <a:lnTo>
                  <a:pt x="574024" y="1387465"/>
                </a:lnTo>
                <a:lnTo>
                  <a:pt x="288454" y="1540346"/>
                </a:lnTo>
                <a:lnTo>
                  <a:pt x="63460" y="1658612"/>
                </a:lnTo>
                <a:lnTo>
                  <a:pt x="34614" y="1664381"/>
                </a:lnTo>
                <a:lnTo>
                  <a:pt x="5769" y="1658612"/>
                </a:lnTo>
                <a:lnTo>
                  <a:pt x="0" y="1652843"/>
                </a:lnTo>
                <a:lnTo>
                  <a:pt x="0" y="1641305"/>
                </a:lnTo>
                <a:lnTo>
                  <a:pt x="8654" y="1615344"/>
                </a:lnTo>
                <a:lnTo>
                  <a:pt x="54806" y="1580730"/>
                </a:lnTo>
                <a:lnTo>
                  <a:pt x="250955" y="1450925"/>
                </a:lnTo>
                <a:lnTo>
                  <a:pt x="449989" y="1315352"/>
                </a:lnTo>
                <a:lnTo>
                  <a:pt x="700944" y="1142279"/>
                </a:lnTo>
                <a:lnTo>
                  <a:pt x="986513" y="925938"/>
                </a:lnTo>
                <a:lnTo>
                  <a:pt x="1240353" y="712482"/>
                </a:lnTo>
                <a:lnTo>
                  <a:pt x="1465348" y="513449"/>
                </a:lnTo>
                <a:lnTo>
                  <a:pt x="1687457" y="299993"/>
                </a:lnTo>
                <a:lnTo>
                  <a:pt x="1854761" y="121151"/>
                </a:lnTo>
                <a:lnTo>
                  <a:pt x="1949951" y="5769"/>
                </a:lnTo>
                <a:lnTo>
                  <a:pt x="2097062" y="0"/>
                </a:lnTo>
                <a:lnTo>
                  <a:pt x="2097062" y="302877"/>
                </a:lnTo>
                <a:lnTo>
                  <a:pt x="1961489" y="386529"/>
                </a:lnTo>
                <a:lnTo>
                  <a:pt x="1820146" y="504795"/>
                </a:lnTo>
                <a:lnTo>
                  <a:pt x="1609575" y="680752"/>
                </a:lnTo>
                <a:lnTo>
                  <a:pt x="1378811" y="862478"/>
                </a:lnTo>
                <a:lnTo>
                  <a:pt x="1179778" y="1006706"/>
                </a:lnTo>
                <a:lnTo>
                  <a:pt x="960553" y="1162471"/>
                </a:lnTo>
                <a:lnTo>
                  <a:pt x="770173" y="1280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CADEB3-249A-A749-A560-99876DC68FC1}"/>
              </a:ext>
            </a:extLst>
          </p:cNvPr>
          <p:cNvSpPr/>
          <p:nvPr/>
        </p:nvSpPr>
        <p:spPr>
          <a:xfrm>
            <a:off x="5024438" y="3876675"/>
            <a:ext cx="2354262" cy="1666875"/>
          </a:xfrm>
          <a:custGeom>
            <a:avLst/>
            <a:gdLst>
              <a:gd name="connsiteX0" fmla="*/ 778827 w 2353787"/>
              <a:gd name="connsiteY0" fmla="*/ 1021128 h 1667266"/>
              <a:gd name="connsiteX1" fmla="*/ 507680 w 2353787"/>
              <a:gd name="connsiteY1" fmla="*/ 718251 h 1667266"/>
              <a:gd name="connsiteX2" fmla="*/ 239417 w 2353787"/>
              <a:gd name="connsiteY2" fmla="*/ 421143 h 1667266"/>
              <a:gd name="connsiteX3" fmla="*/ 0 w 2353787"/>
              <a:gd name="connsiteY3" fmla="*/ 175957 h 1667266"/>
              <a:gd name="connsiteX4" fmla="*/ 0 w 2353787"/>
              <a:gd name="connsiteY4" fmla="*/ 0 h 1667266"/>
              <a:gd name="connsiteX5" fmla="*/ 132689 w 2353787"/>
              <a:gd name="connsiteY5" fmla="*/ 121151 h 1667266"/>
              <a:gd name="connsiteX6" fmla="*/ 366337 w 2353787"/>
              <a:gd name="connsiteY6" fmla="*/ 323069 h 1667266"/>
              <a:gd name="connsiteX7" fmla="*/ 548063 w 2353787"/>
              <a:gd name="connsiteY7" fmla="*/ 481719 h 1667266"/>
              <a:gd name="connsiteX8" fmla="*/ 611523 w 2353787"/>
              <a:gd name="connsiteY8" fmla="*/ 536525 h 1667266"/>
              <a:gd name="connsiteX9" fmla="*/ 738443 w 2353787"/>
              <a:gd name="connsiteY9" fmla="*/ 646138 h 1667266"/>
              <a:gd name="connsiteX10" fmla="*/ 853825 w 2353787"/>
              <a:gd name="connsiteY10" fmla="*/ 735559 h 1667266"/>
              <a:gd name="connsiteX11" fmla="*/ 1052858 w 2353787"/>
              <a:gd name="connsiteY11" fmla="*/ 882670 h 1667266"/>
              <a:gd name="connsiteX12" fmla="*/ 1249007 w 2353787"/>
              <a:gd name="connsiteY12" fmla="*/ 1024013 h 1667266"/>
              <a:gd name="connsiteX13" fmla="*/ 1453810 w 2353787"/>
              <a:gd name="connsiteY13" fmla="*/ 1159586 h 1667266"/>
              <a:gd name="connsiteX14" fmla="*/ 1658612 w 2353787"/>
              <a:gd name="connsiteY14" fmla="*/ 1274968 h 1667266"/>
              <a:gd name="connsiteX15" fmla="*/ 1961489 w 2353787"/>
              <a:gd name="connsiteY15" fmla="*/ 1419195 h 1667266"/>
              <a:gd name="connsiteX16" fmla="*/ 2330711 w 2353787"/>
              <a:gd name="connsiteY16" fmla="*/ 1563422 h 1667266"/>
              <a:gd name="connsiteX17" fmla="*/ 2348018 w 2353787"/>
              <a:gd name="connsiteY17" fmla="*/ 1574960 h 1667266"/>
              <a:gd name="connsiteX18" fmla="*/ 2353787 w 2353787"/>
              <a:gd name="connsiteY18" fmla="*/ 1589383 h 1667266"/>
              <a:gd name="connsiteX19" fmla="*/ 2336480 w 2353787"/>
              <a:gd name="connsiteY19" fmla="*/ 1606690 h 1667266"/>
              <a:gd name="connsiteX20" fmla="*/ 2255712 w 2353787"/>
              <a:gd name="connsiteY20" fmla="*/ 1626882 h 1667266"/>
              <a:gd name="connsiteX21" fmla="*/ 2036487 w 2353787"/>
              <a:gd name="connsiteY21" fmla="*/ 1647074 h 1667266"/>
              <a:gd name="connsiteX22" fmla="*/ 1825916 w 2353787"/>
              <a:gd name="connsiteY22" fmla="*/ 1664381 h 1667266"/>
              <a:gd name="connsiteX23" fmla="*/ 1658612 w 2353787"/>
              <a:gd name="connsiteY23" fmla="*/ 1667266 h 1667266"/>
              <a:gd name="connsiteX24" fmla="*/ 1488424 w 2353787"/>
              <a:gd name="connsiteY24" fmla="*/ 1655728 h 1667266"/>
              <a:gd name="connsiteX25" fmla="*/ 1396119 w 2353787"/>
              <a:gd name="connsiteY25" fmla="*/ 1638420 h 1667266"/>
              <a:gd name="connsiteX26" fmla="*/ 1335543 w 2353787"/>
              <a:gd name="connsiteY26" fmla="*/ 1615344 h 1667266"/>
              <a:gd name="connsiteX27" fmla="*/ 1292275 w 2353787"/>
              <a:gd name="connsiteY27" fmla="*/ 1574960 h 1667266"/>
              <a:gd name="connsiteX28" fmla="*/ 1119203 w 2353787"/>
              <a:gd name="connsiteY28" fmla="*/ 1390350 h 1667266"/>
              <a:gd name="connsiteX29" fmla="*/ 934592 w 2353787"/>
              <a:gd name="connsiteY29" fmla="*/ 1185547 h 1667266"/>
              <a:gd name="connsiteX30" fmla="*/ 778827 w 2353787"/>
              <a:gd name="connsiteY30" fmla="*/ 1021128 h 166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53787" h="1667266">
                <a:moveTo>
                  <a:pt x="778827" y="1021128"/>
                </a:moveTo>
                <a:lnTo>
                  <a:pt x="507680" y="718251"/>
                </a:lnTo>
                <a:lnTo>
                  <a:pt x="239417" y="421143"/>
                </a:lnTo>
                <a:lnTo>
                  <a:pt x="0" y="175957"/>
                </a:lnTo>
                <a:lnTo>
                  <a:pt x="0" y="0"/>
                </a:lnTo>
                <a:lnTo>
                  <a:pt x="132689" y="121151"/>
                </a:lnTo>
                <a:lnTo>
                  <a:pt x="366337" y="323069"/>
                </a:lnTo>
                <a:lnTo>
                  <a:pt x="548063" y="481719"/>
                </a:lnTo>
                <a:lnTo>
                  <a:pt x="611523" y="536525"/>
                </a:lnTo>
                <a:lnTo>
                  <a:pt x="738443" y="646138"/>
                </a:lnTo>
                <a:lnTo>
                  <a:pt x="853825" y="735559"/>
                </a:lnTo>
                <a:lnTo>
                  <a:pt x="1052858" y="882670"/>
                </a:lnTo>
                <a:lnTo>
                  <a:pt x="1249007" y="1024013"/>
                </a:lnTo>
                <a:lnTo>
                  <a:pt x="1453810" y="1159586"/>
                </a:lnTo>
                <a:lnTo>
                  <a:pt x="1658612" y="1274968"/>
                </a:lnTo>
                <a:lnTo>
                  <a:pt x="1961489" y="1419195"/>
                </a:lnTo>
                <a:lnTo>
                  <a:pt x="2330711" y="1563422"/>
                </a:lnTo>
                <a:lnTo>
                  <a:pt x="2348018" y="1574960"/>
                </a:lnTo>
                <a:lnTo>
                  <a:pt x="2353787" y="1589383"/>
                </a:lnTo>
                <a:lnTo>
                  <a:pt x="2336480" y="1606690"/>
                </a:lnTo>
                <a:lnTo>
                  <a:pt x="2255712" y="1626882"/>
                </a:lnTo>
                <a:lnTo>
                  <a:pt x="2036487" y="1647074"/>
                </a:lnTo>
                <a:lnTo>
                  <a:pt x="1825916" y="1664381"/>
                </a:lnTo>
                <a:lnTo>
                  <a:pt x="1658612" y="1667266"/>
                </a:lnTo>
                <a:lnTo>
                  <a:pt x="1488424" y="1655728"/>
                </a:lnTo>
                <a:lnTo>
                  <a:pt x="1396119" y="1638420"/>
                </a:lnTo>
                <a:lnTo>
                  <a:pt x="1335543" y="1615344"/>
                </a:lnTo>
                <a:lnTo>
                  <a:pt x="1292275" y="1574960"/>
                </a:lnTo>
                <a:lnTo>
                  <a:pt x="1119203" y="1390350"/>
                </a:lnTo>
                <a:lnTo>
                  <a:pt x="934592" y="1185547"/>
                </a:lnTo>
                <a:lnTo>
                  <a:pt x="778827" y="10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2B942F-FA26-4A40-A78C-465BADBB58D5}"/>
              </a:ext>
            </a:extLst>
          </p:cNvPr>
          <p:cNvGrpSpPr/>
          <p:nvPr/>
        </p:nvGrpSpPr>
        <p:grpSpPr>
          <a:xfrm>
            <a:off x="2855094" y="1494632"/>
            <a:ext cx="4540250" cy="4532312"/>
            <a:chOff x="2990850" y="1624013"/>
            <a:chExt cx="4540250" cy="45323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65A545E1-D2CB-4D73-BBF4-2F276189187B}"/>
                </a:ext>
              </a:extLst>
            </p:cNvPr>
            <p:cNvSpPr/>
            <p:nvPr/>
          </p:nvSpPr>
          <p:spPr>
            <a:xfrm>
              <a:off x="3519488" y="18208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97BEC82F-EC89-45D7-9EB8-51452B66AACF}"/>
                </a:ext>
              </a:extLst>
            </p:cNvPr>
            <p:cNvSpPr/>
            <p:nvPr/>
          </p:nvSpPr>
          <p:spPr>
            <a:xfrm>
              <a:off x="4657725" y="16240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9A04358-1B62-40D1-A949-63BA5ADB5D88}"/>
                </a:ext>
              </a:extLst>
            </p:cNvPr>
            <p:cNvSpPr/>
            <p:nvPr/>
          </p:nvSpPr>
          <p:spPr>
            <a:xfrm>
              <a:off x="5751513" y="16303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38B9ACDD-FEBC-40CC-B36C-1A25F64A5E54}"/>
                </a:ext>
              </a:extLst>
            </p:cNvPr>
            <p:cNvSpPr/>
            <p:nvPr/>
          </p:nvSpPr>
          <p:spPr>
            <a:xfrm>
              <a:off x="3019425" y="27828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B84421-A98D-47CD-83F4-D01AAE2AA66B}"/>
                </a:ext>
              </a:extLst>
            </p:cNvPr>
            <p:cNvSpPr/>
            <p:nvPr/>
          </p:nvSpPr>
          <p:spPr>
            <a:xfrm>
              <a:off x="3387725" y="28241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7AE5BC1D-2445-4F2A-95BC-E592075C0EDE}"/>
                </a:ext>
              </a:extLst>
            </p:cNvPr>
            <p:cNvSpPr/>
            <p:nvPr/>
          </p:nvSpPr>
          <p:spPr>
            <a:xfrm>
              <a:off x="6351588" y="29860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C793F18-BBEA-42AF-B7D8-0003B6316A14}"/>
                </a:ext>
              </a:extLst>
            </p:cNvPr>
            <p:cNvSpPr/>
            <p:nvPr/>
          </p:nvSpPr>
          <p:spPr>
            <a:xfrm>
              <a:off x="3362325" y="37607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806B298-B0FA-4476-A2B8-B54B27CEA489}"/>
                </a:ext>
              </a:extLst>
            </p:cNvPr>
            <p:cNvSpPr/>
            <p:nvPr/>
          </p:nvSpPr>
          <p:spPr>
            <a:xfrm rot="16200000">
              <a:off x="3601244" y="44299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3453C4ED-BFF4-49C7-BA2F-E4BDA2833CF5}"/>
                </a:ext>
              </a:extLst>
            </p:cNvPr>
            <p:cNvSpPr/>
            <p:nvPr/>
          </p:nvSpPr>
          <p:spPr>
            <a:xfrm>
              <a:off x="2990850" y="40608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22BC431-A4C9-4CF2-BCE9-8597E582077D}"/>
                </a:ext>
              </a:extLst>
            </p:cNvPr>
            <p:cNvSpPr/>
            <p:nvPr/>
          </p:nvSpPr>
          <p:spPr>
            <a:xfrm>
              <a:off x="5176838" y="40290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5BA2DAE-E121-422A-B89C-1FC2AA9943A5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4133AC9-A123-4C17-B6C0-A7DD3A9A963F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4BEA50A-6BC3-44EC-B2DD-AB7C07B2E703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02ACE9C-2DE1-448B-831C-C1F008D5D516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CF7BFABB-937F-4E76-97E0-F2CB085743ED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FA588C4B-17D6-4CF0-A3AD-9139BAA6F77E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F53768A-22D1-4A76-B2B1-190D8B52DB3E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A612ED3-AB1C-43D2-9039-A1ABAE7D8EC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46A8BAE1-D701-4AC2-A7B5-F151964D9552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7E6E100-9568-4313-A37E-92F73AAD39EC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E0654DA-A474-4A17-894C-B4E6709B8BC8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5079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EC048A-34E9-4380-A833-17E76C8D801D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CED603-91AF-9F45-8B84-A302635ED9A5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3FD0890-C96E-6F43-8ACD-0D05154E230F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32DB3-F74C-AE4B-8459-FA6E267635BD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C5A003E-65D3-C14D-8213-C52BC5922656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43DECB-FC3D-DA45-A68F-70858710DAA1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0D709AC-204D-694B-8B65-095BAB89B08C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B5C5B04-79F8-574A-9891-F777FF6E120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2F2BEBB-235F-5543-8685-3C18C64580B6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A6C942-B0DC-CB4C-892E-314609F88380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9DE931C-FF9F-9A46-B2FD-E48CC1B48522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60657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12383E-3F24-4F48-8488-0E2419653BE5}"/>
              </a:ext>
            </a:extLst>
          </p:cNvPr>
          <p:cNvSpPr/>
          <p:nvPr/>
        </p:nvSpPr>
        <p:spPr>
          <a:xfrm>
            <a:off x="3929063" y="1338263"/>
            <a:ext cx="530225" cy="527050"/>
          </a:xfrm>
          <a:custGeom>
            <a:avLst/>
            <a:gdLst>
              <a:gd name="connsiteX0" fmla="*/ 204787 w 531018"/>
              <a:gd name="connsiteY0" fmla="*/ 311943 h 526256"/>
              <a:gd name="connsiteX1" fmla="*/ 171450 w 531018"/>
              <a:gd name="connsiteY1" fmla="*/ 271462 h 526256"/>
              <a:gd name="connsiteX2" fmla="*/ 130968 w 531018"/>
              <a:gd name="connsiteY2" fmla="*/ 219075 h 526256"/>
              <a:gd name="connsiteX3" fmla="*/ 78581 w 531018"/>
              <a:gd name="connsiteY3" fmla="*/ 152400 h 526256"/>
              <a:gd name="connsiteX4" fmla="*/ 40481 w 531018"/>
              <a:gd name="connsiteY4" fmla="*/ 102393 h 526256"/>
              <a:gd name="connsiteX5" fmla="*/ 14287 w 531018"/>
              <a:gd name="connsiteY5" fmla="*/ 64293 h 526256"/>
              <a:gd name="connsiteX6" fmla="*/ 0 w 531018"/>
              <a:gd name="connsiteY6" fmla="*/ 28575 h 526256"/>
              <a:gd name="connsiteX7" fmla="*/ 0 w 531018"/>
              <a:gd name="connsiteY7" fmla="*/ 14287 h 526256"/>
              <a:gd name="connsiteX8" fmla="*/ 2381 w 531018"/>
              <a:gd name="connsiteY8" fmla="*/ 4762 h 526256"/>
              <a:gd name="connsiteX9" fmla="*/ 16668 w 531018"/>
              <a:gd name="connsiteY9" fmla="*/ 0 h 526256"/>
              <a:gd name="connsiteX10" fmla="*/ 35718 w 531018"/>
              <a:gd name="connsiteY10" fmla="*/ 2381 h 526256"/>
              <a:gd name="connsiteX11" fmla="*/ 66675 w 531018"/>
              <a:gd name="connsiteY11" fmla="*/ 21431 h 526256"/>
              <a:gd name="connsiteX12" fmla="*/ 116681 w 531018"/>
              <a:gd name="connsiteY12" fmla="*/ 57150 h 526256"/>
              <a:gd name="connsiteX13" fmla="*/ 152400 w 531018"/>
              <a:gd name="connsiteY13" fmla="*/ 80962 h 526256"/>
              <a:gd name="connsiteX14" fmla="*/ 209550 w 531018"/>
              <a:gd name="connsiteY14" fmla="*/ 109537 h 526256"/>
              <a:gd name="connsiteX15" fmla="*/ 259556 w 531018"/>
              <a:gd name="connsiteY15" fmla="*/ 128587 h 526256"/>
              <a:gd name="connsiteX16" fmla="*/ 314325 w 531018"/>
              <a:gd name="connsiteY16" fmla="*/ 145256 h 526256"/>
              <a:gd name="connsiteX17" fmla="*/ 352425 w 531018"/>
              <a:gd name="connsiteY17" fmla="*/ 159543 h 526256"/>
              <a:gd name="connsiteX18" fmla="*/ 364331 w 531018"/>
              <a:gd name="connsiteY18" fmla="*/ 166687 h 526256"/>
              <a:gd name="connsiteX19" fmla="*/ 404812 w 531018"/>
              <a:gd name="connsiteY19" fmla="*/ 200025 h 526256"/>
              <a:gd name="connsiteX20" fmla="*/ 445293 w 531018"/>
              <a:gd name="connsiteY20" fmla="*/ 240506 h 526256"/>
              <a:gd name="connsiteX21" fmla="*/ 481012 w 531018"/>
              <a:gd name="connsiteY21" fmla="*/ 280987 h 526256"/>
              <a:gd name="connsiteX22" fmla="*/ 502443 w 531018"/>
              <a:gd name="connsiteY22" fmla="*/ 307181 h 526256"/>
              <a:gd name="connsiteX23" fmla="*/ 511968 w 531018"/>
              <a:gd name="connsiteY23" fmla="*/ 323850 h 526256"/>
              <a:gd name="connsiteX24" fmla="*/ 526256 w 531018"/>
              <a:gd name="connsiteY24" fmla="*/ 366712 h 526256"/>
              <a:gd name="connsiteX25" fmla="*/ 531018 w 531018"/>
              <a:gd name="connsiteY25" fmla="*/ 419100 h 526256"/>
              <a:gd name="connsiteX26" fmla="*/ 528637 w 531018"/>
              <a:gd name="connsiteY26" fmla="*/ 464343 h 526256"/>
              <a:gd name="connsiteX27" fmla="*/ 521493 w 531018"/>
              <a:gd name="connsiteY27" fmla="*/ 488156 h 526256"/>
              <a:gd name="connsiteX28" fmla="*/ 509587 w 531018"/>
              <a:gd name="connsiteY28" fmla="*/ 502443 h 526256"/>
              <a:gd name="connsiteX29" fmla="*/ 488156 w 531018"/>
              <a:gd name="connsiteY29" fmla="*/ 516731 h 526256"/>
              <a:gd name="connsiteX30" fmla="*/ 457200 w 531018"/>
              <a:gd name="connsiteY30" fmla="*/ 526256 h 526256"/>
              <a:gd name="connsiteX31" fmla="*/ 428625 w 531018"/>
              <a:gd name="connsiteY31" fmla="*/ 521493 h 526256"/>
              <a:gd name="connsiteX32" fmla="*/ 397668 w 531018"/>
              <a:gd name="connsiteY32" fmla="*/ 509587 h 526256"/>
              <a:gd name="connsiteX33" fmla="*/ 354806 w 531018"/>
              <a:gd name="connsiteY33" fmla="*/ 476250 h 526256"/>
              <a:gd name="connsiteX34" fmla="*/ 278606 w 531018"/>
              <a:gd name="connsiteY34" fmla="*/ 402431 h 526256"/>
              <a:gd name="connsiteX35" fmla="*/ 204787 w 531018"/>
              <a:gd name="connsiteY35" fmla="*/ 311943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8" h="526256">
                <a:moveTo>
                  <a:pt x="204787" y="311943"/>
                </a:moveTo>
                <a:lnTo>
                  <a:pt x="171450" y="271462"/>
                </a:lnTo>
                <a:lnTo>
                  <a:pt x="130968" y="219075"/>
                </a:lnTo>
                <a:lnTo>
                  <a:pt x="78581" y="152400"/>
                </a:lnTo>
                <a:lnTo>
                  <a:pt x="40481" y="102393"/>
                </a:lnTo>
                <a:lnTo>
                  <a:pt x="14287" y="64293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16668" y="0"/>
                </a:lnTo>
                <a:lnTo>
                  <a:pt x="35718" y="2381"/>
                </a:lnTo>
                <a:lnTo>
                  <a:pt x="66675" y="21431"/>
                </a:lnTo>
                <a:lnTo>
                  <a:pt x="116681" y="57150"/>
                </a:lnTo>
                <a:lnTo>
                  <a:pt x="152400" y="80962"/>
                </a:lnTo>
                <a:lnTo>
                  <a:pt x="209550" y="109537"/>
                </a:lnTo>
                <a:lnTo>
                  <a:pt x="259556" y="128587"/>
                </a:lnTo>
                <a:lnTo>
                  <a:pt x="314325" y="145256"/>
                </a:lnTo>
                <a:lnTo>
                  <a:pt x="352425" y="159543"/>
                </a:lnTo>
                <a:lnTo>
                  <a:pt x="364331" y="166687"/>
                </a:lnTo>
                <a:lnTo>
                  <a:pt x="404812" y="200025"/>
                </a:lnTo>
                <a:lnTo>
                  <a:pt x="445293" y="240506"/>
                </a:lnTo>
                <a:lnTo>
                  <a:pt x="481012" y="280987"/>
                </a:lnTo>
                <a:lnTo>
                  <a:pt x="502443" y="307181"/>
                </a:lnTo>
                <a:lnTo>
                  <a:pt x="511968" y="323850"/>
                </a:lnTo>
                <a:lnTo>
                  <a:pt x="526256" y="366712"/>
                </a:lnTo>
                <a:lnTo>
                  <a:pt x="531018" y="419100"/>
                </a:lnTo>
                <a:lnTo>
                  <a:pt x="528637" y="464343"/>
                </a:lnTo>
                <a:lnTo>
                  <a:pt x="521493" y="488156"/>
                </a:lnTo>
                <a:lnTo>
                  <a:pt x="509587" y="502443"/>
                </a:lnTo>
                <a:lnTo>
                  <a:pt x="488156" y="516731"/>
                </a:lnTo>
                <a:lnTo>
                  <a:pt x="457200" y="526256"/>
                </a:lnTo>
                <a:lnTo>
                  <a:pt x="428625" y="521493"/>
                </a:lnTo>
                <a:lnTo>
                  <a:pt x="397668" y="509587"/>
                </a:lnTo>
                <a:lnTo>
                  <a:pt x="354806" y="476250"/>
                </a:lnTo>
                <a:lnTo>
                  <a:pt x="278606" y="402431"/>
                </a:lnTo>
                <a:lnTo>
                  <a:pt x="204787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736D49B-389E-1E47-AF49-CE7B69B902E6}"/>
              </a:ext>
            </a:extLst>
          </p:cNvPr>
          <p:cNvSpPr/>
          <p:nvPr/>
        </p:nvSpPr>
        <p:spPr>
          <a:xfrm>
            <a:off x="4848225" y="1227138"/>
            <a:ext cx="971550" cy="850900"/>
          </a:xfrm>
          <a:custGeom>
            <a:avLst/>
            <a:gdLst>
              <a:gd name="connsiteX0" fmla="*/ 285750 w 971550"/>
              <a:gd name="connsiteY0" fmla="*/ 495300 h 852487"/>
              <a:gd name="connsiteX1" fmla="*/ 381000 w 971550"/>
              <a:gd name="connsiteY1" fmla="*/ 390525 h 852487"/>
              <a:gd name="connsiteX2" fmla="*/ 454819 w 971550"/>
              <a:gd name="connsiteY2" fmla="*/ 309562 h 852487"/>
              <a:gd name="connsiteX3" fmla="*/ 495300 w 971550"/>
              <a:gd name="connsiteY3" fmla="*/ 269081 h 852487"/>
              <a:gd name="connsiteX4" fmla="*/ 514350 w 971550"/>
              <a:gd name="connsiteY4" fmla="*/ 250031 h 852487"/>
              <a:gd name="connsiteX5" fmla="*/ 528638 w 971550"/>
              <a:gd name="connsiteY5" fmla="*/ 226219 h 852487"/>
              <a:gd name="connsiteX6" fmla="*/ 531019 w 971550"/>
              <a:gd name="connsiteY6" fmla="*/ 202406 h 852487"/>
              <a:gd name="connsiteX7" fmla="*/ 523875 w 971550"/>
              <a:gd name="connsiteY7" fmla="*/ 176212 h 852487"/>
              <a:gd name="connsiteX8" fmla="*/ 495300 w 971550"/>
              <a:gd name="connsiteY8" fmla="*/ 142875 h 852487"/>
              <a:gd name="connsiteX9" fmla="*/ 428625 w 971550"/>
              <a:gd name="connsiteY9" fmla="*/ 83344 h 852487"/>
              <a:gd name="connsiteX10" fmla="*/ 416719 w 971550"/>
              <a:gd name="connsiteY10" fmla="*/ 71437 h 852487"/>
              <a:gd name="connsiteX11" fmla="*/ 402431 w 971550"/>
              <a:gd name="connsiteY11" fmla="*/ 52387 h 852487"/>
              <a:gd name="connsiteX12" fmla="*/ 395288 w 971550"/>
              <a:gd name="connsiteY12" fmla="*/ 28575 h 852487"/>
              <a:gd name="connsiteX13" fmla="*/ 400050 w 971550"/>
              <a:gd name="connsiteY13" fmla="*/ 7144 h 852487"/>
              <a:gd name="connsiteX14" fmla="*/ 407194 w 971550"/>
              <a:gd name="connsiteY14" fmla="*/ 2381 h 852487"/>
              <a:gd name="connsiteX15" fmla="*/ 419100 w 971550"/>
              <a:gd name="connsiteY15" fmla="*/ 0 h 852487"/>
              <a:gd name="connsiteX16" fmla="*/ 440531 w 971550"/>
              <a:gd name="connsiteY16" fmla="*/ 2381 h 852487"/>
              <a:gd name="connsiteX17" fmla="*/ 476250 w 971550"/>
              <a:gd name="connsiteY17" fmla="*/ 14287 h 852487"/>
              <a:gd name="connsiteX18" fmla="*/ 528638 w 971550"/>
              <a:gd name="connsiteY18" fmla="*/ 23812 h 852487"/>
              <a:gd name="connsiteX19" fmla="*/ 607219 w 971550"/>
              <a:gd name="connsiteY19" fmla="*/ 40481 h 852487"/>
              <a:gd name="connsiteX20" fmla="*/ 690563 w 971550"/>
              <a:gd name="connsiteY20" fmla="*/ 59531 h 852487"/>
              <a:gd name="connsiteX21" fmla="*/ 764381 w 971550"/>
              <a:gd name="connsiteY21" fmla="*/ 83344 h 852487"/>
              <a:gd name="connsiteX22" fmla="*/ 835819 w 971550"/>
              <a:gd name="connsiteY22" fmla="*/ 114300 h 852487"/>
              <a:gd name="connsiteX23" fmla="*/ 895350 w 971550"/>
              <a:gd name="connsiteY23" fmla="*/ 150019 h 852487"/>
              <a:gd name="connsiteX24" fmla="*/ 931069 w 971550"/>
              <a:gd name="connsiteY24" fmla="*/ 178594 h 852487"/>
              <a:gd name="connsiteX25" fmla="*/ 954881 w 971550"/>
              <a:gd name="connsiteY25" fmla="*/ 207169 h 852487"/>
              <a:gd name="connsiteX26" fmla="*/ 962025 w 971550"/>
              <a:gd name="connsiteY26" fmla="*/ 221456 h 852487"/>
              <a:gd name="connsiteX27" fmla="*/ 966788 w 971550"/>
              <a:gd name="connsiteY27" fmla="*/ 240506 h 852487"/>
              <a:gd name="connsiteX28" fmla="*/ 969169 w 971550"/>
              <a:gd name="connsiteY28" fmla="*/ 254794 h 852487"/>
              <a:gd name="connsiteX29" fmla="*/ 971550 w 971550"/>
              <a:gd name="connsiteY29" fmla="*/ 276225 h 852487"/>
              <a:gd name="connsiteX30" fmla="*/ 964406 w 971550"/>
              <a:gd name="connsiteY30" fmla="*/ 297656 h 852487"/>
              <a:gd name="connsiteX31" fmla="*/ 945356 w 971550"/>
              <a:gd name="connsiteY31" fmla="*/ 314325 h 852487"/>
              <a:gd name="connsiteX32" fmla="*/ 923925 w 971550"/>
              <a:gd name="connsiteY32" fmla="*/ 321469 h 852487"/>
              <a:gd name="connsiteX33" fmla="*/ 895350 w 971550"/>
              <a:gd name="connsiteY33" fmla="*/ 323850 h 852487"/>
              <a:gd name="connsiteX34" fmla="*/ 859631 w 971550"/>
              <a:gd name="connsiteY34" fmla="*/ 333375 h 852487"/>
              <a:gd name="connsiteX35" fmla="*/ 800100 w 971550"/>
              <a:gd name="connsiteY35" fmla="*/ 359569 h 852487"/>
              <a:gd name="connsiteX36" fmla="*/ 690563 w 971550"/>
              <a:gd name="connsiteY36" fmla="*/ 421481 h 852487"/>
              <a:gd name="connsiteX37" fmla="*/ 590550 w 971550"/>
              <a:gd name="connsiteY37" fmla="*/ 488156 h 852487"/>
              <a:gd name="connsiteX38" fmla="*/ 402431 w 971550"/>
              <a:gd name="connsiteY38" fmla="*/ 614362 h 852487"/>
              <a:gd name="connsiteX39" fmla="*/ 238125 w 971550"/>
              <a:gd name="connsiteY39" fmla="*/ 731044 h 852487"/>
              <a:gd name="connsiteX40" fmla="*/ 76200 w 971550"/>
              <a:gd name="connsiteY40" fmla="*/ 852487 h 852487"/>
              <a:gd name="connsiteX41" fmla="*/ 0 w 971550"/>
              <a:gd name="connsiteY41" fmla="*/ 835819 h 852487"/>
              <a:gd name="connsiteX42" fmla="*/ 95250 w 971550"/>
              <a:gd name="connsiteY42" fmla="*/ 704850 h 852487"/>
              <a:gd name="connsiteX43" fmla="*/ 285750 w 971550"/>
              <a:gd name="connsiteY43" fmla="*/ 495300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71550" h="852487">
                <a:moveTo>
                  <a:pt x="285750" y="495300"/>
                </a:moveTo>
                <a:lnTo>
                  <a:pt x="381000" y="390525"/>
                </a:lnTo>
                <a:lnTo>
                  <a:pt x="454819" y="309562"/>
                </a:lnTo>
                <a:lnTo>
                  <a:pt x="495300" y="269081"/>
                </a:lnTo>
                <a:lnTo>
                  <a:pt x="514350" y="250031"/>
                </a:lnTo>
                <a:lnTo>
                  <a:pt x="528638" y="226219"/>
                </a:lnTo>
                <a:lnTo>
                  <a:pt x="531019" y="202406"/>
                </a:lnTo>
                <a:lnTo>
                  <a:pt x="523875" y="176212"/>
                </a:lnTo>
                <a:lnTo>
                  <a:pt x="495300" y="142875"/>
                </a:lnTo>
                <a:lnTo>
                  <a:pt x="428625" y="83344"/>
                </a:lnTo>
                <a:lnTo>
                  <a:pt x="416719" y="71437"/>
                </a:lnTo>
                <a:lnTo>
                  <a:pt x="402431" y="52387"/>
                </a:lnTo>
                <a:lnTo>
                  <a:pt x="395288" y="28575"/>
                </a:lnTo>
                <a:lnTo>
                  <a:pt x="400050" y="7144"/>
                </a:lnTo>
                <a:lnTo>
                  <a:pt x="407194" y="2381"/>
                </a:lnTo>
                <a:lnTo>
                  <a:pt x="419100" y="0"/>
                </a:lnTo>
                <a:lnTo>
                  <a:pt x="440531" y="2381"/>
                </a:lnTo>
                <a:lnTo>
                  <a:pt x="476250" y="14287"/>
                </a:lnTo>
                <a:lnTo>
                  <a:pt x="528638" y="23812"/>
                </a:lnTo>
                <a:lnTo>
                  <a:pt x="607219" y="40481"/>
                </a:lnTo>
                <a:lnTo>
                  <a:pt x="690563" y="59531"/>
                </a:lnTo>
                <a:lnTo>
                  <a:pt x="764381" y="83344"/>
                </a:lnTo>
                <a:lnTo>
                  <a:pt x="835819" y="114300"/>
                </a:lnTo>
                <a:lnTo>
                  <a:pt x="895350" y="150019"/>
                </a:lnTo>
                <a:lnTo>
                  <a:pt x="931069" y="178594"/>
                </a:lnTo>
                <a:lnTo>
                  <a:pt x="954881" y="207169"/>
                </a:lnTo>
                <a:lnTo>
                  <a:pt x="962025" y="221456"/>
                </a:lnTo>
                <a:lnTo>
                  <a:pt x="966788" y="240506"/>
                </a:lnTo>
                <a:lnTo>
                  <a:pt x="969169" y="254794"/>
                </a:lnTo>
                <a:lnTo>
                  <a:pt x="971550" y="276225"/>
                </a:lnTo>
                <a:lnTo>
                  <a:pt x="964406" y="297656"/>
                </a:lnTo>
                <a:lnTo>
                  <a:pt x="945356" y="314325"/>
                </a:lnTo>
                <a:lnTo>
                  <a:pt x="923925" y="321469"/>
                </a:lnTo>
                <a:lnTo>
                  <a:pt x="895350" y="323850"/>
                </a:lnTo>
                <a:lnTo>
                  <a:pt x="859631" y="333375"/>
                </a:lnTo>
                <a:lnTo>
                  <a:pt x="800100" y="359569"/>
                </a:lnTo>
                <a:lnTo>
                  <a:pt x="690563" y="421481"/>
                </a:lnTo>
                <a:lnTo>
                  <a:pt x="590550" y="488156"/>
                </a:lnTo>
                <a:lnTo>
                  <a:pt x="402431" y="614362"/>
                </a:lnTo>
                <a:lnTo>
                  <a:pt x="238125" y="731044"/>
                </a:lnTo>
                <a:lnTo>
                  <a:pt x="76200" y="852487"/>
                </a:lnTo>
                <a:lnTo>
                  <a:pt x="0" y="835819"/>
                </a:lnTo>
                <a:lnTo>
                  <a:pt x="95250" y="704850"/>
                </a:lnTo>
                <a:lnTo>
                  <a:pt x="28575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19C7AC9-ECDA-E241-84E2-065F59806790}"/>
              </a:ext>
            </a:extLst>
          </p:cNvPr>
          <p:cNvSpPr/>
          <p:nvPr/>
        </p:nvSpPr>
        <p:spPr>
          <a:xfrm>
            <a:off x="4665663" y="3271838"/>
            <a:ext cx="396875" cy="476250"/>
          </a:xfrm>
          <a:custGeom>
            <a:avLst/>
            <a:gdLst>
              <a:gd name="connsiteX0" fmla="*/ 142875 w 397669"/>
              <a:gd name="connsiteY0" fmla="*/ 285750 h 476250"/>
              <a:gd name="connsiteX1" fmla="*/ 138112 w 397669"/>
              <a:gd name="connsiteY1" fmla="*/ 204787 h 476250"/>
              <a:gd name="connsiteX2" fmla="*/ 130969 w 397669"/>
              <a:gd name="connsiteY2" fmla="*/ 161925 h 476250"/>
              <a:gd name="connsiteX3" fmla="*/ 121444 w 397669"/>
              <a:gd name="connsiteY3" fmla="*/ 133350 h 476250"/>
              <a:gd name="connsiteX4" fmla="*/ 107156 w 397669"/>
              <a:gd name="connsiteY4" fmla="*/ 111918 h 476250"/>
              <a:gd name="connsiteX5" fmla="*/ 92869 w 397669"/>
              <a:gd name="connsiteY5" fmla="*/ 100012 h 476250"/>
              <a:gd name="connsiteX6" fmla="*/ 69056 w 397669"/>
              <a:gd name="connsiteY6" fmla="*/ 85725 h 476250"/>
              <a:gd name="connsiteX7" fmla="*/ 42862 w 397669"/>
              <a:gd name="connsiteY7" fmla="*/ 73818 h 476250"/>
              <a:gd name="connsiteX8" fmla="*/ 23812 w 397669"/>
              <a:gd name="connsiteY8" fmla="*/ 59531 h 476250"/>
              <a:gd name="connsiteX9" fmla="*/ 4762 w 397669"/>
              <a:gd name="connsiteY9" fmla="*/ 38100 h 476250"/>
              <a:gd name="connsiteX10" fmla="*/ 0 w 397669"/>
              <a:gd name="connsiteY10" fmla="*/ 23812 h 476250"/>
              <a:gd name="connsiteX11" fmla="*/ 2381 w 397669"/>
              <a:gd name="connsiteY11" fmla="*/ 11906 h 476250"/>
              <a:gd name="connsiteX12" fmla="*/ 11906 w 397669"/>
              <a:gd name="connsiteY12" fmla="*/ 2381 h 476250"/>
              <a:gd name="connsiteX13" fmla="*/ 42862 w 397669"/>
              <a:gd name="connsiteY13" fmla="*/ 0 h 476250"/>
              <a:gd name="connsiteX14" fmla="*/ 78581 w 397669"/>
              <a:gd name="connsiteY14" fmla="*/ 4762 h 476250"/>
              <a:gd name="connsiteX15" fmla="*/ 164306 w 397669"/>
              <a:gd name="connsiteY15" fmla="*/ 19050 h 476250"/>
              <a:gd name="connsiteX16" fmla="*/ 250031 w 397669"/>
              <a:gd name="connsiteY16" fmla="*/ 38100 h 476250"/>
              <a:gd name="connsiteX17" fmla="*/ 307181 w 397669"/>
              <a:gd name="connsiteY17" fmla="*/ 54768 h 476250"/>
              <a:gd name="connsiteX18" fmla="*/ 364331 w 397669"/>
              <a:gd name="connsiteY18" fmla="*/ 76200 h 476250"/>
              <a:gd name="connsiteX19" fmla="*/ 383381 w 397669"/>
              <a:gd name="connsiteY19" fmla="*/ 88106 h 476250"/>
              <a:gd name="connsiteX20" fmla="*/ 392906 w 397669"/>
              <a:gd name="connsiteY20" fmla="*/ 102393 h 476250"/>
              <a:gd name="connsiteX21" fmla="*/ 397669 w 397669"/>
              <a:gd name="connsiteY21" fmla="*/ 126206 h 476250"/>
              <a:gd name="connsiteX22" fmla="*/ 392906 w 397669"/>
              <a:gd name="connsiteY22" fmla="*/ 161925 h 476250"/>
              <a:gd name="connsiteX23" fmla="*/ 381000 w 397669"/>
              <a:gd name="connsiteY23" fmla="*/ 223837 h 476250"/>
              <a:gd name="connsiteX24" fmla="*/ 371475 w 397669"/>
              <a:gd name="connsiteY24" fmla="*/ 314325 h 476250"/>
              <a:gd name="connsiteX25" fmla="*/ 371475 w 397669"/>
              <a:gd name="connsiteY25" fmla="*/ 409575 h 476250"/>
              <a:gd name="connsiteX26" fmla="*/ 373856 w 397669"/>
              <a:gd name="connsiteY26" fmla="*/ 452437 h 476250"/>
              <a:gd name="connsiteX27" fmla="*/ 150019 w 397669"/>
              <a:gd name="connsiteY27" fmla="*/ 476250 h 476250"/>
              <a:gd name="connsiteX28" fmla="*/ 142875 w 397669"/>
              <a:gd name="connsiteY28" fmla="*/ 2857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97669" h="476250">
                <a:moveTo>
                  <a:pt x="142875" y="285750"/>
                </a:moveTo>
                <a:lnTo>
                  <a:pt x="138112" y="204787"/>
                </a:lnTo>
                <a:lnTo>
                  <a:pt x="130969" y="161925"/>
                </a:lnTo>
                <a:lnTo>
                  <a:pt x="121444" y="133350"/>
                </a:lnTo>
                <a:lnTo>
                  <a:pt x="107156" y="111918"/>
                </a:lnTo>
                <a:lnTo>
                  <a:pt x="92869" y="100012"/>
                </a:lnTo>
                <a:lnTo>
                  <a:pt x="69056" y="85725"/>
                </a:lnTo>
                <a:lnTo>
                  <a:pt x="42862" y="73818"/>
                </a:lnTo>
                <a:lnTo>
                  <a:pt x="23812" y="59531"/>
                </a:lnTo>
                <a:lnTo>
                  <a:pt x="4762" y="38100"/>
                </a:lnTo>
                <a:lnTo>
                  <a:pt x="0" y="23812"/>
                </a:lnTo>
                <a:lnTo>
                  <a:pt x="2381" y="11906"/>
                </a:lnTo>
                <a:lnTo>
                  <a:pt x="11906" y="2381"/>
                </a:lnTo>
                <a:lnTo>
                  <a:pt x="42862" y="0"/>
                </a:lnTo>
                <a:lnTo>
                  <a:pt x="78581" y="4762"/>
                </a:lnTo>
                <a:lnTo>
                  <a:pt x="164306" y="19050"/>
                </a:lnTo>
                <a:lnTo>
                  <a:pt x="250031" y="38100"/>
                </a:lnTo>
                <a:lnTo>
                  <a:pt x="307181" y="54768"/>
                </a:lnTo>
                <a:lnTo>
                  <a:pt x="364331" y="76200"/>
                </a:lnTo>
                <a:lnTo>
                  <a:pt x="383381" y="88106"/>
                </a:lnTo>
                <a:lnTo>
                  <a:pt x="392906" y="102393"/>
                </a:lnTo>
                <a:lnTo>
                  <a:pt x="397669" y="126206"/>
                </a:lnTo>
                <a:lnTo>
                  <a:pt x="392906" y="161925"/>
                </a:lnTo>
                <a:lnTo>
                  <a:pt x="381000" y="223837"/>
                </a:lnTo>
                <a:lnTo>
                  <a:pt x="371475" y="314325"/>
                </a:lnTo>
                <a:lnTo>
                  <a:pt x="371475" y="409575"/>
                </a:lnTo>
                <a:lnTo>
                  <a:pt x="373856" y="452437"/>
                </a:lnTo>
                <a:lnTo>
                  <a:pt x="150019" y="476250"/>
                </a:lnTo>
                <a:lnTo>
                  <a:pt x="14287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1D4F00-AEFE-804C-8163-9694DD64681B}"/>
              </a:ext>
            </a:extLst>
          </p:cNvPr>
          <p:cNvSpPr/>
          <p:nvPr/>
        </p:nvSpPr>
        <p:spPr>
          <a:xfrm>
            <a:off x="5246688" y="4329113"/>
            <a:ext cx="1058862" cy="739775"/>
          </a:xfrm>
          <a:custGeom>
            <a:avLst/>
            <a:gdLst>
              <a:gd name="connsiteX0" fmla="*/ 416719 w 1059656"/>
              <a:gd name="connsiteY0" fmla="*/ 411956 h 740568"/>
              <a:gd name="connsiteX1" fmla="*/ 559594 w 1059656"/>
              <a:gd name="connsiteY1" fmla="*/ 309562 h 740568"/>
              <a:gd name="connsiteX2" fmla="*/ 659606 w 1059656"/>
              <a:gd name="connsiteY2" fmla="*/ 235743 h 740568"/>
              <a:gd name="connsiteX3" fmla="*/ 688181 w 1059656"/>
              <a:gd name="connsiteY3" fmla="*/ 211931 h 740568"/>
              <a:gd name="connsiteX4" fmla="*/ 695325 w 1059656"/>
              <a:gd name="connsiteY4" fmla="*/ 200025 h 740568"/>
              <a:gd name="connsiteX5" fmla="*/ 700087 w 1059656"/>
              <a:gd name="connsiteY5" fmla="*/ 178593 h 740568"/>
              <a:gd name="connsiteX6" fmla="*/ 700087 w 1059656"/>
              <a:gd name="connsiteY6" fmla="*/ 154781 h 740568"/>
              <a:gd name="connsiteX7" fmla="*/ 690562 w 1059656"/>
              <a:gd name="connsiteY7" fmla="*/ 126206 h 740568"/>
              <a:gd name="connsiteX8" fmla="*/ 671512 w 1059656"/>
              <a:gd name="connsiteY8" fmla="*/ 83343 h 740568"/>
              <a:gd name="connsiteX9" fmla="*/ 654844 w 1059656"/>
              <a:gd name="connsiteY9" fmla="*/ 45243 h 740568"/>
              <a:gd name="connsiteX10" fmla="*/ 647700 w 1059656"/>
              <a:gd name="connsiteY10" fmla="*/ 16668 h 740568"/>
              <a:gd name="connsiteX11" fmla="*/ 647700 w 1059656"/>
              <a:gd name="connsiteY11" fmla="*/ 9525 h 740568"/>
              <a:gd name="connsiteX12" fmla="*/ 654844 w 1059656"/>
              <a:gd name="connsiteY12" fmla="*/ 0 h 740568"/>
              <a:gd name="connsiteX13" fmla="*/ 681037 w 1059656"/>
              <a:gd name="connsiteY13" fmla="*/ 2381 h 740568"/>
              <a:gd name="connsiteX14" fmla="*/ 723900 w 1059656"/>
              <a:gd name="connsiteY14" fmla="*/ 23812 h 740568"/>
              <a:gd name="connsiteX15" fmla="*/ 812006 w 1059656"/>
              <a:gd name="connsiteY15" fmla="*/ 78581 h 740568"/>
              <a:gd name="connsiteX16" fmla="*/ 881062 w 1059656"/>
              <a:gd name="connsiteY16" fmla="*/ 128587 h 740568"/>
              <a:gd name="connsiteX17" fmla="*/ 938212 w 1059656"/>
              <a:gd name="connsiteY17" fmla="*/ 173831 h 740568"/>
              <a:gd name="connsiteX18" fmla="*/ 983456 w 1059656"/>
              <a:gd name="connsiteY18" fmla="*/ 214312 h 740568"/>
              <a:gd name="connsiteX19" fmla="*/ 1021556 w 1059656"/>
              <a:gd name="connsiteY19" fmla="*/ 257175 h 740568"/>
              <a:gd name="connsiteX20" fmla="*/ 1047750 w 1059656"/>
              <a:gd name="connsiteY20" fmla="*/ 292893 h 740568"/>
              <a:gd name="connsiteX21" fmla="*/ 1057275 w 1059656"/>
              <a:gd name="connsiteY21" fmla="*/ 316706 h 740568"/>
              <a:gd name="connsiteX22" fmla="*/ 1059656 w 1059656"/>
              <a:gd name="connsiteY22" fmla="*/ 335756 h 740568"/>
              <a:gd name="connsiteX23" fmla="*/ 1050131 w 1059656"/>
              <a:gd name="connsiteY23" fmla="*/ 354806 h 740568"/>
              <a:gd name="connsiteX24" fmla="*/ 1026319 w 1059656"/>
              <a:gd name="connsiteY24" fmla="*/ 364331 h 740568"/>
              <a:gd name="connsiteX25" fmla="*/ 983456 w 1059656"/>
              <a:gd name="connsiteY25" fmla="*/ 371475 h 740568"/>
              <a:gd name="connsiteX26" fmla="*/ 947737 w 1059656"/>
              <a:gd name="connsiteY26" fmla="*/ 373856 h 740568"/>
              <a:gd name="connsiteX27" fmla="*/ 754856 w 1059656"/>
              <a:gd name="connsiteY27" fmla="*/ 445293 h 740568"/>
              <a:gd name="connsiteX28" fmla="*/ 500062 w 1059656"/>
              <a:gd name="connsiteY28" fmla="*/ 545306 h 740568"/>
              <a:gd name="connsiteX29" fmla="*/ 230981 w 1059656"/>
              <a:gd name="connsiteY29" fmla="*/ 654843 h 740568"/>
              <a:gd name="connsiteX30" fmla="*/ 69056 w 1059656"/>
              <a:gd name="connsiteY30" fmla="*/ 721518 h 740568"/>
              <a:gd name="connsiteX31" fmla="*/ 0 w 1059656"/>
              <a:gd name="connsiteY31" fmla="*/ 740568 h 740568"/>
              <a:gd name="connsiteX32" fmla="*/ 35719 w 1059656"/>
              <a:gd name="connsiteY32" fmla="*/ 664368 h 740568"/>
              <a:gd name="connsiteX33" fmla="*/ 190500 w 1059656"/>
              <a:gd name="connsiteY33" fmla="*/ 566737 h 740568"/>
              <a:gd name="connsiteX34" fmla="*/ 376237 w 1059656"/>
              <a:gd name="connsiteY34" fmla="*/ 442912 h 740568"/>
              <a:gd name="connsiteX35" fmla="*/ 416719 w 1059656"/>
              <a:gd name="connsiteY35" fmla="*/ 411956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9656" h="740568">
                <a:moveTo>
                  <a:pt x="416719" y="411956"/>
                </a:moveTo>
                <a:lnTo>
                  <a:pt x="559594" y="309562"/>
                </a:lnTo>
                <a:lnTo>
                  <a:pt x="659606" y="235743"/>
                </a:lnTo>
                <a:lnTo>
                  <a:pt x="688181" y="211931"/>
                </a:lnTo>
                <a:lnTo>
                  <a:pt x="695325" y="200025"/>
                </a:lnTo>
                <a:lnTo>
                  <a:pt x="700087" y="178593"/>
                </a:lnTo>
                <a:lnTo>
                  <a:pt x="700087" y="154781"/>
                </a:lnTo>
                <a:lnTo>
                  <a:pt x="690562" y="126206"/>
                </a:lnTo>
                <a:lnTo>
                  <a:pt x="671512" y="83343"/>
                </a:lnTo>
                <a:lnTo>
                  <a:pt x="654844" y="45243"/>
                </a:lnTo>
                <a:lnTo>
                  <a:pt x="647700" y="16668"/>
                </a:lnTo>
                <a:lnTo>
                  <a:pt x="647700" y="9525"/>
                </a:lnTo>
                <a:lnTo>
                  <a:pt x="654844" y="0"/>
                </a:lnTo>
                <a:lnTo>
                  <a:pt x="681037" y="2381"/>
                </a:lnTo>
                <a:lnTo>
                  <a:pt x="723900" y="23812"/>
                </a:lnTo>
                <a:lnTo>
                  <a:pt x="812006" y="78581"/>
                </a:lnTo>
                <a:lnTo>
                  <a:pt x="881062" y="128587"/>
                </a:lnTo>
                <a:lnTo>
                  <a:pt x="938212" y="173831"/>
                </a:lnTo>
                <a:lnTo>
                  <a:pt x="983456" y="214312"/>
                </a:lnTo>
                <a:lnTo>
                  <a:pt x="1021556" y="257175"/>
                </a:lnTo>
                <a:lnTo>
                  <a:pt x="1047750" y="292893"/>
                </a:lnTo>
                <a:lnTo>
                  <a:pt x="1057275" y="316706"/>
                </a:lnTo>
                <a:lnTo>
                  <a:pt x="1059656" y="335756"/>
                </a:lnTo>
                <a:lnTo>
                  <a:pt x="1050131" y="354806"/>
                </a:lnTo>
                <a:lnTo>
                  <a:pt x="1026319" y="364331"/>
                </a:lnTo>
                <a:lnTo>
                  <a:pt x="983456" y="371475"/>
                </a:lnTo>
                <a:lnTo>
                  <a:pt x="947737" y="373856"/>
                </a:lnTo>
                <a:lnTo>
                  <a:pt x="754856" y="445293"/>
                </a:lnTo>
                <a:lnTo>
                  <a:pt x="500062" y="545306"/>
                </a:lnTo>
                <a:lnTo>
                  <a:pt x="230981" y="654843"/>
                </a:lnTo>
                <a:lnTo>
                  <a:pt x="69056" y="721518"/>
                </a:lnTo>
                <a:lnTo>
                  <a:pt x="0" y="740568"/>
                </a:lnTo>
                <a:lnTo>
                  <a:pt x="35719" y="664368"/>
                </a:lnTo>
                <a:lnTo>
                  <a:pt x="190500" y="566737"/>
                </a:lnTo>
                <a:lnTo>
                  <a:pt x="376237" y="442912"/>
                </a:lnTo>
                <a:lnTo>
                  <a:pt x="416719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5064F0-48DA-EA48-8CD3-AA9BC6F2E215}"/>
              </a:ext>
            </a:extLst>
          </p:cNvPr>
          <p:cNvSpPr/>
          <p:nvPr/>
        </p:nvSpPr>
        <p:spPr>
          <a:xfrm>
            <a:off x="3314700" y="1825625"/>
            <a:ext cx="3060700" cy="492125"/>
          </a:xfrm>
          <a:custGeom>
            <a:avLst/>
            <a:gdLst>
              <a:gd name="connsiteX0" fmla="*/ 1022124 w 3061361"/>
              <a:gd name="connsiteY0" fmla="*/ 230479 h 491020"/>
              <a:gd name="connsiteX1" fmla="*/ 1317738 w 3061361"/>
              <a:gd name="connsiteY1" fmla="*/ 190395 h 491020"/>
              <a:gd name="connsiteX2" fmla="*/ 1575774 w 3061361"/>
              <a:gd name="connsiteY2" fmla="*/ 155323 h 491020"/>
              <a:gd name="connsiteX3" fmla="*/ 1620868 w 3061361"/>
              <a:gd name="connsiteY3" fmla="*/ 147807 h 491020"/>
              <a:gd name="connsiteX4" fmla="*/ 1761159 w 3061361"/>
              <a:gd name="connsiteY4" fmla="*/ 152817 h 491020"/>
              <a:gd name="connsiteX5" fmla="*/ 2006669 w 3061361"/>
              <a:gd name="connsiteY5" fmla="*/ 127765 h 491020"/>
              <a:gd name="connsiteX6" fmla="*/ 2284747 w 3061361"/>
              <a:gd name="connsiteY6" fmla="*/ 100208 h 491020"/>
              <a:gd name="connsiteX7" fmla="*/ 2427544 w 3061361"/>
              <a:gd name="connsiteY7" fmla="*/ 85177 h 491020"/>
              <a:gd name="connsiteX8" fmla="*/ 2460112 w 3061361"/>
              <a:gd name="connsiteY8" fmla="*/ 72651 h 491020"/>
              <a:gd name="connsiteX9" fmla="*/ 2530257 w 3061361"/>
              <a:gd name="connsiteY9" fmla="*/ 35073 h 491020"/>
              <a:gd name="connsiteX10" fmla="*/ 2607919 w 3061361"/>
              <a:gd name="connsiteY10" fmla="*/ 0 h 491020"/>
              <a:gd name="connsiteX11" fmla="*/ 2632971 w 3061361"/>
              <a:gd name="connsiteY11" fmla="*/ 2505 h 491020"/>
              <a:gd name="connsiteX12" fmla="*/ 2788294 w 3061361"/>
              <a:gd name="connsiteY12" fmla="*/ 45093 h 491020"/>
              <a:gd name="connsiteX13" fmla="*/ 2931090 w 3061361"/>
              <a:gd name="connsiteY13" fmla="*/ 90187 h 491020"/>
              <a:gd name="connsiteX14" fmla="*/ 2953637 w 3061361"/>
              <a:gd name="connsiteY14" fmla="*/ 105218 h 491020"/>
              <a:gd name="connsiteX15" fmla="*/ 3026288 w 3061361"/>
              <a:gd name="connsiteY15" fmla="*/ 150312 h 491020"/>
              <a:gd name="connsiteX16" fmla="*/ 3058856 w 3061361"/>
              <a:gd name="connsiteY16" fmla="*/ 170354 h 491020"/>
              <a:gd name="connsiteX17" fmla="*/ 3061361 w 3061361"/>
              <a:gd name="connsiteY17" fmla="*/ 180375 h 491020"/>
              <a:gd name="connsiteX18" fmla="*/ 3056351 w 3061361"/>
              <a:gd name="connsiteY18" fmla="*/ 205427 h 491020"/>
              <a:gd name="connsiteX19" fmla="*/ 3046330 w 3061361"/>
              <a:gd name="connsiteY19" fmla="*/ 235489 h 491020"/>
              <a:gd name="connsiteX20" fmla="*/ 3031298 w 3061361"/>
              <a:gd name="connsiteY20" fmla="*/ 255531 h 491020"/>
              <a:gd name="connsiteX21" fmla="*/ 3006246 w 3061361"/>
              <a:gd name="connsiteY21" fmla="*/ 270562 h 491020"/>
              <a:gd name="connsiteX22" fmla="*/ 2973679 w 3061361"/>
              <a:gd name="connsiteY22" fmla="*/ 278078 h 491020"/>
              <a:gd name="connsiteX23" fmla="*/ 2833387 w 3061361"/>
              <a:gd name="connsiteY23" fmla="*/ 288098 h 491020"/>
              <a:gd name="connsiteX24" fmla="*/ 2690591 w 3061361"/>
              <a:gd name="connsiteY24" fmla="*/ 288098 h 491020"/>
              <a:gd name="connsiteX25" fmla="*/ 2522742 w 3061361"/>
              <a:gd name="connsiteY25" fmla="*/ 293109 h 491020"/>
              <a:gd name="connsiteX26" fmla="*/ 2244664 w 3061361"/>
              <a:gd name="connsiteY26" fmla="*/ 298119 h 491020"/>
              <a:gd name="connsiteX27" fmla="*/ 1999154 w 3061361"/>
              <a:gd name="connsiteY27" fmla="*/ 308140 h 491020"/>
              <a:gd name="connsiteX28" fmla="*/ 1756149 w 3061361"/>
              <a:gd name="connsiteY28" fmla="*/ 323171 h 491020"/>
              <a:gd name="connsiteX29" fmla="*/ 1593311 w 3061361"/>
              <a:gd name="connsiteY29" fmla="*/ 333192 h 491020"/>
              <a:gd name="connsiteX30" fmla="*/ 1317738 w 3061361"/>
              <a:gd name="connsiteY30" fmla="*/ 365760 h 491020"/>
              <a:gd name="connsiteX31" fmla="*/ 1087259 w 3061361"/>
              <a:gd name="connsiteY31" fmla="*/ 398327 h 491020"/>
              <a:gd name="connsiteX32" fmla="*/ 889348 w 3061361"/>
              <a:gd name="connsiteY32" fmla="*/ 428390 h 491020"/>
              <a:gd name="connsiteX33" fmla="*/ 731520 w 3061361"/>
              <a:gd name="connsiteY33" fmla="*/ 453442 h 491020"/>
              <a:gd name="connsiteX34" fmla="*/ 606260 w 3061361"/>
              <a:gd name="connsiteY34" fmla="*/ 475989 h 491020"/>
              <a:gd name="connsiteX35" fmla="*/ 516072 w 3061361"/>
              <a:gd name="connsiteY35" fmla="*/ 486010 h 491020"/>
              <a:gd name="connsiteX36" fmla="*/ 428390 w 3061361"/>
              <a:gd name="connsiteY36" fmla="*/ 491020 h 491020"/>
              <a:gd name="connsiteX37" fmla="*/ 363255 w 3061361"/>
              <a:gd name="connsiteY37" fmla="*/ 486010 h 491020"/>
              <a:gd name="connsiteX38" fmla="*/ 300625 w 3061361"/>
              <a:gd name="connsiteY38" fmla="*/ 468473 h 491020"/>
              <a:gd name="connsiteX39" fmla="*/ 245510 w 3061361"/>
              <a:gd name="connsiteY39" fmla="*/ 448432 h 491020"/>
              <a:gd name="connsiteX40" fmla="*/ 172859 w 3061361"/>
              <a:gd name="connsiteY40" fmla="*/ 418369 h 491020"/>
              <a:gd name="connsiteX41" fmla="*/ 127765 w 3061361"/>
              <a:gd name="connsiteY41" fmla="*/ 393317 h 491020"/>
              <a:gd name="connsiteX42" fmla="*/ 92692 w 3061361"/>
              <a:gd name="connsiteY42" fmla="*/ 368265 h 491020"/>
              <a:gd name="connsiteX43" fmla="*/ 60125 w 3061361"/>
              <a:gd name="connsiteY43" fmla="*/ 343213 h 491020"/>
              <a:gd name="connsiteX44" fmla="*/ 40083 w 3061361"/>
              <a:gd name="connsiteY44" fmla="*/ 320666 h 491020"/>
              <a:gd name="connsiteX45" fmla="*/ 17536 w 3061361"/>
              <a:gd name="connsiteY45" fmla="*/ 280583 h 491020"/>
              <a:gd name="connsiteX46" fmla="*/ 2505 w 3061361"/>
              <a:gd name="connsiteY46" fmla="*/ 237994 h 491020"/>
              <a:gd name="connsiteX47" fmla="*/ 0 w 3061361"/>
              <a:gd name="connsiteY47" fmla="*/ 212942 h 491020"/>
              <a:gd name="connsiteX48" fmla="*/ 7515 w 3061361"/>
              <a:gd name="connsiteY48" fmla="*/ 207932 h 491020"/>
              <a:gd name="connsiteX49" fmla="*/ 20041 w 3061361"/>
              <a:gd name="connsiteY49" fmla="*/ 212942 h 491020"/>
              <a:gd name="connsiteX50" fmla="*/ 57620 w 3061361"/>
              <a:gd name="connsiteY50" fmla="*/ 235489 h 491020"/>
              <a:gd name="connsiteX51" fmla="*/ 110229 w 3061361"/>
              <a:gd name="connsiteY51" fmla="*/ 263046 h 491020"/>
              <a:gd name="connsiteX52" fmla="*/ 162838 w 3061361"/>
              <a:gd name="connsiteY52" fmla="*/ 283088 h 491020"/>
              <a:gd name="connsiteX53" fmla="*/ 225468 w 3061361"/>
              <a:gd name="connsiteY53" fmla="*/ 300624 h 491020"/>
              <a:gd name="connsiteX54" fmla="*/ 298119 w 3061361"/>
              <a:gd name="connsiteY54" fmla="*/ 310645 h 491020"/>
              <a:gd name="connsiteX55" fmla="*/ 380791 w 3061361"/>
              <a:gd name="connsiteY55" fmla="*/ 315656 h 491020"/>
              <a:gd name="connsiteX56" fmla="*/ 541124 w 3061361"/>
              <a:gd name="connsiteY56" fmla="*/ 295614 h 491020"/>
              <a:gd name="connsiteX57" fmla="*/ 859285 w 3061361"/>
              <a:gd name="connsiteY57" fmla="*/ 253026 h 491020"/>
              <a:gd name="connsiteX58" fmla="*/ 1022124 w 3061361"/>
              <a:gd name="connsiteY58" fmla="*/ 230479 h 49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061361" h="491020">
                <a:moveTo>
                  <a:pt x="1022124" y="230479"/>
                </a:moveTo>
                <a:lnTo>
                  <a:pt x="1317738" y="190395"/>
                </a:lnTo>
                <a:lnTo>
                  <a:pt x="1575774" y="155323"/>
                </a:lnTo>
                <a:lnTo>
                  <a:pt x="1620868" y="147807"/>
                </a:lnTo>
                <a:lnTo>
                  <a:pt x="1761159" y="152817"/>
                </a:lnTo>
                <a:lnTo>
                  <a:pt x="2006669" y="127765"/>
                </a:lnTo>
                <a:lnTo>
                  <a:pt x="2284747" y="100208"/>
                </a:lnTo>
                <a:lnTo>
                  <a:pt x="2427544" y="85177"/>
                </a:lnTo>
                <a:lnTo>
                  <a:pt x="2460112" y="72651"/>
                </a:lnTo>
                <a:lnTo>
                  <a:pt x="2530257" y="35073"/>
                </a:lnTo>
                <a:lnTo>
                  <a:pt x="2607919" y="0"/>
                </a:lnTo>
                <a:lnTo>
                  <a:pt x="2632971" y="2505"/>
                </a:lnTo>
                <a:lnTo>
                  <a:pt x="2788294" y="45093"/>
                </a:lnTo>
                <a:lnTo>
                  <a:pt x="2931090" y="90187"/>
                </a:lnTo>
                <a:lnTo>
                  <a:pt x="2953637" y="105218"/>
                </a:lnTo>
                <a:lnTo>
                  <a:pt x="3026288" y="150312"/>
                </a:lnTo>
                <a:lnTo>
                  <a:pt x="3058856" y="170354"/>
                </a:lnTo>
                <a:lnTo>
                  <a:pt x="3061361" y="180375"/>
                </a:lnTo>
                <a:lnTo>
                  <a:pt x="3056351" y="205427"/>
                </a:lnTo>
                <a:lnTo>
                  <a:pt x="3046330" y="235489"/>
                </a:lnTo>
                <a:lnTo>
                  <a:pt x="3031298" y="255531"/>
                </a:lnTo>
                <a:lnTo>
                  <a:pt x="3006246" y="270562"/>
                </a:lnTo>
                <a:lnTo>
                  <a:pt x="2973679" y="278078"/>
                </a:lnTo>
                <a:lnTo>
                  <a:pt x="2833387" y="288098"/>
                </a:lnTo>
                <a:lnTo>
                  <a:pt x="2690591" y="288098"/>
                </a:lnTo>
                <a:lnTo>
                  <a:pt x="2522742" y="293109"/>
                </a:lnTo>
                <a:lnTo>
                  <a:pt x="2244664" y="298119"/>
                </a:lnTo>
                <a:lnTo>
                  <a:pt x="1999154" y="308140"/>
                </a:lnTo>
                <a:lnTo>
                  <a:pt x="1756149" y="323171"/>
                </a:lnTo>
                <a:lnTo>
                  <a:pt x="1593311" y="333192"/>
                </a:lnTo>
                <a:lnTo>
                  <a:pt x="1317738" y="365760"/>
                </a:lnTo>
                <a:lnTo>
                  <a:pt x="1087259" y="398327"/>
                </a:lnTo>
                <a:lnTo>
                  <a:pt x="889348" y="428390"/>
                </a:lnTo>
                <a:lnTo>
                  <a:pt x="731520" y="453442"/>
                </a:lnTo>
                <a:lnTo>
                  <a:pt x="606260" y="475989"/>
                </a:lnTo>
                <a:lnTo>
                  <a:pt x="516072" y="486010"/>
                </a:lnTo>
                <a:lnTo>
                  <a:pt x="428390" y="491020"/>
                </a:lnTo>
                <a:lnTo>
                  <a:pt x="363255" y="486010"/>
                </a:lnTo>
                <a:lnTo>
                  <a:pt x="300625" y="468473"/>
                </a:lnTo>
                <a:lnTo>
                  <a:pt x="245510" y="448432"/>
                </a:lnTo>
                <a:lnTo>
                  <a:pt x="172859" y="418369"/>
                </a:lnTo>
                <a:lnTo>
                  <a:pt x="127765" y="393317"/>
                </a:lnTo>
                <a:lnTo>
                  <a:pt x="92692" y="368265"/>
                </a:lnTo>
                <a:lnTo>
                  <a:pt x="60125" y="343213"/>
                </a:lnTo>
                <a:lnTo>
                  <a:pt x="40083" y="320666"/>
                </a:lnTo>
                <a:lnTo>
                  <a:pt x="17536" y="280583"/>
                </a:lnTo>
                <a:lnTo>
                  <a:pt x="2505" y="237994"/>
                </a:lnTo>
                <a:lnTo>
                  <a:pt x="0" y="212942"/>
                </a:lnTo>
                <a:lnTo>
                  <a:pt x="7515" y="207932"/>
                </a:lnTo>
                <a:lnTo>
                  <a:pt x="20041" y="212942"/>
                </a:lnTo>
                <a:lnTo>
                  <a:pt x="57620" y="235489"/>
                </a:lnTo>
                <a:lnTo>
                  <a:pt x="110229" y="263046"/>
                </a:lnTo>
                <a:lnTo>
                  <a:pt x="162838" y="283088"/>
                </a:lnTo>
                <a:lnTo>
                  <a:pt x="225468" y="300624"/>
                </a:lnTo>
                <a:lnTo>
                  <a:pt x="298119" y="310645"/>
                </a:lnTo>
                <a:lnTo>
                  <a:pt x="380791" y="315656"/>
                </a:lnTo>
                <a:lnTo>
                  <a:pt x="541124" y="295614"/>
                </a:lnTo>
                <a:lnTo>
                  <a:pt x="859285" y="253026"/>
                </a:lnTo>
                <a:lnTo>
                  <a:pt x="1022124" y="2304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89E8EA8-F93C-5E48-9632-E50810EEF910}"/>
              </a:ext>
            </a:extLst>
          </p:cNvPr>
          <p:cNvSpPr/>
          <p:nvPr/>
        </p:nvSpPr>
        <p:spPr>
          <a:xfrm>
            <a:off x="4743450" y="2122488"/>
            <a:ext cx="285750" cy="942975"/>
          </a:xfrm>
          <a:custGeom>
            <a:avLst/>
            <a:gdLst>
              <a:gd name="connsiteX0" fmla="*/ 2381 w 285750"/>
              <a:gd name="connsiteY0" fmla="*/ 300037 h 942975"/>
              <a:gd name="connsiteX1" fmla="*/ 0 w 285750"/>
              <a:gd name="connsiteY1" fmla="*/ 90487 h 942975"/>
              <a:gd name="connsiteX2" fmla="*/ 0 w 285750"/>
              <a:gd name="connsiteY2" fmla="*/ 11906 h 942975"/>
              <a:gd name="connsiteX3" fmla="*/ 180975 w 285750"/>
              <a:gd name="connsiteY3" fmla="*/ 0 h 942975"/>
              <a:gd name="connsiteX4" fmla="*/ 240506 w 285750"/>
              <a:gd name="connsiteY4" fmla="*/ 76200 h 942975"/>
              <a:gd name="connsiteX5" fmla="*/ 269081 w 285750"/>
              <a:gd name="connsiteY5" fmla="*/ 111919 h 942975"/>
              <a:gd name="connsiteX6" fmla="*/ 285750 w 285750"/>
              <a:gd name="connsiteY6" fmla="*/ 138112 h 942975"/>
              <a:gd name="connsiteX7" fmla="*/ 285750 w 285750"/>
              <a:gd name="connsiteY7" fmla="*/ 147637 h 942975"/>
              <a:gd name="connsiteX8" fmla="*/ 273844 w 285750"/>
              <a:gd name="connsiteY8" fmla="*/ 173831 h 942975"/>
              <a:gd name="connsiteX9" fmla="*/ 259556 w 285750"/>
              <a:gd name="connsiteY9" fmla="*/ 214312 h 942975"/>
              <a:gd name="connsiteX10" fmla="*/ 250031 w 285750"/>
              <a:gd name="connsiteY10" fmla="*/ 269081 h 942975"/>
              <a:gd name="connsiteX11" fmla="*/ 245269 w 285750"/>
              <a:gd name="connsiteY11" fmla="*/ 373856 h 942975"/>
              <a:gd name="connsiteX12" fmla="*/ 250031 w 285750"/>
              <a:gd name="connsiteY12" fmla="*/ 923925 h 942975"/>
              <a:gd name="connsiteX13" fmla="*/ 2381 w 285750"/>
              <a:gd name="connsiteY13" fmla="*/ 942975 h 942975"/>
              <a:gd name="connsiteX14" fmla="*/ 0 w 285750"/>
              <a:gd name="connsiteY14" fmla="*/ 516731 h 942975"/>
              <a:gd name="connsiteX15" fmla="*/ 2381 w 285750"/>
              <a:gd name="connsiteY15" fmla="*/ 30003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750" h="942975">
                <a:moveTo>
                  <a:pt x="2381" y="300037"/>
                </a:moveTo>
                <a:cubicBezTo>
                  <a:pt x="1587" y="230187"/>
                  <a:pt x="794" y="160337"/>
                  <a:pt x="0" y="90487"/>
                </a:cubicBezTo>
                <a:lnTo>
                  <a:pt x="0" y="11906"/>
                </a:lnTo>
                <a:lnTo>
                  <a:pt x="180975" y="0"/>
                </a:lnTo>
                <a:lnTo>
                  <a:pt x="240506" y="76200"/>
                </a:lnTo>
                <a:lnTo>
                  <a:pt x="269081" y="111919"/>
                </a:lnTo>
                <a:lnTo>
                  <a:pt x="285750" y="138112"/>
                </a:lnTo>
                <a:lnTo>
                  <a:pt x="285750" y="147637"/>
                </a:lnTo>
                <a:lnTo>
                  <a:pt x="273844" y="173831"/>
                </a:lnTo>
                <a:lnTo>
                  <a:pt x="259556" y="214312"/>
                </a:lnTo>
                <a:lnTo>
                  <a:pt x="250031" y="269081"/>
                </a:lnTo>
                <a:lnTo>
                  <a:pt x="245269" y="373856"/>
                </a:lnTo>
                <a:cubicBezTo>
                  <a:pt x="246856" y="557212"/>
                  <a:pt x="248444" y="740569"/>
                  <a:pt x="250031" y="923925"/>
                </a:cubicBezTo>
                <a:lnTo>
                  <a:pt x="2381" y="942975"/>
                </a:lnTo>
                <a:cubicBezTo>
                  <a:pt x="1587" y="800894"/>
                  <a:pt x="794" y="658812"/>
                  <a:pt x="0" y="516731"/>
                </a:cubicBezTo>
                <a:cubicBezTo>
                  <a:pt x="794" y="450056"/>
                  <a:pt x="1587" y="383381"/>
                  <a:pt x="2381" y="3000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C869BE0-49DA-B94B-AC7F-141098D14AFF}"/>
              </a:ext>
            </a:extLst>
          </p:cNvPr>
          <p:cNvSpPr/>
          <p:nvPr/>
        </p:nvSpPr>
        <p:spPr>
          <a:xfrm>
            <a:off x="3367088" y="2344738"/>
            <a:ext cx="2738437" cy="436562"/>
          </a:xfrm>
          <a:custGeom>
            <a:avLst/>
            <a:gdLst>
              <a:gd name="connsiteX0" fmla="*/ 947737 w 2738437"/>
              <a:gd name="connsiteY0" fmla="*/ 200025 h 435769"/>
              <a:gd name="connsiteX1" fmla="*/ 1245393 w 2738437"/>
              <a:gd name="connsiteY1" fmla="*/ 164307 h 435769"/>
              <a:gd name="connsiteX2" fmla="*/ 1414462 w 2738437"/>
              <a:gd name="connsiteY2" fmla="*/ 142875 h 435769"/>
              <a:gd name="connsiteX3" fmla="*/ 1638300 w 2738437"/>
              <a:gd name="connsiteY3" fmla="*/ 123825 h 435769"/>
              <a:gd name="connsiteX4" fmla="*/ 2019300 w 2738437"/>
              <a:gd name="connsiteY4" fmla="*/ 71438 h 435769"/>
              <a:gd name="connsiteX5" fmla="*/ 2119312 w 2738437"/>
              <a:gd name="connsiteY5" fmla="*/ 59532 h 435769"/>
              <a:gd name="connsiteX6" fmla="*/ 2159793 w 2738437"/>
              <a:gd name="connsiteY6" fmla="*/ 52388 h 435769"/>
              <a:gd name="connsiteX7" fmla="*/ 2205037 w 2738437"/>
              <a:gd name="connsiteY7" fmla="*/ 38100 h 435769"/>
              <a:gd name="connsiteX8" fmla="*/ 2235993 w 2738437"/>
              <a:gd name="connsiteY8" fmla="*/ 23813 h 435769"/>
              <a:gd name="connsiteX9" fmla="*/ 2259806 w 2738437"/>
              <a:gd name="connsiteY9" fmla="*/ 4763 h 435769"/>
              <a:gd name="connsiteX10" fmla="*/ 2274093 w 2738437"/>
              <a:gd name="connsiteY10" fmla="*/ 0 h 435769"/>
              <a:gd name="connsiteX11" fmla="*/ 2302668 w 2738437"/>
              <a:gd name="connsiteY11" fmla="*/ 0 h 435769"/>
              <a:gd name="connsiteX12" fmla="*/ 2376487 w 2738437"/>
              <a:gd name="connsiteY12" fmla="*/ 9525 h 435769"/>
              <a:gd name="connsiteX13" fmla="*/ 2488406 w 2738437"/>
              <a:gd name="connsiteY13" fmla="*/ 38100 h 435769"/>
              <a:gd name="connsiteX14" fmla="*/ 2571750 w 2738437"/>
              <a:gd name="connsiteY14" fmla="*/ 61913 h 435769"/>
              <a:gd name="connsiteX15" fmla="*/ 2631281 w 2738437"/>
              <a:gd name="connsiteY15" fmla="*/ 80963 h 435769"/>
              <a:gd name="connsiteX16" fmla="*/ 2669381 w 2738437"/>
              <a:gd name="connsiteY16" fmla="*/ 92869 h 435769"/>
              <a:gd name="connsiteX17" fmla="*/ 2700337 w 2738437"/>
              <a:gd name="connsiteY17" fmla="*/ 104775 h 435769"/>
              <a:gd name="connsiteX18" fmla="*/ 2712243 w 2738437"/>
              <a:gd name="connsiteY18" fmla="*/ 114300 h 435769"/>
              <a:gd name="connsiteX19" fmla="*/ 2726531 w 2738437"/>
              <a:gd name="connsiteY19" fmla="*/ 130969 h 435769"/>
              <a:gd name="connsiteX20" fmla="*/ 2738437 w 2738437"/>
              <a:gd name="connsiteY20" fmla="*/ 150019 h 435769"/>
              <a:gd name="connsiteX21" fmla="*/ 2738437 w 2738437"/>
              <a:gd name="connsiteY21" fmla="*/ 176213 h 435769"/>
              <a:gd name="connsiteX22" fmla="*/ 2728912 w 2738437"/>
              <a:gd name="connsiteY22" fmla="*/ 200025 h 435769"/>
              <a:gd name="connsiteX23" fmla="*/ 2705100 w 2738437"/>
              <a:gd name="connsiteY23" fmla="*/ 228600 h 435769"/>
              <a:gd name="connsiteX24" fmla="*/ 2681287 w 2738437"/>
              <a:gd name="connsiteY24" fmla="*/ 242888 h 435769"/>
              <a:gd name="connsiteX25" fmla="*/ 2652712 w 2738437"/>
              <a:gd name="connsiteY25" fmla="*/ 252413 h 435769"/>
              <a:gd name="connsiteX26" fmla="*/ 2586037 w 2738437"/>
              <a:gd name="connsiteY26" fmla="*/ 257175 h 435769"/>
              <a:gd name="connsiteX27" fmla="*/ 2381250 w 2738437"/>
              <a:gd name="connsiteY27" fmla="*/ 257175 h 435769"/>
              <a:gd name="connsiteX28" fmla="*/ 2152650 w 2738437"/>
              <a:gd name="connsiteY28" fmla="*/ 261938 h 435769"/>
              <a:gd name="connsiteX29" fmla="*/ 1924050 w 2738437"/>
              <a:gd name="connsiteY29" fmla="*/ 266700 h 435769"/>
              <a:gd name="connsiteX30" fmla="*/ 1602581 w 2738437"/>
              <a:gd name="connsiteY30" fmla="*/ 280988 h 435769"/>
              <a:gd name="connsiteX31" fmla="*/ 1276350 w 2738437"/>
              <a:gd name="connsiteY31" fmla="*/ 314325 h 435769"/>
              <a:gd name="connsiteX32" fmla="*/ 969168 w 2738437"/>
              <a:gd name="connsiteY32" fmla="*/ 357188 h 435769"/>
              <a:gd name="connsiteX33" fmla="*/ 659606 w 2738437"/>
              <a:gd name="connsiteY33" fmla="*/ 395288 h 435769"/>
              <a:gd name="connsiteX34" fmla="*/ 366712 w 2738437"/>
              <a:gd name="connsiteY34" fmla="*/ 435769 h 435769"/>
              <a:gd name="connsiteX35" fmla="*/ 350043 w 2738437"/>
              <a:gd name="connsiteY35" fmla="*/ 435769 h 435769"/>
              <a:gd name="connsiteX36" fmla="*/ 307181 w 2738437"/>
              <a:gd name="connsiteY36" fmla="*/ 421482 h 435769"/>
              <a:gd name="connsiteX37" fmla="*/ 202406 w 2738437"/>
              <a:gd name="connsiteY37" fmla="*/ 357188 h 435769"/>
              <a:gd name="connsiteX38" fmla="*/ 97631 w 2738437"/>
              <a:gd name="connsiteY38" fmla="*/ 290513 h 435769"/>
              <a:gd name="connsiteX39" fmla="*/ 23812 w 2738437"/>
              <a:gd name="connsiteY39" fmla="*/ 245269 h 435769"/>
              <a:gd name="connsiteX40" fmla="*/ 14287 w 2738437"/>
              <a:gd name="connsiteY40" fmla="*/ 235744 h 435769"/>
              <a:gd name="connsiteX41" fmla="*/ 2381 w 2738437"/>
              <a:gd name="connsiteY41" fmla="*/ 216694 h 435769"/>
              <a:gd name="connsiteX42" fmla="*/ 0 w 2738437"/>
              <a:gd name="connsiteY42" fmla="*/ 200025 h 435769"/>
              <a:gd name="connsiteX43" fmla="*/ 0 w 2738437"/>
              <a:gd name="connsiteY43" fmla="*/ 185738 h 435769"/>
              <a:gd name="connsiteX44" fmla="*/ 9525 w 2738437"/>
              <a:gd name="connsiteY44" fmla="*/ 180975 h 435769"/>
              <a:gd name="connsiteX45" fmla="*/ 21431 w 2738437"/>
              <a:gd name="connsiteY45" fmla="*/ 180975 h 435769"/>
              <a:gd name="connsiteX46" fmla="*/ 59531 w 2738437"/>
              <a:gd name="connsiteY46" fmla="*/ 190500 h 435769"/>
              <a:gd name="connsiteX47" fmla="*/ 130968 w 2738437"/>
              <a:gd name="connsiteY47" fmla="*/ 211932 h 435769"/>
              <a:gd name="connsiteX48" fmla="*/ 226218 w 2738437"/>
              <a:gd name="connsiteY48" fmla="*/ 235744 h 435769"/>
              <a:gd name="connsiteX49" fmla="*/ 338137 w 2738437"/>
              <a:gd name="connsiteY49" fmla="*/ 257175 h 435769"/>
              <a:gd name="connsiteX50" fmla="*/ 419100 w 2738437"/>
              <a:gd name="connsiteY50" fmla="*/ 259557 h 435769"/>
              <a:gd name="connsiteX51" fmla="*/ 759618 w 2738437"/>
              <a:gd name="connsiteY51" fmla="*/ 223838 h 435769"/>
              <a:gd name="connsiteX52" fmla="*/ 947737 w 2738437"/>
              <a:gd name="connsiteY52" fmla="*/ 2000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38437" h="435769">
                <a:moveTo>
                  <a:pt x="947737" y="200025"/>
                </a:moveTo>
                <a:lnTo>
                  <a:pt x="1245393" y="164307"/>
                </a:lnTo>
                <a:lnTo>
                  <a:pt x="1414462" y="142875"/>
                </a:lnTo>
                <a:lnTo>
                  <a:pt x="1638300" y="123825"/>
                </a:lnTo>
                <a:lnTo>
                  <a:pt x="2019300" y="71438"/>
                </a:lnTo>
                <a:lnTo>
                  <a:pt x="2119312" y="59532"/>
                </a:lnTo>
                <a:lnTo>
                  <a:pt x="2159793" y="52388"/>
                </a:lnTo>
                <a:lnTo>
                  <a:pt x="2205037" y="38100"/>
                </a:lnTo>
                <a:lnTo>
                  <a:pt x="2235993" y="23813"/>
                </a:lnTo>
                <a:lnTo>
                  <a:pt x="2259806" y="4763"/>
                </a:lnTo>
                <a:lnTo>
                  <a:pt x="2274093" y="0"/>
                </a:lnTo>
                <a:lnTo>
                  <a:pt x="2302668" y="0"/>
                </a:lnTo>
                <a:lnTo>
                  <a:pt x="2376487" y="9525"/>
                </a:lnTo>
                <a:lnTo>
                  <a:pt x="2488406" y="38100"/>
                </a:lnTo>
                <a:lnTo>
                  <a:pt x="2571750" y="61913"/>
                </a:lnTo>
                <a:lnTo>
                  <a:pt x="2631281" y="80963"/>
                </a:lnTo>
                <a:lnTo>
                  <a:pt x="2669381" y="92869"/>
                </a:lnTo>
                <a:lnTo>
                  <a:pt x="2700337" y="104775"/>
                </a:lnTo>
                <a:lnTo>
                  <a:pt x="2712243" y="114300"/>
                </a:lnTo>
                <a:lnTo>
                  <a:pt x="2726531" y="130969"/>
                </a:lnTo>
                <a:lnTo>
                  <a:pt x="2738437" y="150019"/>
                </a:lnTo>
                <a:lnTo>
                  <a:pt x="2738437" y="176213"/>
                </a:lnTo>
                <a:lnTo>
                  <a:pt x="2728912" y="200025"/>
                </a:lnTo>
                <a:lnTo>
                  <a:pt x="2705100" y="228600"/>
                </a:lnTo>
                <a:lnTo>
                  <a:pt x="2681287" y="242888"/>
                </a:lnTo>
                <a:lnTo>
                  <a:pt x="2652712" y="252413"/>
                </a:lnTo>
                <a:lnTo>
                  <a:pt x="2586037" y="257175"/>
                </a:lnTo>
                <a:lnTo>
                  <a:pt x="2381250" y="257175"/>
                </a:lnTo>
                <a:lnTo>
                  <a:pt x="2152650" y="261938"/>
                </a:lnTo>
                <a:lnTo>
                  <a:pt x="1924050" y="266700"/>
                </a:lnTo>
                <a:lnTo>
                  <a:pt x="1602581" y="280988"/>
                </a:lnTo>
                <a:lnTo>
                  <a:pt x="1276350" y="314325"/>
                </a:lnTo>
                <a:lnTo>
                  <a:pt x="969168" y="357188"/>
                </a:lnTo>
                <a:lnTo>
                  <a:pt x="659606" y="395288"/>
                </a:lnTo>
                <a:lnTo>
                  <a:pt x="366712" y="435769"/>
                </a:lnTo>
                <a:lnTo>
                  <a:pt x="350043" y="435769"/>
                </a:lnTo>
                <a:lnTo>
                  <a:pt x="307181" y="421482"/>
                </a:lnTo>
                <a:lnTo>
                  <a:pt x="202406" y="357188"/>
                </a:lnTo>
                <a:lnTo>
                  <a:pt x="97631" y="290513"/>
                </a:lnTo>
                <a:lnTo>
                  <a:pt x="23812" y="245269"/>
                </a:lnTo>
                <a:lnTo>
                  <a:pt x="14287" y="235744"/>
                </a:lnTo>
                <a:lnTo>
                  <a:pt x="2381" y="216694"/>
                </a:lnTo>
                <a:lnTo>
                  <a:pt x="0" y="200025"/>
                </a:lnTo>
                <a:lnTo>
                  <a:pt x="0" y="185738"/>
                </a:lnTo>
                <a:lnTo>
                  <a:pt x="9525" y="180975"/>
                </a:lnTo>
                <a:lnTo>
                  <a:pt x="21431" y="180975"/>
                </a:lnTo>
                <a:lnTo>
                  <a:pt x="59531" y="190500"/>
                </a:lnTo>
                <a:lnTo>
                  <a:pt x="130968" y="211932"/>
                </a:lnTo>
                <a:lnTo>
                  <a:pt x="226218" y="235744"/>
                </a:lnTo>
                <a:lnTo>
                  <a:pt x="338137" y="257175"/>
                </a:lnTo>
                <a:lnTo>
                  <a:pt x="419100" y="259557"/>
                </a:lnTo>
                <a:lnTo>
                  <a:pt x="759618" y="223838"/>
                </a:lnTo>
                <a:lnTo>
                  <a:pt x="94773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894153F-E4AA-E543-96DA-876AA9B4234D}"/>
              </a:ext>
            </a:extLst>
          </p:cNvPr>
          <p:cNvSpPr/>
          <p:nvPr/>
        </p:nvSpPr>
        <p:spPr>
          <a:xfrm>
            <a:off x="2698750" y="2808288"/>
            <a:ext cx="4235450" cy="622300"/>
          </a:xfrm>
          <a:custGeom>
            <a:avLst/>
            <a:gdLst>
              <a:gd name="connsiteX0" fmla="*/ 1295116 w 4235473"/>
              <a:gd name="connsiteY0" fmla="*/ 295735 h 622064"/>
              <a:gd name="connsiteX1" fmla="*/ 2063348 w 4235473"/>
              <a:gd name="connsiteY1" fmla="*/ 197157 h 622064"/>
              <a:gd name="connsiteX2" fmla="*/ 2328490 w 4235473"/>
              <a:gd name="connsiteY2" fmla="*/ 169963 h 622064"/>
              <a:gd name="connsiteX3" fmla="*/ 2654819 w 4235473"/>
              <a:gd name="connsiteY3" fmla="*/ 132571 h 622064"/>
              <a:gd name="connsiteX4" fmla="*/ 2947155 w 4235473"/>
              <a:gd name="connsiteY4" fmla="*/ 98578 h 622064"/>
              <a:gd name="connsiteX5" fmla="*/ 3222495 w 4235473"/>
              <a:gd name="connsiteY5" fmla="*/ 71384 h 622064"/>
              <a:gd name="connsiteX6" fmla="*/ 3508032 w 4235473"/>
              <a:gd name="connsiteY6" fmla="*/ 47589 h 622064"/>
              <a:gd name="connsiteX7" fmla="*/ 3613409 w 4235473"/>
              <a:gd name="connsiteY7" fmla="*/ 44190 h 622064"/>
              <a:gd name="connsiteX8" fmla="*/ 3657600 w 4235473"/>
              <a:gd name="connsiteY8" fmla="*/ 16996 h 622064"/>
              <a:gd name="connsiteX9" fmla="*/ 3688193 w 4235473"/>
              <a:gd name="connsiteY9" fmla="*/ 0 h 622064"/>
              <a:gd name="connsiteX10" fmla="*/ 3701790 w 4235473"/>
              <a:gd name="connsiteY10" fmla="*/ 0 h 622064"/>
              <a:gd name="connsiteX11" fmla="*/ 3769775 w 4235473"/>
              <a:gd name="connsiteY11" fmla="*/ 6798 h 622064"/>
              <a:gd name="connsiteX12" fmla="*/ 3878551 w 4235473"/>
              <a:gd name="connsiteY12" fmla="*/ 23795 h 622064"/>
              <a:gd name="connsiteX13" fmla="*/ 3943137 w 4235473"/>
              <a:gd name="connsiteY13" fmla="*/ 37392 h 622064"/>
              <a:gd name="connsiteX14" fmla="*/ 3994126 w 4235473"/>
              <a:gd name="connsiteY14" fmla="*/ 50989 h 622064"/>
              <a:gd name="connsiteX15" fmla="*/ 4079107 w 4235473"/>
              <a:gd name="connsiteY15" fmla="*/ 84981 h 622064"/>
              <a:gd name="connsiteX16" fmla="*/ 4133496 w 4235473"/>
              <a:gd name="connsiteY16" fmla="*/ 112175 h 622064"/>
              <a:gd name="connsiteX17" fmla="*/ 4184484 w 4235473"/>
              <a:gd name="connsiteY17" fmla="*/ 146168 h 622064"/>
              <a:gd name="connsiteX18" fmla="*/ 4208279 w 4235473"/>
              <a:gd name="connsiteY18" fmla="*/ 169963 h 622064"/>
              <a:gd name="connsiteX19" fmla="*/ 4221876 w 4235473"/>
              <a:gd name="connsiteY19" fmla="*/ 186959 h 622064"/>
              <a:gd name="connsiteX20" fmla="*/ 4235473 w 4235473"/>
              <a:gd name="connsiteY20" fmla="*/ 214153 h 622064"/>
              <a:gd name="connsiteX21" fmla="*/ 4235473 w 4235473"/>
              <a:gd name="connsiteY21" fmla="*/ 224351 h 622064"/>
              <a:gd name="connsiteX22" fmla="*/ 4221876 w 4235473"/>
              <a:gd name="connsiteY22" fmla="*/ 248146 h 622064"/>
              <a:gd name="connsiteX23" fmla="*/ 4191283 w 4235473"/>
              <a:gd name="connsiteY23" fmla="*/ 265142 h 622064"/>
              <a:gd name="connsiteX24" fmla="*/ 4123298 w 4235473"/>
              <a:gd name="connsiteY24" fmla="*/ 268541 h 622064"/>
              <a:gd name="connsiteX25" fmla="*/ 4007723 w 4235473"/>
              <a:gd name="connsiteY25" fmla="*/ 265142 h 622064"/>
              <a:gd name="connsiteX26" fmla="*/ 3824163 w 4235473"/>
              <a:gd name="connsiteY26" fmla="*/ 254944 h 622064"/>
              <a:gd name="connsiteX27" fmla="*/ 3542025 w 4235473"/>
              <a:gd name="connsiteY27" fmla="*/ 241347 h 622064"/>
              <a:gd name="connsiteX28" fmla="*/ 3168107 w 4235473"/>
              <a:gd name="connsiteY28" fmla="*/ 251545 h 622064"/>
              <a:gd name="connsiteX29" fmla="*/ 2743200 w 4235473"/>
              <a:gd name="connsiteY29" fmla="*/ 265142 h 622064"/>
              <a:gd name="connsiteX30" fmla="*/ 2600431 w 4235473"/>
              <a:gd name="connsiteY30" fmla="*/ 288937 h 622064"/>
              <a:gd name="connsiteX31" fmla="*/ 2389677 w 4235473"/>
              <a:gd name="connsiteY31" fmla="*/ 309332 h 622064"/>
              <a:gd name="connsiteX32" fmla="*/ 1968169 w 4235473"/>
              <a:gd name="connsiteY32" fmla="*/ 360321 h 622064"/>
              <a:gd name="connsiteX33" fmla="*/ 1529665 w 4235473"/>
              <a:gd name="connsiteY33" fmla="*/ 424907 h 622064"/>
              <a:gd name="connsiteX34" fmla="*/ 1339307 w 4235473"/>
              <a:gd name="connsiteY34" fmla="*/ 448702 h 622064"/>
              <a:gd name="connsiteX35" fmla="*/ 1142150 w 4235473"/>
              <a:gd name="connsiteY35" fmla="*/ 486094 h 622064"/>
              <a:gd name="connsiteX36" fmla="*/ 764832 w 4235473"/>
              <a:gd name="connsiteY36" fmla="*/ 564276 h 622064"/>
              <a:gd name="connsiteX37" fmla="*/ 469097 w 4235473"/>
              <a:gd name="connsiteY37" fmla="*/ 618665 h 622064"/>
              <a:gd name="connsiteX38" fmla="*/ 441903 w 4235473"/>
              <a:gd name="connsiteY38" fmla="*/ 622064 h 622064"/>
              <a:gd name="connsiteX39" fmla="*/ 397713 w 4235473"/>
              <a:gd name="connsiteY39" fmla="*/ 608467 h 622064"/>
              <a:gd name="connsiteX40" fmla="*/ 353522 w 4235473"/>
              <a:gd name="connsiteY40" fmla="*/ 591471 h 622064"/>
              <a:gd name="connsiteX41" fmla="*/ 322929 w 4235473"/>
              <a:gd name="connsiteY41" fmla="*/ 577873 h 622064"/>
              <a:gd name="connsiteX42" fmla="*/ 254944 w 4235473"/>
              <a:gd name="connsiteY42" fmla="*/ 513288 h 622064"/>
              <a:gd name="connsiteX43" fmla="*/ 163164 w 4235473"/>
              <a:gd name="connsiteY43" fmla="*/ 438504 h 622064"/>
              <a:gd name="connsiteX44" fmla="*/ 95179 w 4235473"/>
              <a:gd name="connsiteY44" fmla="*/ 380717 h 622064"/>
              <a:gd name="connsiteX45" fmla="*/ 37391 w 4235473"/>
              <a:gd name="connsiteY45" fmla="*/ 329728 h 622064"/>
              <a:gd name="connsiteX46" fmla="*/ 20395 w 4235473"/>
              <a:gd name="connsiteY46" fmla="*/ 316131 h 622064"/>
              <a:gd name="connsiteX47" fmla="*/ 6798 w 4235473"/>
              <a:gd name="connsiteY47" fmla="*/ 295735 h 622064"/>
              <a:gd name="connsiteX48" fmla="*/ 0 w 4235473"/>
              <a:gd name="connsiteY48" fmla="*/ 275340 h 622064"/>
              <a:gd name="connsiteX49" fmla="*/ 0 w 4235473"/>
              <a:gd name="connsiteY49" fmla="*/ 265142 h 622064"/>
              <a:gd name="connsiteX50" fmla="*/ 6798 w 4235473"/>
              <a:gd name="connsiteY50" fmla="*/ 254944 h 622064"/>
              <a:gd name="connsiteX51" fmla="*/ 20395 w 4235473"/>
              <a:gd name="connsiteY51" fmla="*/ 254944 h 622064"/>
              <a:gd name="connsiteX52" fmla="*/ 33992 w 4235473"/>
              <a:gd name="connsiteY52" fmla="*/ 258343 h 622064"/>
              <a:gd name="connsiteX53" fmla="*/ 91780 w 4235473"/>
              <a:gd name="connsiteY53" fmla="*/ 282138 h 622064"/>
              <a:gd name="connsiteX54" fmla="*/ 203955 w 4235473"/>
              <a:gd name="connsiteY54" fmla="*/ 329728 h 622064"/>
              <a:gd name="connsiteX55" fmla="*/ 302533 w 4235473"/>
              <a:gd name="connsiteY55" fmla="*/ 370519 h 622064"/>
              <a:gd name="connsiteX56" fmla="*/ 363720 w 4235473"/>
              <a:gd name="connsiteY56" fmla="*/ 387515 h 622064"/>
              <a:gd name="connsiteX57" fmla="*/ 441903 w 4235473"/>
              <a:gd name="connsiteY57" fmla="*/ 401112 h 622064"/>
              <a:gd name="connsiteX58" fmla="*/ 649258 w 4235473"/>
              <a:gd name="connsiteY58" fmla="*/ 377317 h 622064"/>
              <a:gd name="connsiteX59" fmla="*/ 948392 w 4235473"/>
              <a:gd name="connsiteY59" fmla="*/ 343325 h 622064"/>
              <a:gd name="connsiteX60" fmla="*/ 1295116 w 4235473"/>
              <a:gd name="connsiteY60" fmla="*/ 295735 h 62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35473" h="622064">
                <a:moveTo>
                  <a:pt x="1295116" y="295735"/>
                </a:moveTo>
                <a:lnTo>
                  <a:pt x="2063348" y="197157"/>
                </a:lnTo>
                <a:lnTo>
                  <a:pt x="2328490" y="169963"/>
                </a:lnTo>
                <a:lnTo>
                  <a:pt x="2654819" y="132571"/>
                </a:lnTo>
                <a:lnTo>
                  <a:pt x="2947155" y="98578"/>
                </a:lnTo>
                <a:lnTo>
                  <a:pt x="3222495" y="71384"/>
                </a:lnTo>
                <a:lnTo>
                  <a:pt x="3508032" y="47589"/>
                </a:lnTo>
                <a:lnTo>
                  <a:pt x="3613409" y="44190"/>
                </a:lnTo>
                <a:lnTo>
                  <a:pt x="3657600" y="16996"/>
                </a:lnTo>
                <a:lnTo>
                  <a:pt x="3688193" y="0"/>
                </a:lnTo>
                <a:lnTo>
                  <a:pt x="3701790" y="0"/>
                </a:lnTo>
                <a:lnTo>
                  <a:pt x="3769775" y="6798"/>
                </a:lnTo>
                <a:lnTo>
                  <a:pt x="3878551" y="23795"/>
                </a:lnTo>
                <a:lnTo>
                  <a:pt x="3943137" y="37392"/>
                </a:lnTo>
                <a:lnTo>
                  <a:pt x="3994126" y="50989"/>
                </a:lnTo>
                <a:lnTo>
                  <a:pt x="4079107" y="84981"/>
                </a:lnTo>
                <a:lnTo>
                  <a:pt x="4133496" y="112175"/>
                </a:lnTo>
                <a:lnTo>
                  <a:pt x="4184484" y="146168"/>
                </a:lnTo>
                <a:lnTo>
                  <a:pt x="4208279" y="169963"/>
                </a:lnTo>
                <a:lnTo>
                  <a:pt x="4221876" y="186959"/>
                </a:lnTo>
                <a:lnTo>
                  <a:pt x="4235473" y="214153"/>
                </a:lnTo>
                <a:lnTo>
                  <a:pt x="4235473" y="224351"/>
                </a:lnTo>
                <a:lnTo>
                  <a:pt x="4221876" y="248146"/>
                </a:lnTo>
                <a:lnTo>
                  <a:pt x="4191283" y="265142"/>
                </a:lnTo>
                <a:lnTo>
                  <a:pt x="4123298" y="268541"/>
                </a:lnTo>
                <a:lnTo>
                  <a:pt x="4007723" y="265142"/>
                </a:lnTo>
                <a:lnTo>
                  <a:pt x="3824163" y="254944"/>
                </a:lnTo>
                <a:lnTo>
                  <a:pt x="3542025" y="241347"/>
                </a:lnTo>
                <a:lnTo>
                  <a:pt x="3168107" y="251545"/>
                </a:lnTo>
                <a:lnTo>
                  <a:pt x="2743200" y="265142"/>
                </a:lnTo>
                <a:lnTo>
                  <a:pt x="2600431" y="288937"/>
                </a:lnTo>
                <a:lnTo>
                  <a:pt x="2389677" y="309332"/>
                </a:lnTo>
                <a:lnTo>
                  <a:pt x="1968169" y="360321"/>
                </a:lnTo>
                <a:lnTo>
                  <a:pt x="1529665" y="424907"/>
                </a:lnTo>
                <a:lnTo>
                  <a:pt x="1339307" y="448702"/>
                </a:lnTo>
                <a:lnTo>
                  <a:pt x="1142150" y="486094"/>
                </a:lnTo>
                <a:lnTo>
                  <a:pt x="764832" y="564276"/>
                </a:lnTo>
                <a:lnTo>
                  <a:pt x="469097" y="618665"/>
                </a:lnTo>
                <a:lnTo>
                  <a:pt x="441903" y="622064"/>
                </a:lnTo>
                <a:lnTo>
                  <a:pt x="397713" y="608467"/>
                </a:lnTo>
                <a:lnTo>
                  <a:pt x="353522" y="591471"/>
                </a:lnTo>
                <a:lnTo>
                  <a:pt x="322929" y="577873"/>
                </a:lnTo>
                <a:lnTo>
                  <a:pt x="254944" y="513288"/>
                </a:lnTo>
                <a:lnTo>
                  <a:pt x="163164" y="438504"/>
                </a:lnTo>
                <a:lnTo>
                  <a:pt x="95179" y="380717"/>
                </a:lnTo>
                <a:lnTo>
                  <a:pt x="37391" y="329728"/>
                </a:lnTo>
                <a:lnTo>
                  <a:pt x="20395" y="316131"/>
                </a:lnTo>
                <a:lnTo>
                  <a:pt x="6798" y="295735"/>
                </a:lnTo>
                <a:lnTo>
                  <a:pt x="0" y="275340"/>
                </a:lnTo>
                <a:lnTo>
                  <a:pt x="0" y="265142"/>
                </a:lnTo>
                <a:lnTo>
                  <a:pt x="6798" y="254944"/>
                </a:lnTo>
                <a:lnTo>
                  <a:pt x="20395" y="254944"/>
                </a:lnTo>
                <a:lnTo>
                  <a:pt x="33992" y="258343"/>
                </a:lnTo>
                <a:lnTo>
                  <a:pt x="91780" y="282138"/>
                </a:lnTo>
                <a:lnTo>
                  <a:pt x="203955" y="329728"/>
                </a:lnTo>
                <a:lnTo>
                  <a:pt x="302533" y="370519"/>
                </a:lnTo>
                <a:lnTo>
                  <a:pt x="363720" y="387515"/>
                </a:lnTo>
                <a:lnTo>
                  <a:pt x="441903" y="401112"/>
                </a:lnTo>
                <a:lnTo>
                  <a:pt x="649258" y="377317"/>
                </a:lnTo>
                <a:lnTo>
                  <a:pt x="948392" y="343325"/>
                </a:lnTo>
                <a:lnTo>
                  <a:pt x="1295116" y="29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B26F62-E26D-AF4A-9EFF-F4E33F915AF9}"/>
              </a:ext>
            </a:extLst>
          </p:cNvPr>
          <p:cNvSpPr/>
          <p:nvPr/>
        </p:nvSpPr>
        <p:spPr>
          <a:xfrm>
            <a:off x="2743200" y="3200400"/>
            <a:ext cx="1666875" cy="1562100"/>
          </a:xfrm>
          <a:custGeom>
            <a:avLst/>
            <a:gdLst>
              <a:gd name="connsiteX0" fmla="*/ 954881 w 1666875"/>
              <a:gd name="connsiteY0" fmla="*/ 642938 h 1562100"/>
              <a:gd name="connsiteX1" fmla="*/ 1052513 w 1666875"/>
              <a:gd name="connsiteY1" fmla="*/ 528638 h 1562100"/>
              <a:gd name="connsiteX2" fmla="*/ 1121569 w 1666875"/>
              <a:gd name="connsiteY2" fmla="*/ 442913 h 1562100"/>
              <a:gd name="connsiteX3" fmla="*/ 1190625 w 1666875"/>
              <a:gd name="connsiteY3" fmla="*/ 357188 h 1562100"/>
              <a:gd name="connsiteX4" fmla="*/ 1278731 w 1666875"/>
              <a:gd name="connsiteY4" fmla="*/ 228600 h 1562100"/>
              <a:gd name="connsiteX5" fmla="*/ 1316831 w 1666875"/>
              <a:gd name="connsiteY5" fmla="*/ 173831 h 1562100"/>
              <a:gd name="connsiteX6" fmla="*/ 1326356 w 1666875"/>
              <a:gd name="connsiteY6" fmla="*/ 154781 h 1562100"/>
              <a:gd name="connsiteX7" fmla="*/ 1331119 w 1666875"/>
              <a:gd name="connsiteY7" fmla="*/ 123825 h 1562100"/>
              <a:gd name="connsiteX8" fmla="*/ 1328738 w 1666875"/>
              <a:gd name="connsiteY8" fmla="*/ 92869 h 1562100"/>
              <a:gd name="connsiteX9" fmla="*/ 1319213 w 1666875"/>
              <a:gd name="connsiteY9" fmla="*/ 66675 h 1562100"/>
              <a:gd name="connsiteX10" fmla="*/ 1295400 w 1666875"/>
              <a:gd name="connsiteY10" fmla="*/ 19050 h 1562100"/>
              <a:gd name="connsiteX11" fmla="*/ 1471613 w 1666875"/>
              <a:gd name="connsiteY11" fmla="*/ 0 h 1562100"/>
              <a:gd name="connsiteX12" fmla="*/ 1564481 w 1666875"/>
              <a:gd name="connsiteY12" fmla="*/ 57150 h 1562100"/>
              <a:gd name="connsiteX13" fmla="*/ 1597819 w 1666875"/>
              <a:gd name="connsiteY13" fmla="*/ 83344 h 1562100"/>
              <a:gd name="connsiteX14" fmla="*/ 1631156 w 1666875"/>
              <a:gd name="connsiteY14" fmla="*/ 109538 h 1562100"/>
              <a:gd name="connsiteX15" fmla="*/ 1659731 w 1666875"/>
              <a:gd name="connsiteY15" fmla="*/ 142875 h 1562100"/>
              <a:gd name="connsiteX16" fmla="*/ 1664494 w 1666875"/>
              <a:gd name="connsiteY16" fmla="*/ 152400 h 1562100"/>
              <a:gd name="connsiteX17" fmla="*/ 1666875 w 1666875"/>
              <a:gd name="connsiteY17" fmla="*/ 176213 h 1562100"/>
              <a:gd name="connsiteX18" fmla="*/ 1659731 w 1666875"/>
              <a:gd name="connsiteY18" fmla="*/ 204788 h 1562100"/>
              <a:gd name="connsiteX19" fmla="*/ 1631156 w 1666875"/>
              <a:gd name="connsiteY19" fmla="*/ 242888 h 1562100"/>
              <a:gd name="connsiteX20" fmla="*/ 1581150 w 1666875"/>
              <a:gd name="connsiteY20" fmla="*/ 278606 h 1562100"/>
              <a:gd name="connsiteX21" fmla="*/ 1545431 w 1666875"/>
              <a:gd name="connsiteY21" fmla="*/ 307181 h 1562100"/>
              <a:gd name="connsiteX22" fmla="*/ 1473994 w 1666875"/>
              <a:gd name="connsiteY22" fmla="*/ 397669 h 1562100"/>
              <a:gd name="connsiteX23" fmla="*/ 1376363 w 1666875"/>
              <a:gd name="connsiteY23" fmla="*/ 502444 h 1562100"/>
              <a:gd name="connsiteX24" fmla="*/ 1290638 w 1666875"/>
              <a:gd name="connsiteY24" fmla="*/ 609600 h 1562100"/>
              <a:gd name="connsiteX25" fmla="*/ 1140619 w 1666875"/>
              <a:gd name="connsiteY25" fmla="*/ 750094 h 1562100"/>
              <a:gd name="connsiteX26" fmla="*/ 1007269 w 1666875"/>
              <a:gd name="connsiteY26" fmla="*/ 873919 h 1562100"/>
              <a:gd name="connsiteX27" fmla="*/ 845344 w 1666875"/>
              <a:gd name="connsiteY27" fmla="*/ 1009650 h 1562100"/>
              <a:gd name="connsiteX28" fmla="*/ 688181 w 1666875"/>
              <a:gd name="connsiteY28" fmla="*/ 1133475 h 1562100"/>
              <a:gd name="connsiteX29" fmla="*/ 521494 w 1666875"/>
              <a:gd name="connsiteY29" fmla="*/ 1247775 h 1562100"/>
              <a:gd name="connsiteX30" fmla="*/ 311944 w 1666875"/>
              <a:gd name="connsiteY30" fmla="*/ 1385888 h 1562100"/>
              <a:gd name="connsiteX31" fmla="*/ 147638 w 1666875"/>
              <a:gd name="connsiteY31" fmla="*/ 1493044 h 1562100"/>
              <a:gd name="connsiteX32" fmla="*/ 42863 w 1666875"/>
              <a:gd name="connsiteY32" fmla="*/ 1554956 h 1562100"/>
              <a:gd name="connsiteX33" fmla="*/ 23813 w 1666875"/>
              <a:gd name="connsiteY33" fmla="*/ 1562100 h 1562100"/>
              <a:gd name="connsiteX34" fmla="*/ 4763 w 1666875"/>
              <a:gd name="connsiteY34" fmla="*/ 1559719 h 1562100"/>
              <a:gd name="connsiteX35" fmla="*/ 0 w 1666875"/>
              <a:gd name="connsiteY35" fmla="*/ 1550194 h 1562100"/>
              <a:gd name="connsiteX36" fmla="*/ 2381 w 1666875"/>
              <a:gd name="connsiteY36" fmla="*/ 1528763 h 1562100"/>
              <a:gd name="connsiteX37" fmla="*/ 11906 w 1666875"/>
              <a:gd name="connsiteY37" fmla="*/ 1504950 h 1562100"/>
              <a:gd name="connsiteX38" fmla="*/ 71438 w 1666875"/>
              <a:gd name="connsiteY38" fmla="*/ 1454944 h 1562100"/>
              <a:gd name="connsiteX39" fmla="*/ 226219 w 1666875"/>
              <a:gd name="connsiteY39" fmla="*/ 1333500 h 1562100"/>
              <a:gd name="connsiteX40" fmla="*/ 414338 w 1666875"/>
              <a:gd name="connsiteY40" fmla="*/ 1178719 h 1562100"/>
              <a:gd name="connsiteX41" fmla="*/ 595313 w 1666875"/>
              <a:gd name="connsiteY41" fmla="*/ 1014413 h 1562100"/>
              <a:gd name="connsiteX42" fmla="*/ 869156 w 1666875"/>
              <a:gd name="connsiteY42" fmla="*/ 740569 h 1562100"/>
              <a:gd name="connsiteX43" fmla="*/ 954881 w 1666875"/>
              <a:gd name="connsiteY43" fmla="*/ 6429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66875" h="1562100">
                <a:moveTo>
                  <a:pt x="954881" y="642938"/>
                </a:moveTo>
                <a:lnTo>
                  <a:pt x="1052513" y="528638"/>
                </a:lnTo>
                <a:lnTo>
                  <a:pt x="1121569" y="442913"/>
                </a:lnTo>
                <a:lnTo>
                  <a:pt x="1190625" y="357188"/>
                </a:lnTo>
                <a:lnTo>
                  <a:pt x="1278731" y="228600"/>
                </a:lnTo>
                <a:lnTo>
                  <a:pt x="1316831" y="173831"/>
                </a:lnTo>
                <a:lnTo>
                  <a:pt x="1326356" y="154781"/>
                </a:lnTo>
                <a:lnTo>
                  <a:pt x="1331119" y="123825"/>
                </a:lnTo>
                <a:lnTo>
                  <a:pt x="1328738" y="92869"/>
                </a:lnTo>
                <a:lnTo>
                  <a:pt x="1319213" y="66675"/>
                </a:lnTo>
                <a:lnTo>
                  <a:pt x="1295400" y="19050"/>
                </a:lnTo>
                <a:lnTo>
                  <a:pt x="1471613" y="0"/>
                </a:lnTo>
                <a:lnTo>
                  <a:pt x="1564481" y="57150"/>
                </a:lnTo>
                <a:lnTo>
                  <a:pt x="1597819" y="83344"/>
                </a:lnTo>
                <a:lnTo>
                  <a:pt x="1631156" y="109538"/>
                </a:lnTo>
                <a:lnTo>
                  <a:pt x="1659731" y="142875"/>
                </a:lnTo>
                <a:lnTo>
                  <a:pt x="1664494" y="152400"/>
                </a:lnTo>
                <a:lnTo>
                  <a:pt x="1666875" y="176213"/>
                </a:lnTo>
                <a:lnTo>
                  <a:pt x="1659731" y="204788"/>
                </a:lnTo>
                <a:lnTo>
                  <a:pt x="1631156" y="242888"/>
                </a:lnTo>
                <a:lnTo>
                  <a:pt x="1581150" y="278606"/>
                </a:lnTo>
                <a:lnTo>
                  <a:pt x="1545431" y="307181"/>
                </a:lnTo>
                <a:lnTo>
                  <a:pt x="1473994" y="397669"/>
                </a:lnTo>
                <a:lnTo>
                  <a:pt x="1376363" y="502444"/>
                </a:lnTo>
                <a:lnTo>
                  <a:pt x="1290638" y="609600"/>
                </a:lnTo>
                <a:lnTo>
                  <a:pt x="1140619" y="750094"/>
                </a:lnTo>
                <a:lnTo>
                  <a:pt x="1007269" y="873919"/>
                </a:lnTo>
                <a:lnTo>
                  <a:pt x="845344" y="1009650"/>
                </a:lnTo>
                <a:lnTo>
                  <a:pt x="688181" y="1133475"/>
                </a:lnTo>
                <a:lnTo>
                  <a:pt x="521494" y="1247775"/>
                </a:lnTo>
                <a:lnTo>
                  <a:pt x="311944" y="1385888"/>
                </a:lnTo>
                <a:lnTo>
                  <a:pt x="147638" y="1493044"/>
                </a:lnTo>
                <a:lnTo>
                  <a:pt x="42863" y="1554956"/>
                </a:lnTo>
                <a:lnTo>
                  <a:pt x="23813" y="1562100"/>
                </a:lnTo>
                <a:lnTo>
                  <a:pt x="4763" y="1559719"/>
                </a:lnTo>
                <a:lnTo>
                  <a:pt x="0" y="1550194"/>
                </a:lnTo>
                <a:lnTo>
                  <a:pt x="2381" y="1528763"/>
                </a:lnTo>
                <a:lnTo>
                  <a:pt x="11906" y="1504950"/>
                </a:lnTo>
                <a:lnTo>
                  <a:pt x="71438" y="1454944"/>
                </a:lnTo>
                <a:lnTo>
                  <a:pt x="226219" y="1333500"/>
                </a:lnTo>
                <a:lnTo>
                  <a:pt x="414338" y="1178719"/>
                </a:lnTo>
                <a:lnTo>
                  <a:pt x="595313" y="1014413"/>
                </a:lnTo>
                <a:lnTo>
                  <a:pt x="869156" y="740569"/>
                </a:lnTo>
                <a:lnTo>
                  <a:pt x="954881" y="642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E3723D2-CBDD-BF4F-9FD7-29E0EA034308}"/>
              </a:ext>
            </a:extLst>
          </p:cNvPr>
          <p:cNvSpPr/>
          <p:nvPr/>
        </p:nvSpPr>
        <p:spPr>
          <a:xfrm>
            <a:off x="5275263" y="3043238"/>
            <a:ext cx="2098675" cy="1304925"/>
          </a:xfrm>
          <a:custGeom>
            <a:avLst/>
            <a:gdLst>
              <a:gd name="connsiteX0" fmla="*/ 623887 w 2100262"/>
              <a:gd name="connsiteY0" fmla="*/ 383381 h 1304925"/>
              <a:gd name="connsiteX1" fmla="*/ 483394 w 2100262"/>
              <a:gd name="connsiteY1" fmla="*/ 269081 h 1304925"/>
              <a:gd name="connsiteX2" fmla="*/ 359569 w 2100262"/>
              <a:gd name="connsiteY2" fmla="*/ 169068 h 1304925"/>
              <a:gd name="connsiteX3" fmla="*/ 223837 w 2100262"/>
              <a:gd name="connsiteY3" fmla="*/ 61912 h 1304925"/>
              <a:gd name="connsiteX4" fmla="*/ 142875 w 2100262"/>
              <a:gd name="connsiteY4" fmla="*/ 0 h 1304925"/>
              <a:gd name="connsiteX5" fmla="*/ 0 w 2100262"/>
              <a:gd name="connsiteY5" fmla="*/ 23812 h 1304925"/>
              <a:gd name="connsiteX6" fmla="*/ 102394 w 2100262"/>
              <a:gd name="connsiteY6" fmla="*/ 121443 h 1304925"/>
              <a:gd name="connsiteX7" fmla="*/ 207169 w 2100262"/>
              <a:gd name="connsiteY7" fmla="*/ 226218 h 1304925"/>
              <a:gd name="connsiteX8" fmla="*/ 335756 w 2100262"/>
              <a:gd name="connsiteY8" fmla="*/ 350043 h 1304925"/>
              <a:gd name="connsiteX9" fmla="*/ 476250 w 2100262"/>
              <a:gd name="connsiteY9" fmla="*/ 497681 h 1304925"/>
              <a:gd name="connsiteX10" fmla="*/ 609600 w 2100262"/>
              <a:gd name="connsiteY10" fmla="*/ 638175 h 1304925"/>
              <a:gd name="connsiteX11" fmla="*/ 707231 w 2100262"/>
              <a:gd name="connsiteY11" fmla="*/ 740568 h 1304925"/>
              <a:gd name="connsiteX12" fmla="*/ 812006 w 2100262"/>
              <a:gd name="connsiteY12" fmla="*/ 854868 h 1304925"/>
              <a:gd name="connsiteX13" fmla="*/ 909637 w 2100262"/>
              <a:gd name="connsiteY13" fmla="*/ 954881 h 1304925"/>
              <a:gd name="connsiteX14" fmla="*/ 1009650 w 2100262"/>
              <a:gd name="connsiteY14" fmla="*/ 1054893 h 1304925"/>
              <a:gd name="connsiteX15" fmla="*/ 1102519 w 2100262"/>
              <a:gd name="connsiteY15" fmla="*/ 1147762 h 1304925"/>
              <a:gd name="connsiteX16" fmla="*/ 1154906 w 2100262"/>
              <a:gd name="connsiteY16" fmla="*/ 1202531 h 1304925"/>
              <a:gd name="connsiteX17" fmla="*/ 1195387 w 2100262"/>
              <a:gd name="connsiteY17" fmla="*/ 1240631 h 1304925"/>
              <a:gd name="connsiteX18" fmla="*/ 1243012 w 2100262"/>
              <a:gd name="connsiteY18" fmla="*/ 1278731 h 1304925"/>
              <a:gd name="connsiteX19" fmla="*/ 1271587 w 2100262"/>
              <a:gd name="connsiteY19" fmla="*/ 1290637 h 1304925"/>
              <a:gd name="connsiteX20" fmla="*/ 1309687 w 2100262"/>
              <a:gd name="connsiteY20" fmla="*/ 1300162 h 1304925"/>
              <a:gd name="connsiteX21" fmla="*/ 1371600 w 2100262"/>
              <a:gd name="connsiteY21" fmla="*/ 1304925 h 1304925"/>
              <a:gd name="connsiteX22" fmla="*/ 1543050 w 2100262"/>
              <a:gd name="connsiteY22" fmla="*/ 1290637 h 1304925"/>
              <a:gd name="connsiteX23" fmla="*/ 1769269 w 2100262"/>
              <a:gd name="connsiteY23" fmla="*/ 1276350 h 1304925"/>
              <a:gd name="connsiteX24" fmla="*/ 2033587 w 2100262"/>
              <a:gd name="connsiteY24" fmla="*/ 1257300 h 1304925"/>
              <a:gd name="connsiteX25" fmla="*/ 2064544 w 2100262"/>
              <a:gd name="connsiteY25" fmla="*/ 1250156 h 1304925"/>
              <a:gd name="connsiteX26" fmla="*/ 2083594 w 2100262"/>
              <a:gd name="connsiteY26" fmla="*/ 1240631 h 1304925"/>
              <a:gd name="connsiteX27" fmla="*/ 2093119 w 2100262"/>
              <a:gd name="connsiteY27" fmla="*/ 1231106 h 1304925"/>
              <a:gd name="connsiteX28" fmla="*/ 2100262 w 2100262"/>
              <a:gd name="connsiteY28" fmla="*/ 1221581 h 1304925"/>
              <a:gd name="connsiteX29" fmla="*/ 2100262 w 2100262"/>
              <a:gd name="connsiteY29" fmla="*/ 1214437 h 1304925"/>
              <a:gd name="connsiteX30" fmla="*/ 2097881 w 2100262"/>
              <a:gd name="connsiteY30" fmla="*/ 1207293 h 1304925"/>
              <a:gd name="connsiteX31" fmla="*/ 2083594 w 2100262"/>
              <a:gd name="connsiteY31" fmla="*/ 1190625 h 1304925"/>
              <a:gd name="connsiteX32" fmla="*/ 2055019 w 2100262"/>
              <a:gd name="connsiteY32" fmla="*/ 1173956 h 1304925"/>
              <a:gd name="connsiteX33" fmla="*/ 1988344 w 2100262"/>
              <a:gd name="connsiteY33" fmla="*/ 1152525 h 1304925"/>
              <a:gd name="connsiteX34" fmla="*/ 1909762 w 2100262"/>
              <a:gd name="connsiteY34" fmla="*/ 1128712 h 1304925"/>
              <a:gd name="connsiteX35" fmla="*/ 1785937 w 2100262"/>
              <a:gd name="connsiteY35" fmla="*/ 1088231 h 1304925"/>
              <a:gd name="connsiteX36" fmla="*/ 1664494 w 2100262"/>
              <a:gd name="connsiteY36" fmla="*/ 1045368 h 1304925"/>
              <a:gd name="connsiteX37" fmla="*/ 1493044 w 2100262"/>
              <a:gd name="connsiteY37" fmla="*/ 981075 h 1304925"/>
              <a:gd name="connsiteX38" fmla="*/ 1364456 w 2100262"/>
              <a:gd name="connsiteY38" fmla="*/ 919162 h 1304925"/>
              <a:gd name="connsiteX39" fmla="*/ 1207294 w 2100262"/>
              <a:gd name="connsiteY39" fmla="*/ 823912 h 1304925"/>
              <a:gd name="connsiteX40" fmla="*/ 1045369 w 2100262"/>
              <a:gd name="connsiteY40" fmla="*/ 711993 h 1304925"/>
              <a:gd name="connsiteX41" fmla="*/ 921544 w 2100262"/>
              <a:gd name="connsiteY41" fmla="*/ 616743 h 1304925"/>
              <a:gd name="connsiteX42" fmla="*/ 776287 w 2100262"/>
              <a:gd name="connsiteY42" fmla="*/ 502443 h 1304925"/>
              <a:gd name="connsiteX43" fmla="*/ 623887 w 2100262"/>
              <a:gd name="connsiteY43" fmla="*/ 383381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00262" h="1304925">
                <a:moveTo>
                  <a:pt x="623887" y="383381"/>
                </a:moveTo>
                <a:lnTo>
                  <a:pt x="483394" y="269081"/>
                </a:lnTo>
                <a:lnTo>
                  <a:pt x="359569" y="169068"/>
                </a:lnTo>
                <a:lnTo>
                  <a:pt x="223837" y="61912"/>
                </a:lnTo>
                <a:lnTo>
                  <a:pt x="142875" y="0"/>
                </a:lnTo>
                <a:lnTo>
                  <a:pt x="0" y="23812"/>
                </a:lnTo>
                <a:lnTo>
                  <a:pt x="102394" y="121443"/>
                </a:lnTo>
                <a:lnTo>
                  <a:pt x="207169" y="226218"/>
                </a:lnTo>
                <a:lnTo>
                  <a:pt x="335756" y="350043"/>
                </a:lnTo>
                <a:lnTo>
                  <a:pt x="476250" y="497681"/>
                </a:lnTo>
                <a:lnTo>
                  <a:pt x="609600" y="638175"/>
                </a:lnTo>
                <a:lnTo>
                  <a:pt x="707231" y="740568"/>
                </a:lnTo>
                <a:lnTo>
                  <a:pt x="812006" y="854868"/>
                </a:lnTo>
                <a:lnTo>
                  <a:pt x="909637" y="954881"/>
                </a:lnTo>
                <a:lnTo>
                  <a:pt x="1009650" y="1054893"/>
                </a:lnTo>
                <a:lnTo>
                  <a:pt x="1102519" y="1147762"/>
                </a:lnTo>
                <a:lnTo>
                  <a:pt x="1154906" y="1202531"/>
                </a:lnTo>
                <a:lnTo>
                  <a:pt x="1195387" y="1240631"/>
                </a:lnTo>
                <a:lnTo>
                  <a:pt x="1243012" y="1278731"/>
                </a:lnTo>
                <a:lnTo>
                  <a:pt x="1271587" y="1290637"/>
                </a:lnTo>
                <a:lnTo>
                  <a:pt x="1309687" y="1300162"/>
                </a:lnTo>
                <a:lnTo>
                  <a:pt x="1371600" y="1304925"/>
                </a:lnTo>
                <a:lnTo>
                  <a:pt x="1543050" y="1290637"/>
                </a:lnTo>
                <a:lnTo>
                  <a:pt x="1769269" y="1276350"/>
                </a:lnTo>
                <a:lnTo>
                  <a:pt x="2033587" y="1257300"/>
                </a:lnTo>
                <a:lnTo>
                  <a:pt x="2064544" y="1250156"/>
                </a:lnTo>
                <a:lnTo>
                  <a:pt x="2083594" y="1240631"/>
                </a:lnTo>
                <a:lnTo>
                  <a:pt x="2093119" y="1231106"/>
                </a:lnTo>
                <a:lnTo>
                  <a:pt x="2100262" y="1221581"/>
                </a:lnTo>
                <a:lnTo>
                  <a:pt x="2100262" y="1214437"/>
                </a:lnTo>
                <a:lnTo>
                  <a:pt x="2097881" y="1207293"/>
                </a:lnTo>
                <a:lnTo>
                  <a:pt x="2083594" y="1190625"/>
                </a:lnTo>
                <a:lnTo>
                  <a:pt x="2055019" y="1173956"/>
                </a:lnTo>
                <a:lnTo>
                  <a:pt x="1988344" y="1152525"/>
                </a:lnTo>
                <a:lnTo>
                  <a:pt x="1909762" y="1128712"/>
                </a:lnTo>
                <a:lnTo>
                  <a:pt x="1785937" y="1088231"/>
                </a:lnTo>
                <a:lnTo>
                  <a:pt x="1664494" y="1045368"/>
                </a:lnTo>
                <a:lnTo>
                  <a:pt x="1493044" y="981075"/>
                </a:lnTo>
                <a:lnTo>
                  <a:pt x="1364456" y="919162"/>
                </a:lnTo>
                <a:lnTo>
                  <a:pt x="1207294" y="823912"/>
                </a:lnTo>
                <a:lnTo>
                  <a:pt x="1045369" y="711993"/>
                </a:lnTo>
                <a:lnTo>
                  <a:pt x="921544" y="616743"/>
                </a:lnTo>
                <a:lnTo>
                  <a:pt x="776287" y="502443"/>
                </a:lnTo>
                <a:lnTo>
                  <a:pt x="623887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21D6716-A1CD-4C4B-B16D-DB82B64B2EDC}"/>
              </a:ext>
            </a:extLst>
          </p:cNvPr>
          <p:cNvSpPr/>
          <p:nvPr/>
        </p:nvSpPr>
        <p:spPr>
          <a:xfrm>
            <a:off x="4238625" y="3543300"/>
            <a:ext cx="1562100" cy="1119188"/>
          </a:xfrm>
          <a:custGeom>
            <a:avLst/>
            <a:gdLst>
              <a:gd name="connsiteX0" fmla="*/ 447675 w 1562100"/>
              <a:gd name="connsiteY0" fmla="*/ 176213 h 1119188"/>
              <a:gd name="connsiteX1" fmla="*/ 166688 w 1562100"/>
              <a:gd name="connsiteY1" fmla="*/ 226219 h 1119188"/>
              <a:gd name="connsiteX2" fmla="*/ 59531 w 1562100"/>
              <a:gd name="connsiteY2" fmla="*/ 245269 h 1119188"/>
              <a:gd name="connsiteX3" fmla="*/ 0 w 1562100"/>
              <a:gd name="connsiteY3" fmla="*/ 238125 h 1119188"/>
              <a:gd name="connsiteX4" fmla="*/ 57150 w 1562100"/>
              <a:gd name="connsiteY4" fmla="*/ 392906 h 1119188"/>
              <a:gd name="connsiteX5" fmla="*/ 447675 w 1562100"/>
              <a:gd name="connsiteY5" fmla="*/ 323850 h 1119188"/>
              <a:gd name="connsiteX6" fmla="*/ 842963 w 1562100"/>
              <a:gd name="connsiteY6" fmla="*/ 252413 h 1119188"/>
              <a:gd name="connsiteX7" fmla="*/ 1042988 w 1562100"/>
              <a:gd name="connsiteY7" fmla="*/ 214313 h 1119188"/>
              <a:gd name="connsiteX8" fmla="*/ 1135856 w 1562100"/>
              <a:gd name="connsiteY8" fmla="*/ 200025 h 1119188"/>
              <a:gd name="connsiteX9" fmla="*/ 1147763 w 1562100"/>
              <a:gd name="connsiteY9" fmla="*/ 200025 h 1119188"/>
              <a:gd name="connsiteX10" fmla="*/ 1166813 w 1562100"/>
              <a:gd name="connsiteY10" fmla="*/ 202406 h 1119188"/>
              <a:gd name="connsiteX11" fmla="*/ 1183481 w 1562100"/>
              <a:gd name="connsiteY11" fmla="*/ 209550 h 1119188"/>
              <a:gd name="connsiteX12" fmla="*/ 1202531 w 1562100"/>
              <a:gd name="connsiteY12" fmla="*/ 226219 h 1119188"/>
              <a:gd name="connsiteX13" fmla="*/ 1214438 w 1562100"/>
              <a:gd name="connsiteY13" fmla="*/ 247650 h 1119188"/>
              <a:gd name="connsiteX14" fmla="*/ 1216819 w 1562100"/>
              <a:gd name="connsiteY14" fmla="*/ 261938 h 1119188"/>
              <a:gd name="connsiteX15" fmla="*/ 1216819 w 1562100"/>
              <a:gd name="connsiteY15" fmla="*/ 288131 h 1119188"/>
              <a:gd name="connsiteX16" fmla="*/ 1185863 w 1562100"/>
              <a:gd name="connsiteY16" fmla="*/ 519113 h 1119188"/>
              <a:gd name="connsiteX17" fmla="*/ 1131094 w 1562100"/>
              <a:gd name="connsiteY17" fmla="*/ 916781 h 1119188"/>
              <a:gd name="connsiteX18" fmla="*/ 1154906 w 1562100"/>
              <a:gd name="connsiteY18" fmla="*/ 1100138 h 1119188"/>
              <a:gd name="connsiteX19" fmla="*/ 1166813 w 1562100"/>
              <a:gd name="connsiteY19" fmla="*/ 1109663 h 1119188"/>
              <a:gd name="connsiteX20" fmla="*/ 1195388 w 1562100"/>
              <a:gd name="connsiteY20" fmla="*/ 1119188 h 1119188"/>
              <a:gd name="connsiteX21" fmla="*/ 1219200 w 1562100"/>
              <a:gd name="connsiteY21" fmla="*/ 1116806 h 1119188"/>
              <a:gd name="connsiteX22" fmla="*/ 1250156 w 1562100"/>
              <a:gd name="connsiteY22" fmla="*/ 1107281 h 1119188"/>
              <a:gd name="connsiteX23" fmla="*/ 1273969 w 1562100"/>
              <a:gd name="connsiteY23" fmla="*/ 1088231 h 1119188"/>
              <a:gd name="connsiteX24" fmla="*/ 1309688 w 1562100"/>
              <a:gd name="connsiteY24" fmla="*/ 1050131 h 1119188"/>
              <a:gd name="connsiteX25" fmla="*/ 1366838 w 1562100"/>
              <a:gd name="connsiteY25" fmla="*/ 978694 h 1119188"/>
              <a:gd name="connsiteX26" fmla="*/ 1378744 w 1562100"/>
              <a:gd name="connsiteY26" fmla="*/ 957263 h 1119188"/>
              <a:gd name="connsiteX27" fmla="*/ 1402556 w 1562100"/>
              <a:gd name="connsiteY27" fmla="*/ 828675 h 1119188"/>
              <a:gd name="connsiteX28" fmla="*/ 1450181 w 1562100"/>
              <a:gd name="connsiteY28" fmla="*/ 550069 h 1119188"/>
              <a:gd name="connsiteX29" fmla="*/ 1485900 w 1562100"/>
              <a:gd name="connsiteY29" fmla="*/ 342900 h 1119188"/>
              <a:gd name="connsiteX30" fmla="*/ 1495425 w 1562100"/>
              <a:gd name="connsiteY30" fmla="*/ 326231 h 1119188"/>
              <a:gd name="connsiteX31" fmla="*/ 1519238 w 1562100"/>
              <a:gd name="connsiteY31" fmla="*/ 300038 h 1119188"/>
              <a:gd name="connsiteX32" fmla="*/ 1547813 w 1562100"/>
              <a:gd name="connsiteY32" fmla="*/ 264319 h 1119188"/>
              <a:gd name="connsiteX33" fmla="*/ 1562100 w 1562100"/>
              <a:gd name="connsiteY33" fmla="*/ 228600 h 1119188"/>
              <a:gd name="connsiteX34" fmla="*/ 1562100 w 1562100"/>
              <a:gd name="connsiteY34" fmla="*/ 204788 h 1119188"/>
              <a:gd name="connsiteX35" fmla="*/ 1554956 w 1562100"/>
              <a:gd name="connsiteY35" fmla="*/ 190500 h 1119188"/>
              <a:gd name="connsiteX36" fmla="*/ 1466850 w 1562100"/>
              <a:gd name="connsiteY36" fmla="*/ 138113 h 1119188"/>
              <a:gd name="connsiteX37" fmla="*/ 1314450 w 1562100"/>
              <a:gd name="connsiteY37" fmla="*/ 50006 h 1119188"/>
              <a:gd name="connsiteX38" fmla="*/ 1228725 w 1562100"/>
              <a:gd name="connsiteY38" fmla="*/ 0 h 1119188"/>
              <a:gd name="connsiteX39" fmla="*/ 1216819 w 1562100"/>
              <a:gd name="connsiteY39" fmla="*/ 0 h 1119188"/>
              <a:gd name="connsiteX40" fmla="*/ 1159669 w 1562100"/>
              <a:gd name="connsiteY40" fmla="*/ 30956 h 1119188"/>
              <a:gd name="connsiteX41" fmla="*/ 1121569 w 1562100"/>
              <a:gd name="connsiteY41" fmla="*/ 45244 h 1119188"/>
              <a:gd name="connsiteX42" fmla="*/ 950119 w 1562100"/>
              <a:gd name="connsiteY42" fmla="*/ 80963 h 1119188"/>
              <a:gd name="connsiteX43" fmla="*/ 778669 w 1562100"/>
              <a:gd name="connsiteY43" fmla="*/ 111919 h 1119188"/>
              <a:gd name="connsiteX44" fmla="*/ 578644 w 1562100"/>
              <a:gd name="connsiteY44" fmla="*/ 154781 h 1119188"/>
              <a:gd name="connsiteX45" fmla="*/ 447675 w 1562100"/>
              <a:gd name="connsiteY45" fmla="*/ 1762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62100" h="1119188">
                <a:moveTo>
                  <a:pt x="447675" y="176213"/>
                </a:moveTo>
                <a:lnTo>
                  <a:pt x="166688" y="226219"/>
                </a:lnTo>
                <a:lnTo>
                  <a:pt x="59531" y="245269"/>
                </a:lnTo>
                <a:lnTo>
                  <a:pt x="0" y="238125"/>
                </a:lnTo>
                <a:lnTo>
                  <a:pt x="57150" y="392906"/>
                </a:lnTo>
                <a:lnTo>
                  <a:pt x="447675" y="323850"/>
                </a:lnTo>
                <a:lnTo>
                  <a:pt x="842963" y="252413"/>
                </a:lnTo>
                <a:lnTo>
                  <a:pt x="1042988" y="214313"/>
                </a:lnTo>
                <a:lnTo>
                  <a:pt x="1135856" y="200025"/>
                </a:lnTo>
                <a:lnTo>
                  <a:pt x="1147763" y="200025"/>
                </a:lnTo>
                <a:lnTo>
                  <a:pt x="1166813" y="202406"/>
                </a:lnTo>
                <a:lnTo>
                  <a:pt x="1183481" y="209550"/>
                </a:lnTo>
                <a:lnTo>
                  <a:pt x="1202531" y="226219"/>
                </a:lnTo>
                <a:lnTo>
                  <a:pt x="1214438" y="247650"/>
                </a:lnTo>
                <a:lnTo>
                  <a:pt x="1216819" y="261938"/>
                </a:lnTo>
                <a:lnTo>
                  <a:pt x="1216819" y="288131"/>
                </a:lnTo>
                <a:lnTo>
                  <a:pt x="1185863" y="519113"/>
                </a:lnTo>
                <a:lnTo>
                  <a:pt x="1131094" y="916781"/>
                </a:lnTo>
                <a:lnTo>
                  <a:pt x="1154906" y="1100138"/>
                </a:lnTo>
                <a:lnTo>
                  <a:pt x="1166813" y="1109663"/>
                </a:lnTo>
                <a:lnTo>
                  <a:pt x="1195388" y="1119188"/>
                </a:lnTo>
                <a:lnTo>
                  <a:pt x="1219200" y="1116806"/>
                </a:lnTo>
                <a:lnTo>
                  <a:pt x="1250156" y="1107281"/>
                </a:lnTo>
                <a:lnTo>
                  <a:pt x="1273969" y="1088231"/>
                </a:lnTo>
                <a:lnTo>
                  <a:pt x="1309688" y="1050131"/>
                </a:lnTo>
                <a:lnTo>
                  <a:pt x="1366838" y="978694"/>
                </a:lnTo>
                <a:lnTo>
                  <a:pt x="1378744" y="957263"/>
                </a:lnTo>
                <a:lnTo>
                  <a:pt x="1402556" y="828675"/>
                </a:lnTo>
                <a:lnTo>
                  <a:pt x="1450181" y="550069"/>
                </a:lnTo>
                <a:lnTo>
                  <a:pt x="1485900" y="342900"/>
                </a:lnTo>
                <a:lnTo>
                  <a:pt x="1495425" y="326231"/>
                </a:lnTo>
                <a:lnTo>
                  <a:pt x="1519238" y="300038"/>
                </a:lnTo>
                <a:lnTo>
                  <a:pt x="1547813" y="264319"/>
                </a:lnTo>
                <a:lnTo>
                  <a:pt x="1562100" y="228600"/>
                </a:lnTo>
                <a:lnTo>
                  <a:pt x="1562100" y="204788"/>
                </a:lnTo>
                <a:lnTo>
                  <a:pt x="1554956" y="190500"/>
                </a:lnTo>
                <a:lnTo>
                  <a:pt x="1466850" y="138113"/>
                </a:lnTo>
                <a:lnTo>
                  <a:pt x="1314450" y="50006"/>
                </a:lnTo>
                <a:lnTo>
                  <a:pt x="1228725" y="0"/>
                </a:lnTo>
                <a:lnTo>
                  <a:pt x="1216819" y="0"/>
                </a:lnTo>
                <a:lnTo>
                  <a:pt x="1159669" y="30956"/>
                </a:lnTo>
                <a:lnTo>
                  <a:pt x="1121569" y="45244"/>
                </a:lnTo>
                <a:lnTo>
                  <a:pt x="950119" y="80963"/>
                </a:lnTo>
                <a:lnTo>
                  <a:pt x="778669" y="111919"/>
                </a:lnTo>
                <a:lnTo>
                  <a:pt x="578644" y="154781"/>
                </a:lnTo>
                <a:lnTo>
                  <a:pt x="447675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74E8A45-3A84-5C4E-857E-7325AC0FD164}"/>
              </a:ext>
            </a:extLst>
          </p:cNvPr>
          <p:cNvSpPr/>
          <p:nvPr/>
        </p:nvSpPr>
        <p:spPr>
          <a:xfrm>
            <a:off x="4341813" y="4005263"/>
            <a:ext cx="944562" cy="304800"/>
          </a:xfrm>
          <a:custGeom>
            <a:avLst/>
            <a:gdLst>
              <a:gd name="connsiteX0" fmla="*/ 257175 w 945356"/>
              <a:gd name="connsiteY0" fmla="*/ 135731 h 304800"/>
              <a:gd name="connsiteX1" fmla="*/ 419100 w 945356"/>
              <a:gd name="connsiteY1" fmla="*/ 104775 h 304800"/>
              <a:gd name="connsiteX2" fmla="*/ 528637 w 945356"/>
              <a:gd name="connsiteY2" fmla="*/ 83343 h 304800"/>
              <a:gd name="connsiteX3" fmla="*/ 578644 w 945356"/>
              <a:gd name="connsiteY3" fmla="*/ 73818 h 304800"/>
              <a:gd name="connsiteX4" fmla="*/ 602456 w 945356"/>
              <a:gd name="connsiteY4" fmla="*/ 57150 h 304800"/>
              <a:gd name="connsiteX5" fmla="*/ 652462 w 945356"/>
              <a:gd name="connsiteY5" fmla="*/ 16668 h 304800"/>
              <a:gd name="connsiteX6" fmla="*/ 666750 w 945356"/>
              <a:gd name="connsiteY6" fmla="*/ 7143 h 304800"/>
              <a:gd name="connsiteX7" fmla="*/ 690562 w 945356"/>
              <a:gd name="connsiteY7" fmla="*/ 0 h 304800"/>
              <a:gd name="connsiteX8" fmla="*/ 738187 w 945356"/>
              <a:gd name="connsiteY8" fmla="*/ 0 h 304800"/>
              <a:gd name="connsiteX9" fmla="*/ 788194 w 945356"/>
              <a:gd name="connsiteY9" fmla="*/ 2381 h 304800"/>
              <a:gd name="connsiteX10" fmla="*/ 823912 w 945356"/>
              <a:gd name="connsiteY10" fmla="*/ 11906 h 304800"/>
              <a:gd name="connsiteX11" fmla="*/ 866775 w 945356"/>
              <a:gd name="connsiteY11" fmla="*/ 30956 h 304800"/>
              <a:gd name="connsiteX12" fmla="*/ 900112 w 945356"/>
              <a:gd name="connsiteY12" fmla="*/ 52387 h 304800"/>
              <a:gd name="connsiteX13" fmla="*/ 919162 w 945356"/>
              <a:gd name="connsiteY13" fmla="*/ 71437 h 304800"/>
              <a:gd name="connsiteX14" fmla="*/ 940594 w 945356"/>
              <a:gd name="connsiteY14" fmla="*/ 100012 h 304800"/>
              <a:gd name="connsiteX15" fmla="*/ 945356 w 945356"/>
              <a:gd name="connsiteY15" fmla="*/ 111918 h 304800"/>
              <a:gd name="connsiteX16" fmla="*/ 945356 w 945356"/>
              <a:gd name="connsiteY16" fmla="*/ 130968 h 304800"/>
              <a:gd name="connsiteX17" fmla="*/ 931069 w 945356"/>
              <a:gd name="connsiteY17" fmla="*/ 161925 h 304800"/>
              <a:gd name="connsiteX18" fmla="*/ 895350 w 945356"/>
              <a:gd name="connsiteY18" fmla="*/ 185737 h 304800"/>
              <a:gd name="connsiteX19" fmla="*/ 864394 w 945356"/>
              <a:gd name="connsiteY19" fmla="*/ 185737 h 304800"/>
              <a:gd name="connsiteX20" fmla="*/ 785812 w 945356"/>
              <a:gd name="connsiteY20" fmla="*/ 188118 h 304800"/>
              <a:gd name="connsiteX21" fmla="*/ 669131 w 945356"/>
              <a:gd name="connsiteY21" fmla="*/ 195262 h 304800"/>
              <a:gd name="connsiteX22" fmla="*/ 507206 w 945356"/>
              <a:gd name="connsiteY22" fmla="*/ 216693 h 304800"/>
              <a:gd name="connsiteX23" fmla="*/ 300037 w 945356"/>
              <a:gd name="connsiteY23" fmla="*/ 247650 h 304800"/>
              <a:gd name="connsiteX24" fmla="*/ 97631 w 945356"/>
              <a:gd name="connsiteY24" fmla="*/ 285750 h 304800"/>
              <a:gd name="connsiteX25" fmla="*/ 0 w 945356"/>
              <a:gd name="connsiteY25" fmla="*/ 304800 h 304800"/>
              <a:gd name="connsiteX26" fmla="*/ 0 w 945356"/>
              <a:gd name="connsiteY26" fmla="*/ 192881 h 304800"/>
              <a:gd name="connsiteX27" fmla="*/ 257175 w 945356"/>
              <a:gd name="connsiteY27" fmla="*/ 13573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45356" h="304800">
                <a:moveTo>
                  <a:pt x="257175" y="135731"/>
                </a:moveTo>
                <a:lnTo>
                  <a:pt x="419100" y="104775"/>
                </a:lnTo>
                <a:lnTo>
                  <a:pt x="528637" y="83343"/>
                </a:lnTo>
                <a:lnTo>
                  <a:pt x="578644" y="73818"/>
                </a:lnTo>
                <a:lnTo>
                  <a:pt x="602456" y="57150"/>
                </a:lnTo>
                <a:lnTo>
                  <a:pt x="652462" y="16668"/>
                </a:lnTo>
                <a:lnTo>
                  <a:pt x="666750" y="7143"/>
                </a:lnTo>
                <a:lnTo>
                  <a:pt x="690562" y="0"/>
                </a:lnTo>
                <a:lnTo>
                  <a:pt x="738187" y="0"/>
                </a:lnTo>
                <a:lnTo>
                  <a:pt x="788194" y="2381"/>
                </a:lnTo>
                <a:lnTo>
                  <a:pt x="823912" y="11906"/>
                </a:lnTo>
                <a:lnTo>
                  <a:pt x="866775" y="30956"/>
                </a:lnTo>
                <a:lnTo>
                  <a:pt x="900112" y="52387"/>
                </a:lnTo>
                <a:lnTo>
                  <a:pt x="919162" y="71437"/>
                </a:lnTo>
                <a:lnTo>
                  <a:pt x="940594" y="100012"/>
                </a:lnTo>
                <a:lnTo>
                  <a:pt x="945356" y="111918"/>
                </a:lnTo>
                <a:lnTo>
                  <a:pt x="945356" y="130968"/>
                </a:lnTo>
                <a:lnTo>
                  <a:pt x="931069" y="161925"/>
                </a:lnTo>
                <a:lnTo>
                  <a:pt x="895350" y="185737"/>
                </a:lnTo>
                <a:lnTo>
                  <a:pt x="864394" y="185737"/>
                </a:lnTo>
                <a:lnTo>
                  <a:pt x="785812" y="188118"/>
                </a:lnTo>
                <a:lnTo>
                  <a:pt x="669131" y="195262"/>
                </a:lnTo>
                <a:lnTo>
                  <a:pt x="507206" y="216693"/>
                </a:lnTo>
                <a:lnTo>
                  <a:pt x="300037" y="247650"/>
                </a:lnTo>
                <a:lnTo>
                  <a:pt x="97631" y="285750"/>
                </a:lnTo>
                <a:lnTo>
                  <a:pt x="0" y="304800"/>
                </a:lnTo>
                <a:lnTo>
                  <a:pt x="0" y="192881"/>
                </a:lnTo>
                <a:lnTo>
                  <a:pt x="257175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F9C3D20-EC26-CD4F-A910-9A1CFE6BA548}"/>
              </a:ext>
            </a:extLst>
          </p:cNvPr>
          <p:cNvSpPr/>
          <p:nvPr/>
        </p:nvSpPr>
        <p:spPr>
          <a:xfrm>
            <a:off x="4316413" y="4410075"/>
            <a:ext cx="1117600" cy="328613"/>
          </a:xfrm>
          <a:custGeom>
            <a:avLst/>
            <a:gdLst>
              <a:gd name="connsiteX0" fmla="*/ 495300 w 1116807"/>
              <a:gd name="connsiteY0" fmla="*/ 78581 h 328613"/>
              <a:gd name="connsiteX1" fmla="*/ 792957 w 1116807"/>
              <a:gd name="connsiteY1" fmla="*/ 21431 h 328613"/>
              <a:gd name="connsiteX2" fmla="*/ 883444 w 1116807"/>
              <a:gd name="connsiteY2" fmla="*/ 2381 h 328613"/>
              <a:gd name="connsiteX3" fmla="*/ 921544 w 1116807"/>
              <a:gd name="connsiteY3" fmla="*/ 0 h 328613"/>
              <a:gd name="connsiteX4" fmla="*/ 1004888 w 1116807"/>
              <a:gd name="connsiteY4" fmla="*/ 11906 h 328613"/>
              <a:gd name="connsiteX5" fmla="*/ 1116807 w 1116807"/>
              <a:gd name="connsiteY5" fmla="*/ 38100 h 328613"/>
              <a:gd name="connsiteX6" fmla="*/ 1104900 w 1116807"/>
              <a:gd name="connsiteY6" fmla="*/ 247650 h 328613"/>
              <a:gd name="connsiteX7" fmla="*/ 1071563 w 1116807"/>
              <a:gd name="connsiteY7" fmla="*/ 233363 h 328613"/>
              <a:gd name="connsiteX8" fmla="*/ 1021557 w 1116807"/>
              <a:gd name="connsiteY8" fmla="*/ 207169 h 328613"/>
              <a:gd name="connsiteX9" fmla="*/ 971550 w 1116807"/>
              <a:gd name="connsiteY9" fmla="*/ 192881 h 328613"/>
              <a:gd name="connsiteX10" fmla="*/ 892969 w 1116807"/>
              <a:gd name="connsiteY10" fmla="*/ 183356 h 328613"/>
              <a:gd name="connsiteX11" fmla="*/ 831057 w 1116807"/>
              <a:gd name="connsiteY11" fmla="*/ 180975 h 328613"/>
              <a:gd name="connsiteX12" fmla="*/ 745332 w 1116807"/>
              <a:gd name="connsiteY12" fmla="*/ 195263 h 328613"/>
              <a:gd name="connsiteX13" fmla="*/ 588169 w 1116807"/>
              <a:gd name="connsiteY13" fmla="*/ 214313 h 328613"/>
              <a:gd name="connsiteX14" fmla="*/ 459582 w 1116807"/>
              <a:gd name="connsiteY14" fmla="*/ 226219 h 328613"/>
              <a:gd name="connsiteX15" fmla="*/ 314325 w 1116807"/>
              <a:gd name="connsiteY15" fmla="*/ 247650 h 328613"/>
              <a:gd name="connsiteX16" fmla="*/ 169069 w 1116807"/>
              <a:gd name="connsiteY16" fmla="*/ 283369 h 328613"/>
              <a:gd name="connsiteX17" fmla="*/ 2382 w 1116807"/>
              <a:gd name="connsiteY17" fmla="*/ 328613 h 328613"/>
              <a:gd name="connsiteX18" fmla="*/ 0 w 1116807"/>
              <a:gd name="connsiteY18" fmla="*/ 169069 h 328613"/>
              <a:gd name="connsiteX19" fmla="*/ 495300 w 1116807"/>
              <a:gd name="connsiteY19" fmla="*/ 7858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6807" h="328613">
                <a:moveTo>
                  <a:pt x="495300" y="78581"/>
                </a:moveTo>
                <a:lnTo>
                  <a:pt x="792957" y="21431"/>
                </a:lnTo>
                <a:lnTo>
                  <a:pt x="883444" y="2381"/>
                </a:lnTo>
                <a:lnTo>
                  <a:pt x="921544" y="0"/>
                </a:lnTo>
                <a:lnTo>
                  <a:pt x="1004888" y="11906"/>
                </a:lnTo>
                <a:lnTo>
                  <a:pt x="1116807" y="38100"/>
                </a:lnTo>
                <a:lnTo>
                  <a:pt x="1104900" y="247650"/>
                </a:lnTo>
                <a:lnTo>
                  <a:pt x="1071563" y="233363"/>
                </a:lnTo>
                <a:lnTo>
                  <a:pt x="1021557" y="207169"/>
                </a:lnTo>
                <a:lnTo>
                  <a:pt x="971550" y="192881"/>
                </a:lnTo>
                <a:lnTo>
                  <a:pt x="892969" y="183356"/>
                </a:lnTo>
                <a:lnTo>
                  <a:pt x="831057" y="180975"/>
                </a:lnTo>
                <a:lnTo>
                  <a:pt x="745332" y="195263"/>
                </a:lnTo>
                <a:lnTo>
                  <a:pt x="588169" y="214313"/>
                </a:lnTo>
                <a:lnTo>
                  <a:pt x="459582" y="226219"/>
                </a:lnTo>
                <a:lnTo>
                  <a:pt x="314325" y="247650"/>
                </a:lnTo>
                <a:lnTo>
                  <a:pt x="169069" y="283369"/>
                </a:lnTo>
                <a:lnTo>
                  <a:pt x="2382" y="328613"/>
                </a:lnTo>
                <a:lnTo>
                  <a:pt x="0" y="169069"/>
                </a:lnTo>
                <a:lnTo>
                  <a:pt x="495300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584DDD3-BE58-A749-82B8-0A88B7912E81}"/>
              </a:ext>
            </a:extLst>
          </p:cNvPr>
          <p:cNvSpPr/>
          <p:nvPr/>
        </p:nvSpPr>
        <p:spPr>
          <a:xfrm>
            <a:off x="4019550" y="3673475"/>
            <a:ext cx="368300" cy="2466975"/>
          </a:xfrm>
          <a:custGeom>
            <a:avLst/>
            <a:gdLst>
              <a:gd name="connsiteX0" fmla="*/ 168275 w 368300"/>
              <a:gd name="connsiteY0" fmla="*/ 666750 h 2466975"/>
              <a:gd name="connsiteX1" fmla="*/ 168275 w 368300"/>
              <a:gd name="connsiteY1" fmla="*/ 390525 h 2466975"/>
              <a:gd name="connsiteX2" fmla="*/ 161925 w 368300"/>
              <a:gd name="connsiteY2" fmla="*/ 355600 h 2466975"/>
              <a:gd name="connsiteX3" fmla="*/ 152400 w 368300"/>
              <a:gd name="connsiteY3" fmla="*/ 307975 h 2466975"/>
              <a:gd name="connsiteX4" fmla="*/ 133350 w 368300"/>
              <a:gd name="connsiteY4" fmla="*/ 257175 h 2466975"/>
              <a:gd name="connsiteX5" fmla="*/ 114300 w 368300"/>
              <a:gd name="connsiteY5" fmla="*/ 215900 h 2466975"/>
              <a:gd name="connsiteX6" fmla="*/ 79375 w 368300"/>
              <a:gd name="connsiteY6" fmla="*/ 165100 h 2466975"/>
              <a:gd name="connsiteX7" fmla="*/ 22225 w 368300"/>
              <a:gd name="connsiteY7" fmla="*/ 98425 h 2466975"/>
              <a:gd name="connsiteX8" fmla="*/ 0 w 368300"/>
              <a:gd name="connsiteY8" fmla="*/ 73025 h 2466975"/>
              <a:gd name="connsiteX9" fmla="*/ 76200 w 368300"/>
              <a:gd name="connsiteY9" fmla="*/ 0 h 2466975"/>
              <a:gd name="connsiteX10" fmla="*/ 142875 w 368300"/>
              <a:gd name="connsiteY10" fmla="*/ 60325 h 2466975"/>
              <a:gd name="connsiteX11" fmla="*/ 190500 w 368300"/>
              <a:gd name="connsiteY11" fmla="*/ 92075 h 2466975"/>
              <a:gd name="connsiteX12" fmla="*/ 215900 w 368300"/>
              <a:gd name="connsiteY12" fmla="*/ 101600 h 2466975"/>
              <a:gd name="connsiteX13" fmla="*/ 254000 w 368300"/>
              <a:gd name="connsiteY13" fmla="*/ 111125 h 2466975"/>
              <a:gd name="connsiteX14" fmla="*/ 288925 w 368300"/>
              <a:gd name="connsiteY14" fmla="*/ 117475 h 2466975"/>
              <a:gd name="connsiteX15" fmla="*/ 368300 w 368300"/>
              <a:gd name="connsiteY15" fmla="*/ 228600 h 2466975"/>
              <a:gd name="connsiteX16" fmla="*/ 365125 w 368300"/>
              <a:gd name="connsiteY16" fmla="*/ 920750 h 2466975"/>
              <a:gd name="connsiteX17" fmla="*/ 342900 w 368300"/>
              <a:gd name="connsiteY17" fmla="*/ 1028700 h 2466975"/>
              <a:gd name="connsiteX18" fmla="*/ 346075 w 368300"/>
              <a:gd name="connsiteY18" fmla="*/ 2044700 h 2466975"/>
              <a:gd name="connsiteX19" fmla="*/ 292100 w 368300"/>
              <a:gd name="connsiteY19" fmla="*/ 2419350 h 2466975"/>
              <a:gd name="connsiteX20" fmla="*/ 266700 w 368300"/>
              <a:gd name="connsiteY20" fmla="*/ 2454275 h 2466975"/>
              <a:gd name="connsiteX21" fmla="*/ 244475 w 368300"/>
              <a:gd name="connsiteY21" fmla="*/ 2466975 h 2466975"/>
              <a:gd name="connsiteX22" fmla="*/ 222250 w 368300"/>
              <a:gd name="connsiteY22" fmla="*/ 2463800 h 2466975"/>
              <a:gd name="connsiteX23" fmla="*/ 206375 w 368300"/>
              <a:gd name="connsiteY23" fmla="*/ 2454275 h 2466975"/>
              <a:gd name="connsiteX24" fmla="*/ 184150 w 368300"/>
              <a:gd name="connsiteY24" fmla="*/ 2425700 h 2466975"/>
              <a:gd name="connsiteX25" fmla="*/ 139700 w 368300"/>
              <a:gd name="connsiteY25" fmla="*/ 2349500 h 2466975"/>
              <a:gd name="connsiteX26" fmla="*/ 111125 w 368300"/>
              <a:gd name="connsiteY26" fmla="*/ 2282825 h 2466975"/>
              <a:gd name="connsiteX27" fmla="*/ 88900 w 368300"/>
              <a:gd name="connsiteY27" fmla="*/ 2216150 h 2466975"/>
              <a:gd name="connsiteX28" fmla="*/ 79375 w 368300"/>
              <a:gd name="connsiteY28" fmla="*/ 2165350 h 2466975"/>
              <a:gd name="connsiteX29" fmla="*/ 85725 w 368300"/>
              <a:gd name="connsiteY29" fmla="*/ 2114550 h 2466975"/>
              <a:gd name="connsiteX30" fmla="*/ 101600 w 368300"/>
              <a:gd name="connsiteY30" fmla="*/ 1993900 h 2466975"/>
              <a:gd name="connsiteX31" fmla="*/ 114300 w 368300"/>
              <a:gd name="connsiteY31" fmla="*/ 1885950 h 2466975"/>
              <a:gd name="connsiteX32" fmla="*/ 136525 w 368300"/>
              <a:gd name="connsiteY32" fmla="*/ 1673225 h 2466975"/>
              <a:gd name="connsiteX33" fmla="*/ 155575 w 368300"/>
              <a:gd name="connsiteY33" fmla="*/ 1377950 h 2466975"/>
              <a:gd name="connsiteX34" fmla="*/ 168275 w 368300"/>
              <a:gd name="connsiteY34" fmla="*/ 1089025 h 2466975"/>
              <a:gd name="connsiteX35" fmla="*/ 168275 w 368300"/>
              <a:gd name="connsiteY35" fmla="*/ 666750 h 24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8300" h="2466975">
                <a:moveTo>
                  <a:pt x="168275" y="666750"/>
                </a:moveTo>
                <a:lnTo>
                  <a:pt x="168275" y="390525"/>
                </a:lnTo>
                <a:lnTo>
                  <a:pt x="161925" y="355600"/>
                </a:lnTo>
                <a:lnTo>
                  <a:pt x="152400" y="307975"/>
                </a:lnTo>
                <a:lnTo>
                  <a:pt x="133350" y="257175"/>
                </a:lnTo>
                <a:lnTo>
                  <a:pt x="114300" y="215900"/>
                </a:lnTo>
                <a:lnTo>
                  <a:pt x="79375" y="165100"/>
                </a:lnTo>
                <a:lnTo>
                  <a:pt x="22225" y="98425"/>
                </a:lnTo>
                <a:lnTo>
                  <a:pt x="0" y="73025"/>
                </a:lnTo>
                <a:lnTo>
                  <a:pt x="76200" y="0"/>
                </a:lnTo>
                <a:lnTo>
                  <a:pt x="142875" y="60325"/>
                </a:lnTo>
                <a:lnTo>
                  <a:pt x="190500" y="92075"/>
                </a:lnTo>
                <a:lnTo>
                  <a:pt x="215900" y="101600"/>
                </a:lnTo>
                <a:lnTo>
                  <a:pt x="254000" y="111125"/>
                </a:lnTo>
                <a:lnTo>
                  <a:pt x="288925" y="117475"/>
                </a:lnTo>
                <a:lnTo>
                  <a:pt x="368300" y="228600"/>
                </a:lnTo>
                <a:cubicBezTo>
                  <a:pt x="367242" y="459317"/>
                  <a:pt x="366183" y="690033"/>
                  <a:pt x="365125" y="920750"/>
                </a:cubicBezTo>
                <a:lnTo>
                  <a:pt x="342900" y="1028700"/>
                </a:lnTo>
                <a:cubicBezTo>
                  <a:pt x="343958" y="1367367"/>
                  <a:pt x="345017" y="1706033"/>
                  <a:pt x="346075" y="2044700"/>
                </a:cubicBezTo>
                <a:lnTo>
                  <a:pt x="292100" y="2419350"/>
                </a:lnTo>
                <a:lnTo>
                  <a:pt x="266700" y="2454275"/>
                </a:lnTo>
                <a:lnTo>
                  <a:pt x="244475" y="2466975"/>
                </a:lnTo>
                <a:lnTo>
                  <a:pt x="222250" y="2463800"/>
                </a:lnTo>
                <a:lnTo>
                  <a:pt x="206375" y="2454275"/>
                </a:lnTo>
                <a:lnTo>
                  <a:pt x="184150" y="2425700"/>
                </a:lnTo>
                <a:lnTo>
                  <a:pt x="139700" y="2349500"/>
                </a:lnTo>
                <a:lnTo>
                  <a:pt x="111125" y="2282825"/>
                </a:lnTo>
                <a:lnTo>
                  <a:pt x="88900" y="2216150"/>
                </a:lnTo>
                <a:lnTo>
                  <a:pt x="79375" y="2165350"/>
                </a:lnTo>
                <a:lnTo>
                  <a:pt x="85725" y="2114550"/>
                </a:lnTo>
                <a:lnTo>
                  <a:pt x="101600" y="1993900"/>
                </a:lnTo>
                <a:lnTo>
                  <a:pt x="114300" y="1885950"/>
                </a:lnTo>
                <a:lnTo>
                  <a:pt x="136525" y="1673225"/>
                </a:lnTo>
                <a:lnTo>
                  <a:pt x="155575" y="1377950"/>
                </a:lnTo>
                <a:lnTo>
                  <a:pt x="168275" y="1089025"/>
                </a:lnTo>
                <a:lnTo>
                  <a:pt x="168275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FC1EF93-E7CD-0E47-A8DA-3BC447AAEE79}"/>
              </a:ext>
            </a:extLst>
          </p:cNvPr>
          <p:cNvSpPr/>
          <p:nvPr/>
        </p:nvSpPr>
        <p:spPr>
          <a:xfrm>
            <a:off x="4281488" y="5141913"/>
            <a:ext cx="1071562" cy="984250"/>
          </a:xfrm>
          <a:custGeom>
            <a:avLst/>
            <a:gdLst>
              <a:gd name="connsiteX0" fmla="*/ 550068 w 1071562"/>
              <a:gd name="connsiteY0" fmla="*/ 280987 h 985837"/>
              <a:gd name="connsiteX1" fmla="*/ 381000 w 1071562"/>
              <a:gd name="connsiteY1" fmla="*/ 381000 h 985837"/>
              <a:gd name="connsiteX2" fmla="*/ 197643 w 1071562"/>
              <a:gd name="connsiteY2" fmla="*/ 483394 h 985837"/>
              <a:gd name="connsiteX3" fmla="*/ 90487 w 1071562"/>
              <a:gd name="connsiteY3" fmla="*/ 542925 h 985837"/>
              <a:gd name="connsiteX4" fmla="*/ 16668 w 1071562"/>
              <a:gd name="connsiteY4" fmla="*/ 578644 h 985837"/>
              <a:gd name="connsiteX5" fmla="*/ 0 w 1071562"/>
              <a:gd name="connsiteY5" fmla="*/ 985837 h 985837"/>
              <a:gd name="connsiteX6" fmla="*/ 30956 w 1071562"/>
              <a:gd name="connsiteY6" fmla="*/ 950119 h 985837"/>
              <a:gd name="connsiteX7" fmla="*/ 100012 w 1071562"/>
              <a:gd name="connsiteY7" fmla="*/ 878681 h 985837"/>
              <a:gd name="connsiteX8" fmla="*/ 197643 w 1071562"/>
              <a:gd name="connsiteY8" fmla="*/ 783431 h 985837"/>
              <a:gd name="connsiteX9" fmla="*/ 311943 w 1071562"/>
              <a:gd name="connsiteY9" fmla="*/ 681037 h 985837"/>
              <a:gd name="connsiteX10" fmla="*/ 404812 w 1071562"/>
              <a:gd name="connsiteY10" fmla="*/ 595312 h 985837"/>
              <a:gd name="connsiteX11" fmla="*/ 507206 w 1071562"/>
              <a:gd name="connsiteY11" fmla="*/ 509587 h 985837"/>
              <a:gd name="connsiteX12" fmla="*/ 638175 w 1071562"/>
              <a:gd name="connsiteY12" fmla="*/ 400050 h 985837"/>
              <a:gd name="connsiteX13" fmla="*/ 759618 w 1071562"/>
              <a:gd name="connsiteY13" fmla="*/ 302419 h 985837"/>
              <a:gd name="connsiteX14" fmla="*/ 873918 w 1071562"/>
              <a:gd name="connsiteY14" fmla="*/ 211931 h 985837"/>
              <a:gd name="connsiteX15" fmla="*/ 1023937 w 1071562"/>
              <a:gd name="connsiteY15" fmla="*/ 95250 h 985837"/>
              <a:gd name="connsiteX16" fmla="*/ 1071562 w 1071562"/>
              <a:gd name="connsiteY16" fmla="*/ 30956 h 985837"/>
              <a:gd name="connsiteX17" fmla="*/ 1033462 w 1071562"/>
              <a:gd name="connsiteY17" fmla="*/ 0 h 985837"/>
              <a:gd name="connsiteX18" fmla="*/ 952500 w 1071562"/>
              <a:gd name="connsiteY18" fmla="*/ 33337 h 985837"/>
              <a:gd name="connsiteX19" fmla="*/ 802481 w 1071562"/>
              <a:gd name="connsiteY19" fmla="*/ 128587 h 985837"/>
              <a:gd name="connsiteX20" fmla="*/ 550068 w 1071562"/>
              <a:gd name="connsiteY20" fmla="*/ 2809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71562" h="985837">
                <a:moveTo>
                  <a:pt x="550068" y="280987"/>
                </a:moveTo>
                <a:lnTo>
                  <a:pt x="381000" y="381000"/>
                </a:lnTo>
                <a:lnTo>
                  <a:pt x="197643" y="483394"/>
                </a:lnTo>
                <a:lnTo>
                  <a:pt x="90487" y="542925"/>
                </a:lnTo>
                <a:lnTo>
                  <a:pt x="16668" y="578644"/>
                </a:lnTo>
                <a:lnTo>
                  <a:pt x="0" y="985837"/>
                </a:lnTo>
                <a:lnTo>
                  <a:pt x="30956" y="950119"/>
                </a:lnTo>
                <a:lnTo>
                  <a:pt x="100012" y="878681"/>
                </a:lnTo>
                <a:lnTo>
                  <a:pt x="197643" y="783431"/>
                </a:lnTo>
                <a:lnTo>
                  <a:pt x="311943" y="681037"/>
                </a:lnTo>
                <a:lnTo>
                  <a:pt x="404812" y="595312"/>
                </a:lnTo>
                <a:lnTo>
                  <a:pt x="507206" y="509587"/>
                </a:lnTo>
                <a:lnTo>
                  <a:pt x="638175" y="400050"/>
                </a:lnTo>
                <a:lnTo>
                  <a:pt x="759618" y="302419"/>
                </a:lnTo>
                <a:lnTo>
                  <a:pt x="873918" y="211931"/>
                </a:lnTo>
                <a:lnTo>
                  <a:pt x="1023937" y="95250"/>
                </a:lnTo>
                <a:lnTo>
                  <a:pt x="1071562" y="30956"/>
                </a:lnTo>
                <a:lnTo>
                  <a:pt x="1033462" y="0"/>
                </a:lnTo>
                <a:lnTo>
                  <a:pt x="952500" y="33337"/>
                </a:lnTo>
                <a:lnTo>
                  <a:pt x="802481" y="128587"/>
                </a:lnTo>
                <a:lnTo>
                  <a:pt x="550068" y="280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1F5B97-DFD1-4342-A4D7-2885B8117EB1}"/>
              </a:ext>
            </a:extLst>
          </p:cNvPr>
          <p:cNvSpPr/>
          <p:nvPr/>
        </p:nvSpPr>
        <p:spPr>
          <a:xfrm>
            <a:off x="4598988" y="4598988"/>
            <a:ext cx="2200275" cy="1244600"/>
          </a:xfrm>
          <a:custGeom>
            <a:avLst/>
            <a:gdLst>
              <a:gd name="connsiteX0" fmla="*/ 345281 w 2200275"/>
              <a:gd name="connsiteY0" fmla="*/ 330994 h 1245394"/>
              <a:gd name="connsiteX1" fmla="*/ 190500 w 2200275"/>
              <a:gd name="connsiteY1" fmla="*/ 200025 h 1245394"/>
              <a:gd name="connsiteX2" fmla="*/ 47625 w 2200275"/>
              <a:gd name="connsiteY2" fmla="*/ 73819 h 1245394"/>
              <a:gd name="connsiteX3" fmla="*/ 0 w 2200275"/>
              <a:gd name="connsiteY3" fmla="*/ 30956 h 1245394"/>
              <a:gd name="connsiteX4" fmla="*/ 164306 w 2200275"/>
              <a:gd name="connsiteY4" fmla="*/ 0 h 1245394"/>
              <a:gd name="connsiteX5" fmla="*/ 223837 w 2200275"/>
              <a:gd name="connsiteY5" fmla="*/ 71437 h 1245394"/>
              <a:gd name="connsiteX6" fmla="*/ 269081 w 2200275"/>
              <a:gd name="connsiteY6" fmla="*/ 111919 h 1245394"/>
              <a:gd name="connsiteX7" fmla="*/ 345281 w 2200275"/>
              <a:gd name="connsiteY7" fmla="*/ 171450 h 1245394"/>
              <a:gd name="connsiteX8" fmla="*/ 483394 w 2200275"/>
              <a:gd name="connsiteY8" fmla="*/ 264319 h 1245394"/>
              <a:gd name="connsiteX9" fmla="*/ 633412 w 2200275"/>
              <a:gd name="connsiteY9" fmla="*/ 364331 h 1245394"/>
              <a:gd name="connsiteX10" fmla="*/ 700087 w 2200275"/>
              <a:gd name="connsiteY10" fmla="*/ 402431 h 1245394"/>
              <a:gd name="connsiteX11" fmla="*/ 802481 w 2200275"/>
              <a:gd name="connsiteY11" fmla="*/ 471487 h 1245394"/>
              <a:gd name="connsiteX12" fmla="*/ 933450 w 2200275"/>
              <a:gd name="connsiteY12" fmla="*/ 550069 h 1245394"/>
              <a:gd name="connsiteX13" fmla="*/ 1092994 w 2200275"/>
              <a:gd name="connsiteY13" fmla="*/ 635794 h 1245394"/>
              <a:gd name="connsiteX14" fmla="*/ 1266825 w 2200275"/>
              <a:gd name="connsiteY14" fmla="*/ 723900 h 1245394"/>
              <a:gd name="connsiteX15" fmla="*/ 1450181 w 2200275"/>
              <a:gd name="connsiteY15" fmla="*/ 809625 h 1245394"/>
              <a:gd name="connsiteX16" fmla="*/ 1652587 w 2200275"/>
              <a:gd name="connsiteY16" fmla="*/ 892969 h 1245394"/>
              <a:gd name="connsiteX17" fmla="*/ 1838325 w 2200275"/>
              <a:gd name="connsiteY17" fmla="*/ 964406 h 1245394"/>
              <a:gd name="connsiteX18" fmla="*/ 2047875 w 2200275"/>
              <a:gd name="connsiteY18" fmla="*/ 1035844 h 1245394"/>
              <a:gd name="connsiteX19" fmla="*/ 2166937 w 2200275"/>
              <a:gd name="connsiteY19" fmla="*/ 1076325 h 1245394"/>
              <a:gd name="connsiteX20" fmla="*/ 2185987 w 2200275"/>
              <a:gd name="connsiteY20" fmla="*/ 1085850 h 1245394"/>
              <a:gd name="connsiteX21" fmla="*/ 2193131 w 2200275"/>
              <a:gd name="connsiteY21" fmla="*/ 1092994 h 1245394"/>
              <a:gd name="connsiteX22" fmla="*/ 2200275 w 2200275"/>
              <a:gd name="connsiteY22" fmla="*/ 1104900 h 1245394"/>
              <a:gd name="connsiteX23" fmla="*/ 2197894 w 2200275"/>
              <a:gd name="connsiteY23" fmla="*/ 1119187 h 1245394"/>
              <a:gd name="connsiteX24" fmla="*/ 2176462 w 2200275"/>
              <a:gd name="connsiteY24" fmla="*/ 1135856 h 1245394"/>
              <a:gd name="connsiteX25" fmla="*/ 2133600 w 2200275"/>
              <a:gd name="connsiteY25" fmla="*/ 1152525 h 1245394"/>
              <a:gd name="connsiteX26" fmla="*/ 2083594 w 2200275"/>
              <a:gd name="connsiteY26" fmla="*/ 1162050 h 1245394"/>
              <a:gd name="connsiteX27" fmla="*/ 1966912 w 2200275"/>
              <a:gd name="connsiteY27" fmla="*/ 1178719 h 1245394"/>
              <a:gd name="connsiteX28" fmla="*/ 1807369 w 2200275"/>
              <a:gd name="connsiteY28" fmla="*/ 1204912 h 1245394"/>
              <a:gd name="connsiteX29" fmla="*/ 1602581 w 2200275"/>
              <a:gd name="connsiteY29" fmla="*/ 1235869 h 1245394"/>
              <a:gd name="connsiteX30" fmla="*/ 1564481 w 2200275"/>
              <a:gd name="connsiteY30" fmla="*/ 1243012 h 1245394"/>
              <a:gd name="connsiteX31" fmla="*/ 1533525 w 2200275"/>
              <a:gd name="connsiteY31" fmla="*/ 1245394 h 1245394"/>
              <a:gd name="connsiteX32" fmla="*/ 1497806 w 2200275"/>
              <a:gd name="connsiteY32" fmla="*/ 1240631 h 1245394"/>
              <a:gd name="connsiteX33" fmla="*/ 1459706 w 2200275"/>
              <a:gd name="connsiteY33" fmla="*/ 1226344 h 1245394"/>
              <a:gd name="connsiteX34" fmla="*/ 1426369 w 2200275"/>
              <a:gd name="connsiteY34" fmla="*/ 1204912 h 1245394"/>
              <a:gd name="connsiteX35" fmla="*/ 1333500 w 2200275"/>
              <a:gd name="connsiteY35" fmla="*/ 1133475 h 1245394"/>
              <a:gd name="connsiteX36" fmla="*/ 1128712 w 2200275"/>
              <a:gd name="connsiteY36" fmla="*/ 971550 h 1245394"/>
              <a:gd name="connsiteX37" fmla="*/ 928687 w 2200275"/>
              <a:gd name="connsiteY37" fmla="*/ 816769 h 1245394"/>
              <a:gd name="connsiteX38" fmla="*/ 697706 w 2200275"/>
              <a:gd name="connsiteY38" fmla="*/ 633412 h 1245394"/>
              <a:gd name="connsiteX39" fmla="*/ 628650 w 2200275"/>
              <a:gd name="connsiteY39" fmla="*/ 566737 h 1245394"/>
              <a:gd name="connsiteX40" fmla="*/ 478631 w 2200275"/>
              <a:gd name="connsiteY40" fmla="*/ 445294 h 1245394"/>
              <a:gd name="connsiteX41" fmla="*/ 345281 w 2200275"/>
              <a:gd name="connsiteY41" fmla="*/ 3309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00275" h="1245394">
                <a:moveTo>
                  <a:pt x="345281" y="330994"/>
                </a:moveTo>
                <a:lnTo>
                  <a:pt x="190500" y="200025"/>
                </a:lnTo>
                <a:lnTo>
                  <a:pt x="47625" y="73819"/>
                </a:lnTo>
                <a:lnTo>
                  <a:pt x="0" y="30956"/>
                </a:lnTo>
                <a:lnTo>
                  <a:pt x="164306" y="0"/>
                </a:lnTo>
                <a:lnTo>
                  <a:pt x="223837" y="71437"/>
                </a:lnTo>
                <a:lnTo>
                  <a:pt x="269081" y="111919"/>
                </a:lnTo>
                <a:lnTo>
                  <a:pt x="345281" y="171450"/>
                </a:lnTo>
                <a:lnTo>
                  <a:pt x="483394" y="264319"/>
                </a:lnTo>
                <a:lnTo>
                  <a:pt x="633412" y="364331"/>
                </a:lnTo>
                <a:lnTo>
                  <a:pt x="700087" y="402431"/>
                </a:lnTo>
                <a:lnTo>
                  <a:pt x="802481" y="471487"/>
                </a:lnTo>
                <a:lnTo>
                  <a:pt x="933450" y="550069"/>
                </a:lnTo>
                <a:lnTo>
                  <a:pt x="1092994" y="635794"/>
                </a:lnTo>
                <a:lnTo>
                  <a:pt x="1266825" y="723900"/>
                </a:lnTo>
                <a:lnTo>
                  <a:pt x="1450181" y="809625"/>
                </a:lnTo>
                <a:lnTo>
                  <a:pt x="1652587" y="892969"/>
                </a:lnTo>
                <a:lnTo>
                  <a:pt x="1838325" y="964406"/>
                </a:lnTo>
                <a:lnTo>
                  <a:pt x="2047875" y="1035844"/>
                </a:lnTo>
                <a:lnTo>
                  <a:pt x="2166937" y="1076325"/>
                </a:lnTo>
                <a:lnTo>
                  <a:pt x="2185987" y="1085850"/>
                </a:lnTo>
                <a:lnTo>
                  <a:pt x="2193131" y="1092994"/>
                </a:lnTo>
                <a:lnTo>
                  <a:pt x="2200275" y="1104900"/>
                </a:lnTo>
                <a:lnTo>
                  <a:pt x="2197894" y="1119187"/>
                </a:lnTo>
                <a:lnTo>
                  <a:pt x="2176462" y="1135856"/>
                </a:lnTo>
                <a:lnTo>
                  <a:pt x="2133600" y="1152525"/>
                </a:lnTo>
                <a:lnTo>
                  <a:pt x="2083594" y="1162050"/>
                </a:lnTo>
                <a:lnTo>
                  <a:pt x="1966912" y="1178719"/>
                </a:lnTo>
                <a:lnTo>
                  <a:pt x="1807369" y="1204912"/>
                </a:lnTo>
                <a:lnTo>
                  <a:pt x="1602581" y="1235869"/>
                </a:lnTo>
                <a:lnTo>
                  <a:pt x="1564481" y="1243012"/>
                </a:lnTo>
                <a:lnTo>
                  <a:pt x="1533525" y="1245394"/>
                </a:lnTo>
                <a:lnTo>
                  <a:pt x="1497806" y="1240631"/>
                </a:lnTo>
                <a:lnTo>
                  <a:pt x="1459706" y="1226344"/>
                </a:lnTo>
                <a:lnTo>
                  <a:pt x="1426369" y="1204912"/>
                </a:lnTo>
                <a:lnTo>
                  <a:pt x="1333500" y="1133475"/>
                </a:lnTo>
                <a:lnTo>
                  <a:pt x="1128712" y="971550"/>
                </a:lnTo>
                <a:lnTo>
                  <a:pt x="928687" y="816769"/>
                </a:lnTo>
                <a:lnTo>
                  <a:pt x="697706" y="633412"/>
                </a:lnTo>
                <a:lnTo>
                  <a:pt x="628650" y="566737"/>
                </a:lnTo>
                <a:lnTo>
                  <a:pt x="478631" y="4452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71E4C9-EB3C-4CDC-B196-BD4FFE4F81EF}"/>
              </a:ext>
            </a:extLst>
          </p:cNvPr>
          <p:cNvGrpSpPr/>
          <p:nvPr/>
        </p:nvGrpSpPr>
        <p:grpSpPr>
          <a:xfrm>
            <a:off x="2691606" y="1239044"/>
            <a:ext cx="4675188" cy="4913312"/>
            <a:chOff x="2851150" y="1379538"/>
            <a:chExt cx="4675188" cy="4913312"/>
          </a:xfrm>
        </p:grpSpPr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4989A648-CC55-4748-90F9-710497B94897}"/>
                </a:ext>
              </a:extLst>
            </p:cNvPr>
            <p:cNvSpPr/>
            <p:nvPr/>
          </p:nvSpPr>
          <p:spPr>
            <a:xfrm>
              <a:off x="4081463" y="14906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57228914-65D4-443C-86D6-30CBD409D347}"/>
                </a:ext>
              </a:extLst>
            </p:cNvPr>
            <p:cNvSpPr/>
            <p:nvPr/>
          </p:nvSpPr>
          <p:spPr>
            <a:xfrm>
              <a:off x="5000625" y="13795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60A60FA-D9D6-4881-8508-9BFEA9AE2A58}"/>
                </a:ext>
              </a:extLst>
            </p:cNvPr>
            <p:cNvSpPr/>
            <p:nvPr/>
          </p:nvSpPr>
          <p:spPr>
            <a:xfrm>
              <a:off x="4818063" y="34242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1524592E-9C6D-4B94-AEA2-1CC443AD5E09}"/>
                </a:ext>
              </a:extLst>
            </p:cNvPr>
            <p:cNvSpPr/>
            <p:nvPr/>
          </p:nvSpPr>
          <p:spPr>
            <a:xfrm>
              <a:off x="5399088" y="44815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9DEC7CD-0004-49DB-8EC0-DA51011306B7}"/>
                </a:ext>
              </a:extLst>
            </p:cNvPr>
            <p:cNvSpPr/>
            <p:nvPr/>
          </p:nvSpPr>
          <p:spPr>
            <a:xfrm>
              <a:off x="3467100" y="19780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0073C5B7-DE25-4A46-9914-2C995ABD090C}"/>
                </a:ext>
              </a:extLst>
            </p:cNvPr>
            <p:cNvSpPr/>
            <p:nvPr/>
          </p:nvSpPr>
          <p:spPr>
            <a:xfrm>
              <a:off x="4895850" y="22748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C13FA7-9095-4830-8ECA-AB7F5EA6F31B}"/>
                </a:ext>
              </a:extLst>
            </p:cNvPr>
            <p:cNvSpPr/>
            <p:nvPr/>
          </p:nvSpPr>
          <p:spPr>
            <a:xfrm>
              <a:off x="3519488" y="24971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8A6360BD-F21A-4B48-8681-FBB3D48F439D}"/>
                </a:ext>
              </a:extLst>
            </p:cNvPr>
            <p:cNvSpPr/>
            <p:nvPr/>
          </p:nvSpPr>
          <p:spPr>
            <a:xfrm>
              <a:off x="2851150" y="29606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D321DEA4-B77B-48A9-B4E8-2B77BED69CF4}"/>
                </a:ext>
              </a:extLst>
            </p:cNvPr>
            <p:cNvSpPr/>
            <p:nvPr/>
          </p:nvSpPr>
          <p:spPr>
            <a:xfrm>
              <a:off x="2895600" y="33528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AF7EB6A3-DDEF-47C7-A545-F8B3D9003E3C}"/>
                </a:ext>
              </a:extLst>
            </p:cNvPr>
            <p:cNvSpPr/>
            <p:nvPr/>
          </p:nvSpPr>
          <p:spPr>
            <a:xfrm>
              <a:off x="5427663" y="31956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24320CC9-6B69-4687-9848-F20FDF567BC0}"/>
                </a:ext>
              </a:extLst>
            </p:cNvPr>
            <p:cNvSpPr/>
            <p:nvPr/>
          </p:nvSpPr>
          <p:spPr>
            <a:xfrm>
              <a:off x="4391025" y="36957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A545DE6-5D01-4E89-A21C-11032D3B39A8}"/>
                </a:ext>
              </a:extLst>
            </p:cNvPr>
            <p:cNvSpPr/>
            <p:nvPr/>
          </p:nvSpPr>
          <p:spPr>
            <a:xfrm>
              <a:off x="4494213" y="41576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95BCD10C-BA6E-42DA-B821-88B9D2E77B44}"/>
                </a:ext>
              </a:extLst>
            </p:cNvPr>
            <p:cNvSpPr/>
            <p:nvPr/>
          </p:nvSpPr>
          <p:spPr>
            <a:xfrm>
              <a:off x="4468813" y="45624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52F81EE1-6571-4009-8285-FCD7ECE40256}"/>
                </a:ext>
              </a:extLst>
            </p:cNvPr>
            <p:cNvSpPr/>
            <p:nvPr/>
          </p:nvSpPr>
          <p:spPr>
            <a:xfrm>
              <a:off x="4171950" y="38258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40C5C624-88B4-4979-979B-9A489A27C1A5}"/>
                </a:ext>
              </a:extLst>
            </p:cNvPr>
            <p:cNvSpPr/>
            <p:nvPr/>
          </p:nvSpPr>
          <p:spPr>
            <a:xfrm>
              <a:off x="4433888" y="52943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8117382C-4CB7-4B85-8CAF-8315493E9A09}"/>
                </a:ext>
              </a:extLst>
            </p:cNvPr>
            <p:cNvSpPr/>
            <p:nvPr/>
          </p:nvSpPr>
          <p:spPr>
            <a:xfrm>
              <a:off x="4751388" y="47513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2FF89FCA-DE49-4756-B940-DF58F6608869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D0D8AAEA-51F1-4ABA-968A-A0FFEE146D2E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DCEA897-CB84-4F03-B6A8-BA18990BF8B2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B4FCBEDB-A41C-4958-A9B2-34CA3AE7026C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25BE6378-F1B2-4AC7-BF1C-DF98FFC2A4B9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18F3E4EF-639E-49FF-933E-E1D05E6A0CDA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B50988AF-E3AC-4500-9DF1-DC9525BF0E39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0395893B-2787-4148-B5EB-0275939A484B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CA4EAF9D-22C3-4AB2-8E93-2C65C451A52B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A5B6E8D3-6A13-4EAD-A4F7-3BC08539EEF9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329EFF0A-AE2F-41DF-B84C-5B4DAD764117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88A2F4B3-7EAC-483F-B550-F5E683BCDFDC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0ECF7909-5F91-47D0-B0BF-A8E390BF5D19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655DEEAA-7DEA-41A9-A59D-9FAFA5A59948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08948B7B-3778-476D-8D2E-D648B877F22D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DD676724-22BF-49BA-A95C-5F0318B6EB9D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6">
              <a:extLst>
                <a:ext uri="{FF2B5EF4-FFF2-40B4-BE49-F238E27FC236}">
                  <a16:creationId xmlns:a16="http://schemas.microsoft.com/office/drawing/2014/main" id="{56C660C8-DB29-4192-ABEB-272C69CDA25F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0080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01DC42B-A314-7242-9122-BB254CC85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35085B-AC15-4507-9C2E-C2B28D11ECAB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B78086-79D0-0042-A62E-D6B373C8822A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138C901-0868-1946-93D3-AD63FE020291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A94078C-29F0-7345-B2A3-834C5AE4C6F9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F2DFC53-7ECC-6246-AB16-4D939D307C66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2C28BB3-E9C3-DF4F-8BF7-14087E1535C2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A942389-84A1-3D49-858F-C72CF2E9DCAB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FC24B55-D07C-884F-AB7C-EC49654E4CE2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0EA5CE9-6A9B-184E-914E-CF8AF7F2D361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F3AE4A-96DB-3049-BDDB-0AF039D20BA6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091554B-B8B8-1A48-875D-E12F92AAA84E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AC767009-C45F-F545-A1D8-676E9FBCA48E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B443372-7F17-3542-8CF0-DEC5D6F8A8FF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6BFA8290-7EE0-1C40-B036-79C1E5C848D5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445D3-840C-414A-BDE2-519CF067CF7A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B9F43C6-6F3F-5A47-8072-D7C7E2283FB5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22DCF46-2EFA-BD4A-8F63-5CCD9762FF5E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255582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送りがなの使い方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1100542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老 固 働 希 望 唱 挙 覚 府 兵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787741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12BE62D-7202-A542-BC94-91F3CFC50B84}"/>
              </a:ext>
            </a:extLst>
          </p:cNvPr>
          <p:cNvSpPr/>
          <p:nvPr/>
        </p:nvSpPr>
        <p:spPr>
          <a:xfrm>
            <a:off x="3398838" y="2154238"/>
            <a:ext cx="2344737" cy="569912"/>
          </a:xfrm>
          <a:custGeom>
            <a:avLst/>
            <a:gdLst>
              <a:gd name="connsiteX0" fmla="*/ 735806 w 2345531"/>
              <a:gd name="connsiteY0" fmla="*/ 288132 h 569119"/>
              <a:gd name="connsiteX1" fmla="*/ 988219 w 2345531"/>
              <a:gd name="connsiteY1" fmla="*/ 240507 h 569119"/>
              <a:gd name="connsiteX2" fmla="*/ 1459706 w 2345531"/>
              <a:gd name="connsiteY2" fmla="*/ 145257 h 569119"/>
              <a:gd name="connsiteX3" fmla="*/ 1757362 w 2345531"/>
              <a:gd name="connsiteY3" fmla="*/ 80963 h 569119"/>
              <a:gd name="connsiteX4" fmla="*/ 1814512 w 2345531"/>
              <a:gd name="connsiteY4" fmla="*/ 69057 h 569119"/>
              <a:gd name="connsiteX5" fmla="*/ 1831181 w 2345531"/>
              <a:gd name="connsiteY5" fmla="*/ 57150 h 569119"/>
              <a:gd name="connsiteX6" fmla="*/ 1866900 w 2345531"/>
              <a:gd name="connsiteY6" fmla="*/ 38100 h 569119"/>
              <a:gd name="connsiteX7" fmla="*/ 1909762 w 2345531"/>
              <a:gd name="connsiteY7" fmla="*/ 21432 h 569119"/>
              <a:gd name="connsiteX8" fmla="*/ 1974056 w 2345531"/>
              <a:gd name="connsiteY8" fmla="*/ 4763 h 569119"/>
              <a:gd name="connsiteX9" fmla="*/ 2005012 w 2345531"/>
              <a:gd name="connsiteY9" fmla="*/ 0 h 569119"/>
              <a:gd name="connsiteX10" fmla="*/ 2071687 w 2345531"/>
              <a:gd name="connsiteY10" fmla="*/ 4763 h 569119"/>
              <a:gd name="connsiteX11" fmla="*/ 2133600 w 2345531"/>
              <a:gd name="connsiteY11" fmla="*/ 11907 h 569119"/>
              <a:gd name="connsiteX12" fmla="*/ 2183606 w 2345531"/>
              <a:gd name="connsiteY12" fmla="*/ 21432 h 569119"/>
              <a:gd name="connsiteX13" fmla="*/ 2226469 w 2345531"/>
              <a:gd name="connsiteY13" fmla="*/ 30957 h 569119"/>
              <a:gd name="connsiteX14" fmla="*/ 2264569 w 2345531"/>
              <a:gd name="connsiteY14" fmla="*/ 50007 h 569119"/>
              <a:gd name="connsiteX15" fmla="*/ 2297906 w 2345531"/>
              <a:gd name="connsiteY15" fmla="*/ 71438 h 569119"/>
              <a:gd name="connsiteX16" fmla="*/ 2316956 w 2345531"/>
              <a:gd name="connsiteY16" fmla="*/ 85725 h 569119"/>
              <a:gd name="connsiteX17" fmla="*/ 2331244 w 2345531"/>
              <a:gd name="connsiteY17" fmla="*/ 100013 h 569119"/>
              <a:gd name="connsiteX18" fmla="*/ 2340769 w 2345531"/>
              <a:gd name="connsiteY18" fmla="*/ 116682 h 569119"/>
              <a:gd name="connsiteX19" fmla="*/ 2345531 w 2345531"/>
              <a:gd name="connsiteY19" fmla="*/ 133350 h 569119"/>
              <a:gd name="connsiteX20" fmla="*/ 2343150 w 2345531"/>
              <a:gd name="connsiteY20" fmla="*/ 154782 h 569119"/>
              <a:gd name="connsiteX21" fmla="*/ 2333625 w 2345531"/>
              <a:gd name="connsiteY21" fmla="*/ 178594 h 569119"/>
              <a:gd name="connsiteX22" fmla="*/ 2307431 w 2345531"/>
              <a:gd name="connsiteY22" fmla="*/ 209550 h 569119"/>
              <a:gd name="connsiteX23" fmla="*/ 2283619 w 2345531"/>
              <a:gd name="connsiteY23" fmla="*/ 226219 h 569119"/>
              <a:gd name="connsiteX24" fmla="*/ 2174081 w 2345531"/>
              <a:gd name="connsiteY24" fmla="*/ 242888 h 569119"/>
              <a:gd name="connsiteX25" fmla="*/ 1957387 w 2345531"/>
              <a:gd name="connsiteY25" fmla="*/ 271463 h 569119"/>
              <a:gd name="connsiteX26" fmla="*/ 1747837 w 2345531"/>
              <a:gd name="connsiteY26" fmla="*/ 292894 h 569119"/>
              <a:gd name="connsiteX27" fmla="*/ 1504950 w 2345531"/>
              <a:gd name="connsiteY27" fmla="*/ 333375 h 569119"/>
              <a:gd name="connsiteX28" fmla="*/ 1345406 w 2345531"/>
              <a:gd name="connsiteY28" fmla="*/ 366713 h 569119"/>
              <a:gd name="connsiteX29" fmla="*/ 1042987 w 2345531"/>
              <a:gd name="connsiteY29" fmla="*/ 431007 h 569119"/>
              <a:gd name="connsiteX30" fmla="*/ 795337 w 2345531"/>
              <a:gd name="connsiteY30" fmla="*/ 490538 h 569119"/>
              <a:gd name="connsiteX31" fmla="*/ 626269 w 2345531"/>
              <a:gd name="connsiteY31" fmla="*/ 533400 h 569119"/>
              <a:gd name="connsiteX32" fmla="*/ 611981 w 2345531"/>
              <a:gd name="connsiteY32" fmla="*/ 540544 h 569119"/>
              <a:gd name="connsiteX33" fmla="*/ 578644 w 2345531"/>
              <a:gd name="connsiteY33" fmla="*/ 557213 h 569119"/>
              <a:gd name="connsiteX34" fmla="*/ 552450 w 2345531"/>
              <a:gd name="connsiteY34" fmla="*/ 564357 h 569119"/>
              <a:gd name="connsiteX35" fmla="*/ 526256 w 2345531"/>
              <a:gd name="connsiteY35" fmla="*/ 569119 h 569119"/>
              <a:gd name="connsiteX36" fmla="*/ 476250 w 2345531"/>
              <a:gd name="connsiteY36" fmla="*/ 564357 h 569119"/>
              <a:gd name="connsiteX37" fmla="*/ 435769 w 2345531"/>
              <a:gd name="connsiteY37" fmla="*/ 552450 h 569119"/>
              <a:gd name="connsiteX38" fmla="*/ 376237 w 2345531"/>
              <a:gd name="connsiteY38" fmla="*/ 521494 h 569119"/>
              <a:gd name="connsiteX39" fmla="*/ 300037 w 2345531"/>
              <a:gd name="connsiteY39" fmla="*/ 481013 h 569119"/>
              <a:gd name="connsiteX40" fmla="*/ 211931 w 2345531"/>
              <a:gd name="connsiteY40" fmla="*/ 433388 h 569119"/>
              <a:gd name="connsiteX41" fmla="*/ 140494 w 2345531"/>
              <a:gd name="connsiteY41" fmla="*/ 388144 h 569119"/>
              <a:gd name="connsiteX42" fmla="*/ 90487 w 2345531"/>
              <a:gd name="connsiteY42" fmla="*/ 352425 h 569119"/>
              <a:gd name="connsiteX43" fmla="*/ 47625 w 2345531"/>
              <a:gd name="connsiteY43" fmla="*/ 311944 h 569119"/>
              <a:gd name="connsiteX44" fmla="*/ 21431 w 2345531"/>
              <a:gd name="connsiteY44" fmla="*/ 280988 h 569119"/>
              <a:gd name="connsiteX45" fmla="*/ 4762 w 2345531"/>
              <a:gd name="connsiteY45" fmla="*/ 247650 h 569119"/>
              <a:gd name="connsiteX46" fmla="*/ 0 w 2345531"/>
              <a:gd name="connsiteY46" fmla="*/ 223838 h 569119"/>
              <a:gd name="connsiteX47" fmla="*/ 2381 w 2345531"/>
              <a:gd name="connsiteY47" fmla="*/ 209550 h 569119"/>
              <a:gd name="connsiteX48" fmla="*/ 4762 w 2345531"/>
              <a:gd name="connsiteY48" fmla="*/ 202407 h 569119"/>
              <a:gd name="connsiteX49" fmla="*/ 14287 w 2345531"/>
              <a:gd name="connsiteY49" fmla="*/ 200025 h 569119"/>
              <a:gd name="connsiteX50" fmla="*/ 38100 w 2345531"/>
              <a:gd name="connsiteY50" fmla="*/ 200025 h 569119"/>
              <a:gd name="connsiteX51" fmla="*/ 59531 w 2345531"/>
              <a:gd name="connsiteY51" fmla="*/ 209550 h 569119"/>
              <a:gd name="connsiteX52" fmla="*/ 107156 w 2345531"/>
              <a:gd name="connsiteY52" fmla="*/ 240507 h 569119"/>
              <a:gd name="connsiteX53" fmla="*/ 159544 w 2345531"/>
              <a:gd name="connsiteY53" fmla="*/ 266700 h 569119"/>
              <a:gd name="connsiteX54" fmla="*/ 240506 w 2345531"/>
              <a:gd name="connsiteY54" fmla="*/ 297657 h 569119"/>
              <a:gd name="connsiteX55" fmla="*/ 323850 w 2345531"/>
              <a:gd name="connsiteY55" fmla="*/ 319088 h 569119"/>
              <a:gd name="connsiteX56" fmla="*/ 361950 w 2345531"/>
              <a:gd name="connsiteY56" fmla="*/ 328613 h 569119"/>
              <a:gd name="connsiteX57" fmla="*/ 421481 w 2345531"/>
              <a:gd name="connsiteY57" fmla="*/ 338138 h 569119"/>
              <a:gd name="connsiteX58" fmla="*/ 735806 w 2345531"/>
              <a:gd name="connsiteY58" fmla="*/ 288132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5531" h="569119">
                <a:moveTo>
                  <a:pt x="735806" y="288132"/>
                </a:moveTo>
                <a:lnTo>
                  <a:pt x="988219" y="240507"/>
                </a:lnTo>
                <a:lnTo>
                  <a:pt x="1459706" y="145257"/>
                </a:lnTo>
                <a:lnTo>
                  <a:pt x="1757362" y="80963"/>
                </a:lnTo>
                <a:lnTo>
                  <a:pt x="1814512" y="69057"/>
                </a:lnTo>
                <a:lnTo>
                  <a:pt x="1831181" y="57150"/>
                </a:lnTo>
                <a:lnTo>
                  <a:pt x="1866900" y="38100"/>
                </a:lnTo>
                <a:lnTo>
                  <a:pt x="1909762" y="21432"/>
                </a:lnTo>
                <a:lnTo>
                  <a:pt x="1974056" y="4763"/>
                </a:lnTo>
                <a:lnTo>
                  <a:pt x="2005012" y="0"/>
                </a:lnTo>
                <a:lnTo>
                  <a:pt x="2071687" y="4763"/>
                </a:lnTo>
                <a:lnTo>
                  <a:pt x="2133600" y="11907"/>
                </a:lnTo>
                <a:lnTo>
                  <a:pt x="2183606" y="21432"/>
                </a:lnTo>
                <a:lnTo>
                  <a:pt x="2226469" y="30957"/>
                </a:lnTo>
                <a:lnTo>
                  <a:pt x="2264569" y="50007"/>
                </a:lnTo>
                <a:lnTo>
                  <a:pt x="2297906" y="71438"/>
                </a:lnTo>
                <a:lnTo>
                  <a:pt x="2316956" y="85725"/>
                </a:lnTo>
                <a:lnTo>
                  <a:pt x="2331244" y="100013"/>
                </a:lnTo>
                <a:lnTo>
                  <a:pt x="2340769" y="116682"/>
                </a:lnTo>
                <a:lnTo>
                  <a:pt x="2345531" y="133350"/>
                </a:lnTo>
                <a:lnTo>
                  <a:pt x="2343150" y="154782"/>
                </a:lnTo>
                <a:lnTo>
                  <a:pt x="2333625" y="178594"/>
                </a:lnTo>
                <a:lnTo>
                  <a:pt x="2307431" y="209550"/>
                </a:lnTo>
                <a:lnTo>
                  <a:pt x="2283619" y="226219"/>
                </a:lnTo>
                <a:lnTo>
                  <a:pt x="2174081" y="242888"/>
                </a:lnTo>
                <a:lnTo>
                  <a:pt x="1957387" y="271463"/>
                </a:lnTo>
                <a:lnTo>
                  <a:pt x="1747837" y="292894"/>
                </a:lnTo>
                <a:lnTo>
                  <a:pt x="1504950" y="333375"/>
                </a:lnTo>
                <a:lnTo>
                  <a:pt x="1345406" y="366713"/>
                </a:lnTo>
                <a:lnTo>
                  <a:pt x="1042987" y="431007"/>
                </a:lnTo>
                <a:lnTo>
                  <a:pt x="795337" y="490538"/>
                </a:lnTo>
                <a:lnTo>
                  <a:pt x="626269" y="533400"/>
                </a:lnTo>
                <a:lnTo>
                  <a:pt x="611981" y="540544"/>
                </a:lnTo>
                <a:lnTo>
                  <a:pt x="578644" y="557213"/>
                </a:lnTo>
                <a:lnTo>
                  <a:pt x="552450" y="564357"/>
                </a:lnTo>
                <a:lnTo>
                  <a:pt x="526256" y="569119"/>
                </a:lnTo>
                <a:lnTo>
                  <a:pt x="476250" y="564357"/>
                </a:lnTo>
                <a:lnTo>
                  <a:pt x="435769" y="552450"/>
                </a:lnTo>
                <a:lnTo>
                  <a:pt x="376237" y="521494"/>
                </a:lnTo>
                <a:lnTo>
                  <a:pt x="300037" y="481013"/>
                </a:lnTo>
                <a:lnTo>
                  <a:pt x="211931" y="433388"/>
                </a:lnTo>
                <a:lnTo>
                  <a:pt x="140494" y="388144"/>
                </a:lnTo>
                <a:lnTo>
                  <a:pt x="90487" y="352425"/>
                </a:lnTo>
                <a:lnTo>
                  <a:pt x="47625" y="311944"/>
                </a:lnTo>
                <a:lnTo>
                  <a:pt x="21431" y="280988"/>
                </a:lnTo>
                <a:lnTo>
                  <a:pt x="4762" y="247650"/>
                </a:lnTo>
                <a:lnTo>
                  <a:pt x="0" y="223838"/>
                </a:lnTo>
                <a:lnTo>
                  <a:pt x="2381" y="209550"/>
                </a:lnTo>
                <a:lnTo>
                  <a:pt x="4762" y="202407"/>
                </a:lnTo>
                <a:lnTo>
                  <a:pt x="14287" y="200025"/>
                </a:lnTo>
                <a:lnTo>
                  <a:pt x="38100" y="200025"/>
                </a:lnTo>
                <a:lnTo>
                  <a:pt x="59531" y="209550"/>
                </a:lnTo>
                <a:lnTo>
                  <a:pt x="107156" y="240507"/>
                </a:lnTo>
                <a:lnTo>
                  <a:pt x="159544" y="266700"/>
                </a:lnTo>
                <a:lnTo>
                  <a:pt x="240506" y="297657"/>
                </a:lnTo>
                <a:lnTo>
                  <a:pt x="323850" y="319088"/>
                </a:lnTo>
                <a:lnTo>
                  <a:pt x="361950" y="328613"/>
                </a:lnTo>
                <a:lnTo>
                  <a:pt x="421481" y="338138"/>
                </a:lnTo>
                <a:lnTo>
                  <a:pt x="735806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4198964-4338-8A46-8129-11E33E816E56}"/>
              </a:ext>
            </a:extLst>
          </p:cNvPr>
          <p:cNvSpPr/>
          <p:nvPr/>
        </p:nvSpPr>
        <p:spPr>
          <a:xfrm>
            <a:off x="4333875" y="1512888"/>
            <a:ext cx="531813" cy="1790700"/>
          </a:xfrm>
          <a:custGeom>
            <a:avLst/>
            <a:gdLst>
              <a:gd name="connsiteX0" fmla="*/ 230981 w 531019"/>
              <a:gd name="connsiteY0" fmla="*/ 1159669 h 1790700"/>
              <a:gd name="connsiteX1" fmla="*/ 230981 w 531019"/>
              <a:gd name="connsiteY1" fmla="*/ 454819 h 1790700"/>
              <a:gd name="connsiteX2" fmla="*/ 230981 w 531019"/>
              <a:gd name="connsiteY2" fmla="*/ 395287 h 1790700"/>
              <a:gd name="connsiteX3" fmla="*/ 228600 w 531019"/>
              <a:gd name="connsiteY3" fmla="*/ 350044 h 1790700"/>
              <a:gd name="connsiteX4" fmla="*/ 223838 w 531019"/>
              <a:gd name="connsiteY4" fmla="*/ 314325 h 1790700"/>
              <a:gd name="connsiteX5" fmla="*/ 216694 w 531019"/>
              <a:gd name="connsiteY5" fmla="*/ 273844 h 1790700"/>
              <a:gd name="connsiteX6" fmla="*/ 207169 w 531019"/>
              <a:gd name="connsiteY6" fmla="*/ 238125 h 1790700"/>
              <a:gd name="connsiteX7" fmla="*/ 188119 w 531019"/>
              <a:gd name="connsiteY7" fmla="*/ 200025 h 1790700"/>
              <a:gd name="connsiteX8" fmla="*/ 169069 w 531019"/>
              <a:gd name="connsiteY8" fmla="*/ 173831 h 1790700"/>
              <a:gd name="connsiteX9" fmla="*/ 128588 w 531019"/>
              <a:gd name="connsiteY9" fmla="*/ 133350 h 1790700"/>
              <a:gd name="connsiteX10" fmla="*/ 100013 w 531019"/>
              <a:gd name="connsiteY10" fmla="*/ 107156 h 1790700"/>
              <a:gd name="connsiteX11" fmla="*/ 66675 w 531019"/>
              <a:gd name="connsiteY11" fmla="*/ 80962 h 1790700"/>
              <a:gd name="connsiteX12" fmla="*/ 40481 w 531019"/>
              <a:gd name="connsiteY12" fmla="*/ 64294 h 1790700"/>
              <a:gd name="connsiteX13" fmla="*/ 16669 w 531019"/>
              <a:gd name="connsiteY13" fmla="*/ 47625 h 1790700"/>
              <a:gd name="connsiteX14" fmla="*/ 9525 w 531019"/>
              <a:gd name="connsiteY14" fmla="*/ 38100 h 1790700"/>
              <a:gd name="connsiteX15" fmla="*/ 2381 w 531019"/>
              <a:gd name="connsiteY15" fmla="*/ 28575 h 1790700"/>
              <a:gd name="connsiteX16" fmla="*/ 0 w 531019"/>
              <a:gd name="connsiteY16" fmla="*/ 16669 h 1790700"/>
              <a:gd name="connsiteX17" fmla="*/ 2381 w 531019"/>
              <a:gd name="connsiteY17" fmla="*/ 4762 h 1790700"/>
              <a:gd name="connsiteX18" fmla="*/ 11906 w 531019"/>
              <a:gd name="connsiteY18" fmla="*/ 0 h 1790700"/>
              <a:gd name="connsiteX19" fmla="*/ 42863 w 531019"/>
              <a:gd name="connsiteY19" fmla="*/ 2381 h 1790700"/>
              <a:gd name="connsiteX20" fmla="*/ 157163 w 531019"/>
              <a:gd name="connsiteY20" fmla="*/ 21431 h 1790700"/>
              <a:gd name="connsiteX21" fmla="*/ 271463 w 531019"/>
              <a:gd name="connsiteY21" fmla="*/ 42862 h 1790700"/>
              <a:gd name="connsiteX22" fmla="*/ 297656 w 531019"/>
              <a:gd name="connsiteY22" fmla="*/ 54769 h 1790700"/>
              <a:gd name="connsiteX23" fmla="*/ 347663 w 531019"/>
              <a:gd name="connsiteY23" fmla="*/ 85725 h 1790700"/>
              <a:gd name="connsiteX24" fmla="*/ 385763 w 531019"/>
              <a:gd name="connsiteY24" fmla="*/ 109537 h 1790700"/>
              <a:gd name="connsiteX25" fmla="*/ 407194 w 531019"/>
              <a:gd name="connsiteY25" fmla="*/ 126206 h 1790700"/>
              <a:gd name="connsiteX26" fmla="*/ 452438 w 531019"/>
              <a:gd name="connsiteY26" fmla="*/ 169069 h 1790700"/>
              <a:gd name="connsiteX27" fmla="*/ 488156 w 531019"/>
              <a:gd name="connsiteY27" fmla="*/ 204787 h 1790700"/>
              <a:gd name="connsiteX28" fmla="*/ 516731 w 531019"/>
              <a:gd name="connsiteY28" fmla="*/ 238125 h 1790700"/>
              <a:gd name="connsiteX29" fmla="*/ 528638 w 531019"/>
              <a:gd name="connsiteY29" fmla="*/ 259556 h 1790700"/>
              <a:gd name="connsiteX30" fmla="*/ 531019 w 531019"/>
              <a:gd name="connsiteY30" fmla="*/ 273844 h 1790700"/>
              <a:gd name="connsiteX31" fmla="*/ 528638 w 531019"/>
              <a:gd name="connsiteY31" fmla="*/ 309562 h 1790700"/>
              <a:gd name="connsiteX32" fmla="*/ 516731 w 531019"/>
              <a:gd name="connsiteY32" fmla="*/ 345281 h 1790700"/>
              <a:gd name="connsiteX33" fmla="*/ 492919 w 531019"/>
              <a:gd name="connsiteY33" fmla="*/ 400050 h 1790700"/>
              <a:gd name="connsiteX34" fmla="*/ 464344 w 531019"/>
              <a:gd name="connsiteY34" fmla="*/ 492919 h 1790700"/>
              <a:gd name="connsiteX35" fmla="*/ 452438 w 531019"/>
              <a:gd name="connsiteY35" fmla="*/ 557212 h 1790700"/>
              <a:gd name="connsiteX36" fmla="*/ 445294 w 531019"/>
              <a:gd name="connsiteY36" fmla="*/ 631031 h 1790700"/>
              <a:gd name="connsiteX37" fmla="*/ 445294 w 531019"/>
              <a:gd name="connsiteY37" fmla="*/ 702469 h 1790700"/>
              <a:gd name="connsiteX38" fmla="*/ 447675 w 531019"/>
              <a:gd name="connsiteY38" fmla="*/ 757237 h 1790700"/>
              <a:gd name="connsiteX39" fmla="*/ 454819 w 531019"/>
              <a:gd name="connsiteY39" fmla="*/ 807244 h 1790700"/>
              <a:gd name="connsiteX40" fmla="*/ 454819 w 531019"/>
              <a:gd name="connsiteY40" fmla="*/ 1766887 h 1790700"/>
              <a:gd name="connsiteX41" fmla="*/ 233363 w 531019"/>
              <a:gd name="connsiteY41" fmla="*/ 1790700 h 1790700"/>
              <a:gd name="connsiteX42" fmla="*/ 230981 w 531019"/>
              <a:gd name="connsiteY42" fmla="*/ 1159669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1019" h="1790700">
                <a:moveTo>
                  <a:pt x="230981" y="1159669"/>
                </a:moveTo>
                <a:lnTo>
                  <a:pt x="230981" y="454819"/>
                </a:lnTo>
                <a:lnTo>
                  <a:pt x="230981" y="395287"/>
                </a:lnTo>
                <a:lnTo>
                  <a:pt x="228600" y="350044"/>
                </a:lnTo>
                <a:lnTo>
                  <a:pt x="223838" y="314325"/>
                </a:lnTo>
                <a:lnTo>
                  <a:pt x="216694" y="273844"/>
                </a:lnTo>
                <a:lnTo>
                  <a:pt x="207169" y="238125"/>
                </a:lnTo>
                <a:lnTo>
                  <a:pt x="188119" y="200025"/>
                </a:lnTo>
                <a:lnTo>
                  <a:pt x="169069" y="173831"/>
                </a:lnTo>
                <a:lnTo>
                  <a:pt x="128588" y="133350"/>
                </a:lnTo>
                <a:lnTo>
                  <a:pt x="100013" y="107156"/>
                </a:lnTo>
                <a:lnTo>
                  <a:pt x="66675" y="80962"/>
                </a:lnTo>
                <a:lnTo>
                  <a:pt x="40481" y="64294"/>
                </a:lnTo>
                <a:lnTo>
                  <a:pt x="16669" y="47625"/>
                </a:lnTo>
                <a:lnTo>
                  <a:pt x="9525" y="38100"/>
                </a:lnTo>
                <a:lnTo>
                  <a:pt x="2381" y="28575"/>
                </a:lnTo>
                <a:lnTo>
                  <a:pt x="0" y="16669"/>
                </a:lnTo>
                <a:lnTo>
                  <a:pt x="2381" y="4762"/>
                </a:lnTo>
                <a:lnTo>
                  <a:pt x="11906" y="0"/>
                </a:lnTo>
                <a:lnTo>
                  <a:pt x="42863" y="2381"/>
                </a:lnTo>
                <a:lnTo>
                  <a:pt x="157163" y="21431"/>
                </a:lnTo>
                <a:lnTo>
                  <a:pt x="271463" y="42862"/>
                </a:lnTo>
                <a:lnTo>
                  <a:pt x="297656" y="54769"/>
                </a:lnTo>
                <a:lnTo>
                  <a:pt x="347663" y="85725"/>
                </a:lnTo>
                <a:lnTo>
                  <a:pt x="385763" y="109537"/>
                </a:lnTo>
                <a:lnTo>
                  <a:pt x="407194" y="126206"/>
                </a:lnTo>
                <a:lnTo>
                  <a:pt x="452438" y="169069"/>
                </a:lnTo>
                <a:lnTo>
                  <a:pt x="488156" y="204787"/>
                </a:lnTo>
                <a:lnTo>
                  <a:pt x="516731" y="238125"/>
                </a:lnTo>
                <a:lnTo>
                  <a:pt x="528638" y="259556"/>
                </a:lnTo>
                <a:lnTo>
                  <a:pt x="531019" y="273844"/>
                </a:lnTo>
                <a:lnTo>
                  <a:pt x="528638" y="309562"/>
                </a:lnTo>
                <a:lnTo>
                  <a:pt x="516731" y="345281"/>
                </a:lnTo>
                <a:lnTo>
                  <a:pt x="492919" y="400050"/>
                </a:lnTo>
                <a:lnTo>
                  <a:pt x="464344" y="492919"/>
                </a:lnTo>
                <a:lnTo>
                  <a:pt x="452438" y="557212"/>
                </a:lnTo>
                <a:lnTo>
                  <a:pt x="445294" y="631031"/>
                </a:lnTo>
                <a:lnTo>
                  <a:pt x="445294" y="702469"/>
                </a:lnTo>
                <a:lnTo>
                  <a:pt x="447675" y="757237"/>
                </a:lnTo>
                <a:lnTo>
                  <a:pt x="454819" y="807244"/>
                </a:lnTo>
                <a:lnTo>
                  <a:pt x="454819" y="1766887"/>
                </a:lnTo>
                <a:lnTo>
                  <a:pt x="233363" y="1790700"/>
                </a:lnTo>
                <a:lnTo>
                  <a:pt x="230981" y="1159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3DDC9B5-65D6-614A-A293-BEF9AC4CED2F}"/>
              </a:ext>
            </a:extLst>
          </p:cNvPr>
          <p:cNvSpPr/>
          <p:nvPr/>
        </p:nvSpPr>
        <p:spPr>
          <a:xfrm>
            <a:off x="2686050" y="2933700"/>
            <a:ext cx="4146550" cy="774700"/>
          </a:xfrm>
          <a:custGeom>
            <a:avLst/>
            <a:gdLst>
              <a:gd name="connsiteX0" fmla="*/ 1397094 w 4147093"/>
              <a:gd name="connsiteY0" fmla="*/ 373919 h 775031"/>
              <a:gd name="connsiteX1" fmla="*/ 1886587 w 4147093"/>
              <a:gd name="connsiteY1" fmla="*/ 295736 h 775031"/>
              <a:gd name="connsiteX2" fmla="*/ 2216315 w 4147093"/>
              <a:gd name="connsiteY2" fmla="*/ 261743 h 775031"/>
              <a:gd name="connsiteX3" fmla="*/ 2335289 w 4147093"/>
              <a:gd name="connsiteY3" fmla="*/ 244747 h 775031"/>
              <a:gd name="connsiteX4" fmla="*/ 2549442 w 4147093"/>
              <a:gd name="connsiteY4" fmla="*/ 207355 h 775031"/>
              <a:gd name="connsiteX5" fmla="*/ 2855375 w 4147093"/>
              <a:gd name="connsiteY5" fmla="*/ 166564 h 775031"/>
              <a:gd name="connsiteX6" fmla="*/ 3134114 w 4147093"/>
              <a:gd name="connsiteY6" fmla="*/ 135971 h 775031"/>
              <a:gd name="connsiteX7" fmla="*/ 3310875 w 4147093"/>
              <a:gd name="connsiteY7" fmla="*/ 115575 h 775031"/>
              <a:gd name="connsiteX8" fmla="*/ 3419652 w 4147093"/>
              <a:gd name="connsiteY8" fmla="*/ 98579 h 775031"/>
              <a:gd name="connsiteX9" fmla="*/ 3450245 w 4147093"/>
              <a:gd name="connsiteY9" fmla="*/ 91780 h 775031"/>
              <a:gd name="connsiteX10" fmla="*/ 3518230 w 4147093"/>
              <a:gd name="connsiteY10" fmla="*/ 50989 h 775031"/>
              <a:gd name="connsiteX11" fmla="*/ 3579417 w 4147093"/>
              <a:gd name="connsiteY11" fmla="*/ 13597 h 775031"/>
              <a:gd name="connsiteX12" fmla="*/ 3603212 w 4147093"/>
              <a:gd name="connsiteY12" fmla="*/ 3400 h 775031"/>
              <a:gd name="connsiteX13" fmla="*/ 3647402 w 4147093"/>
              <a:gd name="connsiteY13" fmla="*/ 0 h 775031"/>
              <a:gd name="connsiteX14" fmla="*/ 3725585 w 4147093"/>
              <a:gd name="connsiteY14" fmla="*/ 10198 h 775031"/>
              <a:gd name="connsiteX15" fmla="*/ 3824163 w 4147093"/>
              <a:gd name="connsiteY15" fmla="*/ 33993 h 775031"/>
              <a:gd name="connsiteX16" fmla="*/ 3943137 w 4147093"/>
              <a:gd name="connsiteY16" fmla="*/ 64586 h 775031"/>
              <a:gd name="connsiteX17" fmla="*/ 4017921 w 4147093"/>
              <a:gd name="connsiteY17" fmla="*/ 88381 h 775031"/>
              <a:gd name="connsiteX18" fmla="*/ 4055313 w 4147093"/>
              <a:gd name="connsiteY18" fmla="*/ 108777 h 775031"/>
              <a:gd name="connsiteX19" fmla="*/ 4089305 w 4147093"/>
              <a:gd name="connsiteY19" fmla="*/ 129172 h 775031"/>
              <a:gd name="connsiteX20" fmla="*/ 4116499 w 4147093"/>
              <a:gd name="connsiteY20" fmla="*/ 152967 h 775031"/>
              <a:gd name="connsiteX21" fmla="*/ 4126697 w 4147093"/>
              <a:gd name="connsiteY21" fmla="*/ 166564 h 775031"/>
              <a:gd name="connsiteX22" fmla="*/ 4140294 w 4147093"/>
              <a:gd name="connsiteY22" fmla="*/ 193758 h 775031"/>
              <a:gd name="connsiteX23" fmla="*/ 4147093 w 4147093"/>
              <a:gd name="connsiteY23" fmla="*/ 217553 h 775031"/>
              <a:gd name="connsiteX24" fmla="*/ 4147093 w 4147093"/>
              <a:gd name="connsiteY24" fmla="*/ 244747 h 775031"/>
              <a:gd name="connsiteX25" fmla="*/ 4136895 w 4147093"/>
              <a:gd name="connsiteY25" fmla="*/ 271941 h 775031"/>
              <a:gd name="connsiteX26" fmla="*/ 4113100 w 4147093"/>
              <a:gd name="connsiteY26" fmla="*/ 292336 h 775031"/>
              <a:gd name="connsiteX27" fmla="*/ 4075708 w 4147093"/>
              <a:gd name="connsiteY27" fmla="*/ 312732 h 775031"/>
              <a:gd name="connsiteX28" fmla="*/ 4045115 w 4147093"/>
              <a:gd name="connsiteY28" fmla="*/ 319530 h 775031"/>
              <a:gd name="connsiteX29" fmla="*/ 3963533 w 4147093"/>
              <a:gd name="connsiteY29" fmla="*/ 312732 h 775031"/>
              <a:gd name="connsiteX30" fmla="*/ 3820764 w 4147093"/>
              <a:gd name="connsiteY30" fmla="*/ 302534 h 775031"/>
              <a:gd name="connsiteX31" fmla="*/ 3644003 w 4147093"/>
              <a:gd name="connsiteY31" fmla="*/ 295736 h 775031"/>
              <a:gd name="connsiteX32" fmla="*/ 3423051 w 4147093"/>
              <a:gd name="connsiteY32" fmla="*/ 299135 h 775031"/>
              <a:gd name="connsiteX33" fmla="*/ 3171506 w 4147093"/>
              <a:gd name="connsiteY33" fmla="*/ 299135 h 775031"/>
              <a:gd name="connsiteX34" fmla="*/ 3015140 w 4147093"/>
              <a:gd name="connsiteY34" fmla="*/ 309333 h 775031"/>
              <a:gd name="connsiteX35" fmla="*/ 2817983 w 4147093"/>
              <a:gd name="connsiteY35" fmla="*/ 326329 h 775031"/>
              <a:gd name="connsiteX36" fmla="*/ 2297897 w 4147093"/>
              <a:gd name="connsiteY36" fmla="*/ 394314 h 775031"/>
              <a:gd name="connsiteX37" fmla="*/ 2042953 w 4147093"/>
              <a:gd name="connsiteY37" fmla="*/ 428307 h 775031"/>
              <a:gd name="connsiteX38" fmla="*/ 1842397 w 4147093"/>
              <a:gd name="connsiteY38" fmla="*/ 458900 h 775031"/>
              <a:gd name="connsiteX39" fmla="*/ 1536464 w 4147093"/>
              <a:gd name="connsiteY39" fmla="*/ 513288 h 775031"/>
              <a:gd name="connsiteX40" fmla="*/ 1227131 w 4147093"/>
              <a:gd name="connsiteY40" fmla="*/ 581273 h 775031"/>
              <a:gd name="connsiteX41" fmla="*/ 961989 w 4147093"/>
              <a:gd name="connsiteY41" fmla="*/ 642460 h 775031"/>
              <a:gd name="connsiteX42" fmla="*/ 710444 w 4147093"/>
              <a:gd name="connsiteY42" fmla="*/ 707046 h 775031"/>
              <a:gd name="connsiteX43" fmla="*/ 666254 w 4147093"/>
              <a:gd name="connsiteY43" fmla="*/ 720643 h 775031"/>
              <a:gd name="connsiteX44" fmla="*/ 628862 w 4147093"/>
              <a:gd name="connsiteY44" fmla="*/ 747837 h 775031"/>
              <a:gd name="connsiteX45" fmla="*/ 591470 w 4147093"/>
              <a:gd name="connsiteY45" fmla="*/ 761434 h 775031"/>
              <a:gd name="connsiteX46" fmla="*/ 557478 w 4147093"/>
              <a:gd name="connsiteY46" fmla="*/ 771632 h 775031"/>
              <a:gd name="connsiteX47" fmla="*/ 513287 w 4147093"/>
              <a:gd name="connsiteY47" fmla="*/ 775031 h 775031"/>
              <a:gd name="connsiteX48" fmla="*/ 469097 w 4147093"/>
              <a:gd name="connsiteY48" fmla="*/ 764833 h 775031"/>
              <a:gd name="connsiteX49" fmla="*/ 407910 w 4147093"/>
              <a:gd name="connsiteY49" fmla="*/ 737639 h 775031"/>
              <a:gd name="connsiteX50" fmla="*/ 288936 w 4147093"/>
              <a:gd name="connsiteY50" fmla="*/ 656057 h 775031"/>
              <a:gd name="connsiteX51" fmla="*/ 156365 w 4147093"/>
              <a:gd name="connsiteY51" fmla="*/ 554079 h 775031"/>
              <a:gd name="connsiteX52" fmla="*/ 57787 w 4147093"/>
              <a:gd name="connsiteY52" fmla="*/ 475896 h 775031"/>
              <a:gd name="connsiteX53" fmla="*/ 13597 w 4147093"/>
              <a:gd name="connsiteY53" fmla="*/ 435105 h 775031"/>
              <a:gd name="connsiteX54" fmla="*/ 3399 w 4147093"/>
              <a:gd name="connsiteY54" fmla="*/ 418109 h 775031"/>
              <a:gd name="connsiteX55" fmla="*/ 0 w 4147093"/>
              <a:gd name="connsiteY55" fmla="*/ 401113 h 775031"/>
              <a:gd name="connsiteX56" fmla="*/ 3399 w 4147093"/>
              <a:gd name="connsiteY56" fmla="*/ 390915 h 775031"/>
              <a:gd name="connsiteX57" fmla="*/ 10197 w 4147093"/>
              <a:gd name="connsiteY57" fmla="*/ 384116 h 775031"/>
              <a:gd name="connsiteX58" fmla="*/ 20395 w 4147093"/>
              <a:gd name="connsiteY58" fmla="*/ 384116 h 775031"/>
              <a:gd name="connsiteX59" fmla="*/ 37391 w 4147093"/>
              <a:gd name="connsiteY59" fmla="*/ 384116 h 775031"/>
              <a:gd name="connsiteX60" fmla="*/ 125772 w 4147093"/>
              <a:gd name="connsiteY60" fmla="*/ 424907 h 775031"/>
              <a:gd name="connsiteX61" fmla="*/ 197157 w 4147093"/>
              <a:gd name="connsiteY61" fmla="*/ 452101 h 775031"/>
              <a:gd name="connsiteX62" fmla="*/ 288936 w 4147093"/>
              <a:gd name="connsiteY62" fmla="*/ 479296 h 775031"/>
              <a:gd name="connsiteX63" fmla="*/ 401112 w 4147093"/>
              <a:gd name="connsiteY63" fmla="*/ 496292 h 775031"/>
              <a:gd name="connsiteX64" fmla="*/ 472496 w 4147093"/>
              <a:gd name="connsiteY64" fmla="*/ 499691 h 775031"/>
              <a:gd name="connsiteX65" fmla="*/ 611866 w 4147093"/>
              <a:gd name="connsiteY65" fmla="*/ 482695 h 775031"/>
              <a:gd name="connsiteX66" fmla="*/ 958590 w 4147093"/>
              <a:gd name="connsiteY66" fmla="*/ 438504 h 775031"/>
              <a:gd name="connsiteX67" fmla="*/ 1397094 w 4147093"/>
              <a:gd name="connsiteY67" fmla="*/ 373919 h 77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147093" h="775031">
                <a:moveTo>
                  <a:pt x="1397094" y="373919"/>
                </a:moveTo>
                <a:lnTo>
                  <a:pt x="1886587" y="295736"/>
                </a:lnTo>
                <a:lnTo>
                  <a:pt x="2216315" y="261743"/>
                </a:lnTo>
                <a:lnTo>
                  <a:pt x="2335289" y="244747"/>
                </a:lnTo>
                <a:lnTo>
                  <a:pt x="2549442" y="207355"/>
                </a:lnTo>
                <a:lnTo>
                  <a:pt x="2855375" y="166564"/>
                </a:lnTo>
                <a:lnTo>
                  <a:pt x="3134114" y="135971"/>
                </a:lnTo>
                <a:lnTo>
                  <a:pt x="3310875" y="115575"/>
                </a:lnTo>
                <a:lnTo>
                  <a:pt x="3419652" y="98579"/>
                </a:lnTo>
                <a:lnTo>
                  <a:pt x="3450245" y="91780"/>
                </a:lnTo>
                <a:lnTo>
                  <a:pt x="3518230" y="50989"/>
                </a:lnTo>
                <a:lnTo>
                  <a:pt x="3579417" y="13597"/>
                </a:lnTo>
                <a:lnTo>
                  <a:pt x="3603212" y="3400"/>
                </a:lnTo>
                <a:lnTo>
                  <a:pt x="3647402" y="0"/>
                </a:lnTo>
                <a:lnTo>
                  <a:pt x="3725585" y="10198"/>
                </a:lnTo>
                <a:lnTo>
                  <a:pt x="3824163" y="33993"/>
                </a:lnTo>
                <a:lnTo>
                  <a:pt x="3943137" y="64586"/>
                </a:lnTo>
                <a:lnTo>
                  <a:pt x="4017921" y="88381"/>
                </a:lnTo>
                <a:lnTo>
                  <a:pt x="4055313" y="108777"/>
                </a:lnTo>
                <a:lnTo>
                  <a:pt x="4089305" y="129172"/>
                </a:lnTo>
                <a:lnTo>
                  <a:pt x="4116499" y="152967"/>
                </a:lnTo>
                <a:lnTo>
                  <a:pt x="4126697" y="166564"/>
                </a:lnTo>
                <a:lnTo>
                  <a:pt x="4140294" y="193758"/>
                </a:lnTo>
                <a:lnTo>
                  <a:pt x="4147093" y="217553"/>
                </a:lnTo>
                <a:lnTo>
                  <a:pt x="4147093" y="244747"/>
                </a:lnTo>
                <a:lnTo>
                  <a:pt x="4136895" y="271941"/>
                </a:lnTo>
                <a:lnTo>
                  <a:pt x="4113100" y="292336"/>
                </a:lnTo>
                <a:cubicBezTo>
                  <a:pt x="4078135" y="313315"/>
                  <a:pt x="4092321" y="312732"/>
                  <a:pt x="4075708" y="312732"/>
                </a:cubicBezTo>
                <a:lnTo>
                  <a:pt x="4045115" y="319530"/>
                </a:lnTo>
                <a:lnTo>
                  <a:pt x="3963533" y="312732"/>
                </a:lnTo>
                <a:lnTo>
                  <a:pt x="3820764" y="302534"/>
                </a:lnTo>
                <a:lnTo>
                  <a:pt x="3644003" y="295736"/>
                </a:lnTo>
                <a:lnTo>
                  <a:pt x="3423051" y="299135"/>
                </a:lnTo>
                <a:lnTo>
                  <a:pt x="3171506" y="299135"/>
                </a:lnTo>
                <a:lnTo>
                  <a:pt x="3015140" y="309333"/>
                </a:lnTo>
                <a:lnTo>
                  <a:pt x="2817983" y="326329"/>
                </a:lnTo>
                <a:lnTo>
                  <a:pt x="2297897" y="394314"/>
                </a:lnTo>
                <a:lnTo>
                  <a:pt x="2042953" y="428307"/>
                </a:lnTo>
                <a:lnTo>
                  <a:pt x="1842397" y="458900"/>
                </a:lnTo>
                <a:lnTo>
                  <a:pt x="1536464" y="513288"/>
                </a:lnTo>
                <a:lnTo>
                  <a:pt x="1227131" y="581273"/>
                </a:lnTo>
                <a:lnTo>
                  <a:pt x="961989" y="642460"/>
                </a:lnTo>
                <a:lnTo>
                  <a:pt x="710444" y="707046"/>
                </a:lnTo>
                <a:lnTo>
                  <a:pt x="666254" y="720643"/>
                </a:lnTo>
                <a:lnTo>
                  <a:pt x="628862" y="747837"/>
                </a:lnTo>
                <a:lnTo>
                  <a:pt x="591470" y="761434"/>
                </a:lnTo>
                <a:lnTo>
                  <a:pt x="557478" y="771632"/>
                </a:lnTo>
                <a:lnTo>
                  <a:pt x="513287" y="775031"/>
                </a:lnTo>
                <a:lnTo>
                  <a:pt x="469097" y="764833"/>
                </a:lnTo>
                <a:lnTo>
                  <a:pt x="407910" y="737639"/>
                </a:lnTo>
                <a:lnTo>
                  <a:pt x="288936" y="656057"/>
                </a:lnTo>
                <a:lnTo>
                  <a:pt x="156365" y="554079"/>
                </a:lnTo>
                <a:lnTo>
                  <a:pt x="57787" y="475896"/>
                </a:lnTo>
                <a:lnTo>
                  <a:pt x="13597" y="435105"/>
                </a:lnTo>
                <a:lnTo>
                  <a:pt x="3399" y="418109"/>
                </a:lnTo>
                <a:lnTo>
                  <a:pt x="0" y="401113"/>
                </a:lnTo>
                <a:lnTo>
                  <a:pt x="3399" y="390915"/>
                </a:lnTo>
                <a:lnTo>
                  <a:pt x="10197" y="384116"/>
                </a:lnTo>
                <a:lnTo>
                  <a:pt x="20395" y="384116"/>
                </a:lnTo>
                <a:lnTo>
                  <a:pt x="37391" y="384116"/>
                </a:lnTo>
                <a:lnTo>
                  <a:pt x="125772" y="424907"/>
                </a:lnTo>
                <a:lnTo>
                  <a:pt x="197157" y="452101"/>
                </a:lnTo>
                <a:lnTo>
                  <a:pt x="288936" y="479296"/>
                </a:lnTo>
                <a:lnTo>
                  <a:pt x="401112" y="496292"/>
                </a:lnTo>
                <a:lnTo>
                  <a:pt x="472496" y="499691"/>
                </a:lnTo>
                <a:lnTo>
                  <a:pt x="611866" y="482695"/>
                </a:lnTo>
                <a:lnTo>
                  <a:pt x="958590" y="438504"/>
                </a:lnTo>
                <a:lnTo>
                  <a:pt x="1397094" y="373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C126B10-8272-154A-8565-728C4A0FE63B}"/>
              </a:ext>
            </a:extLst>
          </p:cNvPr>
          <p:cNvSpPr/>
          <p:nvPr/>
        </p:nvSpPr>
        <p:spPr>
          <a:xfrm>
            <a:off x="2768600" y="1754188"/>
            <a:ext cx="3578225" cy="3302000"/>
          </a:xfrm>
          <a:custGeom>
            <a:avLst/>
            <a:gdLst>
              <a:gd name="connsiteX0" fmla="*/ 2964493 w 3578269"/>
              <a:gd name="connsiteY0" fmla="*/ 1123167 h 3302696"/>
              <a:gd name="connsiteX1" fmla="*/ 3227540 w 3578269"/>
              <a:gd name="connsiteY1" fmla="*/ 789140 h 3302696"/>
              <a:gd name="connsiteX2" fmla="*/ 3377852 w 3578269"/>
              <a:gd name="connsiteY2" fmla="*/ 580372 h 3302696"/>
              <a:gd name="connsiteX3" fmla="*/ 3448833 w 3578269"/>
              <a:gd name="connsiteY3" fmla="*/ 480164 h 3302696"/>
              <a:gd name="connsiteX4" fmla="*/ 3457184 w 3578269"/>
              <a:gd name="connsiteY4" fmla="*/ 467638 h 3302696"/>
              <a:gd name="connsiteX5" fmla="*/ 3498937 w 3578269"/>
              <a:gd name="connsiteY5" fmla="*/ 446761 h 3302696"/>
              <a:gd name="connsiteX6" fmla="*/ 3544866 w 3578269"/>
              <a:gd name="connsiteY6" fmla="*/ 417534 h 3302696"/>
              <a:gd name="connsiteX7" fmla="*/ 3565743 w 3578269"/>
              <a:gd name="connsiteY7" fmla="*/ 392482 h 3302696"/>
              <a:gd name="connsiteX8" fmla="*/ 3578269 w 3578269"/>
              <a:gd name="connsiteY8" fmla="*/ 363255 h 3302696"/>
              <a:gd name="connsiteX9" fmla="*/ 3578269 w 3578269"/>
              <a:gd name="connsiteY9" fmla="*/ 342378 h 3302696"/>
              <a:gd name="connsiteX10" fmla="*/ 3565743 w 3578269"/>
              <a:gd name="connsiteY10" fmla="*/ 317326 h 3302696"/>
              <a:gd name="connsiteX11" fmla="*/ 3469710 w 3578269"/>
              <a:gd name="connsiteY11" fmla="*/ 208767 h 3302696"/>
              <a:gd name="connsiteX12" fmla="*/ 3398729 w 3578269"/>
              <a:gd name="connsiteY12" fmla="*/ 133611 h 3302696"/>
              <a:gd name="connsiteX13" fmla="*/ 3340274 w 3578269"/>
              <a:gd name="connsiteY13" fmla="*/ 70981 h 3302696"/>
              <a:gd name="connsiteX14" fmla="*/ 3302696 w 3578269"/>
              <a:gd name="connsiteY14" fmla="*/ 29227 h 3302696"/>
              <a:gd name="connsiteX15" fmla="*/ 3260943 w 3578269"/>
              <a:gd name="connsiteY15" fmla="*/ 16701 h 3302696"/>
              <a:gd name="connsiteX16" fmla="*/ 3202488 w 3578269"/>
              <a:gd name="connsiteY16" fmla="*/ 4175 h 3302696"/>
              <a:gd name="connsiteX17" fmla="*/ 3156559 w 3578269"/>
              <a:gd name="connsiteY17" fmla="*/ 0 h 3302696"/>
              <a:gd name="connsiteX18" fmla="*/ 3118981 w 3578269"/>
              <a:gd name="connsiteY18" fmla="*/ 4175 h 3302696"/>
              <a:gd name="connsiteX19" fmla="*/ 3106455 w 3578269"/>
              <a:gd name="connsiteY19" fmla="*/ 12526 h 3302696"/>
              <a:gd name="connsiteX20" fmla="*/ 3110630 w 3578269"/>
              <a:gd name="connsiteY20" fmla="*/ 41753 h 3302696"/>
              <a:gd name="connsiteX21" fmla="*/ 3144033 w 3578269"/>
              <a:gd name="connsiteY21" fmla="*/ 62630 h 3302696"/>
              <a:gd name="connsiteX22" fmla="*/ 3177436 w 3578269"/>
              <a:gd name="connsiteY22" fmla="*/ 91857 h 3302696"/>
              <a:gd name="connsiteX23" fmla="*/ 3194137 w 3578269"/>
              <a:gd name="connsiteY23" fmla="*/ 108559 h 3302696"/>
              <a:gd name="connsiteX24" fmla="*/ 3215014 w 3578269"/>
              <a:gd name="connsiteY24" fmla="*/ 133611 h 3302696"/>
              <a:gd name="connsiteX25" fmla="*/ 3227540 w 3578269"/>
              <a:gd name="connsiteY25" fmla="*/ 162838 h 3302696"/>
              <a:gd name="connsiteX26" fmla="*/ 3231715 w 3578269"/>
              <a:gd name="connsiteY26" fmla="*/ 196241 h 3302696"/>
              <a:gd name="connsiteX27" fmla="*/ 3227540 w 3578269"/>
              <a:gd name="connsiteY27" fmla="*/ 250520 h 3302696"/>
              <a:gd name="connsiteX28" fmla="*/ 3210838 w 3578269"/>
              <a:gd name="connsiteY28" fmla="*/ 308975 h 3302696"/>
              <a:gd name="connsiteX29" fmla="*/ 3131507 w 3578269"/>
              <a:gd name="connsiteY29" fmla="*/ 450937 h 3302696"/>
              <a:gd name="connsiteX30" fmla="*/ 2993721 w 3578269"/>
              <a:gd name="connsiteY30" fmla="*/ 680581 h 3302696"/>
              <a:gd name="connsiteX31" fmla="*/ 2822532 w 3578269"/>
              <a:gd name="connsiteY31" fmla="*/ 931101 h 3302696"/>
              <a:gd name="connsiteX32" fmla="*/ 2705622 w 3578269"/>
              <a:gd name="connsiteY32" fmla="*/ 1089764 h 3302696"/>
              <a:gd name="connsiteX33" fmla="*/ 2521907 w 3578269"/>
              <a:gd name="connsiteY33" fmla="*/ 1306882 h 3302696"/>
              <a:gd name="connsiteX34" fmla="*/ 2430049 w 3578269"/>
              <a:gd name="connsiteY34" fmla="*/ 1402915 h 3302696"/>
              <a:gd name="connsiteX35" fmla="*/ 2267211 w 3578269"/>
              <a:gd name="connsiteY35" fmla="*/ 1561578 h 3302696"/>
              <a:gd name="connsiteX36" fmla="*/ 2133600 w 3578269"/>
              <a:gd name="connsiteY36" fmla="*/ 1711890 h 3302696"/>
              <a:gd name="connsiteX37" fmla="*/ 1941534 w 3578269"/>
              <a:gd name="connsiteY37" fmla="*/ 1895605 h 3302696"/>
              <a:gd name="connsiteX38" fmla="*/ 1807923 w 3578269"/>
              <a:gd name="connsiteY38" fmla="*/ 2016690 h 3302696"/>
              <a:gd name="connsiteX39" fmla="*/ 1624208 w 3578269"/>
              <a:gd name="connsiteY39" fmla="*/ 2171178 h 3302696"/>
              <a:gd name="connsiteX40" fmla="*/ 1402915 w 3578269"/>
              <a:gd name="connsiteY40" fmla="*/ 2346542 h 3302696"/>
              <a:gd name="connsiteX41" fmla="*/ 1093940 w 3578269"/>
              <a:gd name="connsiteY41" fmla="*/ 2559485 h 3302696"/>
              <a:gd name="connsiteX42" fmla="*/ 801666 w 3578269"/>
              <a:gd name="connsiteY42" fmla="*/ 2751551 h 3302696"/>
              <a:gd name="connsiteX43" fmla="*/ 542795 w 3578269"/>
              <a:gd name="connsiteY43" fmla="*/ 2914389 h 3302696"/>
              <a:gd name="connsiteX44" fmla="*/ 329852 w 3578269"/>
              <a:gd name="connsiteY44" fmla="*/ 3043824 h 3302696"/>
              <a:gd name="connsiteX45" fmla="*/ 37578 w 3578269"/>
              <a:gd name="connsiteY45" fmla="*/ 3223364 h 3302696"/>
              <a:gd name="connsiteX46" fmla="*/ 12526 w 3578269"/>
              <a:gd name="connsiteY46" fmla="*/ 3240066 h 3302696"/>
              <a:gd name="connsiteX47" fmla="*/ 0 w 3578269"/>
              <a:gd name="connsiteY47" fmla="*/ 3260942 h 3302696"/>
              <a:gd name="connsiteX48" fmla="*/ 0 w 3578269"/>
              <a:gd name="connsiteY48" fmla="*/ 3273468 h 3302696"/>
              <a:gd name="connsiteX49" fmla="*/ 0 w 3578269"/>
              <a:gd name="connsiteY49" fmla="*/ 3285994 h 3302696"/>
              <a:gd name="connsiteX50" fmla="*/ 8351 w 3578269"/>
              <a:gd name="connsiteY50" fmla="*/ 3298520 h 3302696"/>
              <a:gd name="connsiteX51" fmla="*/ 29227 w 3578269"/>
              <a:gd name="connsiteY51" fmla="*/ 3302696 h 3302696"/>
              <a:gd name="connsiteX52" fmla="*/ 179540 w 3578269"/>
              <a:gd name="connsiteY52" fmla="*/ 3223364 h 3302696"/>
              <a:gd name="connsiteX53" fmla="*/ 375781 w 3578269"/>
              <a:gd name="connsiteY53" fmla="*/ 3127331 h 3302696"/>
              <a:gd name="connsiteX54" fmla="*/ 730685 w 3578269"/>
              <a:gd name="connsiteY54" fmla="*/ 2935266 h 3302696"/>
              <a:gd name="connsiteX55" fmla="*/ 1002082 w 3578269"/>
              <a:gd name="connsiteY55" fmla="*/ 2784953 h 3302696"/>
              <a:gd name="connsiteX56" fmla="*/ 1189973 w 3578269"/>
              <a:gd name="connsiteY56" fmla="*/ 2672219 h 3302696"/>
              <a:gd name="connsiteX57" fmla="*/ 1377863 w 3578269"/>
              <a:gd name="connsiteY57" fmla="*/ 2559485 h 3302696"/>
              <a:gd name="connsiteX58" fmla="*/ 1661786 w 3578269"/>
              <a:gd name="connsiteY58" fmla="*/ 2363244 h 3302696"/>
              <a:gd name="connsiteX59" fmla="*/ 1799573 w 3578269"/>
              <a:gd name="connsiteY59" fmla="*/ 2279737 h 3302696"/>
              <a:gd name="connsiteX60" fmla="*/ 2037567 w 3578269"/>
              <a:gd name="connsiteY60" fmla="*/ 2070970 h 3302696"/>
              <a:gd name="connsiteX61" fmla="*/ 2263036 w 3578269"/>
              <a:gd name="connsiteY61" fmla="*/ 1862203 h 3302696"/>
              <a:gd name="connsiteX62" fmla="*/ 2463452 w 3578269"/>
              <a:gd name="connsiteY62" fmla="*/ 1678488 h 3302696"/>
              <a:gd name="connsiteX63" fmla="*/ 2630466 w 3578269"/>
              <a:gd name="connsiteY63" fmla="*/ 1511474 h 3302696"/>
              <a:gd name="connsiteX64" fmla="*/ 2772427 w 3578269"/>
              <a:gd name="connsiteY64" fmla="*/ 1352811 h 3302696"/>
              <a:gd name="connsiteX65" fmla="*/ 2964493 w 3578269"/>
              <a:gd name="connsiteY65" fmla="*/ 1123167 h 330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78269" h="3302696">
                <a:moveTo>
                  <a:pt x="2964493" y="1123167"/>
                </a:moveTo>
                <a:lnTo>
                  <a:pt x="3227540" y="789140"/>
                </a:lnTo>
                <a:lnTo>
                  <a:pt x="3377852" y="580372"/>
                </a:lnTo>
                <a:lnTo>
                  <a:pt x="3448833" y="480164"/>
                </a:lnTo>
                <a:lnTo>
                  <a:pt x="3457184" y="467638"/>
                </a:lnTo>
                <a:lnTo>
                  <a:pt x="3498937" y="446761"/>
                </a:lnTo>
                <a:lnTo>
                  <a:pt x="3544866" y="417534"/>
                </a:lnTo>
                <a:lnTo>
                  <a:pt x="3565743" y="392482"/>
                </a:lnTo>
                <a:lnTo>
                  <a:pt x="3578269" y="363255"/>
                </a:lnTo>
                <a:lnTo>
                  <a:pt x="3578269" y="342378"/>
                </a:lnTo>
                <a:lnTo>
                  <a:pt x="3565743" y="317326"/>
                </a:lnTo>
                <a:lnTo>
                  <a:pt x="3469710" y="208767"/>
                </a:lnTo>
                <a:lnTo>
                  <a:pt x="3398729" y="133611"/>
                </a:lnTo>
                <a:lnTo>
                  <a:pt x="3340274" y="70981"/>
                </a:lnTo>
                <a:lnTo>
                  <a:pt x="3302696" y="29227"/>
                </a:lnTo>
                <a:lnTo>
                  <a:pt x="3260943" y="16701"/>
                </a:lnTo>
                <a:lnTo>
                  <a:pt x="3202488" y="4175"/>
                </a:lnTo>
                <a:lnTo>
                  <a:pt x="3156559" y="0"/>
                </a:lnTo>
                <a:lnTo>
                  <a:pt x="3118981" y="4175"/>
                </a:lnTo>
                <a:lnTo>
                  <a:pt x="3106455" y="12526"/>
                </a:lnTo>
                <a:lnTo>
                  <a:pt x="3110630" y="41753"/>
                </a:lnTo>
                <a:lnTo>
                  <a:pt x="3144033" y="62630"/>
                </a:lnTo>
                <a:lnTo>
                  <a:pt x="3177436" y="91857"/>
                </a:lnTo>
                <a:lnTo>
                  <a:pt x="3194137" y="108559"/>
                </a:lnTo>
                <a:lnTo>
                  <a:pt x="3215014" y="133611"/>
                </a:lnTo>
                <a:lnTo>
                  <a:pt x="3227540" y="162838"/>
                </a:lnTo>
                <a:lnTo>
                  <a:pt x="3231715" y="196241"/>
                </a:lnTo>
                <a:lnTo>
                  <a:pt x="3227540" y="250520"/>
                </a:lnTo>
                <a:lnTo>
                  <a:pt x="3210838" y="308975"/>
                </a:lnTo>
                <a:lnTo>
                  <a:pt x="3131507" y="450937"/>
                </a:lnTo>
                <a:lnTo>
                  <a:pt x="2993721" y="680581"/>
                </a:lnTo>
                <a:lnTo>
                  <a:pt x="2822532" y="931101"/>
                </a:lnTo>
                <a:lnTo>
                  <a:pt x="2705622" y="1089764"/>
                </a:lnTo>
                <a:lnTo>
                  <a:pt x="2521907" y="1306882"/>
                </a:lnTo>
                <a:lnTo>
                  <a:pt x="2430049" y="1402915"/>
                </a:lnTo>
                <a:lnTo>
                  <a:pt x="2267211" y="1561578"/>
                </a:lnTo>
                <a:lnTo>
                  <a:pt x="2133600" y="1711890"/>
                </a:lnTo>
                <a:lnTo>
                  <a:pt x="1941534" y="1895605"/>
                </a:lnTo>
                <a:lnTo>
                  <a:pt x="1807923" y="2016690"/>
                </a:lnTo>
                <a:lnTo>
                  <a:pt x="1624208" y="2171178"/>
                </a:lnTo>
                <a:lnTo>
                  <a:pt x="1402915" y="2346542"/>
                </a:lnTo>
                <a:lnTo>
                  <a:pt x="1093940" y="2559485"/>
                </a:lnTo>
                <a:lnTo>
                  <a:pt x="801666" y="2751551"/>
                </a:lnTo>
                <a:lnTo>
                  <a:pt x="542795" y="2914389"/>
                </a:lnTo>
                <a:lnTo>
                  <a:pt x="329852" y="3043824"/>
                </a:lnTo>
                <a:lnTo>
                  <a:pt x="37578" y="3223364"/>
                </a:lnTo>
                <a:lnTo>
                  <a:pt x="12526" y="3240066"/>
                </a:lnTo>
                <a:lnTo>
                  <a:pt x="0" y="3260942"/>
                </a:lnTo>
                <a:lnTo>
                  <a:pt x="0" y="3273468"/>
                </a:lnTo>
                <a:lnTo>
                  <a:pt x="0" y="3285994"/>
                </a:lnTo>
                <a:lnTo>
                  <a:pt x="8351" y="3298520"/>
                </a:lnTo>
                <a:lnTo>
                  <a:pt x="29227" y="3302696"/>
                </a:lnTo>
                <a:lnTo>
                  <a:pt x="179540" y="3223364"/>
                </a:lnTo>
                <a:lnTo>
                  <a:pt x="375781" y="3127331"/>
                </a:lnTo>
                <a:lnTo>
                  <a:pt x="730685" y="2935266"/>
                </a:lnTo>
                <a:lnTo>
                  <a:pt x="1002082" y="2784953"/>
                </a:lnTo>
                <a:lnTo>
                  <a:pt x="1189973" y="2672219"/>
                </a:lnTo>
                <a:lnTo>
                  <a:pt x="1377863" y="2559485"/>
                </a:lnTo>
                <a:lnTo>
                  <a:pt x="1661786" y="2363244"/>
                </a:lnTo>
                <a:lnTo>
                  <a:pt x="1799573" y="2279737"/>
                </a:lnTo>
                <a:lnTo>
                  <a:pt x="2037567" y="2070970"/>
                </a:lnTo>
                <a:lnTo>
                  <a:pt x="2263036" y="1862203"/>
                </a:lnTo>
                <a:lnTo>
                  <a:pt x="2463452" y="1678488"/>
                </a:lnTo>
                <a:lnTo>
                  <a:pt x="2630466" y="1511474"/>
                </a:lnTo>
                <a:lnTo>
                  <a:pt x="2772427" y="1352811"/>
                </a:lnTo>
                <a:lnTo>
                  <a:pt x="2964493" y="11231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A7CA239-5299-AC40-B7C9-0A16BD586216}"/>
              </a:ext>
            </a:extLst>
          </p:cNvPr>
          <p:cNvSpPr/>
          <p:nvPr/>
        </p:nvSpPr>
        <p:spPr>
          <a:xfrm>
            <a:off x="4652963" y="3760788"/>
            <a:ext cx="1614487" cy="977900"/>
          </a:xfrm>
          <a:custGeom>
            <a:avLst/>
            <a:gdLst>
              <a:gd name="connsiteX0" fmla="*/ 700087 w 1614487"/>
              <a:gd name="connsiteY0" fmla="*/ 585787 h 978694"/>
              <a:gd name="connsiteX1" fmla="*/ 821531 w 1614487"/>
              <a:gd name="connsiteY1" fmla="*/ 521494 h 978694"/>
              <a:gd name="connsiteX2" fmla="*/ 995362 w 1614487"/>
              <a:gd name="connsiteY2" fmla="*/ 423862 h 978694"/>
              <a:gd name="connsiteX3" fmla="*/ 1181100 w 1614487"/>
              <a:gd name="connsiteY3" fmla="*/ 307181 h 978694"/>
              <a:gd name="connsiteX4" fmla="*/ 1247775 w 1614487"/>
              <a:gd name="connsiteY4" fmla="*/ 261937 h 978694"/>
              <a:gd name="connsiteX5" fmla="*/ 1257300 w 1614487"/>
              <a:gd name="connsiteY5" fmla="*/ 250031 h 978694"/>
              <a:gd name="connsiteX6" fmla="*/ 1259681 w 1614487"/>
              <a:gd name="connsiteY6" fmla="*/ 240506 h 978694"/>
              <a:gd name="connsiteX7" fmla="*/ 1259681 w 1614487"/>
              <a:gd name="connsiteY7" fmla="*/ 230981 h 978694"/>
              <a:gd name="connsiteX8" fmla="*/ 1254918 w 1614487"/>
              <a:gd name="connsiteY8" fmla="*/ 209550 h 978694"/>
              <a:gd name="connsiteX9" fmla="*/ 1235868 w 1614487"/>
              <a:gd name="connsiteY9" fmla="*/ 166687 h 978694"/>
              <a:gd name="connsiteX10" fmla="*/ 1214437 w 1614487"/>
              <a:gd name="connsiteY10" fmla="*/ 133350 h 978694"/>
              <a:gd name="connsiteX11" fmla="*/ 1188243 w 1614487"/>
              <a:gd name="connsiteY11" fmla="*/ 97631 h 978694"/>
              <a:gd name="connsiteX12" fmla="*/ 1154906 w 1614487"/>
              <a:gd name="connsiteY12" fmla="*/ 61912 h 978694"/>
              <a:gd name="connsiteX13" fmla="*/ 1140618 w 1614487"/>
              <a:gd name="connsiteY13" fmla="*/ 45244 h 978694"/>
              <a:gd name="connsiteX14" fmla="*/ 1133475 w 1614487"/>
              <a:gd name="connsiteY14" fmla="*/ 33337 h 978694"/>
              <a:gd name="connsiteX15" fmla="*/ 1128712 w 1614487"/>
              <a:gd name="connsiteY15" fmla="*/ 23812 h 978694"/>
              <a:gd name="connsiteX16" fmla="*/ 1128712 w 1614487"/>
              <a:gd name="connsiteY16" fmla="*/ 11906 h 978694"/>
              <a:gd name="connsiteX17" fmla="*/ 1133475 w 1614487"/>
              <a:gd name="connsiteY17" fmla="*/ 4762 h 978694"/>
              <a:gd name="connsiteX18" fmla="*/ 1143000 w 1614487"/>
              <a:gd name="connsiteY18" fmla="*/ 0 h 978694"/>
              <a:gd name="connsiteX19" fmla="*/ 1173956 w 1614487"/>
              <a:gd name="connsiteY19" fmla="*/ 0 h 978694"/>
              <a:gd name="connsiteX20" fmla="*/ 1240631 w 1614487"/>
              <a:gd name="connsiteY20" fmla="*/ 23812 h 978694"/>
              <a:gd name="connsiteX21" fmla="*/ 1309687 w 1614487"/>
              <a:gd name="connsiteY21" fmla="*/ 54769 h 978694"/>
              <a:gd name="connsiteX22" fmla="*/ 1385887 w 1614487"/>
              <a:gd name="connsiteY22" fmla="*/ 97631 h 978694"/>
              <a:gd name="connsiteX23" fmla="*/ 1447800 w 1614487"/>
              <a:gd name="connsiteY23" fmla="*/ 140494 h 978694"/>
              <a:gd name="connsiteX24" fmla="*/ 1497806 w 1614487"/>
              <a:gd name="connsiteY24" fmla="*/ 183356 h 978694"/>
              <a:gd name="connsiteX25" fmla="*/ 1540668 w 1614487"/>
              <a:gd name="connsiteY25" fmla="*/ 230981 h 978694"/>
              <a:gd name="connsiteX26" fmla="*/ 1576387 w 1614487"/>
              <a:gd name="connsiteY26" fmla="*/ 278606 h 978694"/>
              <a:gd name="connsiteX27" fmla="*/ 1595437 w 1614487"/>
              <a:gd name="connsiteY27" fmla="*/ 316706 h 978694"/>
              <a:gd name="connsiteX28" fmla="*/ 1607343 w 1614487"/>
              <a:gd name="connsiteY28" fmla="*/ 350044 h 978694"/>
              <a:gd name="connsiteX29" fmla="*/ 1614487 w 1614487"/>
              <a:gd name="connsiteY29" fmla="*/ 376237 h 978694"/>
              <a:gd name="connsiteX30" fmla="*/ 1614487 w 1614487"/>
              <a:gd name="connsiteY30" fmla="*/ 404812 h 978694"/>
              <a:gd name="connsiteX31" fmla="*/ 1609725 w 1614487"/>
              <a:gd name="connsiteY31" fmla="*/ 431006 h 978694"/>
              <a:gd name="connsiteX32" fmla="*/ 1595437 w 1614487"/>
              <a:gd name="connsiteY32" fmla="*/ 454819 h 978694"/>
              <a:gd name="connsiteX33" fmla="*/ 1571625 w 1614487"/>
              <a:gd name="connsiteY33" fmla="*/ 466725 h 978694"/>
              <a:gd name="connsiteX34" fmla="*/ 1538287 w 1614487"/>
              <a:gd name="connsiteY34" fmla="*/ 473869 h 978694"/>
              <a:gd name="connsiteX35" fmla="*/ 1483518 w 1614487"/>
              <a:gd name="connsiteY35" fmla="*/ 476250 h 978694"/>
              <a:gd name="connsiteX36" fmla="*/ 1433512 w 1614487"/>
              <a:gd name="connsiteY36" fmla="*/ 485775 h 978694"/>
              <a:gd name="connsiteX37" fmla="*/ 1245393 w 1614487"/>
              <a:gd name="connsiteY37" fmla="*/ 554831 h 978694"/>
              <a:gd name="connsiteX38" fmla="*/ 914400 w 1614487"/>
              <a:gd name="connsiteY38" fmla="*/ 678656 h 978694"/>
              <a:gd name="connsiteX39" fmla="*/ 578643 w 1614487"/>
              <a:gd name="connsiteY39" fmla="*/ 800100 h 978694"/>
              <a:gd name="connsiteX40" fmla="*/ 207168 w 1614487"/>
              <a:gd name="connsiteY40" fmla="*/ 933450 h 978694"/>
              <a:gd name="connsiteX41" fmla="*/ 78581 w 1614487"/>
              <a:gd name="connsiteY41" fmla="*/ 978694 h 978694"/>
              <a:gd name="connsiteX42" fmla="*/ 9525 w 1614487"/>
              <a:gd name="connsiteY42" fmla="*/ 976312 h 978694"/>
              <a:gd name="connsiteX43" fmla="*/ 0 w 1614487"/>
              <a:gd name="connsiteY43" fmla="*/ 933450 h 978694"/>
              <a:gd name="connsiteX44" fmla="*/ 111918 w 1614487"/>
              <a:gd name="connsiteY44" fmla="*/ 854869 h 978694"/>
              <a:gd name="connsiteX45" fmla="*/ 285750 w 1614487"/>
              <a:gd name="connsiteY45" fmla="*/ 783431 h 978694"/>
              <a:gd name="connsiteX46" fmla="*/ 502443 w 1614487"/>
              <a:gd name="connsiteY46" fmla="*/ 685800 h 978694"/>
              <a:gd name="connsiteX47" fmla="*/ 700087 w 1614487"/>
              <a:gd name="connsiteY47" fmla="*/ 585787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14487" h="978694">
                <a:moveTo>
                  <a:pt x="700087" y="585787"/>
                </a:moveTo>
                <a:lnTo>
                  <a:pt x="821531" y="521494"/>
                </a:lnTo>
                <a:lnTo>
                  <a:pt x="995362" y="423862"/>
                </a:lnTo>
                <a:lnTo>
                  <a:pt x="1181100" y="307181"/>
                </a:lnTo>
                <a:lnTo>
                  <a:pt x="1247775" y="261937"/>
                </a:lnTo>
                <a:lnTo>
                  <a:pt x="1257300" y="250031"/>
                </a:lnTo>
                <a:lnTo>
                  <a:pt x="1259681" y="240506"/>
                </a:lnTo>
                <a:lnTo>
                  <a:pt x="1259681" y="230981"/>
                </a:lnTo>
                <a:lnTo>
                  <a:pt x="1254918" y="209550"/>
                </a:lnTo>
                <a:lnTo>
                  <a:pt x="1235868" y="166687"/>
                </a:lnTo>
                <a:lnTo>
                  <a:pt x="1214437" y="133350"/>
                </a:lnTo>
                <a:lnTo>
                  <a:pt x="1188243" y="97631"/>
                </a:lnTo>
                <a:lnTo>
                  <a:pt x="1154906" y="61912"/>
                </a:lnTo>
                <a:lnTo>
                  <a:pt x="1140618" y="45244"/>
                </a:lnTo>
                <a:lnTo>
                  <a:pt x="1133475" y="33337"/>
                </a:lnTo>
                <a:lnTo>
                  <a:pt x="1128712" y="23812"/>
                </a:lnTo>
                <a:lnTo>
                  <a:pt x="1128712" y="11906"/>
                </a:lnTo>
                <a:lnTo>
                  <a:pt x="1133475" y="4762"/>
                </a:lnTo>
                <a:lnTo>
                  <a:pt x="1143000" y="0"/>
                </a:lnTo>
                <a:lnTo>
                  <a:pt x="1173956" y="0"/>
                </a:lnTo>
                <a:lnTo>
                  <a:pt x="1240631" y="23812"/>
                </a:lnTo>
                <a:lnTo>
                  <a:pt x="1309687" y="54769"/>
                </a:lnTo>
                <a:lnTo>
                  <a:pt x="1385887" y="97631"/>
                </a:lnTo>
                <a:lnTo>
                  <a:pt x="1447800" y="140494"/>
                </a:lnTo>
                <a:lnTo>
                  <a:pt x="1497806" y="183356"/>
                </a:lnTo>
                <a:lnTo>
                  <a:pt x="1540668" y="230981"/>
                </a:lnTo>
                <a:lnTo>
                  <a:pt x="1576387" y="278606"/>
                </a:lnTo>
                <a:lnTo>
                  <a:pt x="1595437" y="316706"/>
                </a:lnTo>
                <a:lnTo>
                  <a:pt x="1607343" y="350044"/>
                </a:lnTo>
                <a:lnTo>
                  <a:pt x="1614487" y="376237"/>
                </a:lnTo>
                <a:lnTo>
                  <a:pt x="1614487" y="404812"/>
                </a:lnTo>
                <a:lnTo>
                  <a:pt x="1609725" y="431006"/>
                </a:lnTo>
                <a:lnTo>
                  <a:pt x="1595437" y="454819"/>
                </a:lnTo>
                <a:lnTo>
                  <a:pt x="1571625" y="466725"/>
                </a:lnTo>
                <a:lnTo>
                  <a:pt x="1538287" y="473869"/>
                </a:lnTo>
                <a:lnTo>
                  <a:pt x="1483518" y="476250"/>
                </a:lnTo>
                <a:lnTo>
                  <a:pt x="1433512" y="485775"/>
                </a:lnTo>
                <a:lnTo>
                  <a:pt x="1245393" y="554831"/>
                </a:lnTo>
                <a:lnTo>
                  <a:pt x="914400" y="678656"/>
                </a:lnTo>
                <a:lnTo>
                  <a:pt x="578643" y="800100"/>
                </a:lnTo>
                <a:lnTo>
                  <a:pt x="207168" y="933450"/>
                </a:lnTo>
                <a:lnTo>
                  <a:pt x="78581" y="978694"/>
                </a:lnTo>
                <a:lnTo>
                  <a:pt x="9525" y="976312"/>
                </a:lnTo>
                <a:lnTo>
                  <a:pt x="0" y="933450"/>
                </a:lnTo>
                <a:lnTo>
                  <a:pt x="111918" y="854869"/>
                </a:lnTo>
                <a:lnTo>
                  <a:pt x="285750" y="783431"/>
                </a:lnTo>
                <a:lnTo>
                  <a:pt x="502443" y="685800"/>
                </a:lnTo>
                <a:lnTo>
                  <a:pt x="700087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33F94CA-3E34-354A-810B-ACD968A95861}"/>
              </a:ext>
            </a:extLst>
          </p:cNvPr>
          <p:cNvSpPr/>
          <p:nvPr/>
        </p:nvSpPr>
        <p:spPr>
          <a:xfrm>
            <a:off x="4333875" y="3992563"/>
            <a:ext cx="2513013" cy="1871662"/>
          </a:xfrm>
          <a:custGeom>
            <a:avLst/>
            <a:gdLst>
              <a:gd name="connsiteX0" fmla="*/ 200417 w 2512722"/>
              <a:gd name="connsiteY0" fmla="*/ 606259 h 1871388"/>
              <a:gd name="connsiteX1" fmla="*/ 210438 w 2512722"/>
              <a:gd name="connsiteY1" fmla="*/ 343213 h 1871388"/>
              <a:gd name="connsiteX2" fmla="*/ 205427 w 2512722"/>
              <a:gd name="connsiteY2" fmla="*/ 315655 h 1871388"/>
              <a:gd name="connsiteX3" fmla="*/ 197912 w 2512722"/>
              <a:gd name="connsiteY3" fmla="*/ 283088 h 1871388"/>
              <a:gd name="connsiteX4" fmla="*/ 182880 w 2512722"/>
              <a:gd name="connsiteY4" fmla="*/ 255530 h 1871388"/>
              <a:gd name="connsiteX5" fmla="*/ 160334 w 2512722"/>
              <a:gd name="connsiteY5" fmla="*/ 225468 h 1871388"/>
              <a:gd name="connsiteX6" fmla="*/ 132776 w 2512722"/>
              <a:gd name="connsiteY6" fmla="*/ 197911 h 1871388"/>
              <a:gd name="connsiteX7" fmla="*/ 100209 w 2512722"/>
              <a:gd name="connsiteY7" fmla="*/ 175364 h 1871388"/>
              <a:gd name="connsiteX8" fmla="*/ 75157 w 2512722"/>
              <a:gd name="connsiteY8" fmla="*/ 160333 h 1871388"/>
              <a:gd name="connsiteX9" fmla="*/ 0 w 2512722"/>
              <a:gd name="connsiteY9" fmla="*/ 127765 h 1871388"/>
              <a:gd name="connsiteX10" fmla="*/ 162839 w 2512722"/>
              <a:gd name="connsiteY10" fmla="*/ 0 h 1871388"/>
              <a:gd name="connsiteX11" fmla="*/ 268057 w 2512722"/>
              <a:gd name="connsiteY11" fmla="*/ 65135 h 1871388"/>
              <a:gd name="connsiteX12" fmla="*/ 320667 w 2512722"/>
              <a:gd name="connsiteY12" fmla="*/ 100208 h 1871388"/>
              <a:gd name="connsiteX13" fmla="*/ 368266 w 2512722"/>
              <a:gd name="connsiteY13" fmla="*/ 140291 h 1871388"/>
              <a:gd name="connsiteX14" fmla="*/ 428391 w 2512722"/>
              <a:gd name="connsiteY14" fmla="*/ 190395 h 1871388"/>
              <a:gd name="connsiteX15" fmla="*/ 468474 w 2512722"/>
              <a:gd name="connsiteY15" fmla="*/ 235489 h 1871388"/>
              <a:gd name="connsiteX16" fmla="*/ 491021 w 2512722"/>
              <a:gd name="connsiteY16" fmla="*/ 268057 h 1871388"/>
              <a:gd name="connsiteX17" fmla="*/ 496031 w 2512722"/>
              <a:gd name="connsiteY17" fmla="*/ 288098 h 1871388"/>
              <a:gd name="connsiteX18" fmla="*/ 498536 w 2512722"/>
              <a:gd name="connsiteY18" fmla="*/ 305635 h 1871388"/>
              <a:gd name="connsiteX19" fmla="*/ 483505 w 2512722"/>
              <a:gd name="connsiteY19" fmla="*/ 353234 h 1871388"/>
              <a:gd name="connsiteX20" fmla="*/ 463463 w 2512722"/>
              <a:gd name="connsiteY20" fmla="*/ 450937 h 1871388"/>
              <a:gd name="connsiteX21" fmla="*/ 430896 w 2512722"/>
              <a:gd name="connsiteY21" fmla="*/ 641332 h 1871388"/>
              <a:gd name="connsiteX22" fmla="*/ 433401 w 2512722"/>
              <a:gd name="connsiteY22" fmla="*/ 726509 h 1871388"/>
              <a:gd name="connsiteX23" fmla="*/ 413359 w 2512722"/>
              <a:gd name="connsiteY23" fmla="*/ 831728 h 1871388"/>
              <a:gd name="connsiteX24" fmla="*/ 398328 w 2512722"/>
              <a:gd name="connsiteY24" fmla="*/ 929431 h 1871388"/>
              <a:gd name="connsiteX25" fmla="*/ 393318 w 2512722"/>
              <a:gd name="connsiteY25" fmla="*/ 1004587 h 1871388"/>
              <a:gd name="connsiteX26" fmla="*/ 388307 w 2512722"/>
              <a:gd name="connsiteY26" fmla="*/ 1094774 h 1871388"/>
              <a:gd name="connsiteX27" fmla="*/ 385802 w 2512722"/>
              <a:gd name="connsiteY27" fmla="*/ 1149889 h 1871388"/>
              <a:gd name="connsiteX28" fmla="*/ 383297 w 2512722"/>
              <a:gd name="connsiteY28" fmla="*/ 1235066 h 1871388"/>
              <a:gd name="connsiteX29" fmla="*/ 388307 w 2512722"/>
              <a:gd name="connsiteY29" fmla="*/ 1312727 h 1871388"/>
              <a:gd name="connsiteX30" fmla="*/ 398328 w 2512722"/>
              <a:gd name="connsiteY30" fmla="*/ 1370347 h 1871388"/>
              <a:gd name="connsiteX31" fmla="*/ 410854 w 2512722"/>
              <a:gd name="connsiteY31" fmla="*/ 1410430 h 1871388"/>
              <a:gd name="connsiteX32" fmla="*/ 430896 w 2512722"/>
              <a:gd name="connsiteY32" fmla="*/ 1458029 h 1871388"/>
              <a:gd name="connsiteX33" fmla="*/ 450937 w 2512722"/>
              <a:gd name="connsiteY33" fmla="*/ 1488092 h 1871388"/>
              <a:gd name="connsiteX34" fmla="*/ 486010 w 2512722"/>
              <a:gd name="connsiteY34" fmla="*/ 1523164 h 1871388"/>
              <a:gd name="connsiteX35" fmla="*/ 516073 w 2512722"/>
              <a:gd name="connsiteY35" fmla="*/ 1543206 h 1871388"/>
              <a:gd name="connsiteX36" fmla="*/ 561167 w 2512722"/>
              <a:gd name="connsiteY36" fmla="*/ 1563248 h 1871388"/>
              <a:gd name="connsiteX37" fmla="*/ 616281 w 2512722"/>
              <a:gd name="connsiteY37" fmla="*/ 1583289 h 1871388"/>
              <a:gd name="connsiteX38" fmla="*/ 726510 w 2512722"/>
              <a:gd name="connsiteY38" fmla="*/ 1603331 h 1871388"/>
              <a:gd name="connsiteX39" fmla="*/ 874317 w 2512722"/>
              <a:gd name="connsiteY39" fmla="*/ 1625878 h 1871388"/>
              <a:gd name="connsiteX40" fmla="*/ 1079744 w 2512722"/>
              <a:gd name="connsiteY40" fmla="*/ 1640909 h 1871388"/>
              <a:gd name="connsiteX41" fmla="*/ 1237572 w 2512722"/>
              <a:gd name="connsiteY41" fmla="*/ 1645920 h 1871388"/>
              <a:gd name="connsiteX42" fmla="*/ 1463040 w 2512722"/>
              <a:gd name="connsiteY42" fmla="*/ 1648425 h 1871388"/>
              <a:gd name="connsiteX43" fmla="*/ 1653436 w 2512722"/>
              <a:gd name="connsiteY43" fmla="*/ 1635899 h 1871388"/>
              <a:gd name="connsiteX44" fmla="*/ 1863873 w 2512722"/>
              <a:gd name="connsiteY44" fmla="*/ 1615857 h 1871388"/>
              <a:gd name="connsiteX45" fmla="*/ 1974102 w 2512722"/>
              <a:gd name="connsiteY45" fmla="*/ 1600826 h 1871388"/>
              <a:gd name="connsiteX46" fmla="*/ 2031722 w 2512722"/>
              <a:gd name="connsiteY46" fmla="*/ 1590805 h 1871388"/>
              <a:gd name="connsiteX47" fmla="*/ 2069300 w 2512722"/>
              <a:gd name="connsiteY47" fmla="*/ 1578279 h 1871388"/>
              <a:gd name="connsiteX48" fmla="*/ 2101868 w 2512722"/>
              <a:gd name="connsiteY48" fmla="*/ 1560743 h 1871388"/>
              <a:gd name="connsiteX49" fmla="*/ 2482659 w 2512722"/>
              <a:gd name="connsiteY49" fmla="*/ 1603331 h 1871388"/>
              <a:gd name="connsiteX50" fmla="*/ 2497690 w 2512722"/>
              <a:gd name="connsiteY50" fmla="*/ 1623373 h 1871388"/>
              <a:gd name="connsiteX51" fmla="*/ 2507711 w 2512722"/>
              <a:gd name="connsiteY51" fmla="*/ 1645920 h 1871388"/>
              <a:gd name="connsiteX52" fmla="*/ 2512722 w 2512722"/>
              <a:gd name="connsiteY52" fmla="*/ 1673477 h 1871388"/>
              <a:gd name="connsiteX53" fmla="*/ 2507711 w 2512722"/>
              <a:gd name="connsiteY53" fmla="*/ 1698529 h 1871388"/>
              <a:gd name="connsiteX54" fmla="*/ 2492680 w 2512722"/>
              <a:gd name="connsiteY54" fmla="*/ 1731097 h 1871388"/>
              <a:gd name="connsiteX55" fmla="*/ 2470133 w 2512722"/>
              <a:gd name="connsiteY55" fmla="*/ 1758654 h 1871388"/>
              <a:gd name="connsiteX56" fmla="*/ 2440071 w 2512722"/>
              <a:gd name="connsiteY56" fmla="*/ 1783706 h 1871388"/>
              <a:gd name="connsiteX57" fmla="*/ 2404998 w 2512722"/>
              <a:gd name="connsiteY57" fmla="*/ 1801242 h 1871388"/>
              <a:gd name="connsiteX58" fmla="*/ 2342368 w 2512722"/>
              <a:gd name="connsiteY58" fmla="*/ 1818779 h 1871388"/>
              <a:gd name="connsiteX59" fmla="*/ 2262201 w 2512722"/>
              <a:gd name="connsiteY59" fmla="*/ 1831305 h 1871388"/>
              <a:gd name="connsiteX60" fmla="*/ 2139446 w 2512722"/>
              <a:gd name="connsiteY60" fmla="*/ 1846336 h 1871388"/>
              <a:gd name="connsiteX61" fmla="*/ 2046753 w 2512722"/>
              <a:gd name="connsiteY61" fmla="*/ 1851346 h 1871388"/>
              <a:gd name="connsiteX62" fmla="*/ 1951556 w 2512722"/>
              <a:gd name="connsiteY62" fmla="*/ 1861367 h 1871388"/>
              <a:gd name="connsiteX63" fmla="*/ 1888925 w 2512722"/>
              <a:gd name="connsiteY63" fmla="*/ 1871388 h 1871388"/>
              <a:gd name="connsiteX64" fmla="*/ 1811264 w 2512722"/>
              <a:gd name="connsiteY64" fmla="*/ 1871388 h 1871388"/>
              <a:gd name="connsiteX65" fmla="*/ 1543207 w 2512722"/>
              <a:gd name="connsiteY65" fmla="*/ 1868883 h 1871388"/>
              <a:gd name="connsiteX66" fmla="*/ 1412936 w 2512722"/>
              <a:gd name="connsiteY66" fmla="*/ 1868883 h 1871388"/>
              <a:gd name="connsiteX67" fmla="*/ 1222541 w 2512722"/>
              <a:gd name="connsiteY67" fmla="*/ 1863872 h 1871388"/>
              <a:gd name="connsiteX68" fmla="*/ 1057197 w 2512722"/>
              <a:gd name="connsiteY68" fmla="*/ 1851346 h 1871388"/>
              <a:gd name="connsiteX69" fmla="*/ 859286 w 2512722"/>
              <a:gd name="connsiteY69" fmla="*/ 1828800 h 1871388"/>
              <a:gd name="connsiteX70" fmla="*/ 739036 w 2512722"/>
              <a:gd name="connsiteY70" fmla="*/ 1811263 h 1871388"/>
              <a:gd name="connsiteX71" fmla="*/ 618786 w 2512722"/>
              <a:gd name="connsiteY71" fmla="*/ 1783706 h 1871388"/>
              <a:gd name="connsiteX72" fmla="*/ 546135 w 2512722"/>
              <a:gd name="connsiteY72" fmla="*/ 1761159 h 1871388"/>
              <a:gd name="connsiteX73" fmla="*/ 491021 w 2512722"/>
              <a:gd name="connsiteY73" fmla="*/ 1741117 h 1871388"/>
              <a:gd name="connsiteX74" fmla="*/ 443422 w 2512722"/>
              <a:gd name="connsiteY74" fmla="*/ 1716065 h 1871388"/>
              <a:gd name="connsiteX75" fmla="*/ 400833 w 2512722"/>
              <a:gd name="connsiteY75" fmla="*/ 1691013 h 1871388"/>
              <a:gd name="connsiteX76" fmla="*/ 355740 w 2512722"/>
              <a:gd name="connsiteY76" fmla="*/ 1658446 h 1871388"/>
              <a:gd name="connsiteX77" fmla="*/ 325677 w 2512722"/>
              <a:gd name="connsiteY77" fmla="*/ 1630888 h 1871388"/>
              <a:gd name="connsiteX78" fmla="*/ 295615 w 2512722"/>
              <a:gd name="connsiteY78" fmla="*/ 1595815 h 1871388"/>
              <a:gd name="connsiteX79" fmla="*/ 270563 w 2512722"/>
              <a:gd name="connsiteY79" fmla="*/ 1558237 h 1871388"/>
              <a:gd name="connsiteX80" fmla="*/ 245511 w 2512722"/>
              <a:gd name="connsiteY80" fmla="*/ 1508133 h 1871388"/>
              <a:gd name="connsiteX81" fmla="*/ 220459 w 2512722"/>
              <a:gd name="connsiteY81" fmla="*/ 1450514 h 1871388"/>
              <a:gd name="connsiteX82" fmla="*/ 202922 w 2512722"/>
              <a:gd name="connsiteY82" fmla="*/ 1387883 h 1871388"/>
              <a:gd name="connsiteX83" fmla="*/ 192901 w 2512722"/>
              <a:gd name="connsiteY83" fmla="*/ 1327758 h 1871388"/>
              <a:gd name="connsiteX84" fmla="*/ 187891 w 2512722"/>
              <a:gd name="connsiteY84" fmla="*/ 1252602 h 1871388"/>
              <a:gd name="connsiteX85" fmla="*/ 185386 w 2512722"/>
              <a:gd name="connsiteY85" fmla="*/ 1119826 h 1871388"/>
              <a:gd name="connsiteX86" fmla="*/ 185386 w 2512722"/>
              <a:gd name="connsiteY86" fmla="*/ 829223 h 1871388"/>
              <a:gd name="connsiteX87" fmla="*/ 200417 w 2512722"/>
              <a:gd name="connsiteY87" fmla="*/ 606259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512722" h="1871388">
                <a:moveTo>
                  <a:pt x="200417" y="606259"/>
                </a:moveTo>
                <a:lnTo>
                  <a:pt x="210438" y="343213"/>
                </a:lnTo>
                <a:lnTo>
                  <a:pt x="205427" y="315655"/>
                </a:lnTo>
                <a:lnTo>
                  <a:pt x="197912" y="283088"/>
                </a:lnTo>
                <a:lnTo>
                  <a:pt x="182880" y="255530"/>
                </a:lnTo>
                <a:lnTo>
                  <a:pt x="160334" y="225468"/>
                </a:lnTo>
                <a:lnTo>
                  <a:pt x="132776" y="197911"/>
                </a:lnTo>
                <a:lnTo>
                  <a:pt x="100209" y="175364"/>
                </a:lnTo>
                <a:lnTo>
                  <a:pt x="75157" y="160333"/>
                </a:lnTo>
                <a:lnTo>
                  <a:pt x="0" y="127765"/>
                </a:lnTo>
                <a:lnTo>
                  <a:pt x="162839" y="0"/>
                </a:lnTo>
                <a:lnTo>
                  <a:pt x="268057" y="65135"/>
                </a:lnTo>
                <a:lnTo>
                  <a:pt x="320667" y="100208"/>
                </a:lnTo>
                <a:lnTo>
                  <a:pt x="368266" y="140291"/>
                </a:lnTo>
                <a:lnTo>
                  <a:pt x="428391" y="190395"/>
                </a:lnTo>
                <a:lnTo>
                  <a:pt x="468474" y="235489"/>
                </a:lnTo>
                <a:lnTo>
                  <a:pt x="491021" y="268057"/>
                </a:lnTo>
                <a:lnTo>
                  <a:pt x="496031" y="288098"/>
                </a:lnTo>
                <a:lnTo>
                  <a:pt x="498536" y="305635"/>
                </a:lnTo>
                <a:lnTo>
                  <a:pt x="483505" y="353234"/>
                </a:lnTo>
                <a:lnTo>
                  <a:pt x="463463" y="450937"/>
                </a:lnTo>
                <a:lnTo>
                  <a:pt x="430896" y="641332"/>
                </a:lnTo>
                <a:lnTo>
                  <a:pt x="433401" y="726509"/>
                </a:lnTo>
                <a:lnTo>
                  <a:pt x="413359" y="831728"/>
                </a:lnTo>
                <a:lnTo>
                  <a:pt x="398328" y="929431"/>
                </a:lnTo>
                <a:lnTo>
                  <a:pt x="393318" y="1004587"/>
                </a:lnTo>
                <a:lnTo>
                  <a:pt x="388307" y="1094774"/>
                </a:lnTo>
                <a:lnTo>
                  <a:pt x="385802" y="1149889"/>
                </a:lnTo>
                <a:lnTo>
                  <a:pt x="383297" y="1235066"/>
                </a:lnTo>
                <a:lnTo>
                  <a:pt x="388307" y="1312727"/>
                </a:lnTo>
                <a:lnTo>
                  <a:pt x="398328" y="1370347"/>
                </a:lnTo>
                <a:lnTo>
                  <a:pt x="410854" y="1410430"/>
                </a:lnTo>
                <a:lnTo>
                  <a:pt x="430896" y="1458029"/>
                </a:lnTo>
                <a:lnTo>
                  <a:pt x="450937" y="1488092"/>
                </a:lnTo>
                <a:lnTo>
                  <a:pt x="486010" y="1523164"/>
                </a:lnTo>
                <a:lnTo>
                  <a:pt x="516073" y="1543206"/>
                </a:lnTo>
                <a:lnTo>
                  <a:pt x="561167" y="1563248"/>
                </a:lnTo>
                <a:lnTo>
                  <a:pt x="616281" y="1583289"/>
                </a:lnTo>
                <a:lnTo>
                  <a:pt x="726510" y="1603331"/>
                </a:lnTo>
                <a:lnTo>
                  <a:pt x="874317" y="1625878"/>
                </a:lnTo>
                <a:lnTo>
                  <a:pt x="1079744" y="1640909"/>
                </a:lnTo>
                <a:lnTo>
                  <a:pt x="1237572" y="1645920"/>
                </a:lnTo>
                <a:lnTo>
                  <a:pt x="1463040" y="1648425"/>
                </a:lnTo>
                <a:lnTo>
                  <a:pt x="1653436" y="1635899"/>
                </a:lnTo>
                <a:lnTo>
                  <a:pt x="1863873" y="1615857"/>
                </a:lnTo>
                <a:lnTo>
                  <a:pt x="1974102" y="1600826"/>
                </a:lnTo>
                <a:lnTo>
                  <a:pt x="2031722" y="1590805"/>
                </a:lnTo>
                <a:lnTo>
                  <a:pt x="2069300" y="1578279"/>
                </a:lnTo>
                <a:lnTo>
                  <a:pt x="2101868" y="1560743"/>
                </a:lnTo>
                <a:lnTo>
                  <a:pt x="2482659" y="1603331"/>
                </a:lnTo>
                <a:lnTo>
                  <a:pt x="2497690" y="1623373"/>
                </a:lnTo>
                <a:lnTo>
                  <a:pt x="2507711" y="1645920"/>
                </a:lnTo>
                <a:lnTo>
                  <a:pt x="2512722" y="1673477"/>
                </a:lnTo>
                <a:lnTo>
                  <a:pt x="2507711" y="1698529"/>
                </a:lnTo>
                <a:lnTo>
                  <a:pt x="2492680" y="1731097"/>
                </a:lnTo>
                <a:lnTo>
                  <a:pt x="2470133" y="1758654"/>
                </a:lnTo>
                <a:lnTo>
                  <a:pt x="2440071" y="1783706"/>
                </a:lnTo>
                <a:lnTo>
                  <a:pt x="2404998" y="1801242"/>
                </a:lnTo>
                <a:lnTo>
                  <a:pt x="2342368" y="1818779"/>
                </a:lnTo>
                <a:lnTo>
                  <a:pt x="2262201" y="1831305"/>
                </a:lnTo>
                <a:lnTo>
                  <a:pt x="2139446" y="1846336"/>
                </a:lnTo>
                <a:lnTo>
                  <a:pt x="2046753" y="1851346"/>
                </a:lnTo>
                <a:lnTo>
                  <a:pt x="1951556" y="1861367"/>
                </a:lnTo>
                <a:lnTo>
                  <a:pt x="1888925" y="1871388"/>
                </a:lnTo>
                <a:lnTo>
                  <a:pt x="1811264" y="1871388"/>
                </a:lnTo>
                <a:lnTo>
                  <a:pt x="1543207" y="1868883"/>
                </a:lnTo>
                <a:lnTo>
                  <a:pt x="1412936" y="1868883"/>
                </a:lnTo>
                <a:lnTo>
                  <a:pt x="1222541" y="1863872"/>
                </a:lnTo>
                <a:lnTo>
                  <a:pt x="1057197" y="1851346"/>
                </a:lnTo>
                <a:lnTo>
                  <a:pt x="859286" y="1828800"/>
                </a:lnTo>
                <a:lnTo>
                  <a:pt x="739036" y="1811263"/>
                </a:lnTo>
                <a:lnTo>
                  <a:pt x="618786" y="1783706"/>
                </a:lnTo>
                <a:lnTo>
                  <a:pt x="546135" y="1761159"/>
                </a:lnTo>
                <a:lnTo>
                  <a:pt x="491021" y="1741117"/>
                </a:lnTo>
                <a:lnTo>
                  <a:pt x="443422" y="1716065"/>
                </a:lnTo>
                <a:lnTo>
                  <a:pt x="400833" y="1691013"/>
                </a:lnTo>
                <a:lnTo>
                  <a:pt x="355740" y="1658446"/>
                </a:lnTo>
                <a:lnTo>
                  <a:pt x="325677" y="1630888"/>
                </a:lnTo>
                <a:lnTo>
                  <a:pt x="295615" y="1595815"/>
                </a:lnTo>
                <a:lnTo>
                  <a:pt x="270563" y="1558237"/>
                </a:lnTo>
                <a:lnTo>
                  <a:pt x="245511" y="1508133"/>
                </a:lnTo>
                <a:lnTo>
                  <a:pt x="220459" y="1450514"/>
                </a:lnTo>
                <a:lnTo>
                  <a:pt x="202922" y="1387883"/>
                </a:lnTo>
                <a:lnTo>
                  <a:pt x="192901" y="1327758"/>
                </a:lnTo>
                <a:lnTo>
                  <a:pt x="187891" y="1252602"/>
                </a:lnTo>
                <a:lnTo>
                  <a:pt x="185386" y="1119826"/>
                </a:lnTo>
                <a:lnTo>
                  <a:pt x="185386" y="829223"/>
                </a:lnTo>
                <a:lnTo>
                  <a:pt x="200417" y="6062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C22081A-1F9F-B842-8611-FAA052272913}"/>
              </a:ext>
            </a:extLst>
          </p:cNvPr>
          <p:cNvSpPr/>
          <p:nvPr/>
        </p:nvSpPr>
        <p:spPr>
          <a:xfrm>
            <a:off x="6381750" y="4824413"/>
            <a:ext cx="458788" cy="814387"/>
          </a:xfrm>
          <a:custGeom>
            <a:avLst/>
            <a:gdLst>
              <a:gd name="connsiteX0" fmla="*/ 216694 w 459581"/>
              <a:gd name="connsiteY0" fmla="*/ 292893 h 814387"/>
              <a:gd name="connsiteX1" fmla="*/ 242888 w 459581"/>
              <a:gd name="connsiteY1" fmla="*/ 135731 h 814387"/>
              <a:gd name="connsiteX2" fmla="*/ 252413 w 459581"/>
              <a:gd name="connsiteY2" fmla="*/ 59531 h 814387"/>
              <a:gd name="connsiteX3" fmla="*/ 259556 w 459581"/>
              <a:gd name="connsiteY3" fmla="*/ 23812 h 814387"/>
              <a:gd name="connsiteX4" fmla="*/ 266700 w 459581"/>
              <a:gd name="connsiteY4" fmla="*/ 9525 h 814387"/>
              <a:gd name="connsiteX5" fmla="*/ 280988 w 459581"/>
              <a:gd name="connsiteY5" fmla="*/ 0 h 814387"/>
              <a:gd name="connsiteX6" fmla="*/ 290513 w 459581"/>
              <a:gd name="connsiteY6" fmla="*/ 4762 h 814387"/>
              <a:gd name="connsiteX7" fmla="*/ 297656 w 459581"/>
              <a:gd name="connsiteY7" fmla="*/ 16668 h 814387"/>
              <a:gd name="connsiteX8" fmla="*/ 304800 w 459581"/>
              <a:gd name="connsiteY8" fmla="*/ 38100 h 814387"/>
              <a:gd name="connsiteX9" fmla="*/ 307181 w 459581"/>
              <a:gd name="connsiteY9" fmla="*/ 100012 h 814387"/>
              <a:gd name="connsiteX10" fmla="*/ 309563 w 459581"/>
              <a:gd name="connsiteY10" fmla="*/ 309562 h 814387"/>
              <a:gd name="connsiteX11" fmla="*/ 326231 w 459581"/>
              <a:gd name="connsiteY11" fmla="*/ 583406 h 814387"/>
              <a:gd name="connsiteX12" fmla="*/ 330994 w 459581"/>
              <a:gd name="connsiteY12" fmla="*/ 621506 h 814387"/>
              <a:gd name="connsiteX13" fmla="*/ 338138 w 459581"/>
              <a:gd name="connsiteY13" fmla="*/ 647700 h 814387"/>
              <a:gd name="connsiteX14" fmla="*/ 347663 w 459581"/>
              <a:gd name="connsiteY14" fmla="*/ 666750 h 814387"/>
              <a:gd name="connsiteX15" fmla="*/ 378619 w 459581"/>
              <a:gd name="connsiteY15" fmla="*/ 707231 h 814387"/>
              <a:gd name="connsiteX16" fmla="*/ 414338 w 459581"/>
              <a:gd name="connsiteY16" fmla="*/ 747712 h 814387"/>
              <a:gd name="connsiteX17" fmla="*/ 435769 w 459581"/>
              <a:gd name="connsiteY17" fmla="*/ 776287 h 814387"/>
              <a:gd name="connsiteX18" fmla="*/ 459581 w 459581"/>
              <a:gd name="connsiteY18" fmla="*/ 814387 h 814387"/>
              <a:gd name="connsiteX19" fmla="*/ 0 w 459581"/>
              <a:gd name="connsiteY19" fmla="*/ 757237 h 814387"/>
              <a:gd name="connsiteX20" fmla="*/ 59531 w 459581"/>
              <a:gd name="connsiteY20" fmla="*/ 728662 h 814387"/>
              <a:gd name="connsiteX21" fmla="*/ 95250 w 459581"/>
              <a:gd name="connsiteY21" fmla="*/ 702468 h 814387"/>
              <a:gd name="connsiteX22" fmla="*/ 111919 w 459581"/>
              <a:gd name="connsiteY22" fmla="*/ 683418 h 814387"/>
              <a:gd name="connsiteX23" fmla="*/ 130969 w 459581"/>
              <a:gd name="connsiteY23" fmla="*/ 654843 h 814387"/>
              <a:gd name="connsiteX24" fmla="*/ 140494 w 459581"/>
              <a:gd name="connsiteY24" fmla="*/ 628650 h 814387"/>
              <a:gd name="connsiteX25" fmla="*/ 152400 w 459581"/>
              <a:gd name="connsiteY25" fmla="*/ 581025 h 814387"/>
              <a:gd name="connsiteX26" fmla="*/ 216694 w 459581"/>
              <a:gd name="connsiteY26" fmla="*/ 2928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814387">
                <a:moveTo>
                  <a:pt x="216694" y="292893"/>
                </a:moveTo>
                <a:lnTo>
                  <a:pt x="242888" y="135731"/>
                </a:lnTo>
                <a:lnTo>
                  <a:pt x="252413" y="59531"/>
                </a:lnTo>
                <a:lnTo>
                  <a:pt x="259556" y="23812"/>
                </a:lnTo>
                <a:lnTo>
                  <a:pt x="266700" y="9525"/>
                </a:lnTo>
                <a:lnTo>
                  <a:pt x="280988" y="0"/>
                </a:lnTo>
                <a:lnTo>
                  <a:pt x="290513" y="4762"/>
                </a:lnTo>
                <a:lnTo>
                  <a:pt x="297656" y="16668"/>
                </a:lnTo>
                <a:lnTo>
                  <a:pt x="304800" y="38100"/>
                </a:lnTo>
                <a:cubicBezTo>
                  <a:pt x="305594" y="58737"/>
                  <a:pt x="306387" y="79375"/>
                  <a:pt x="307181" y="100012"/>
                </a:cubicBezTo>
                <a:lnTo>
                  <a:pt x="309563" y="309562"/>
                </a:lnTo>
                <a:lnTo>
                  <a:pt x="326231" y="583406"/>
                </a:lnTo>
                <a:lnTo>
                  <a:pt x="330994" y="621506"/>
                </a:lnTo>
                <a:lnTo>
                  <a:pt x="338138" y="647700"/>
                </a:lnTo>
                <a:lnTo>
                  <a:pt x="347663" y="666750"/>
                </a:lnTo>
                <a:lnTo>
                  <a:pt x="378619" y="707231"/>
                </a:lnTo>
                <a:lnTo>
                  <a:pt x="414338" y="747712"/>
                </a:lnTo>
                <a:lnTo>
                  <a:pt x="435769" y="776287"/>
                </a:lnTo>
                <a:lnTo>
                  <a:pt x="459581" y="814387"/>
                </a:lnTo>
                <a:lnTo>
                  <a:pt x="0" y="757237"/>
                </a:lnTo>
                <a:lnTo>
                  <a:pt x="59531" y="728662"/>
                </a:lnTo>
                <a:lnTo>
                  <a:pt x="95250" y="702468"/>
                </a:lnTo>
                <a:lnTo>
                  <a:pt x="111919" y="683418"/>
                </a:lnTo>
                <a:lnTo>
                  <a:pt x="130969" y="654843"/>
                </a:lnTo>
                <a:lnTo>
                  <a:pt x="140494" y="628650"/>
                </a:lnTo>
                <a:lnTo>
                  <a:pt x="152400" y="581025"/>
                </a:lnTo>
                <a:lnTo>
                  <a:pt x="216694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BD3C86-00A3-4E6B-9D64-13E0DCCA42FF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838450" y="1665288"/>
            <a:chExt cx="4160838" cy="4351337"/>
          </a:xfrm>
        </p:grpSpPr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EAAF9485-7EF7-4BC7-A8A2-B639F7571336}"/>
                </a:ext>
              </a:extLst>
            </p:cNvPr>
            <p:cNvSpPr/>
            <p:nvPr/>
          </p:nvSpPr>
          <p:spPr>
            <a:xfrm>
              <a:off x="3551238" y="23066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EEA06C37-17A8-402E-820E-8449BC555BBF}"/>
                </a:ext>
              </a:extLst>
            </p:cNvPr>
            <p:cNvSpPr/>
            <p:nvPr/>
          </p:nvSpPr>
          <p:spPr>
            <a:xfrm>
              <a:off x="4486275" y="16652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7535068F-CF6A-46B0-A20D-75B8D6C526E4}"/>
                </a:ext>
              </a:extLst>
            </p:cNvPr>
            <p:cNvSpPr/>
            <p:nvPr/>
          </p:nvSpPr>
          <p:spPr>
            <a:xfrm>
              <a:off x="2838450" y="30861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B6923492-F012-43D6-9D68-1493F3B5208D}"/>
                </a:ext>
              </a:extLst>
            </p:cNvPr>
            <p:cNvSpPr/>
            <p:nvPr/>
          </p:nvSpPr>
          <p:spPr>
            <a:xfrm>
              <a:off x="2921000" y="19065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5526B737-631E-491B-8C07-BA30E7822B11}"/>
                </a:ext>
              </a:extLst>
            </p:cNvPr>
            <p:cNvSpPr/>
            <p:nvPr/>
          </p:nvSpPr>
          <p:spPr>
            <a:xfrm>
              <a:off x="4805363" y="39131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86CFC82E-5DD1-43E0-93E4-E3FD0FF9D3B2}"/>
                </a:ext>
              </a:extLst>
            </p:cNvPr>
            <p:cNvSpPr/>
            <p:nvPr/>
          </p:nvSpPr>
          <p:spPr>
            <a:xfrm>
              <a:off x="4486275" y="41449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1">
              <a:extLst>
                <a:ext uri="{FF2B5EF4-FFF2-40B4-BE49-F238E27FC236}">
                  <a16:creationId xmlns:a16="http://schemas.microsoft.com/office/drawing/2014/main" id="{90044D35-1170-41FB-9502-74A30D79A215}"/>
                </a:ext>
              </a:extLst>
            </p:cNvPr>
            <p:cNvSpPr/>
            <p:nvPr/>
          </p:nvSpPr>
          <p:spPr>
            <a:xfrm>
              <a:off x="6534150" y="49768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859290D-065E-4F24-95E9-6EDD361A4429}"/>
              </a:ext>
            </a:extLst>
          </p:cNvPr>
          <p:cNvGrpSpPr/>
          <p:nvPr/>
        </p:nvGrpSpPr>
        <p:grpSpPr>
          <a:xfrm>
            <a:off x="2671762" y="1512888"/>
            <a:ext cx="4160838" cy="4351337"/>
            <a:chOff x="2686050" y="1512888"/>
            <a:chExt cx="4160838" cy="4351337"/>
          </a:xfrm>
        </p:grpSpPr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308C97EC-1037-4D58-96C3-C242E7D3AF8A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23D63075-99DA-42AC-B888-1D1060202AE5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D26CB935-A39D-4377-80E5-4562BAC1B35B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03953EC6-167D-4F72-B164-8153590C4A50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EAD30D60-B06B-46C7-8C3E-0D905884347B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75EC701A-7924-4C03-AE3A-ED18F8F5AD31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1">
              <a:extLst>
                <a:ext uri="{FF2B5EF4-FFF2-40B4-BE49-F238E27FC236}">
                  <a16:creationId xmlns:a16="http://schemas.microsoft.com/office/drawing/2014/main" id="{5A15D1C9-BEB0-442D-8747-F2ADEA916A3C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441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DFDCE4-5B3A-4EEF-87A3-06404E5BA268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686050" y="1512888"/>
            <a:chExt cx="4160838" cy="4351337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2CADCDA-B478-5F4D-9AB3-85B034043C24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35492ABB-4167-F842-918D-A529CEC0460B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BB7AFD9-74EE-1541-A4EA-7F6C391DCF95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56551DE1-B652-B64B-BF5F-485ABF97A0A9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7C5A392-0711-5946-90C6-D4648CE80219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42FB75D-AFDF-3C41-9F77-F6A15CB56236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F78AD11A-D3B9-4440-BB0E-3A968458CA72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146225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B3BDA3A-F42F-E346-A985-43CD20FA9D90}"/>
              </a:ext>
            </a:extLst>
          </p:cNvPr>
          <p:cNvSpPr/>
          <p:nvPr/>
        </p:nvSpPr>
        <p:spPr bwMode="auto">
          <a:xfrm rot="16200000">
            <a:off x="1132682" y="3639344"/>
            <a:ext cx="4176712" cy="406400"/>
          </a:xfrm>
          <a:custGeom>
            <a:avLst/>
            <a:gdLst>
              <a:gd name="connsiteX0" fmla="*/ 2450168 w 4176584"/>
              <a:gd name="connsiteY0" fmla="*/ 370702 h 406007"/>
              <a:gd name="connsiteX1" fmla="*/ 1818208 w 4176584"/>
              <a:gd name="connsiteY1" fmla="*/ 360111 h 406007"/>
              <a:gd name="connsiteX2" fmla="*/ 1105047 w 4176584"/>
              <a:gd name="connsiteY2" fmla="*/ 349519 h 406007"/>
              <a:gd name="connsiteX3" fmla="*/ 356581 w 4176584"/>
              <a:gd name="connsiteY3" fmla="*/ 345989 h 406007"/>
              <a:gd name="connsiteX4" fmla="*/ 151811 w 4176584"/>
              <a:gd name="connsiteY4" fmla="*/ 338928 h 406007"/>
              <a:gd name="connsiteX5" fmla="*/ 95323 w 4176584"/>
              <a:gd name="connsiteY5" fmla="*/ 328336 h 406007"/>
              <a:gd name="connsiteX6" fmla="*/ 52957 w 4176584"/>
              <a:gd name="connsiteY6" fmla="*/ 317745 h 406007"/>
              <a:gd name="connsiteX7" fmla="*/ 14122 w 4176584"/>
              <a:gd name="connsiteY7" fmla="*/ 296562 h 406007"/>
              <a:gd name="connsiteX8" fmla="*/ 0 w 4176584"/>
              <a:gd name="connsiteY8" fmla="*/ 275379 h 406007"/>
              <a:gd name="connsiteX9" fmla="*/ 3530 w 4176584"/>
              <a:gd name="connsiteY9" fmla="*/ 222421 h 406007"/>
              <a:gd name="connsiteX10" fmla="*/ 17652 w 4176584"/>
              <a:gd name="connsiteY10" fmla="*/ 172994 h 406007"/>
              <a:gd name="connsiteX11" fmla="*/ 35305 w 4176584"/>
              <a:gd name="connsiteY11" fmla="*/ 137689 h 406007"/>
              <a:gd name="connsiteX12" fmla="*/ 67079 w 4176584"/>
              <a:gd name="connsiteY12" fmla="*/ 105915 h 406007"/>
              <a:gd name="connsiteX13" fmla="*/ 95323 w 4176584"/>
              <a:gd name="connsiteY13" fmla="*/ 84732 h 406007"/>
              <a:gd name="connsiteX14" fmla="*/ 134159 w 4176584"/>
              <a:gd name="connsiteY14" fmla="*/ 67079 h 406007"/>
              <a:gd name="connsiteX15" fmla="*/ 247135 w 4176584"/>
              <a:gd name="connsiteY15" fmla="*/ 38835 h 406007"/>
              <a:gd name="connsiteX16" fmla="*/ 377764 w 4176584"/>
              <a:gd name="connsiteY16" fmla="*/ 17652 h 406007"/>
              <a:gd name="connsiteX17" fmla="*/ 533106 w 4176584"/>
              <a:gd name="connsiteY17" fmla="*/ 7061 h 406007"/>
              <a:gd name="connsiteX18" fmla="*/ 564880 w 4176584"/>
              <a:gd name="connsiteY18" fmla="*/ 17652 h 406007"/>
              <a:gd name="connsiteX19" fmla="*/ 617838 w 4176584"/>
              <a:gd name="connsiteY19" fmla="*/ 35305 h 406007"/>
              <a:gd name="connsiteX20" fmla="*/ 751997 w 4176584"/>
              <a:gd name="connsiteY20" fmla="*/ 63549 h 406007"/>
              <a:gd name="connsiteX21" fmla="*/ 1023845 w 4176584"/>
              <a:gd name="connsiteY21" fmla="*/ 95323 h 406007"/>
              <a:gd name="connsiteX22" fmla="*/ 1422792 w 4176584"/>
              <a:gd name="connsiteY22" fmla="*/ 112976 h 406007"/>
              <a:gd name="connsiteX23" fmla="*/ 2022977 w 4176584"/>
              <a:gd name="connsiteY23" fmla="*/ 127098 h 406007"/>
              <a:gd name="connsiteX24" fmla="*/ 2580797 w 4176584"/>
              <a:gd name="connsiteY24" fmla="*/ 137689 h 406007"/>
              <a:gd name="connsiteX25" fmla="*/ 3279836 w 4176584"/>
              <a:gd name="connsiteY25" fmla="*/ 148281 h 406007"/>
              <a:gd name="connsiteX26" fmla="*/ 3784698 w 4176584"/>
              <a:gd name="connsiteY26" fmla="*/ 148281 h 406007"/>
              <a:gd name="connsiteX27" fmla="*/ 3901204 w 4176584"/>
              <a:gd name="connsiteY27" fmla="*/ 141220 h 406007"/>
              <a:gd name="connsiteX28" fmla="*/ 3964753 w 4176584"/>
              <a:gd name="connsiteY28" fmla="*/ 127098 h 406007"/>
              <a:gd name="connsiteX29" fmla="*/ 4028303 w 4176584"/>
              <a:gd name="connsiteY29" fmla="*/ 95323 h 406007"/>
              <a:gd name="connsiteX30" fmla="*/ 4095382 w 4176584"/>
              <a:gd name="connsiteY30" fmla="*/ 42366 h 406007"/>
              <a:gd name="connsiteX31" fmla="*/ 4134218 w 4176584"/>
              <a:gd name="connsiteY31" fmla="*/ 7061 h 406007"/>
              <a:gd name="connsiteX32" fmla="*/ 4148340 w 4176584"/>
              <a:gd name="connsiteY32" fmla="*/ 0 h 406007"/>
              <a:gd name="connsiteX33" fmla="*/ 4165992 w 4176584"/>
              <a:gd name="connsiteY33" fmla="*/ 3530 h 406007"/>
              <a:gd name="connsiteX34" fmla="*/ 4176584 w 4176584"/>
              <a:gd name="connsiteY34" fmla="*/ 28244 h 406007"/>
              <a:gd name="connsiteX35" fmla="*/ 4176584 w 4176584"/>
              <a:gd name="connsiteY35" fmla="*/ 74140 h 406007"/>
              <a:gd name="connsiteX36" fmla="*/ 4137748 w 4176584"/>
              <a:gd name="connsiteY36" fmla="*/ 183586 h 406007"/>
              <a:gd name="connsiteX37" fmla="*/ 4049486 w 4176584"/>
              <a:gd name="connsiteY37" fmla="*/ 349519 h 406007"/>
              <a:gd name="connsiteX38" fmla="*/ 3897674 w 4176584"/>
              <a:gd name="connsiteY38" fmla="*/ 406007 h 406007"/>
              <a:gd name="connsiteX39" fmla="*/ 3505788 w 4176584"/>
              <a:gd name="connsiteY39" fmla="*/ 395416 h 406007"/>
              <a:gd name="connsiteX40" fmla="*/ 2450168 w 4176584"/>
              <a:gd name="connsiteY40" fmla="*/ 370702 h 40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76584" h="406007">
                <a:moveTo>
                  <a:pt x="2450168" y="370702"/>
                </a:moveTo>
                <a:lnTo>
                  <a:pt x="1818208" y="360111"/>
                </a:lnTo>
                <a:lnTo>
                  <a:pt x="1105047" y="349519"/>
                </a:lnTo>
                <a:lnTo>
                  <a:pt x="356581" y="345989"/>
                </a:lnTo>
                <a:lnTo>
                  <a:pt x="151811" y="338928"/>
                </a:lnTo>
                <a:lnTo>
                  <a:pt x="95323" y="328336"/>
                </a:lnTo>
                <a:lnTo>
                  <a:pt x="52957" y="317745"/>
                </a:lnTo>
                <a:lnTo>
                  <a:pt x="14122" y="296562"/>
                </a:lnTo>
                <a:lnTo>
                  <a:pt x="0" y="275379"/>
                </a:lnTo>
                <a:lnTo>
                  <a:pt x="3530" y="222421"/>
                </a:lnTo>
                <a:lnTo>
                  <a:pt x="17652" y="172994"/>
                </a:lnTo>
                <a:lnTo>
                  <a:pt x="35305" y="137689"/>
                </a:lnTo>
                <a:lnTo>
                  <a:pt x="67079" y="105915"/>
                </a:lnTo>
                <a:lnTo>
                  <a:pt x="95323" y="84732"/>
                </a:lnTo>
                <a:lnTo>
                  <a:pt x="134159" y="67079"/>
                </a:lnTo>
                <a:lnTo>
                  <a:pt x="247135" y="38835"/>
                </a:lnTo>
                <a:lnTo>
                  <a:pt x="377764" y="17652"/>
                </a:lnTo>
                <a:lnTo>
                  <a:pt x="533106" y="7061"/>
                </a:lnTo>
                <a:lnTo>
                  <a:pt x="564880" y="17652"/>
                </a:lnTo>
                <a:lnTo>
                  <a:pt x="617838" y="35305"/>
                </a:lnTo>
                <a:lnTo>
                  <a:pt x="751997" y="63549"/>
                </a:lnTo>
                <a:lnTo>
                  <a:pt x="1023845" y="95323"/>
                </a:lnTo>
                <a:lnTo>
                  <a:pt x="1422792" y="112976"/>
                </a:lnTo>
                <a:lnTo>
                  <a:pt x="2022977" y="127098"/>
                </a:lnTo>
                <a:lnTo>
                  <a:pt x="2580797" y="137689"/>
                </a:lnTo>
                <a:lnTo>
                  <a:pt x="3279836" y="148281"/>
                </a:lnTo>
                <a:lnTo>
                  <a:pt x="3784698" y="148281"/>
                </a:lnTo>
                <a:lnTo>
                  <a:pt x="3901204" y="141220"/>
                </a:lnTo>
                <a:lnTo>
                  <a:pt x="3964753" y="127098"/>
                </a:lnTo>
                <a:lnTo>
                  <a:pt x="4028303" y="95323"/>
                </a:lnTo>
                <a:lnTo>
                  <a:pt x="4095382" y="42366"/>
                </a:lnTo>
                <a:lnTo>
                  <a:pt x="4134218" y="7061"/>
                </a:lnTo>
                <a:lnTo>
                  <a:pt x="4148340" y="0"/>
                </a:lnTo>
                <a:lnTo>
                  <a:pt x="4165992" y="3530"/>
                </a:lnTo>
                <a:lnTo>
                  <a:pt x="4176584" y="28244"/>
                </a:lnTo>
                <a:lnTo>
                  <a:pt x="4176584" y="74140"/>
                </a:lnTo>
                <a:lnTo>
                  <a:pt x="4137748" y="183586"/>
                </a:lnTo>
                <a:lnTo>
                  <a:pt x="4049486" y="349519"/>
                </a:lnTo>
                <a:lnTo>
                  <a:pt x="3897674" y="406007"/>
                </a:lnTo>
                <a:lnTo>
                  <a:pt x="3505788" y="395416"/>
                </a:lnTo>
                <a:lnTo>
                  <a:pt x="2450168" y="3707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3E540EA-14A3-D14B-918C-5FE5B3E7B918}"/>
              </a:ext>
            </a:extLst>
          </p:cNvPr>
          <p:cNvSpPr/>
          <p:nvPr/>
        </p:nvSpPr>
        <p:spPr bwMode="auto">
          <a:xfrm>
            <a:off x="3236913" y="1671638"/>
            <a:ext cx="3668712" cy="4173537"/>
          </a:xfrm>
          <a:custGeom>
            <a:avLst/>
            <a:gdLst>
              <a:gd name="connsiteX0" fmla="*/ 824643 w 3668819"/>
              <a:gd name="connsiteY0" fmla="*/ 342199 h 4173703"/>
              <a:gd name="connsiteX1" fmla="*/ 123416 w 3668819"/>
              <a:gd name="connsiteY1" fmla="*/ 375858 h 4173703"/>
              <a:gd name="connsiteX2" fmla="*/ 0 w 3668819"/>
              <a:gd name="connsiteY2" fmla="*/ 201954 h 4173703"/>
              <a:gd name="connsiteX3" fmla="*/ 330979 w 3668819"/>
              <a:gd name="connsiteY3" fmla="*/ 185124 h 4173703"/>
              <a:gd name="connsiteX4" fmla="*/ 942449 w 3668819"/>
              <a:gd name="connsiteY4" fmla="*/ 162685 h 4173703"/>
              <a:gd name="connsiteX5" fmla="*/ 1682945 w 3668819"/>
              <a:gd name="connsiteY5" fmla="*/ 134636 h 4173703"/>
              <a:gd name="connsiteX6" fmla="*/ 2339293 w 3668819"/>
              <a:gd name="connsiteY6" fmla="*/ 106587 h 4173703"/>
              <a:gd name="connsiteX7" fmla="*/ 2776859 w 3668819"/>
              <a:gd name="connsiteY7" fmla="*/ 89757 h 4173703"/>
              <a:gd name="connsiteX8" fmla="*/ 2905884 w 3668819"/>
              <a:gd name="connsiteY8" fmla="*/ 89757 h 4173703"/>
              <a:gd name="connsiteX9" fmla="*/ 3006861 w 3668819"/>
              <a:gd name="connsiteY9" fmla="*/ 84147 h 4173703"/>
              <a:gd name="connsiteX10" fmla="*/ 3135887 w 3668819"/>
              <a:gd name="connsiteY10" fmla="*/ 61708 h 4173703"/>
              <a:gd name="connsiteX11" fmla="*/ 3214424 w 3668819"/>
              <a:gd name="connsiteY11" fmla="*/ 44879 h 4173703"/>
              <a:gd name="connsiteX12" fmla="*/ 3281742 w 3668819"/>
              <a:gd name="connsiteY12" fmla="*/ 16830 h 4173703"/>
              <a:gd name="connsiteX13" fmla="*/ 3321011 w 3668819"/>
              <a:gd name="connsiteY13" fmla="*/ 0 h 4173703"/>
              <a:gd name="connsiteX14" fmla="*/ 3365889 w 3668819"/>
              <a:gd name="connsiteY14" fmla="*/ 5610 h 4173703"/>
              <a:gd name="connsiteX15" fmla="*/ 3427597 w 3668819"/>
              <a:gd name="connsiteY15" fmla="*/ 33659 h 4173703"/>
              <a:gd name="connsiteX16" fmla="*/ 3466866 w 3668819"/>
              <a:gd name="connsiteY16" fmla="*/ 61708 h 4173703"/>
              <a:gd name="connsiteX17" fmla="*/ 3534184 w 3668819"/>
              <a:gd name="connsiteY17" fmla="*/ 129026 h 4173703"/>
              <a:gd name="connsiteX18" fmla="*/ 3601502 w 3668819"/>
              <a:gd name="connsiteY18" fmla="*/ 213173 h 4173703"/>
              <a:gd name="connsiteX19" fmla="*/ 3657600 w 3668819"/>
              <a:gd name="connsiteY19" fmla="*/ 291711 h 4173703"/>
              <a:gd name="connsiteX20" fmla="*/ 3668819 w 3668819"/>
              <a:gd name="connsiteY20" fmla="*/ 319760 h 4173703"/>
              <a:gd name="connsiteX21" fmla="*/ 3663210 w 3668819"/>
              <a:gd name="connsiteY21" fmla="*/ 342199 h 4173703"/>
              <a:gd name="connsiteX22" fmla="*/ 3640770 w 3668819"/>
              <a:gd name="connsiteY22" fmla="*/ 375858 h 4173703"/>
              <a:gd name="connsiteX23" fmla="*/ 3612721 w 3668819"/>
              <a:gd name="connsiteY23" fmla="*/ 420736 h 4173703"/>
              <a:gd name="connsiteX24" fmla="*/ 3595892 w 3668819"/>
              <a:gd name="connsiteY24" fmla="*/ 460005 h 4173703"/>
              <a:gd name="connsiteX25" fmla="*/ 3584672 w 3668819"/>
              <a:gd name="connsiteY25" fmla="*/ 516103 h 4173703"/>
              <a:gd name="connsiteX26" fmla="*/ 3579062 w 3668819"/>
              <a:gd name="connsiteY26" fmla="*/ 903181 h 4173703"/>
              <a:gd name="connsiteX27" fmla="*/ 3562233 w 3668819"/>
              <a:gd name="connsiteY27" fmla="*/ 1772702 h 4173703"/>
              <a:gd name="connsiteX28" fmla="*/ 3545403 w 3668819"/>
              <a:gd name="connsiteY28" fmla="*/ 2687102 h 4173703"/>
              <a:gd name="connsiteX29" fmla="*/ 3522964 w 3668819"/>
              <a:gd name="connsiteY29" fmla="*/ 3595892 h 4173703"/>
              <a:gd name="connsiteX30" fmla="*/ 3522964 w 3668819"/>
              <a:gd name="connsiteY30" fmla="*/ 3809065 h 4173703"/>
              <a:gd name="connsiteX31" fmla="*/ 3517354 w 3668819"/>
              <a:gd name="connsiteY31" fmla="*/ 4011019 h 4173703"/>
              <a:gd name="connsiteX32" fmla="*/ 3506135 w 3668819"/>
              <a:gd name="connsiteY32" fmla="*/ 4083946 h 4173703"/>
              <a:gd name="connsiteX33" fmla="*/ 3478086 w 3668819"/>
              <a:gd name="connsiteY33" fmla="*/ 4134435 h 4173703"/>
              <a:gd name="connsiteX34" fmla="*/ 3450037 w 3668819"/>
              <a:gd name="connsiteY34" fmla="*/ 4162484 h 4173703"/>
              <a:gd name="connsiteX35" fmla="*/ 3421988 w 3668819"/>
              <a:gd name="connsiteY35" fmla="*/ 4173703 h 4173703"/>
              <a:gd name="connsiteX36" fmla="*/ 3388329 w 3668819"/>
              <a:gd name="connsiteY36" fmla="*/ 4173703 h 4173703"/>
              <a:gd name="connsiteX37" fmla="*/ 3343450 w 3668819"/>
              <a:gd name="connsiteY37" fmla="*/ 4162484 h 4173703"/>
              <a:gd name="connsiteX38" fmla="*/ 3326621 w 3668819"/>
              <a:gd name="connsiteY38" fmla="*/ 4145654 h 4173703"/>
              <a:gd name="connsiteX39" fmla="*/ 3298572 w 3668819"/>
              <a:gd name="connsiteY39" fmla="*/ 4095166 h 4173703"/>
              <a:gd name="connsiteX40" fmla="*/ 3292962 w 3668819"/>
              <a:gd name="connsiteY40" fmla="*/ 4067117 h 4173703"/>
              <a:gd name="connsiteX41" fmla="*/ 3253693 w 3668819"/>
              <a:gd name="connsiteY41" fmla="*/ 3775406 h 4173703"/>
              <a:gd name="connsiteX42" fmla="*/ 3270523 w 3668819"/>
              <a:gd name="connsiteY42" fmla="*/ 3186376 h 4173703"/>
              <a:gd name="connsiteX43" fmla="*/ 3298572 w 3668819"/>
              <a:gd name="connsiteY43" fmla="*/ 2238317 h 4173703"/>
              <a:gd name="connsiteX44" fmla="*/ 3315401 w 3668819"/>
              <a:gd name="connsiteY44" fmla="*/ 1312697 h 4173703"/>
              <a:gd name="connsiteX45" fmla="*/ 3321011 w 3668819"/>
              <a:gd name="connsiteY45" fmla="*/ 392687 h 4173703"/>
              <a:gd name="connsiteX46" fmla="*/ 3315401 w 3668819"/>
              <a:gd name="connsiteY46" fmla="*/ 342199 h 4173703"/>
              <a:gd name="connsiteX47" fmla="*/ 3298572 w 3668819"/>
              <a:gd name="connsiteY47" fmla="*/ 314150 h 4173703"/>
              <a:gd name="connsiteX48" fmla="*/ 3270523 w 3668819"/>
              <a:gd name="connsiteY48" fmla="*/ 297320 h 4173703"/>
              <a:gd name="connsiteX49" fmla="*/ 3203205 w 3668819"/>
              <a:gd name="connsiteY49" fmla="*/ 286101 h 4173703"/>
              <a:gd name="connsiteX50" fmla="*/ 2602954 w 3668819"/>
              <a:gd name="connsiteY50" fmla="*/ 291711 h 4173703"/>
              <a:gd name="connsiteX51" fmla="*/ 2002704 w 3668819"/>
              <a:gd name="connsiteY51" fmla="*/ 297320 h 4173703"/>
              <a:gd name="connsiteX52" fmla="*/ 1301477 w 3668819"/>
              <a:gd name="connsiteY52" fmla="*/ 319760 h 4173703"/>
              <a:gd name="connsiteX53" fmla="*/ 824643 w 3668819"/>
              <a:gd name="connsiteY53" fmla="*/ 342199 h 417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68819" h="4173703">
                <a:moveTo>
                  <a:pt x="824643" y="342199"/>
                </a:moveTo>
                <a:lnTo>
                  <a:pt x="123416" y="375858"/>
                </a:lnTo>
                <a:lnTo>
                  <a:pt x="0" y="201954"/>
                </a:lnTo>
                <a:lnTo>
                  <a:pt x="330979" y="185124"/>
                </a:lnTo>
                <a:lnTo>
                  <a:pt x="942449" y="162685"/>
                </a:lnTo>
                <a:lnTo>
                  <a:pt x="1682945" y="134636"/>
                </a:lnTo>
                <a:lnTo>
                  <a:pt x="2339293" y="106587"/>
                </a:lnTo>
                <a:lnTo>
                  <a:pt x="2776859" y="89757"/>
                </a:lnTo>
                <a:lnTo>
                  <a:pt x="2905884" y="89757"/>
                </a:lnTo>
                <a:lnTo>
                  <a:pt x="3006861" y="84147"/>
                </a:lnTo>
                <a:lnTo>
                  <a:pt x="3135887" y="61708"/>
                </a:lnTo>
                <a:lnTo>
                  <a:pt x="3214424" y="44879"/>
                </a:lnTo>
                <a:lnTo>
                  <a:pt x="3281742" y="16830"/>
                </a:lnTo>
                <a:lnTo>
                  <a:pt x="3321011" y="0"/>
                </a:lnTo>
                <a:lnTo>
                  <a:pt x="3365889" y="5610"/>
                </a:lnTo>
                <a:lnTo>
                  <a:pt x="3427597" y="33659"/>
                </a:lnTo>
                <a:lnTo>
                  <a:pt x="3466866" y="61708"/>
                </a:lnTo>
                <a:lnTo>
                  <a:pt x="3534184" y="129026"/>
                </a:lnTo>
                <a:lnTo>
                  <a:pt x="3601502" y="213173"/>
                </a:lnTo>
                <a:lnTo>
                  <a:pt x="3657600" y="291711"/>
                </a:lnTo>
                <a:lnTo>
                  <a:pt x="3668819" y="319760"/>
                </a:lnTo>
                <a:lnTo>
                  <a:pt x="3663210" y="342199"/>
                </a:lnTo>
                <a:lnTo>
                  <a:pt x="3640770" y="375858"/>
                </a:lnTo>
                <a:lnTo>
                  <a:pt x="3612721" y="420736"/>
                </a:lnTo>
                <a:lnTo>
                  <a:pt x="3595892" y="460005"/>
                </a:lnTo>
                <a:lnTo>
                  <a:pt x="3584672" y="516103"/>
                </a:lnTo>
                <a:lnTo>
                  <a:pt x="3579062" y="903181"/>
                </a:lnTo>
                <a:lnTo>
                  <a:pt x="3562233" y="1772702"/>
                </a:lnTo>
                <a:lnTo>
                  <a:pt x="3545403" y="2687102"/>
                </a:lnTo>
                <a:lnTo>
                  <a:pt x="3522964" y="3595892"/>
                </a:lnTo>
                <a:lnTo>
                  <a:pt x="3522964" y="3809065"/>
                </a:lnTo>
                <a:lnTo>
                  <a:pt x="3517354" y="4011019"/>
                </a:lnTo>
                <a:lnTo>
                  <a:pt x="3506135" y="4083946"/>
                </a:lnTo>
                <a:lnTo>
                  <a:pt x="3478086" y="4134435"/>
                </a:lnTo>
                <a:lnTo>
                  <a:pt x="3450037" y="4162484"/>
                </a:lnTo>
                <a:lnTo>
                  <a:pt x="3421988" y="4173703"/>
                </a:lnTo>
                <a:lnTo>
                  <a:pt x="3388329" y="4173703"/>
                </a:lnTo>
                <a:lnTo>
                  <a:pt x="3343450" y="4162484"/>
                </a:lnTo>
                <a:lnTo>
                  <a:pt x="3326621" y="4145654"/>
                </a:lnTo>
                <a:lnTo>
                  <a:pt x="3298572" y="4095166"/>
                </a:lnTo>
                <a:lnTo>
                  <a:pt x="3292962" y="4067117"/>
                </a:lnTo>
                <a:lnTo>
                  <a:pt x="3253693" y="3775406"/>
                </a:lnTo>
                <a:lnTo>
                  <a:pt x="3270523" y="3186376"/>
                </a:lnTo>
                <a:lnTo>
                  <a:pt x="3298572" y="2238317"/>
                </a:lnTo>
                <a:lnTo>
                  <a:pt x="3315401" y="1312697"/>
                </a:lnTo>
                <a:lnTo>
                  <a:pt x="3321011" y="392687"/>
                </a:lnTo>
                <a:lnTo>
                  <a:pt x="3315401" y="342199"/>
                </a:lnTo>
                <a:lnTo>
                  <a:pt x="3298572" y="314150"/>
                </a:lnTo>
                <a:lnTo>
                  <a:pt x="3270523" y="297320"/>
                </a:lnTo>
                <a:lnTo>
                  <a:pt x="3203205" y="286101"/>
                </a:lnTo>
                <a:lnTo>
                  <a:pt x="2602954" y="291711"/>
                </a:lnTo>
                <a:lnTo>
                  <a:pt x="2002704" y="297320"/>
                </a:lnTo>
                <a:lnTo>
                  <a:pt x="1301477" y="319760"/>
                </a:lnTo>
                <a:lnTo>
                  <a:pt x="824643" y="3421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DE45C7-8CEC-864B-9AF7-AD03092A4E9B}"/>
              </a:ext>
            </a:extLst>
          </p:cNvPr>
          <p:cNvSpPr/>
          <p:nvPr/>
        </p:nvSpPr>
        <p:spPr bwMode="auto">
          <a:xfrm>
            <a:off x="3544888" y="2711450"/>
            <a:ext cx="2708275" cy="452438"/>
          </a:xfrm>
          <a:custGeom>
            <a:avLst/>
            <a:gdLst>
              <a:gd name="connsiteX0" fmla="*/ 904875 w 2707482"/>
              <a:gd name="connsiteY0" fmla="*/ 373856 h 452437"/>
              <a:gd name="connsiteX1" fmla="*/ 631032 w 2707482"/>
              <a:gd name="connsiteY1" fmla="*/ 409575 h 452437"/>
              <a:gd name="connsiteX2" fmla="*/ 376238 w 2707482"/>
              <a:gd name="connsiteY2" fmla="*/ 452437 h 452437"/>
              <a:gd name="connsiteX3" fmla="*/ 357188 w 2707482"/>
              <a:gd name="connsiteY3" fmla="*/ 447675 h 452437"/>
              <a:gd name="connsiteX4" fmla="*/ 304800 w 2707482"/>
              <a:gd name="connsiteY4" fmla="*/ 426244 h 452437"/>
              <a:gd name="connsiteX5" fmla="*/ 242888 w 2707482"/>
              <a:gd name="connsiteY5" fmla="*/ 392906 h 452437"/>
              <a:gd name="connsiteX6" fmla="*/ 183357 w 2707482"/>
              <a:gd name="connsiteY6" fmla="*/ 357187 h 452437"/>
              <a:gd name="connsiteX7" fmla="*/ 133350 w 2707482"/>
              <a:gd name="connsiteY7" fmla="*/ 319087 h 452437"/>
              <a:gd name="connsiteX8" fmla="*/ 100013 w 2707482"/>
              <a:gd name="connsiteY8" fmla="*/ 288131 h 452437"/>
              <a:gd name="connsiteX9" fmla="*/ 50007 w 2707482"/>
              <a:gd name="connsiteY9" fmla="*/ 238125 h 452437"/>
              <a:gd name="connsiteX10" fmla="*/ 26194 w 2707482"/>
              <a:gd name="connsiteY10" fmla="*/ 207169 h 452437"/>
              <a:gd name="connsiteX11" fmla="*/ 4763 w 2707482"/>
              <a:gd name="connsiteY11" fmla="*/ 171450 h 452437"/>
              <a:gd name="connsiteX12" fmla="*/ 0 w 2707482"/>
              <a:gd name="connsiteY12" fmla="*/ 150019 h 452437"/>
              <a:gd name="connsiteX13" fmla="*/ 2382 w 2707482"/>
              <a:gd name="connsiteY13" fmla="*/ 130969 h 452437"/>
              <a:gd name="connsiteX14" fmla="*/ 9525 w 2707482"/>
              <a:gd name="connsiteY14" fmla="*/ 121444 h 452437"/>
              <a:gd name="connsiteX15" fmla="*/ 23813 w 2707482"/>
              <a:gd name="connsiteY15" fmla="*/ 119062 h 452437"/>
              <a:gd name="connsiteX16" fmla="*/ 50007 w 2707482"/>
              <a:gd name="connsiteY16" fmla="*/ 130969 h 452437"/>
              <a:gd name="connsiteX17" fmla="*/ 135732 w 2707482"/>
              <a:gd name="connsiteY17" fmla="*/ 173831 h 452437"/>
              <a:gd name="connsiteX18" fmla="*/ 207169 w 2707482"/>
              <a:gd name="connsiteY18" fmla="*/ 204787 h 452437"/>
              <a:gd name="connsiteX19" fmla="*/ 288132 w 2707482"/>
              <a:gd name="connsiteY19" fmla="*/ 233362 h 452437"/>
              <a:gd name="connsiteX20" fmla="*/ 383382 w 2707482"/>
              <a:gd name="connsiteY20" fmla="*/ 252412 h 452437"/>
              <a:gd name="connsiteX21" fmla="*/ 440532 w 2707482"/>
              <a:gd name="connsiteY21" fmla="*/ 250031 h 452437"/>
              <a:gd name="connsiteX22" fmla="*/ 671513 w 2707482"/>
              <a:gd name="connsiteY22" fmla="*/ 223837 h 452437"/>
              <a:gd name="connsiteX23" fmla="*/ 1073944 w 2707482"/>
              <a:gd name="connsiteY23" fmla="*/ 178594 h 452437"/>
              <a:gd name="connsiteX24" fmla="*/ 1223963 w 2707482"/>
              <a:gd name="connsiteY24" fmla="*/ 159544 h 452437"/>
              <a:gd name="connsiteX25" fmla="*/ 1502569 w 2707482"/>
              <a:gd name="connsiteY25" fmla="*/ 135731 h 452437"/>
              <a:gd name="connsiteX26" fmla="*/ 2050257 w 2707482"/>
              <a:gd name="connsiteY26" fmla="*/ 90487 h 452437"/>
              <a:gd name="connsiteX27" fmla="*/ 2083594 w 2707482"/>
              <a:gd name="connsiteY27" fmla="*/ 80962 h 452437"/>
              <a:gd name="connsiteX28" fmla="*/ 2159794 w 2707482"/>
              <a:gd name="connsiteY28" fmla="*/ 50006 h 452437"/>
              <a:gd name="connsiteX29" fmla="*/ 2238375 w 2707482"/>
              <a:gd name="connsiteY29" fmla="*/ 7144 h 452437"/>
              <a:gd name="connsiteX30" fmla="*/ 2252663 w 2707482"/>
              <a:gd name="connsiteY30" fmla="*/ 0 h 452437"/>
              <a:gd name="connsiteX31" fmla="*/ 2314575 w 2707482"/>
              <a:gd name="connsiteY31" fmla="*/ 4762 h 452437"/>
              <a:gd name="connsiteX32" fmla="*/ 2409825 w 2707482"/>
              <a:gd name="connsiteY32" fmla="*/ 14287 h 452437"/>
              <a:gd name="connsiteX33" fmla="*/ 2538413 w 2707482"/>
              <a:gd name="connsiteY33" fmla="*/ 42862 h 452437"/>
              <a:gd name="connsiteX34" fmla="*/ 2628900 w 2707482"/>
              <a:gd name="connsiteY34" fmla="*/ 69056 h 452437"/>
              <a:gd name="connsiteX35" fmla="*/ 2643188 w 2707482"/>
              <a:gd name="connsiteY35" fmla="*/ 76200 h 452437"/>
              <a:gd name="connsiteX36" fmla="*/ 2669382 w 2707482"/>
              <a:gd name="connsiteY36" fmla="*/ 95250 h 452437"/>
              <a:gd name="connsiteX37" fmla="*/ 2693194 w 2707482"/>
              <a:gd name="connsiteY37" fmla="*/ 121444 h 452437"/>
              <a:gd name="connsiteX38" fmla="*/ 2702719 w 2707482"/>
              <a:gd name="connsiteY38" fmla="*/ 140494 h 452437"/>
              <a:gd name="connsiteX39" fmla="*/ 2707482 w 2707482"/>
              <a:gd name="connsiteY39" fmla="*/ 164306 h 452437"/>
              <a:gd name="connsiteX40" fmla="*/ 2700338 w 2707482"/>
              <a:gd name="connsiteY40" fmla="*/ 188119 h 452437"/>
              <a:gd name="connsiteX41" fmla="*/ 2681288 w 2707482"/>
              <a:gd name="connsiteY41" fmla="*/ 214312 h 452437"/>
              <a:gd name="connsiteX42" fmla="*/ 2640807 w 2707482"/>
              <a:gd name="connsiteY42" fmla="*/ 245269 h 452437"/>
              <a:gd name="connsiteX43" fmla="*/ 2597944 w 2707482"/>
              <a:gd name="connsiteY43" fmla="*/ 261937 h 452437"/>
              <a:gd name="connsiteX44" fmla="*/ 2559844 w 2707482"/>
              <a:gd name="connsiteY44" fmla="*/ 271462 h 452437"/>
              <a:gd name="connsiteX45" fmla="*/ 2281238 w 2707482"/>
              <a:gd name="connsiteY45" fmla="*/ 276225 h 452437"/>
              <a:gd name="connsiteX46" fmla="*/ 1983582 w 2707482"/>
              <a:gd name="connsiteY46" fmla="*/ 283369 h 452437"/>
              <a:gd name="connsiteX47" fmla="*/ 1554957 w 2707482"/>
              <a:gd name="connsiteY47" fmla="*/ 309562 h 452437"/>
              <a:gd name="connsiteX48" fmla="*/ 1459707 w 2707482"/>
              <a:gd name="connsiteY48" fmla="*/ 316706 h 452437"/>
              <a:gd name="connsiteX49" fmla="*/ 904875 w 2707482"/>
              <a:gd name="connsiteY49" fmla="*/ 373856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07482" h="452437">
                <a:moveTo>
                  <a:pt x="904875" y="373856"/>
                </a:moveTo>
                <a:lnTo>
                  <a:pt x="631032" y="409575"/>
                </a:lnTo>
                <a:lnTo>
                  <a:pt x="376238" y="452437"/>
                </a:lnTo>
                <a:lnTo>
                  <a:pt x="357188" y="447675"/>
                </a:lnTo>
                <a:lnTo>
                  <a:pt x="304800" y="426244"/>
                </a:lnTo>
                <a:lnTo>
                  <a:pt x="242888" y="392906"/>
                </a:lnTo>
                <a:lnTo>
                  <a:pt x="183357" y="357187"/>
                </a:lnTo>
                <a:lnTo>
                  <a:pt x="133350" y="319087"/>
                </a:lnTo>
                <a:lnTo>
                  <a:pt x="100013" y="288131"/>
                </a:lnTo>
                <a:lnTo>
                  <a:pt x="50007" y="238125"/>
                </a:lnTo>
                <a:lnTo>
                  <a:pt x="26194" y="207169"/>
                </a:lnTo>
                <a:lnTo>
                  <a:pt x="4763" y="171450"/>
                </a:lnTo>
                <a:lnTo>
                  <a:pt x="0" y="150019"/>
                </a:lnTo>
                <a:lnTo>
                  <a:pt x="2382" y="130969"/>
                </a:lnTo>
                <a:lnTo>
                  <a:pt x="9525" y="121444"/>
                </a:lnTo>
                <a:lnTo>
                  <a:pt x="23813" y="119062"/>
                </a:lnTo>
                <a:lnTo>
                  <a:pt x="50007" y="130969"/>
                </a:lnTo>
                <a:lnTo>
                  <a:pt x="135732" y="173831"/>
                </a:lnTo>
                <a:lnTo>
                  <a:pt x="207169" y="204787"/>
                </a:lnTo>
                <a:lnTo>
                  <a:pt x="288132" y="233362"/>
                </a:lnTo>
                <a:lnTo>
                  <a:pt x="383382" y="252412"/>
                </a:lnTo>
                <a:lnTo>
                  <a:pt x="440532" y="250031"/>
                </a:lnTo>
                <a:lnTo>
                  <a:pt x="671513" y="223837"/>
                </a:lnTo>
                <a:lnTo>
                  <a:pt x="1073944" y="178594"/>
                </a:lnTo>
                <a:lnTo>
                  <a:pt x="1223963" y="159544"/>
                </a:lnTo>
                <a:lnTo>
                  <a:pt x="1502569" y="135731"/>
                </a:lnTo>
                <a:lnTo>
                  <a:pt x="2050257" y="90487"/>
                </a:lnTo>
                <a:lnTo>
                  <a:pt x="2083594" y="80962"/>
                </a:lnTo>
                <a:lnTo>
                  <a:pt x="2159794" y="50006"/>
                </a:lnTo>
                <a:lnTo>
                  <a:pt x="2238375" y="7144"/>
                </a:lnTo>
                <a:lnTo>
                  <a:pt x="2252663" y="0"/>
                </a:lnTo>
                <a:lnTo>
                  <a:pt x="2314575" y="4762"/>
                </a:lnTo>
                <a:lnTo>
                  <a:pt x="2409825" y="14287"/>
                </a:lnTo>
                <a:lnTo>
                  <a:pt x="2538413" y="42862"/>
                </a:lnTo>
                <a:lnTo>
                  <a:pt x="2628900" y="69056"/>
                </a:lnTo>
                <a:lnTo>
                  <a:pt x="2643188" y="76200"/>
                </a:lnTo>
                <a:lnTo>
                  <a:pt x="2669382" y="95250"/>
                </a:lnTo>
                <a:lnTo>
                  <a:pt x="2693194" y="121444"/>
                </a:lnTo>
                <a:lnTo>
                  <a:pt x="2702719" y="140494"/>
                </a:lnTo>
                <a:lnTo>
                  <a:pt x="2707482" y="164306"/>
                </a:lnTo>
                <a:lnTo>
                  <a:pt x="2700338" y="188119"/>
                </a:lnTo>
                <a:lnTo>
                  <a:pt x="2681288" y="214312"/>
                </a:lnTo>
                <a:lnTo>
                  <a:pt x="2640807" y="245269"/>
                </a:lnTo>
                <a:lnTo>
                  <a:pt x="2597944" y="261937"/>
                </a:lnTo>
                <a:lnTo>
                  <a:pt x="2559844" y="271462"/>
                </a:lnTo>
                <a:lnTo>
                  <a:pt x="2281238" y="276225"/>
                </a:lnTo>
                <a:lnTo>
                  <a:pt x="1983582" y="283369"/>
                </a:lnTo>
                <a:lnTo>
                  <a:pt x="1554957" y="309562"/>
                </a:lnTo>
                <a:lnTo>
                  <a:pt x="1459707" y="316706"/>
                </a:lnTo>
                <a:lnTo>
                  <a:pt x="904875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A8325C2-FFB1-454F-80EE-B838795E344C}"/>
              </a:ext>
            </a:extLst>
          </p:cNvPr>
          <p:cNvSpPr/>
          <p:nvPr/>
        </p:nvSpPr>
        <p:spPr bwMode="auto">
          <a:xfrm rot="16200000">
            <a:off x="3933032" y="2731294"/>
            <a:ext cx="1811337" cy="561975"/>
          </a:xfrm>
          <a:custGeom>
            <a:avLst/>
            <a:gdLst>
              <a:gd name="connsiteX0" fmla="*/ 354806 w 1812131"/>
              <a:gd name="connsiteY0" fmla="*/ 440531 h 561975"/>
              <a:gd name="connsiteX1" fmla="*/ 26194 w 1812131"/>
              <a:gd name="connsiteY1" fmla="*/ 435769 h 561975"/>
              <a:gd name="connsiteX2" fmla="*/ 0 w 1812131"/>
              <a:gd name="connsiteY2" fmla="*/ 214312 h 561975"/>
              <a:gd name="connsiteX3" fmla="*/ 335756 w 1812131"/>
              <a:gd name="connsiteY3" fmla="*/ 207169 h 561975"/>
              <a:gd name="connsiteX4" fmla="*/ 681038 w 1812131"/>
              <a:gd name="connsiteY4" fmla="*/ 209550 h 561975"/>
              <a:gd name="connsiteX5" fmla="*/ 869156 w 1812131"/>
              <a:gd name="connsiteY5" fmla="*/ 209550 h 561975"/>
              <a:gd name="connsiteX6" fmla="*/ 1042988 w 1812131"/>
              <a:gd name="connsiteY6" fmla="*/ 211931 h 561975"/>
              <a:gd name="connsiteX7" fmla="*/ 1369219 w 1812131"/>
              <a:gd name="connsiteY7" fmla="*/ 195262 h 561975"/>
              <a:gd name="connsiteX8" fmla="*/ 1571625 w 1812131"/>
              <a:gd name="connsiteY8" fmla="*/ 183356 h 561975"/>
              <a:gd name="connsiteX9" fmla="*/ 1593056 w 1812131"/>
              <a:gd name="connsiteY9" fmla="*/ 178594 h 561975"/>
              <a:gd name="connsiteX10" fmla="*/ 1616869 w 1812131"/>
              <a:gd name="connsiteY10" fmla="*/ 164306 h 561975"/>
              <a:gd name="connsiteX11" fmla="*/ 1657350 w 1812131"/>
              <a:gd name="connsiteY11" fmla="*/ 126206 h 561975"/>
              <a:gd name="connsiteX12" fmla="*/ 1702594 w 1812131"/>
              <a:gd name="connsiteY12" fmla="*/ 61912 h 561975"/>
              <a:gd name="connsiteX13" fmla="*/ 1733550 w 1812131"/>
              <a:gd name="connsiteY13" fmla="*/ 11906 h 561975"/>
              <a:gd name="connsiteX14" fmla="*/ 1743075 w 1812131"/>
              <a:gd name="connsiteY14" fmla="*/ 4762 h 561975"/>
              <a:gd name="connsiteX15" fmla="*/ 1764506 w 1812131"/>
              <a:gd name="connsiteY15" fmla="*/ 0 h 561975"/>
              <a:gd name="connsiteX16" fmla="*/ 1781175 w 1812131"/>
              <a:gd name="connsiteY16" fmla="*/ 0 h 561975"/>
              <a:gd name="connsiteX17" fmla="*/ 1793081 w 1812131"/>
              <a:gd name="connsiteY17" fmla="*/ 4762 h 561975"/>
              <a:gd name="connsiteX18" fmla="*/ 1802606 w 1812131"/>
              <a:gd name="connsiteY18" fmla="*/ 14287 h 561975"/>
              <a:gd name="connsiteX19" fmla="*/ 1809750 w 1812131"/>
              <a:gd name="connsiteY19" fmla="*/ 26194 h 561975"/>
              <a:gd name="connsiteX20" fmla="*/ 1812131 w 1812131"/>
              <a:gd name="connsiteY20" fmla="*/ 47625 h 561975"/>
              <a:gd name="connsiteX21" fmla="*/ 1800225 w 1812131"/>
              <a:gd name="connsiteY21" fmla="*/ 150019 h 561975"/>
              <a:gd name="connsiteX22" fmla="*/ 1785938 w 1812131"/>
              <a:gd name="connsiteY22" fmla="*/ 242887 h 561975"/>
              <a:gd name="connsiteX23" fmla="*/ 1771650 w 1812131"/>
              <a:gd name="connsiteY23" fmla="*/ 290512 h 561975"/>
              <a:gd name="connsiteX24" fmla="*/ 1750219 w 1812131"/>
              <a:gd name="connsiteY24" fmla="*/ 335756 h 561975"/>
              <a:gd name="connsiteX25" fmla="*/ 1712119 w 1812131"/>
              <a:gd name="connsiteY25" fmla="*/ 400050 h 561975"/>
              <a:gd name="connsiteX26" fmla="*/ 1635919 w 1812131"/>
              <a:gd name="connsiteY26" fmla="*/ 492919 h 561975"/>
              <a:gd name="connsiteX27" fmla="*/ 1581150 w 1812131"/>
              <a:gd name="connsiteY27" fmla="*/ 545306 h 561975"/>
              <a:gd name="connsiteX28" fmla="*/ 1557338 w 1812131"/>
              <a:gd name="connsiteY28" fmla="*/ 557212 h 561975"/>
              <a:gd name="connsiteX29" fmla="*/ 1538288 w 1812131"/>
              <a:gd name="connsiteY29" fmla="*/ 559594 h 561975"/>
              <a:gd name="connsiteX30" fmla="*/ 1519238 w 1812131"/>
              <a:gd name="connsiteY30" fmla="*/ 561975 h 561975"/>
              <a:gd name="connsiteX31" fmla="*/ 1488281 w 1812131"/>
              <a:gd name="connsiteY31" fmla="*/ 545306 h 561975"/>
              <a:gd name="connsiteX32" fmla="*/ 1450181 w 1812131"/>
              <a:gd name="connsiteY32" fmla="*/ 516731 h 561975"/>
              <a:gd name="connsiteX33" fmla="*/ 1409700 w 1812131"/>
              <a:gd name="connsiteY33" fmla="*/ 500062 h 561975"/>
              <a:gd name="connsiteX34" fmla="*/ 1047750 w 1812131"/>
              <a:gd name="connsiteY34" fmla="*/ 471487 h 561975"/>
              <a:gd name="connsiteX35" fmla="*/ 819150 w 1812131"/>
              <a:gd name="connsiteY35" fmla="*/ 452437 h 561975"/>
              <a:gd name="connsiteX36" fmla="*/ 354806 w 1812131"/>
              <a:gd name="connsiteY36" fmla="*/ 44053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12131" h="561975">
                <a:moveTo>
                  <a:pt x="354806" y="440531"/>
                </a:moveTo>
                <a:lnTo>
                  <a:pt x="26194" y="435769"/>
                </a:lnTo>
                <a:lnTo>
                  <a:pt x="0" y="214312"/>
                </a:lnTo>
                <a:lnTo>
                  <a:pt x="335756" y="207169"/>
                </a:lnTo>
                <a:lnTo>
                  <a:pt x="681038" y="209550"/>
                </a:lnTo>
                <a:lnTo>
                  <a:pt x="869156" y="209550"/>
                </a:lnTo>
                <a:lnTo>
                  <a:pt x="1042988" y="211931"/>
                </a:lnTo>
                <a:lnTo>
                  <a:pt x="1369219" y="195262"/>
                </a:lnTo>
                <a:lnTo>
                  <a:pt x="1571625" y="183356"/>
                </a:lnTo>
                <a:lnTo>
                  <a:pt x="1593056" y="178594"/>
                </a:lnTo>
                <a:lnTo>
                  <a:pt x="1616869" y="164306"/>
                </a:lnTo>
                <a:lnTo>
                  <a:pt x="1657350" y="126206"/>
                </a:lnTo>
                <a:lnTo>
                  <a:pt x="1702594" y="61912"/>
                </a:lnTo>
                <a:lnTo>
                  <a:pt x="1733550" y="11906"/>
                </a:lnTo>
                <a:lnTo>
                  <a:pt x="1743075" y="4762"/>
                </a:lnTo>
                <a:lnTo>
                  <a:pt x="1764506" y="0"/>
                </a:lnTo>
                <a:lnTo>
                  <a:pt x="1781175" y="0"/>
                </a:lnTo>
                <a:lnTo>
                  <a:pt x="1793081" y="4762"/>
                </a:lnTo>
                <a:lnTo>
                  <a:pt x="1802606" y="14287"/>
                </a:lnTo>
                <a:lnTo>
                  <a:pt x="1809750" y="26194"/>
                </a:lnTo>
                <a:lnTo>
                  <a:pt x="1812131" y="47625"/>
                </a:lnTo>
                <a:lnTo>
                  <a:pt x="1800225" y="150019"/>
                </a:lnTo>
                <a:lnTo>
                  <a:pt x="1785938" y="242887"/>
                </a:lnTo>
                <a:lnTo>
                  <a:pt x="1771650" y="290512"/>
                </a:lnTo>
                <a:lnTo>
                  <a:pt x="1750219" y="335756"/>
                </a:lnTo>
                <a:lnTo>
                  <a:pt x="1712119" y="400050"/>
                </a:lnTo>
                <a:lnTo>
                  <a:pt x="1635919" y="492919"/>
                </a:lnTo>
                <a:lnTo>
                  <a:pt x="1581150" y="545306"/>
                </a:lnTo>
                <a:lnTo>
                  <a:pt x="1557338" y="557212"/>
                </a:lnTo>
                <a:lnTo>
                  <a:pt x="1538288" y="559594"/>
                </a:lnTo>
                <a:lnTo>
                  <a:pt x="1519238" y="561975"/>
                </a:lnTo>
                <a:lnTo>
                  <a:pt x="1488281" y="545306"/>
                </a:lnTo>
                <a:lnTo>
                  <a:pt x="1450181" y="516731"/>
                </a:lnTo>
                <a:lnTo>
                  <a:pt x="1409700" y="500062"/>
                </a:lnTo>
                <a:lnTo>
                  <a:pt x="1047750" y="471487"/>
                </a:lnTo>
                <a:lnTo>
                  <a:pt x="819150" y="452437"/>
                </a:lnTo>
                <a:lnTo>
                  <a:pt x="354806" y="440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0E6EE02-DCA2-EC44-A5AB-21AA97ACBAA6}"/>
              </a:ext>
            </a:extLst>
          </p:cNvPr>
          <p:cNvSpPr/>
          <p:nvPr/>
        </p:nvSpPr>
        <p:spPr bwMode="auto">
          <a:xfrm>
            <a:off x="3816350" y="3895725"/>
            <a:ext cx="527050" cy="1201738"/>
          </a:xfrm>
          <a:custGeom>
            <a:avLst/>
            <a:gdLst>
              <a:gd name="connsiteX0" fmla="*/ 207169 w 526256"/>
              <a:gd name="connsiteY0" fmla="*/ 545306 h 1202531"/>
              <a:gd name="connsiteX1" fmla="*/ 171450 w 526256"/>
              <a:gd name="connsiteY1" fmla="*/ 302419 h 1202531"/>
              <a:gd name="connsiteX2" fmla="*/ 159544 w 526256"/>
              <a:gd name="connsiteY2" fmla="*/ 259556 h 1202531"/>
              <a:gd name="connsiteX3" fmla="*/ 140494 w 526256"/>
              <a:gd name="connsiteY3" fmla="*/ 214313 h 1202531"/>
              <a:gd name="connsiteX4" fmla="*/ 104775 w 526256"/>
              <a:gd name="connsiteY4" fmla="*/ 171450 h 1202531"/>
              <a:gd name="connsiteX5" fmla="*/ 66675 w 526256"/>
              <a:gd name="connsiteY5" fmla="*/ 128588 h 1202531"/>
              <a:gd name="connsiteX6" fmla="*/ 23812 w 526256"/>
              <a:gd name="connsiteY6" fmla="*/ 80963 h 1202531"/>
              <a:gd name="connsiteX7" fmla="*/ 4762 w 526256"/>
              <a:gd name="connsiteY7" fmla="*/ 54769 h 1202531"/>
              <a:gd name="connsiteX8" fmla="*/ 0 w 526256"/>
              <a:gd name="connsiteY8" fmla="*/ 38100 h 1202531"/>
              <a:gd name="connsiteX9" fmla="*/ 0 w 526256"/>
              <a:gd name="connsiteY9" fmla="*/ 21431 h 1202531"/>
              <a:gd name="connsiteX10" fmla="*/ 7144 w 526256"/>
              <a:gd name="connsiteY10" fmla="*/ 9525 h 1202531"/>
              <a:gd name="connsiteX11" fmla="*/ 30956 w 526256"/>
              <a:gd name="connsiteY11" fmla="*/ 0 h 1202531"/>
              <a:gd name="connsiteX12" fmla="*/ 107156 w 526256"/>
              <a:gd name="connsiteY12" fmla="*/ 0 h 1202531"/>
              <a:gd name="connsiteX13" fmla="*/ 276225 w 526256"/>
              <a:gd name="connsiteY13" fmla="*/ 26194 h 1202531"/>
              <a:gd name="connsiteX14" fmla="*/ 414337 w 526256"/>
              <a:gd name="connsiteY14" fmla="*/ 164306 h 1202531"/>
              <a:gd name="connsiteX15" fmla="*/ 459581 w 526256"/>
              <a:gd name="connsiteY15" fmla="*/ 526256 h 1202531"/>
              <a:gd name="connsiteX16" fmla="*/ 504825 w 526256"/>
              <a:gd name="connsiteY16" fmla="*/ 916781 h 1202531"/>
              <a:gd name="connsiteX17" fmla="*/ 526256 w 526256"/>
              <a:gd name="connsiteY17" fmla="*/ 1078706 h 1202531"/>
              <a:gd name="connsiteX18" fmla="*/ 514350 w 526256"/>
              <a:gd name="connsiteY18" fmla="*/ 1123950 h 1202531"/>
              <a:gd name="connsiteX19" fmla="*/ 490537 w 526256"/>
              <a:gd name="connsiteY19" fmla="*/ 1169194 h 1202531"/>
              <a:gd name="connsiteX20" fmla="*/ 471487 w 526256"/>
              <a:gd name="connsiteY20" fmla="*/ 1193006 h 1202531"/>
              <a:gd name="connsiteX21" fmla="*/ 459581 w 526256"/>
              <a:gd name="connsiteY21" fmla="*/ 1200150 h 1202531"/>
              <a:gd name="connsiteX22" fmla="*/ 447675 w 526256"/>
              <a:gd name="connsiteY22" fmla="*/ 1202531 h 1202531"/>
              <a:gd name="connsiteX23" fmla="*/ 421481 w 526256"/>
              <a:gd name="connsiteY23" fmla="*/ 1197769 h 1202531"/>
              <a:gd name="connsiteX24" fmla="*/ 400050 w 526256"/>
              <a:gd name="connsiteY24" fmla="*/ 1183481 h 1202531"/>
              <a:gd name="connsiteX25" fmla="*/ 369094 w 526256"/>
              <a:gd name="connsiteY25" fmla="*/ 1145381 h 1202531"/>
              <a:gd name="connsiteX26" fmla="*/ 338137 w 526256"/>
              <a:gd name="connsiteY26" fmla="*/ 1095375 h 1202531"/>
              <a:gd name="connsiteX27" fmla="*/ 304800 w 526256"/>
              <a:gd name="connsiteY27" fmla="*/ 1035844 h 1202531"/>
              <a:gd name="connsiteX28" fmla="*/ 278606 w 526256"/>
              <a:gd name="connsiteY28" fmla="*/ 981075 h 1202531"/>
              <a:gd name="connsiteX29" fmla="*/ 261937 w 526256"/>
              <a:gd name="connsiteY29" fmla="*/ 926306 h 1202531"/>
              <a:gd name="connsiteX30" fmla="*/ 254794 w 526256"/>
              <a:gd name="connsiteY30" fmla="*/ 857250 h 1202531"/>
              <a:gd name="connsiteX31" fmla="*/ 240506 w 526256"/>
              <a:gd name="connsiteY31" fmla="*/ 726281 h 1202531"/>
              <a:gd name="connsiteX32" fmla="*/ 207169 w 526256"/>
              <a:gd name="connsiteY32" fmla="*/ 54530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26256" h="1202531">
                <a:moveTo>
                  <a:pt x="207169" y="545306"/>
                </a:moveTo>
                <a:lnTo>
                  <a:pt x="171450" y="302419"/>
                </a:lnTo>
                <a:lnTo>
                  <a:pt x="159544" y="259556"/>
                </a:lnTo>
                <a:lnTo>
                  <a:pt x="140494" y="214313"/>
                </a:lnTo>
                <a:lnTo>
                  <a:pt x="104775" y="171450"/>
                </a:lnTo>
                <a:lnTo>
                  <a:pt x="66675" y="128588"/>
                </a:lnTo>
                <a:lnTo>
                  <a:pt x="23812" y="80963"/>
                </a:lnTo>
                <a:lnTo>
                  <a:pt x="4762" y="54769"/>
                </a:lnTo>
                <a:lnTo>
                  <a:pt x="0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30956" y="0"/>
                </a:lnTo>
                <a:lnTo>
                  <a:pt x="107156" y="0"/>
                </a:lnTo>
                <a:lnTo>
                  <a:pt x="276225" y="26194"/>
                </a:lnTo>
                <a:lnTo>
                  <a:pt x="414337" y="164306"/>
                </a:lnTo>
                <a:lnTo>
                  <a:pt x="459581" y="526256"/>
                </a:lnTo>
                <a:lnTo>
                  <a:pt x="504825" y="916781"/>
                </a:lnTo>
                <a:lnTo>
                  <a:pt x="526256" y="1078706"/>
                </a:lnTo>
                <a:lnTo>
                  <a:pt x="514350" y="1123950"/>
                </a:lnTo>
                <a:lnTo>
                  <a:pt x="490537" y="1169194"/>
                </a:lnTo>
                <a:lnTo>
                  <a:pt x="471487" y="1193006"/>
                </a:lnTo>
                <a:lnTo>
                  <a:pt x="459581" y="1200150"/>
                </a:lnTo>
                <a:lnTo>
                  <a:pt x="447675" y="1202531"/>
                </a:lnTo>
                <a:lnTo>
                  <a:pt x="421481" y="1197769"/>
                </a:lnTo>
                <a:lnTo>
                  <a:pt x="400050" y="1183481"/>
                </a:lnTo>
                <a:lnTo>
                  <a:pt x="369094" y="1145381"/>
                </a:lnTo>
                <a:lnTo>
                  <a:pt x="338137" y="1095375"/>
                </a:lnTo>
                <a:lnTo>
                  <a:pt x="304800" y="1035844"/>
                </a:lnTo>
                <a:lnTo>
                  <a:pt x="278606" y="981075"/>
                </a:lnTo>
                <a:lnTo>
                  <a:pt x="261937" y="926306"/>
                </a:lnTo>
                <a:lnTo>
                  <a:pt x="254794" y="857250"/>
                </a:lnTo>
                <a:lnTo>
                  <a:pt x="240506" y="726281"/>
                </a:lnTo>
                <a:lnTo>
                  <a:pt x="207169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BEDE47-7BCF-A94D-AEF3-D30A52798B0C}"/>
              </a:ext>
            </a:extLst>
          </p:cNvPr>
          <p:cNvSpPr/>
          <p:nvPr/>
        </p:nvSpPr>
        <p:spPr bwMode="auto">
          <a:xfrm>
            <a:off x="4021138" y="3719513"/>
            <a:ext cx="1947862" cy="1235075"/>
          </a:xfrm>
          <a:custGeom>
            <a:avLst/>
            <a:gdLst>
              <a:gd name="connsiteX0" fmla="*/ 733425 w 1947863"/>
              <a:gd name="connsiteY0" fmla="*/ 285750 h 1235868"/>
              <a:gd name="connsiteX1" fmla="*/ 264319 w 1947863"/>
              <a:gd name="connsiteY1" fmla="*/ 330993 h 1235868"/>
              <a:gd name="connsiteX2" fmla="*/ 140494 w 1947863"/>
              <a:gd name="connsiteY2" fmla="*/ 352425 h 1235868"/>
              <a:gd name="connsiteX3" fmla="*/ 0 w 1947863"/>
              <a:gd name="connsiteY3" fmla="*/ 202406 h 1235868"/>
              <a:gd name="connsiteX4" fmla="*/ 109538 w 1947863"/>
              <a:gd name="connsiteY4" fmla="*/ 202406 h 1235868"/>
              <a:gd name="connsiteX5" fmla="*/ 204788 w 1947863"/>
              <a:gd name="connsiteY5" fmla="*/ 200025 h 1235868"/>
              <a:gd name="connsiteX6" fmla="*/ 357188 w 1947863"/>
              <a:gd name="connsiteY6" fmla="*/ 185737 h 1235868"/>
              <a:gd name="connsiteX7" fmla="*/ 742950 w 1947863"/>
              <a:gd name="connsiteY7" fmla="*/ 135731 h 1235868"/>
              <a:gd name="connsiteX8" fmla="*/ 978694 w 1947863"/>
              <a:gd name="connsiteY8" fmla="*/ 107156 h 1235868"/>
              <a:gd name="connsiteX9" fmla="*/ 1159669 w 1947863"/>
              <a:gd name="connsiteY9" fmla="*/ 85725 h 1235868"/>
              <a:gd name="connsiteX10" fmla="*/ 1373982 w 1947863"/>
              <a:gd name="connsiteY10" fmla="*/ 59531 h 1235868"/>
              <a:gd name="connsiteX11" fmla="*/ 1481138 w 1947863"/>
              <a:gd name="connsiteY11" fmla="*/ 45243 h 1235868"/>
              <a:gd name="connsiteX12" fmla="*/ 1521619 w 1947863"/>
              <a:gd name="connsiteY12" fmla="*/ 30956 h 1235868"/>
              <a:gd name="connsiteX13" fmla="*/ 1574007 w 1947863"/>
              <a:gd name="connsiteY13" fmla="*/ 9525 h 1235868"/>
              <a:gd name="connsiteX14" fmla="*/ 1600200 w 1947863"/>
              <a:gd name="connsiteY14" fmla="*/ 0 h 1235868"/>
              <a:gd name="connsiteX15" fmla="*/ 1638300 w 1947863"/>
              <a:gd name="connsiteY15" fmla="*/ 9525 h 1235868"/>
              <a:gd name="connsiteX16" fmla="*/ 1731169 w 1947863"/>
              <a:gd name="connsiteY16" fmla="*/ 64293 h 1235868"/>
              <a:gd name="connsiteX17" fmla="*/ 1835944 w 1947863"/>
              <a:gd name="connsiteY17" fmla="*/ 142875 h 1235868"/>
              <a:gd name="connsiteX18" fmla="*/ 1914525 w 1947863"/>
              <a:gd name="connsiteY18" fmla="*/ 204787 h 1235868"/>
              <a:gd name="connsiteX19" fmla="*/ 1938338 w 1947863"/>
              <a:gd name="connsiteY19" fmla="*/ 235743 h 1235868"/>
              <a:gd name="connsiteX20" fmla="*/ 1947863 w 1947863"/>
              <a:gd name="connsiteY20" fmla="*/ 257175 h 1235868"/>
              <a:gd name="connsiteX21" fmla="*/ 1947863 w 1947863"/>
              <a:gd name="connsiteY21" fmla="*/ 285750 h 1235868"/>
              <a:gd name="connsiteX22" fmla="*/ 1938338 w 1947863"/>
              <a:gd name="connsiteY22" fmla="*/ 314325 h 1235868"/>
              <a:gd name="connsiteX23" fmla="*/ 1914525 w 1947863"/>
              <a:gd name="connsiteY23" fmla="*/ 340518 h 1235868"/>
              <a:gd name="connsiteX24" fmla="*/ 1874044 w 1947863"/>
              <a:gd name="connsiteY24" fmla="*/ 376237 h 1235868"/>
              <a:gd name="connsiteX25" fmla="*/ 1850232 w 1947863"/>
              <a:gd name="connsiteY25" fmla="*/ 395287 h 1235868"/>
              <a:gd name="connsiteX26" fmla="*/ 1835944 w 1947863"/>
              <a:gd name="connsiteY26" fmla="*/ 407193 h 1235868"/>
              <a:gd name="connsiteX27" fmla="*/ 1757363 w 1947863"/>
              <a:gd name="connsiteY27" fmla="*/ 692943 h 1235868"/>
              <a:gd name="connsiteX28" fmla="*/ 1688307 w 1947863"/>
              <a:gd name="connsiteY28" fmla="*/ 981075 h 1235868"/>
              <a:gd name="connsiteX29" fmla="*/ 1652588 w 1947863"/>
              <a:gd name="connsiteY29" fmla="*/ 1104900 h 1235868"/>
              <a:gd name="connsiteX30" fmla="*/ 1631157 w 1947863"/>
              <a:gd name="connsiteY30" fmla="*/ 1183481 h 1235868"/>
              <a:gd name="connsiteX31" fmla="*/ 1614488 w 1947863"/>
              <a:gd name="connsiteY31" fmla="*/ 1214437 h 1235868"/>
              <a:gd name="connsiteX32" fmla="*/ 1602582 w 1947863"/>
              <a:gd name="connsiteY32" fmla="*/ 1228725 h 1235868"/>
              <a:gd name="connsiteX33" fmla="*/ 1581150 w 1947863"/>
              <a:gd name="connsiteY33" fmla="*/ 1235868 h 1235868"/>
              <a:gd name="connsiteX34" fmla="*/ 1547813 w 1947863"/>
              <a:gd name="connsiteY34" fmla="*/ 1233487 h 1235868"/>
              <a:gd name="connsiteX35" fmla="*/ 1524000 w 1947863"/>
              <a:gd name="connsiteY35" fmla="*/ 1223962 h 1235868"/>
              <a:gd name="connsiteX36" fmla="*/ 1483519 w 1947863"/>
              <a:gd name="connsiteY36" fmla="*/ 1195387 h 1235868"/>
              <a:gd name="connsiteX37" fmla="*/ 1426369 w 1947863"/>
              <a:gd name="connsiteY37" fmla="*/ 1147762 h 1235868"/>
              <a:gd name="connsiteX38" fmla="*/ 1485900 w 1947863"/>
              <a:gd name="connsiteY38" fmla="*/ 950118 h 1235868"/>
              <a:gd name="connsiteX39" fmla="*/ 1540669 w 1947863"/>
              <a:gd name="connsiteY39" fmla="*/ 609600 h 1235868"/>
              <a:gd name="connsiteX40" fmla="*/ 1566863 w 1947863"/>
              <a:gd name="connsiteY40" fmla="*/ 404812 h 1235868"/>
              <a:gd name="connsiteX41" fmla="*/ 1574007 w 1947863"/>
              <a:gd name="connsiteY41" fmla="*/ 290512 h 1235868"/>
              <a:gd name="connsiteX42" fmla="*/ 1571625 w 1947863"/>
              <a:gd name="connsiteY42" fmla="*/ 273843 h 1235868"/>
              <a:gd name="connsiteX43" fmla="*/ 1564482 w 1947863"/>
              <a:gd name="connsiteY43" fmla="*/ 254793 h 1235868"/>
              <a:gd name="connsiteX44" fmla="*/ 1543050 w 1947863"/>
              <a:gd name="connsiteY44" fmla="*/ 240506 h 1235868"/>
              <a:gd name="connsiteX45" fmla="*/ 1507332 w 1947863"/>
              <a:gd name="connsiteY45" fmla="*/ 228600 h 1235868"/>
              <a:gd name="connsiteX46" fmla="*/ 1469232 w 1947863"/>
              <a:gd name="connsiteY46" fmla="*/ 223837 h 1235868"/>
              <a:gd name="connsiteX47" fmla="*/ 1395413 w 1947863"/>
              <a:gd name="connsiteY47" fmla="*/ 228600 h 1235868"/>
              <a:gd name="connsiteX48" fmla="*/ 1021557 w 1947863"/>
              <a:gd name="connsiteY48" fmla="*/ 264318 h 1235868"/>
              <a:gd name="connsiteX49" fmla="*/ 733425 w 1947863"/>
              <a:gd name="connsiteY49" fmla="*/ 285750 h 1235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1235868">
                <a:moveTo>
                  <a:pt x="733425" y="285750"/>
                </a:moveTo>
                <a:lnTo>
                  <a:pt x="264319" y="330993"/>
                </a:lnTo>
                <a:lnTo>
                  <a:pt x="140494" y="352425"/>
                </a:lnTo>
                <a:lnTo>
                  <a:pt x="0" y="202406"/>
                </a:lnTo>
                <a:lnTo>
                  <a:pt x="109538" y="202406"/>
                </a:lnTo>
                <a:lnTo>
                  <a:pt x="204788" y="200025"/>
                </a:lnTo>
                <a:lnTo>
                  <a:pt x="357188" y="185737"/>
                </a:lnTo>
                <a:lnTo>
                  <a:pt x="742950" y="135731"/>
                </a:lnTo>
                <a:lnTo>
                  <a:pt x="978694" y="107156"/>
                </a:lnTo>
                <a:lnTo>
                  <a:pt x="1159669" y="85725"/>
                </a:lnTo>
                <a:lnTo>
                  <a:pt x="1373982" y="59531"/>
                </a:lnTo>
                <a:lnTo>
                  <a:pt x="1481138" y="45243"/>
                </a:lnTo>
                <a:lnTo>
                  <a:pt x="1521619" y="30956"/>
                </a:lnTo>
                <a:lnTo>
                  <a:pt x="1574007" y="9525"/>
                </a:lnTo>
                <a:lnTo>
                  <a:pt x="1600200" y="0"/>
                </a:lnTo>
                <a:lnTo>
                  <a:pt x="1638300" y="9525"/>
                </a:lnTo>
                <a:lnTo>
                  <a:pt x="1731169" y="64293"/>
                </a:lnTo>
                <a:lnTo>
                  <a:pt x="1835944" y="142875"/>
                </a:lnTo>
                <a:lnTo>
                  <a:pt x="1914525" y="204787"/>
                </a:lnTo>
                <a:lnTo>
                  <a:pt x="1938338" y="235743"/>
                </a:lnTo>
                <a:lnTo>
                  <a:pt x="1947863" y="257175"/>
                </a:lnTo>
                <a:lnTo>
                  <a:pt x="1947863" y="285750"/>
                </a:lnTo>
                <a:lnTo>
                  <a:pt x="1938338" y="314325"/>
                </a:lnTo>
                <a:lnTo>
                  <a:pt x="1914525" y="340518"/>
                </a:lnTo>
                <a:lnTo>
                  <a:pt x="1874044" y="376237"/>
                </a:lnTo>
                <a:lnTo>
                  <a:pt x="1850232" y="395287"/>
                </a:lnTo>
                <a:lnTo>
                  <a:pt x="1835944" y="407193"/>
                </a:lnTo>
                <a:lnTo>
                  <a:pt x="1757363" y="692943"/>
                </a:lnTo>
                <a:lnTo>
                  <a:pt x="1688307" y="981075"/>
                </a:lnTo>
                <a:lnTo>
                  <a:pt x="1652588" y="1104900"/>
                </a:lnTo>
                <a:lnTo>
                  <a:pt x="1631157" y="1183481"/>
                </a:lnTo>
                <a:lnTo>
                  <a:pt x="1614488" y="1214437"/>
                </a:lnTo>
                <a:lnTo>
                  <a:pt x="1602582" y="1228725"/>
                </a:lnTo>
                <a:lnTo>
                  <a:pt x="1581150" y="1235868"/>
                </a:lnTo>
                <a:lnTo>
                  <a:pt x="1547813" y="1233487"/>
                </a:lnTo>
                <a:lnTo>
                  <a:pt x="1524000" y="1223962"/>
                </a:lnTo>
                <a:lnTo>
                  <a:pt x="1483519" y="1195387"/>
                </a:lnTo>
                <a:lnTo>
                  <a:pt x="1426369" y="1147762"/>
                </a:lnTo>
                <a:lnTo>
                  <a:pt x="1485900" y="950118"/>
                </a:lnTo>
                <a:lnTo>
                  <a:pt x="1540669" y="609600"/>
                </a:lnTo>
                <a:lnTo>
                  <a:pt x="1566863" y="404812"/>
                </a:lnTo>
                <a:lnTo>
                  <a:pt x="1574007" y="290512"/>
                </a:lnTo>
                <a:lnTo>
                  <a:pt x="1571625" y="273843"/>
                </a:lnTo>
                <a:lnTo>
                  <a:pt x="1564482" y="254793"/>
                </a:lnTo>
                <a:lnTo>
                  <a:pt x="1543050" y="240506"/>
                </a:lnTo>
                <a:lnTo>
                  <a:pt x="1507332" y="228600"/>
                </a:lnTo>
                <a:lnTo>
                  <a:pt x="1469232" y="223837"/>
                </a:lnTo>
                <a:lnTo>
                  <a:pt x="1395413" y="228600"/>
                </a:lnTo>
                <a:lnTo>
                  <a:pt x="1021557" y="264318"/>
                </a:lnTo>
                <a:lnTo>
                  <a:pt x="7334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5E7148-A0BD-854D-8194-87362446D4AC}"/>
              </a:ext>
            </a:extLst>
          </p:cNvPr>
          <p:cNvSpPr/>
          <p:nvPr/>
        </p:nvSpPr>
        <p:spPr bwMode="auto">
          <a:xfrm>
            <a:off x="4259263" y="4672013"/>
            <a:ext cx="1300162" cy="330200"/>
          </a:xfrm>
          <a:custGeom>
            <a:avLst/>
            <a:gdLst>
              <a:gd name="connsiteX0" fmla="*/ 442913 w 1300163"/>
              <a:gd name="connsiteY0" fmla="*/ 257175 h 330993"/>
              <a:gd name="connsiteX1" fmla="*/ 21432 w 1300163"/>
              <a:gd name="connsiteY1" fmla="*/ 330993 h 330993"/>
              <a:gd name="connsiteX2" fmla="*/ 0 w 1300163"/>
              <a:gd name="connsiteY2" fmla="*/ 150018 h 330993"/>
              <a:gd name="connsiteX3" fmla="*/ 340519 w 1300163"/>
              <a:gd name="connsiteY3" fmla="*/ 102393 h 330993"/>
              <a:gd name="connsiteX4" fmla="*/ 681038 w 1300163"/>
              <a:gd name="connsiteY4" fmla="*/ 57150 h 330993"/>
              <a:gd name="connsiteX5" fmla="*/ 990600 w 1300163"/>
              <a:gd name="connsiteY5" fmla="*/ 23812 h 330993"/>
              <a:gd name="connsiteX6" fmla="*/ 1285875 w 1300163"/>
              <a:gd name="connsiteY6" fmla="*/ 0 h 330993"/>
              <a:gd name="connsiteX7" fmla="*/ 1300163 w 1300163"/>
              <a:gd name="connsiteY7" fmla="*/ 211931 h 330993"/>
              <a:gd name="connsiteX8" fmla="*/ 1185863 w 1300163"/>
              <a:gd name="connsiteY8" fmla="*/ 195262 h 330993"/>
              <a:gd name="connsiteX9" fmla="*/ 1109663 w 1300163"/>
              <a:gd name="connsiteY9" fmla="*/ 188118 h 330993"/>
              <a:gd name="connsiteX10" fmla="*/ 888207 w 1300163"/>
              <a:gd name="connsiteY10" fmla="*/ 200025 h 330993"/>
              <a:gd name="connsiteX11" fmla="*/ 442913 w 1300163"/>
              <a:gd name="connsiteY11" fmla="*/ 257175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0163" h="330993">
                <a:moveTo>
                  <a:pt x="442913" y="257175"/>
                </a:moveTo>
                <a:lnTo>
                  <a:pt x="21432" y="330993"/>
                </a:lnTo>
                <a:lnTo>
                  <a:pt x="0" y="150018"/>
                </a:lnTo>
                <a:lnTo>
                  <a:pt x="340519" y="102393"/>
                </a:lnTo>
                <a:lnTo>
                  <a:pt x="681038" y="57150"/>
                </a:lnTo>
                <a:lnTo>
                  <a:pt x="990600" y="23812"/>
                </a:lnTo>
                <a:lnTo>
                  <a:pt x="1285875" y="0"/>
                </a:lnTo>
                <a:lnTo>
                  <a:pt x="1300163" y="211931"/>
                </a:lnTo>
                <a:lnTo>
                  <a:pt x="1185863" y="195262"/>
                </a:lnTo>
                <a:lnTo>
                  <a:pt x="1109663" y="188118"/>
                </a:lnTo>
                <a:lnTo>
                  <a:pt x="888207" y="200025"/>
                </a:lnTo>
                <a:lnTo>
                  <a:pt x="442913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D05E17-E727-6544-A216-A93B2D1BF787}"/>
              </a:ext>
            </a:extLst>
          </p:cNvPr>
          <p:cNvSpPr/>
          <p:nvPr/>
        </p:nvSpPr>
        <p:spPr bwMode="auto">
          <a:xfrm>
            <a:off x="3248025" y="5391150"/>
            <a:ext cx="3317875" cy="396875"/>
          </a:xfrm>
          <a:custGeom>
            <a:avLst/>
            <a:gdLst>
              <a:gd name="connsiteX0" fmla="*/ 415925 w 3317875"/>
              <a:gd name="connsiteY0" fmla="*/ 342900 h 396875"/>
              <a:gd name="connsiteX1" fmla="*/ 15875 w 3317875"/>
              <a:gd name="connsiteY1" fmla="*/ 396875 h 396875"/>
              <a:gd name="connsiteX2" fmla="*/ 0 w 3317875"/>
              <a:gd name="connsiteY2" fmla="*/ 79375 h 396875"/>
              <a:gd name="connsiteX3" fmla="*/ 127000 w 3317875"/>
              <a:gd name="connsiteY3" fmla="*/ 146050 h 396875"/>
              <a:gd name="connsiteX4" fmla="*/ 177800 w 3317875"/>
              <a:gd name="connsiteY4" fmla="*/ 168275 h 396875"/>
              <a:gd name="connsiteX5" fmla="*/ 212725 w 3317875"/>
              <a:gd name="connsiteY5" fmla="*/ 177800 h 396875"/>
              <a:gd name="connsiteX6" fmla="*/ 247650 w 3317875"/>
              <a:gd name="connsiteY6" fmla="*/ 180975 h 396875"/>
              <a:gd name="connsiteX7" fmla="*/ 368300 w 3317875"/>
              <a:gd name="connsiteY7" fmla="*/ 174625 h 396875"/>
              <a:gd name="connsiteX8" fmla="*/ 1104900 w 3317875"/>
              <a:gd name="connsiteY8" fmla="*/ 127000 h 396875"/>
              <a:gd name="connsiteX9" fmla="*/ 1727200 w 3317875"/>
              <a:gd name="connsiteY9" fmla="*/ 88900 h 396875"/>
              <a:gd name="connsiteX10" fmla="*/ 2311400 w 3317875"/>
              <a:gd name="connsiteY10" fmla="*/ 50800 h 396875"/>
              <a:gd name="connsiteX11" fmla="*/ 2695575 w 3317875"/>
              <a:gd name="connsiteY11" fmla="*/ 25400 h 396875"/>
              <a:gd name="connsiteX12" fmla="*/ 3016250 w 3317875"/>
              <a:gd name="connsiteY12" fmla="*/ 3175 h 396875"/>
              <a:gd name="connsiteX13" fmla="*/ 3054350 w 3317875"/>
              <a:gd name="connsiteY13" fmla="*/ 0 h 396875"/>
              <a:gd name="connsiteX14" fmla="*/ 3108325 w 3317875"/>
              <a:gd name="connsiteY14" fmla="*/ 12700 h 396875"/>
              <a:gd name="connsiteX15" fmla="*/ 3302000 w 3317875"/>
              <a:gd name="connsiteY15" fmla="*/ 88900 h 396875"/>
              <a:gd name="connsiteX16" fmla="*/ 3317875 w 3317875"/>
              <a:gd name="connsiteY16" fmla="*/ 365125 h 396875"/>
              <a:gd name="connsiteX17" fmla="*/ 3257550 w 3317875"/>
              <a:gd name="connsiteY17" fmla="*/ 314325 h 396875"/>
              <a:gd name="connsiteX18" fmla="*/ 3216275 w 3317875"/>
              <a:gd name="connsiteY18" fmla="*/ 279400 h 396875"/>
              <a:gd name="connsiteX19" fmla="*/ 3168650 w 3317875"/>
              <a:gd name="connsiteY19" fmla="*/ 254000 h 396875"/>
              <a:gd name="connsiteX20" fmla="*/ 3127375 w 3317875"/>
              <a:gd name="connsiteY20" fmla="*/ 244475 h 396875"/>
              <a:gd name="connsiteX21" fmla="*/ 2755900 w 3317875"/>
              <a:gd name="connsiteY21" fmla="*/ 234950 h 396875"/>
              <a:gd name="connsiteX22" fmla="*/ 2038350 w 3317875"/>
              <a:gd name="connsiteY22" fmla="*/ 250825 h 396875"/>
              <a:gd name="connsiteX23" fmla="*/ 1457325 w 3317875"/>
              <a:gd name="connsiteY23" fmla="*/ 266700 h 396875"/>
              <a:gd name="connsiteX24" fmla="*/ 930275 w 3317875"/>
              <a:gd name="connsiteY24" fmla="*/ 298450 h 396875"/>
              <a:gd name="connsiteX25" fmla="*/ 415925 w 3317875"/>
              <a:gd name="connsiteY25" fmla="*/ 342900 h 39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317875" h="396875">
                <a:moveTo>
                  <a:pt x="415925" y="342900"/>
                </a:moveTo>
                <a:lnTo>
                  <a:pt x="15875" y="396875"/>
                </a:lnTo>
                <a:lnTo>
                  <a:pt x="0" y="79375"/>
                </a:lnTo>
                <a:lnTo>
                  <a:pt x="127000" y="146050"/>
                </a:lnTo>
                <a:lnTo>
                  <a:pt x="177800" y="168275"/>
                </a:lnTo>
                <a:lnTo>
                  <a:pt x="212725" y="177800"/>
                </a:lnTo>
                <a:lnTo>
                  <a:pt x="247650" y="180975"/>
                </a:lnTo>
                <a:lnTo>
                  <a:pt x="368300" y="174625"/>
                </a:lnTo>
                <a:lnTo>
                  <a:pt x="1104900" y="127000"/>
                </a:lnTo>
                <a:lnTo>
                  <a:pt x="1727200" y="88900"/>
                </a:lnTo>
                <a:lnTo>
                  <a:pt x="2311400" y="50800"/>
                </a:lnTo>
                <a:lnTo>
                  <a:pt x="2695575" y="25400"/>
                </a:lnTo>
                <a:lnTo>
                  <a:pt x="3016250" y="3175"/>
                </a:lnTo>
                <a:lnTo>
                  <a:pt x="3054350" y="0"/>
                </a:lnTo>
                <a:lnTo>
                  <a:pt x="3108325" y="12700"/>
                </a:lnTo>
                <a:lnTo>
                  <a:pt x="3302000" y="88900"/>
                </a:lnTo>
                <a:lnTo>
                  <a:pt x="3317875" y="365125"/>
                </a:lnTo>
                <a:lnTo>
                  <a:pt x="3257550" y="314325"/>
                </a:lnTo>
                <a:lnTo>
                  <a:pt x="3216275" y="279400"/>
                </a:lnTo>
                <a:lnTo>
                  <a:pt x="3168650" y="254000"/>
                </a:lnTo>
                <a:lnTo>
                  <a:pt x="3127375" y="244475"/>
                </a:lnTo>
                <a:lnTo>
                  <a:pt x="2755900" y="234950"/>
                </a:lnTo>
                <a:lnTo>
                  <a:pt x="2038350" y="250825"/>
                </a:lnTo>
                <a:lnTo>
                  <a:pt x="1457325" y="266700"/>
                </a:lnTo>
                <a:lnTo>
                  <a:pt x="930275" y="298450"/>
                </a:lnTo>
                <a:lnTo>
                  <a:pt x="41592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3ACD4A-81BB-4D9A-962D-023A76309999}"/>
              </a:ext>
            </a:extLst>
          </p:cNvPr>
          <p:cNvGrpSpPr/>
          <p:nvPr/>
        </p:nvGrpSpPr>
        <p:grpSpPr>
          <a:xfrm>
            <a:off x="3009106" y="1684723"/>
            <a:ext cx="3887787" cy="4259262"/>
            <a:chOff x="3170238" y="1824038"/>
            <a:chExt cx="3887787" cy="4259262"/>
          </a:xfrm>
        </p:grpSpPr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B8E03F4-9A02-4A17-ACF6-9AFB2BC343F7}"/>
                </a:ext>
              </a:extLst>
            </p:cNvPr>
            <p:cNvSpPr/>
            <p:nvPr/>
          </p:nvSpPr>
          <p:spPr bwMode="auto">
            <a:xfrm rot="16200000">
              <a:off x="1285082" y="37917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5AD5BE9-1630-49CD-A684-8DB38F4A70ED}"/>
                </a:ext>
              </a:extLst>
            </p:cNvPr>
            <p:cNvSpPr/>
            <p:nvPr/>
          </p:nvSpPr>
          <p:spPr bwMode="auto">
            <a:xfrm>
              <a:off x="3389313" y="18240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F108E03F-B8D2-4862-8DF9-8FA5A293DAF9}"/>
                </a:ext>
              </a:extLst>
            </p:cNvPr>
            <p:cNvSpPr/>
            <p:nvPr/>
          </p:nvSpPr>
          <p:spPr bwMode="auto">
            <a:xfrm>
              <a:off x="3697288" y="28638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F4096401-E2CF-40F1-A1A6-13CE49BE5B71}"/>
                </a:ext>
              </a:extLst>
            </p:cNvPr>
            <p:cNvSpPr/>
            <p:nvPr/>
          </p:nvSpPr>
          <p:spPr bwMode="auto">
            <a:xfrm rot="16200000">
              <a:off x="4085432" y="28836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0C5A815E-1D4D-48B4-8459-850DFD363DE6}"/>
                </a:ext>
              </a:extLst>
            </p:cNvPr>
            <p:cNvSpPr/>
            <p:nvPr/>
          </p:nvSpPr>
          <p:spPr bwMode="auto">
            <a:xfrm>
              <a:off x="3968750" y="40481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37B9403B-F655-4948-8F39-20CFF30B101F}"/>
                </a:ext>
              </a:extLst>
            </p:cNvPr>
            <p:cNvSpPr/>
            <p:nvPr/>
          </p:nvSpPr>
          <p:spPr bwMode="auto">
            <a:xfrm>
              <a:off x="4173538" y="38719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1E3DCFC-A8C2-4875-BA9A-423A6F935A5A}"/>
                </a:ext>
              </a:extLst>
            </p:cNvPr>
            <p:cNvSpPr/>
            <p:nvPr/>
          </p:nvSpPr>
          <p:spPr bwMode="auto">
            <a:xfrm>
              <a:off x="4411663" y="48244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C903BF73-A2A2-4CAC-875A-88E7CDFA2D87}"/>
                </a:ext>
              </a:extLst>
            </p:cNvPr>
            <p:cNvSpPr/>
            <p:nvPr/>
          </p:nvSpPr>
          <p:spPr bwMode="auto">
            <a:xfrm>
              <a:off x="3400425" y="55435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DBE3740-FAAD-4C76-9906-3DFA8ED0C12D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D83532F-A621-4C4A-92C5-6A3427AE2135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BAFA509-DC87-4552-834D-DD110C273162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109129BB-51BE-4361-8BA1-F9D582809AB3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6E878B-13C3-49BA-98C6-02F34AAE4F2A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7F28E8-940B-4CB6-9343-DDCC24971813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52CC2D7-A221-455B-ABC4-6AE380108FC3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FE48FCC-7CED-4BCA-9A7D-C9CDB5B34078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DFD60F1D-71D6-49A7-B840-656038A337B3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7926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90FFA-9D2A-4933-9D26-9453FCDB34DD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D84B99A-951E-B341-98B8-14A98CD43964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001E50-36DE-DB42-A9DC-B1F9E187956E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1DA8A67-7019-B344-B94D-85337326C817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555E1C-9F9F-D547-B5B6-1083070570CD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98DD3E4-8C55-714D-A1E1-BA5A98668862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2ED866-6330-B04D-BD5B-E929B3BF05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24870A0-C82A-DD49-A92B-F5C413AFE590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E73FA-BD19-764C-AF91-47C45CCD6FC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8C88483-F701-A04D-9FFD-6EBEAB050774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697FDA4-61EB-BC4B-9DBD-BB94EA63F616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598E0D3-3F41-6449-93C3-6A386A8B5822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640309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984AE0-06AC-4416-957B-E19F14A30240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1DF2566-441E-ED4F-8887-DDE4B155458D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7AD5B37-DFD6-FF46-A799-8C8E27683217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D13A31-B21C-6E45-88CB-EB0BB41333FE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4722EC6-6FCE-8142-92B1-B83B2D1B6F92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BB21FE4-400A-184B-99EB-2C9FC07D56BD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891D14-4474-AB4B-990D-2B6D43EB9338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44D8D8-9916-B040-90BA-08629E8B21A6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FD2532-4971-8E48-845D-0B6D41E5DF4C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409461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0091065-0AA2-D04D-822D-FD77A99396B9}"/>
              </a:ext>
            </a:extLst>
          </p:cNvPr>
          <p:cNvSpPr/>
          <p:nvPr/>
        </p:nvSpPr>
        <p:spPr>
          <a:xfrm>
            <a:off x="3694113" y="1493838"/>
            <a:ext cx="1625600" cy="844550"/>
          </a:xfrm>
          <a:custGeom>
            <a:avLst/>
            <a:gdLst>
              <a:gd name="connsiteX0" fmla="*/ 978694 w 1626394"/>
              <a:gd name="connsiteY0" fmla="*/ 559594 h 845344"/>
              <a:gd name="connsiteX1" fmla="*/ 1159669 w 1626394"/>
              <a:gd name="connsiteY1" fmla="*/ 483394 h 845344"/>
              <a:gd name="connsiteX2" fmla="*/ 1288256 w 1626394"/>
              <a:gd name="connsiteY2" fmla="*/ 431006 h 845344"/>
              <a:gd name="connsiteX3" fmla="*/ 1416844 w 1626394"/>
              <a:gd name="connsiteY3" fmla="*/ 381000 h 845344"/>
              <a:gd name="connsiteX4" fmla="*/ 1545431 w 1626394"/>
              <a:gd name="connsiteY4" fmla="*/ 330994 h 845344"/>
              <a:gd name="connsiteX5" fmla="*/ 1590675 w 1626394"/>
              <a:gd name="connsiteY5" fmla="*/ 321469 h 845344"/>
              <a:gd name="connsiteX6" fmla="*/ 1612106 w 1626394"/>
              <a:gd name="connsiteY6" fmla="*/ 311944 h 845344"/>
              <a:gd name="connsiteX7" fmla="*/ 1626394 w 1626394"/>
              <a:gd name="connsiteY7" fmla="*/ 295275 h 845344"/>
              <a:gd name="connsiteX8" fmla="*/ 1626394 w 1626394"/>
              <a:gd name="connsiteY8" fmla="*/ 285750 h 845344"/>
              <a:gd name="connsiteX9" fmla="*/ 1621631 w 1626394"/>
              <a:gd name="connsiteY9" fmla="*/ 269081 h 845344"/>
              <a:gd name="connsiteX10" fmla="*/ 1604962 w 1626394"/>
              <a:gd name="connsiteY10" fmla="*/ 238125 h 845344"/>
              <a:gd name="connsiteX11" fmla="*/ 1583531 w 1626394"/>
              <a:gd name="connsiteY11" fmla="*/ 214312 h 845344"/>
              <a:gd name="connsiteX12" fmla="*/ 1521619 w 1626394"/>
              <a:gd name="connsiteY12" fmla="*/ 166687 h 845344"/>
              <a:gd name="connsiteX13" fmla="*/ 1447800 w 1626394"/>
              <a:gd name="connsiteY13" fmla="*/ 114300 h 845344"/>
              <a:gd name="connsiteX14" fmla="*/ 1381125 w 1626394"/>
              <a:gd name="connsiteY14" fmla="*/ 66675 h 845344"/>
              <a:gd name="connsiteX15" fmla="*/ 1316831 w 1626394"/>
              <a:gd name="connsiteY15" fmla="*/ 33337 h 845344"/>
              <a:gd name="connsiteX16" fmla="*/ 1245394 w 1626394"/>
              <a:gd name="connsiteY16" fmla="*/ 4762 h 845344"/>
              <a:gd name="connsiteX17" fmla="*/ 1204912 w 1626394"/>
              <a:gd name="connsiteY17" fmla="*/ 0 h 845344"/>
              <a:gd name="connsiteX18" fmla="*/ 1188244 w 1626394"/>
              <a:gd name="connsiteY18" fmla="*/ 4762 h 845344"/>
              <a:gd name="connsiteX19" fmla="*/ 1185862 w 1626394"/>
              <a:gd name="connsiteY19" fmla="*/ 23812 h 845344"/>
              <a:gd name="connsiteX20" fmla="*/ 1197769 w 1626394"/>
              <a:gd name="connsiteY20" fmla="*/ 45244 h 845344"/>
              <a:gd name="connsiteX21" fmla="*/ 1209675 w 1626394"/>
              <a:gd name="connsiteY21" fmla="*/ 71437 h 845344"/>
              <a:gd name="connsiteX22" fmla="*/ 1216819 w 1626394"/>
              <a:gd name="connsiteY22" fmla="*/ 100012 h 845344"/>
              <a:gd name="connsiteX23" fmla="*/ 1219200 w 1626394"/>
              <a:gd name="connsiteY23" fmla="*/ 133350 h 845344"/>
              <a:gd name="connsiteX24" fmla="*/ 1216819 w 1626394"/>
              <a:gd name="connsiteY24" fmla="*/ 159544 h 845344"/>
              <a:gd name="connsiteX25" fmla="*/ 1204912 w 1626394"/>
              <a:gd name="connsiteY25" fmla="*/ 180975 h 845344"/>
              <a:gd name="connsiteX26" fmla="*/ 1178719 w 1626394"/>
              <a:gd name="connsiteY26" fmla="*/ 209550 h 845344"/>
              <a:gd name="connsiteX27" fmla="*/ 1112044 w 1626394"/>
              <a:gd name="connsiteY27" fmla="*/ 261937 h 845344"/>
              <a:gd name="connsiteX28" fmla="*/ 1004887 w 1626394"/>
              <a:gd name="connsiteY28" fmla="*/ 340519 h 845344"/>
              <a:gd name="connsiteX29" fmla="*/ 864394 w 1626394"/>
              <a:gd name="connsiteY29" fmla="*/ 428625 h 845344"/>
              <a:gd name="connsiteX30" fmla="*/ 688181 w 1626394"/>
              <a:gd name="connsiteY30" fmla="*/ 523875 h 845344"/>
              <a:gd name="connsiteX31" fmla="*/ 521494 w 1626394"/>
              <a:gd name="connsiteY31" fmla="*/ 600075 h 845344"/>
              <a:gd name="connsiteX32" fmla="*/ 328612 w 1626394"/>
              <a:gd name="connsiteY32" fmla="*/ 676275 h 845344"/>
              <a:gd name="connsiteX33" fmla="*/ 169069 w 1626394"/>
              <a:gd name="connsiteY33" fmla="*/ 733425 h 845344"/>
              <a:gd name="connsiteX34" fmla="*/ 42862 w 1626394"/>
              <a:gd name="connsiteY34" fmla="*/ 776287 h 845344"/>
              <a:gd name="connsiteX35" fmla="*/ 19050 w 1626394"/>
              <a:gd name="connsiteY35" fmla="*/ 792956 h 845344"/>
              <a:gd name="connsiteX36" fmla="*/ 7144 w 1626394"/>
              <a:gd name="connsiteY36" fmla="*/ 804862 h 845344"/>
              <a:gd name="connsiteX37" fmla="*/ 0 w 1626394"/>
              <a:gd name="connsiteY37" fmla="*/ 821531 h 845344"/>
              <a:gd name="connsiteX38" fmla="*/ 11906 w 1626394"/>
              <a:gd name="connsiteY38" fmla="*/ 833437 h 845344"/>
              <a:gd name="connsiteX39" fmla="*/ 38100 w 1626394"/>
              <a:gd name="connsiteY39" fmla="*/ 842962 h 845344"/>
              <a:gd name="connsiteX40" fmla="*/ 66675 w 1626394"/>
              <a:gd name="connsiteY40" fmla="*/ 845344 h 845344"/>
              <a:gd name="connsiteX41" fmla="*/ 202406 w 1626394"/>
              <a:gd name="connsiteY41" fmla="*/ 814387 h 845344"/>
              <a:gd name="connsiteX42" fmla="*/ 535781 w 1626394"/>
              <a:gd name="connsiteY42" fmla="*/ 731044 h 845344"/>
              <a:gd name="connsiteX43" fmla="*/ 652462 w 1626394"/>
              <a:gd name="connsiteY43" fmla="*/ 700087 h 845344"/>
              <a:gd name="connsiteX44" fmla="*/ 873919 w 1626394"/>
              <a:gd name="connsiteY44" fmla="*/ 602456 h 845344"/>
              <a:gd name="connsiteX45" fmla="*/ 978694 w 1626394"/>
              <a:gd name="connsiteY45" fmla="*/ 5595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26394" h="845344">
                <a:moveTo>
                  <a:pt x="978694" y="559594"/>
                </a:moveTo>
                <a:lnTo>
                  <a:pt x="1159669" y="483394"/>
                </a:lnTo>
                <a:lnTo>
                  <a:pt x="1288256" y="431006"/>
                </a:lnTo>
                <a:lnTo>
                  <a:pt x="1416844" y="381000"/>
                </a:lnTo>
                <a:lnTo>
                  <a:pt x="1545431" y="330994"/>
                </a:lnTo>
                <a:lnTo>
                  <a:pt x="1590675" y="321469"/>
                </a:lnTo>
                <a:lnTo>
                  <a:pt x="1612106" y="311944"/>
                </a:lnTo>
                <a:lnTo>
                  <a:pt x="1626394" y="295275"/>
                </a:lnTo>
                <a:lnTo>
                  <a:pt x="1626394" y="285750"/>
                </a:lnTo>
                <a:lnTo>
                  <a:pt x="1621631" y="269081"/>
                </a:lnTo>
                <a:lnTo>
                  <a:pt x="1604962" y="238125"/>
                </a:lnTo>
                <a:lnTo>
                  <a:pt x="1583531" y="214312"/>
                </a:lnTo>
                <a:lnTo>
                  <a:pt x="1521619" y="166687"/>
                </a:lnTo>
                <a:lnTo>
                  <a:pt x="1447800" y="114300"/>
                </a:lnTo>
                <a:lnTo>
                  <a:pt x="1381125" y="66675"/>
                </a:lnTo>
                <a:lnTo>
                  <a:pt x="1316831" y="33337"/>
                </a:lnTo>
                <a:lnTo>
                  <a:pt x="1245394" y="4762"/>
                </a:lnTo>
                <a:lnTo>
                  <a:pt x="1204912" y="0"/>
                </a:lnTo>
                <a:lnTo>
                  <a:pt x="1188244" y="4762"/>
                </a:lnTo>
                <a:lnTo>
                  <a:pt x="1185862" y="23812"/>
                </a:lnTo>
                <a:lnTo>
                  <a:pt x="1197769" y="45244"/>
                </a:lnTo>
                <a:lnTo>
                  <a:pt x="1209675" y="71437"/>
                </a:lnTo>
                <a:lnTo>
                  <a:pt x="1216819" y="100012"/>
                </a:lnTo>
                <a:lnTo>
                  <a:pt x="1219200" y="133350"/>
                </a:lnTo>
                <a:lnTo>
                  <a:pt x="1216819" y="159544"/>
                </a:lnTo>
                <a:lnTo>
                  <a:pt x="1204912" y="180975"/>
                </a:lnTo>
                <a:lnTo>
                  <a:pt x="1178719" y="209550"/>
                </a:lnTo>
                <a:lnTo>
                  <a:pt x="1112044" y="261937"/>
                </a:lnTo>
                <a:lnTo>
                  <a:pt x="1004887" y="340519"/>
                </a:lnTo>
                <a:lnTo>
                  <a:pt x="864394" y="428625"/>
                </a:lnTo>
                <a:lnTo>
                  <a:pt x="688181" y="523875"/>
                </a:lnTo>
                <a:lnTo>
                  <a:pt x="521494" y="600075"/>
                </a:lnTo>
                <a:lnTo>
                  <a:pt x="328612" y="676275"/>
                </a:lnTo>
                <a:lnTo>
                  <a:pt x="169069" y="733425"/>
                </a:lnTo>
                <a:lnTo>
                  <a:pt x="42862" y="776287"/>
                </a:lnTo>
                <a:lnTo>
                  <a:pt x="19050" y="792956"/>
                </a:lnTo>
                <a:lnTo>
                  <a:pt x="7144" y="804862"/>
                </a:lnTo>
                <a:lnTo>
                  <a:pt x="0" y="821531"/>
                </a:lnTo>
                <a:lnTo>
                  <a:pt x="11906" y="833437"/>
                </a:lnTo>
                <a:lnTo>
                  <a:pt x="38100" y="842962"/>
                </a:lnTo>
                <a:lnTo>
                  <a:pt x="66675" y="845344"/>
                </a:lnTo>
                <a:lnTo>
                  <a:pt x="202406" y="814387"/>
                </a:lnTo>
                <a:lnTo>
                  <a:pt x="535781" y="731044"/>
                </a:lnTo>
                <a:lnTo>
                  <a:pt x="652462" y="700087"/>
                </a:lnTo>
                <a:lnTo>
                  <a:pt x="873919" y="602456"/>
                </a:lnTo>
                <a:lnTo>
                  <a:pt x="978694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702E42E-BB0C-204A-90E4-2F0A10F16351}"/>
              </a:ext>
            </a:extLst>
          </p:cNvPr>
          <p:cNvSpPr/>
          <p:nvPr/>
        </p:nvSpPr>
        <p:spPr>
          <a:xfrm rot="16200000">
            <a:off x="1883569" y="2301082"/>
            <a:ext cx="2571750" cy="1262062"/>
          </a:xfrm>
          <a:custGeom>
            <a:avLst/>
            <a:gdLst>
              <a:gd name="connsiteX0" fmla="*/ 1214437 w 2571750"/>
              <a:gd name="connsiteY0" fmla="*/ 559594 h 1262062"/>
              <a:gd name="connsiteX1" fmla="*/ 1002506 w 2571750"/>
              <a:gd name="connsiteY1" fmla="*/ 469106 h 1262062"/>
              <a:gd name="connsiteX2" fmla="*/ 857250 w 2571750"/>
              <a:gd name="connsiteY2" fmla="*/ 404812 h 1262062"/>
              <a:gd name="connsiteX3" fmla="*/ 704850 w 2571750"/>
              <a:gd name="connsiteY3" fmla="*/ 333375 h 1262062"/>
              <a:gd name="connsiteX4" fmla="*/ 523875 w 2571750"/>
              <a:gd name="connsiteY4" fmla="*/ 250031 h 1262062"/>
              <a:gd name="connsiteX5" fmla="*/ 381000 w 2571750"/>
              <a:gd name="connsiteY5" fmla="*/ 183356 h 1262062"/>
              <a:gd name="connsiteX6" fmla="*/ 264319 w 2571750"/>
              <a:gd name="connsiteY6" fmla="*/ 123825 h 1262062"/>
              <a:gd name="connsiteX7" fmla="*/ 171450 w 2571750"/>
              <a:gd name="connsiteY7" fmla="*/ 78581 h 1262062"/>
              <a:gd name="connsiteX8" fmla="*/ 109537 w 2571750"/>
              <a:gd name="connsiteY8" fmla="*/ 45244 h 1262062"/>
              <a:gd name="connsiteX9" fmla="*/ 54769 w 2571750"/>
              <a:gd name="connsiteY9" fmla="*/ 16669 h 1262062"/>
              <a:gd name="connsiteX10" fmla="*/ 21431 w 2571750"/>
              <a:gd name="connsiteY10" fmla="*/ 2381 h 1262062"/>
              <a:gd name="connsiteX11" fmla="*/ 2381 w 2571750"/>
              <a:gd name="connsiteY11" fmla="*/ 0 h 1262062"/>
              <a:gd name="connsiteX12" fmla="*/ 0 w 2571750"/>
              <a:gd name="connsiteY12" fmla="*/ 16669 h 1262062"/>
              <a:gd name="connsiteX13" fmla="*/ 16669 w 2571750"/>
              <a:gd name="connsiteY13" fmla="*/ 45244 h 1262062"/>
              <a:gd name="connsiteX14" fmla="*/ 66675 w 2571750"/>
              <a:gd name="connsiteY14" fmla="*/ 104775 h 1262062"/>
              <a:gd name="connsiteX15" fmla="*/ 100012 w 2571750"/>
              <a:gd name="connsiteY15" fmla="*/ 133350 h 1262062"/>
              <a:gd name="connsiteX16" fmla="*/ 209550 w 2571750"/>
              <a:gd name="connsiteY16" fmla="*/ 204787 h 1262062"/>
              <a:gd name="connsiteX17" fmla="*/ 354806 w 2571750"/>
              <a:gd name="connsiteY17" fmla="*/ 295275 h 1262062"/>
              <a:gd name="connsiteX18" fmla="*/ 545306 w 2571750"/>
              <a:gd name="connsiteY18" fmla="*/ 409575 h 1262062"/>
              <a:gd name="connsiteX19" fmla="*/ 766762 w 2571750"/>
              <a:gd name="connsiteY19" fmla="*/ 535781 h 1262062"/>
              <a:gd name="connsiteX20" fmla="*/ 942975 w 2571750"/>
              <a:gd name="connsiteY20" fmla="*/ 633412 h 1262062"/>
              <a:gd name="connsiteX21" fmla="*/ 1202531 w 2571750"/>
              <a:gd name="connsiteY21" fmla="*/ 759619 h 1262062"/>
              <a:gd name="connsiteX22" fmla="*/ 1369219 w 2571750"/>
              <a:gd name="connsiteY22" fmla="*/ 828675 h 1262062"/>
              <a:gd name="connsiteX23" fmla="*/ 1421606 w 2571750"/>
              <a:gd name="connsiteY23" fmla="*/ 850106 h 1262062"/>
              <a:gd name="connsiteX24" fmla="*/ 1500187 w 2571750"/>
              <a:gd name="connsiteY24" fmla="*/ 890587 h 1262062"/>
              <a:gd name="connsiteX25" fmla="*/ 1657350 w 2571750"/>
              <a:gd name="connsiteY25" fmla="*/ 945356 h 1262062"/>
              <a:gd name="connsiteX26" fmla="*/ 1838325 w 2571750"/>
              <a:gd name="connsiteY26" fmla="*/ 1016794 h 1262062"/>
              <a:gd name="connsiteX27" fmla="*/ 1995487 w 2571750"/>
              <a:gd name="connsiteY27" fmla="*/ 1083469 h 1262062"/>
              <a:gd name="connsiteX28" fmla="*/ 2083594 w 2571750"/>
              <a:gd name="connsiteY28" fmla="*/ 1126331 h 1262062"/>
              <a:gd name="connsiteX29" fmla="*/ 2107406 w 2571750"/>
              <a:gd name="connsiteY29" fmla="*/ 1138237 h 1262062"/>
              <a:gd name="connsiteX30" fmla="*/ 2128837 w 2571750"/>
              <a:gd name="connsiteY30" fmla="*/ 1159669 h 1262062"/>
              <a:gd name="connsiteX31" fmla="*/ 2159794 w 2571750"/>
              <a:gd name="connsiteY31" fmla="*/ 1200150 h 1262062"/>
              <a:gd name="connsiteX32" fmla="*/ 2174081 w 2571750"/>
              <a:gd name="connsiteY32" fmla="*/ 1226344 h 1262062"/>
              <a:gd name="connsiteX33" fmla="*/ 2193131 w 2571750"/>
              <a:gd name="connsiteY33" fmla="*/ 1252537 h 1262062"/>
              <a:gd name="connsiteX34" fmla="*/ 2207419 w 2571750"/>
              <a:gd name="connsiteY34" fmla="*/ 1262062 h 1262062"/>
              <a:gd name="connsiteX35" fmla="*/ 2228850 w 2571750"/>
              <a:gd name="connsiteY35" fmla="*/ 1262062 h 1262062"/>
              <a:gd name="connsiteX36" fmla="*/ 2257425 w 2571750"/>
              <a:gd name="connsiteY36" fmla="*/ 1254919 h 1262062"/>
              <a:gd name="connsiteX37" fmla="*/ 2305050 w 2571750"/>
              <a:gd name="connsiteY37" fmla="*/ 1223962 h 1262062"/>
              <a:gd name="connsiteX38" fmla="*/ 2357437 w 2571750"/>
              <a:gd name="connsiteY38" fmla="*/ 1176337 h 1262062"/>
              <a:gd name="connsiteX39" fmla="*/ 2440781 w 2571750"/>
              <a:gd name="connsiteY39" fmla="*/ 1088231 h 1262062"/>
              <a:gd name="connsiteX40" fmla="*/ 2507456 w 2571750"/>
              <a:gd name="connsiteY40" fmla="*/ 992981 h 1262062"/>
              <a:gd name="connsiteX41" fmla="*/ 2552700 w 2571750"/>
              <a:gd name="connsiteY41" fmla="*/ 909637 h 1262062"/>
              <a:gd name="connsiteX42" fmla="*/ 2566987 w 2571750"/>
              <a:gd name="connsiteY42" fmla="*/ 876300 h 1262062"/>
              <a:gd name="connsiteX43" fmla="*/ 2571750 w 2571750"/>
              <a:gd name="connsiteY43" fmla="*/ 854869 h 1262062"/>
              <a:gd name="connsiteX44" fmla="*/ 2571750 w 2571750"/>
              <a:gd name="connsiteY44" fmla="*/ 838200 h 1262062"/>
              <a:gd name="connsiteX45" fmla="*/ 2557462 w 2571750"/>
              <a:gd name="connsiteY45" fmla="*/ 819150 h 1262062"/>
              <a:gd name="connsiteX46" fmla="*/ 2543175 w 2571750"/>
              <a:gd name="connsiteY46" fmla="*/ 821531 h 1262062"/>
              <a:gd name="connsiteX47" fmla="*/ 2519362 w 2571750"/>
              <a:gd name="connsiteY47" fmla="*/ 838200 h 1262062"/>
              <a:gd name="connsiteX48" fmla="*/ 2483644 w 2571750"/>
              <a:gd name="connsiteY48" fmla="*/ 866775 h 1262062"/>
              <a:gd name="connsiteX49" fmla="*/ 2436019 w 2571750"/>
              <a:gd name="connsiteY49" fmla="*/ 900112 h 1262062"/>
              <a:gd name="connsiteX50" fmla="*/ 2397919 w 2571750"/>
              <a:gd name="connsiteY50" fmla="*/ 921544 h 1262062"/>
              <a:gd name="connsiteX51" fmla="*/ 2366962 w 2571750"/>
              <a:gd name="connsiteY51" fmla="*/ 931069 h 1262062"/>
              <a:gd name="connsiteX52" fmla="*/ 2333625 w 2571750"/>
              <a:gd name="connsiteY52" fmla="*/ 938212 h 1262062"/>
              <a:gd name="connsiteX53" fmla="*/ 2300287 w 2571750"/>
              <a:gd name="connsiteY53" fmla="*/ 938212 h 1262062"/>
              <a:gd name="connsiteX54" fmla="*/ 2219325 w 2571750"/>
              <a:gd name="connsiteY54" fmla="*/ 916781 h 1262062"/>
              <a:gd name="connsiteX55" fmla="*/ 2040731 w 2571750"/>
              <a:gd name="connsiteY55" fmla="*/ 862012 h 1262062"/>
              <a:gd name="connsiteX56" fmla="*/ 1807369 w 2571750"/>
              <a:gd name="connsiteY56" fmla="*/ 783431 h 1262062"/>
              <a:gd name="connsiteX57" fmla="*/ 1528762 w 2571750"/>
              <a:gd name="connsiteY57" fmla="*/ 683419 h 1262062"/>
              <a:gd name="connsiteX58" fmla="*/ 1278731 w 2571750"/>
              <a:gd name="connsiteY58" fmla="*/ 583406 h 1262062"/>
              <a:gd name="connsiteX59" fmla="*/ 1214437 w 2571750"/>
              <a:gd name="connsiteY59" fmla="*/ 55959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71750" h="1262062">
                <a:moveTo>
                  <a:pt x="1214437" y="559594"/>
                </a:moveTo>
                <a:lnTo>
                  <a:pt x="1002506" y="469106"/>
                </a:lnTo>
                <a:lnTo>
                  <a:pt x="857250" y="404812"/>
                </a:lnTo>
                <a:lnTo>
                  <a:pt x="704850" y="333375"/>
                </a:lnTo>
                <a:lnTo>
                  <a:pt x="523875" y="250031"/>
                </a:lnTo>
                <a:lnTo>
                  <a:pt x="381000" y="183356"/>
                </a:lnTo>
                <a:lnTo>
                  <a:pt x="264319" y="123825"/>
                </a:lnTo>
                <a:lnTo>
                  <a:pt x="171450" y="78581"/>
                </a:lnTo>
                <a:lnTo>
                  <a:pt x="109537" y="45244"/>
                </a:lnTo>
                <a:lnTo>
                  <a:pt x="54769" y="16669"/>
                </a:lnTo>
                <a:lnTo>
                  <a:pt x="21431" y="2381"/>
                </a:lnTo>
                <a:lnTo>
                  <a:pt x="2381" y="0"/>
                </a:lnTo>
                <a:lnTo>
                  <a:pt x="0" y="16669"/>
                </a:lnTo>
                <a:lnTo>
                  <a:pt x="16669" y="45244"/>
                </a:lnTo>
                <a:lnTo>
                  <a:pt x="66675" y="104775"/>
                </a:lnTo>
                <a:lnTo>
                  <a:pt x="100012" y="133350"/>
                </a:lnTo>
                <a:lnTo>
                  <a:pt x="209550" y="204787"/>
                </a:lnTo>
                <a:lnTo>
                  <a:pt x="354806" y="295275"/>
                </a:lnTo>
                <a:lnTo>
                  <a:pt x="545306" y="409575"/>
                </a:lnTo>
                <a:lnTo>
                  <a:pt x="766762" y="535781"/>
                </a:lnTo>
                <a:lnTo>
                  <a:pt x="942975" y="633412"/>
                </a:lnTo>
                <a:lnTo>
                  <a:pt x="1202531" y="759619"/>
                </a:lnTo>
                <a:lnTo>
                  <a:pt x="1369219" y="828675"/>
                </a:lnTo>
                <a:lnTo>
                  <a:pt x="1421606" y="850106"/>
                </a:lnTo>
                <a:lnTo>
                  <a:pt x="1500187" y="890587"/>
                </a:lnTo>
                <a:lnTo>
                  <a:pt x="1657350" y="945356"/>
                </a:lnTo>
                <a:lnTo>
                  <a:pt x="1838325" y="1016794"/>
                </a:lnTo>
                <a:lnTo>
                  <a:pt x="1995487" y="1083469"/>
                </a:lnTo>
                <a:lnTo>
                  <a:pt x="2083594" y="1126331"/>
                </a:lnTo>
                <a:lnTo>
                  <a:pt x="2107406" y="1138237"/>
                </a:lnTo>
                <a:lnTo>
                  <a:pt x="2128837" y="1159669"/>
                </a:lnTo>
                <a:lnTo>
                  <a:pt x="2159794" y="1200150"/>
                </a:lnTo>
                <a:lnTo>
                  <a:pt x="2174081" y="1226344"/>
                </a:lnTo>
                <a:lnTo>
                  <a:pt x="2193131" y="1252537"/>
                </a:lnTo>
                <a:lnTo>
                  <a:pt x="2207419" y="1262062"/>
                </a:lnTo>
                <a:lnTo>
                  <a:pt x="2228850" y="1262062"/>
                </a:lnTo>
                <a:lnTo>
                  <a:pt x="2257425" y="1254919"/>
                </a:lnTo>
                <a:lnTo>
                  <a:pt x="2305050" y="1223962"/>
                </a:lnTo>
                <a:lnTo>
                  <a:pt x="2357437" y="1176337"/>
                </a:lnTo>
                <a:lnTo>
                  <a:pt x="2440781" y="1088231"/>
                </a:lnTo>
                <a:lnTo>
                  <a:pt x="2507456" y="992981"/>
                </a:lnTo>
                <a:lnTo>
                  <a:pt x="2552700" y="909637"/>
                </a:lnTo>
                <a:lnTo>
                  <a:pt x="2566987" y="876300"/>
                </a:lnTo>
                <a:lnTo>
                  <a:pt x="2571750" y="854869"/>
                </a:lnTo>
                <a:lnTo>
                  <a:pt x="2571750" y="838200"/>
                </a:lnTo>
                <a:lnTo>
                  <a:pt x="2557462" y="819150"/>
                </a:lnTo>
                <a:lnTo>
                  <a:pt x="2543175" y="821531"/>
                </a:lnTo>
                <a:lnTo>
                  <a:pt x="2519362" y="838200"/>
                </a:lnTo>
                <a:lnTo>
                  <a:pt x="2483644" y="866775"/>
                </a:lnTo>
                <a:lnTo>
                  <a:pt x="2436019" y="900112"/>
                </a:lnTo>
                <a:lnTo>
                  <a:pt x="2397919" y="921544"/>
                </a:lnTo>
                <a:lnTo>
                  <a:pt x="2366962" y="931069"/>
                </a:lnTo>
                <a:lnTo>
                  <a:pt x="2333625" y="938212"/>
                </a:lnTo>
                <a:lnTo>
                  <a:pt x="2300287" y="938212"/>
                </a:lnTo>
                <a:lnTo>
                  <a:pt x="2219325" y="916781"/>
                </a:lnTo>
                <a:lnTo>
                  <a:pt x="2040731" y="862012"/>
                </a:lnTo>
                <a:lnTo>
                  <a:pt x="1807369" y="783431"/>
                </a:lnTo>
                <a:lnTo>
                  <a:pt x="1528762" y="683419"/>
                </a:lnTo>
                <a:lnTo>
                  <a:pt x="1278731" y="583406"/>
                </a:lnTo>
                <a:lnTo>
                  <a:pt x="1214437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659220F-D7DD-2142-8A94-B015B6B6897D}"/>
              </a:ext>
            </a:extLst>
          </p:cNvPr>
          <p:cNvSpPr/>
          <p:nvPr/>
        </p:nvSpPr>
        <p:spPr>
          <a:xfrm rot="16200000">
            <a:off x="1866106" y="4248944"/>
            <a:ext cx="2833688" cy="336550"/>
          </a:xfrm>
          <a:custGeom>
            <a:avLst/>
            <a:gdLst>
              <a:gd name="connsiteX0" fmla="*/ 1397794 w 2833688"/>
              <a:gd name="connsiteY0" fmla="*/ 92869 h 335757"/>
              <a:gd name="connsiteX1" fmla="*/ 1740694 w 2833688"/>
              <a:gd name="connsiteY1" fmla="*/ 119063 h 335757"/>
              <a:gd name="connsiteX2" fmla="*/ 1897856 w 2833688"/>
              <a:gd name="connsiteY2" fmla="*/ 130969 h 335757"/>
              <a:gd name="connsiteX3" fmla="*/ 2033588 w 2833688"/>
              <a:gd name="connsiteY3" fmla="*/ 133350 h 335757"/>
              <a:gd name="connsiteX4" fmla="*/ 2233613 w 2833688"/>
              <a:gd name="connsiteY4" fmla="*/ 133350 h 335757"/>
              <a:gd name="connsiteX5" fmla="*/ 2393156 w 2833688"/>
              <a:gd name="connsiteY5" fmla="*/ 133350 h 335757"/>
              <a:gd name="connsiteX6" fmla="*/ 2445544 w 2833688"/>
              <a:gd name="connsiteY6" fmla="*/ 130969 h 335757"/>
              <a:gd name="connsiteX7" fmla="*/ 2514600 w 2833688"/>
              <a:gd name="connsiteY7" fmla="*/ 121444 h 335757"/>
              <a:gd name="connsiteX8" fmla="*/ 2590800 w 2833688"/>
              <a:gd name="connsiteY8" fmla="*/ 100013 h 335757"/>
              <a:gd name="connsiteX9" fmla="*/ 2633663 w 2833688"/>
              <a:gd name="connsiteY9" fmla="*/ 76200 h 335757"/>
              <a:gd name="connsiteX10" fmla="*/ 2657475 w 2833688"/>
              <a:gd name="connsiteY10" fmla="*/ 54769 h 335757"/>
              <a:gd name="connsiteX11" fmla="*/ 2833688 w 2833688"/>
              <a:gd name="connsiteY11" fmla="*/ 150019 h 335757"/>
              <a:gd name="connsiteX12" fmla="*/ 2762250 w 2833688"/>
              <a:gd name="connsiteY12" fmla="*/ 211932 h 335757"/>
              <a:gd name="connsiteX13" fmla="*/ 2674144 w 2833688"/>
              <a:gd name="connsiteY13" fmla="*/ 273844 h 335757"/>
              <a:gd name="connsiteX14" fmla="*/ 2612231 w 2833688"/>
              <a:gd name="connsiteY14" fmla="*/ 309563 h 335757"/>
              <a:gd name="connsiteX15" fmla="*/ 2576513 w 2833688"/>
              <a:gd name="connsiteY15" fmla="*/ 326232 h 335757"/>
              <a:gd name="connsiteX16" fmla="*/ 2559844 w 2833688"/>
              <a:gd name="connsiteY16" fmla="*/ 330994 h 335757"/>
              <a:gd name="connsiteX17" fmla="*/ 2516981 w 2833688"/>
              <a:gd name="connsiteY17" fmla="*/ 335757 h 335757"/>
              <a:gd name="connsiteX18" fmla="*/ 2452688 w 2833688"/>
              <a:gd name="connsiteY18" fmla="*/ 333375 h 335757"/>
              <a:gd name="connsiteX19" fmla="*/ 2269331 w 2833688"/>
              <a:gd name="connsiteY19" fmla="*/ 323850 h 335757"/>
              <a:gd name="connsiteX20" fmla="*/ 1890713 w 2833688"/>
              <a:gd name="connsiteY20" fmla="*/ 304800 h 335757"/>
              <a:gd name="connsiteX21" fmla="*/ 1493044 w 2833688"/>
              <a:gd name="connsiteY21" fmla="*/ 288132 h 335757"/>
              <a:gd name="connsiteX22" fmla="*/ 1112044 w 2833688"/>
              <a:gd name="connsiteY22" fmla="*/ 273844 h 335757"/>
              <a:gd name="connsiteX23" fmla="*/ 745331 w 2833688"/>
              <a:gd name="connsiteY23" fmla="*/ 261938 h 335757"/>
              <a:gd name="connsiteX24" fmla="*/ 514350 w 2833688"/>
              <a:gd name="connsiteY24" fmla="*/ 254794 h 335757"/>
              <a:gd name="connsiteX25" fmla="*/ 319088 w 2833688"/>
              <a:gd name="connsiteY25" fmla="*/ 247650 h 335757"/>
              <a:gd name="connsiteX26" fmla="*/ 195263 w 2833688"/>
              <a:gd name="connsiteY26" fmla="*/ 245269 h 335757"/>
              <a:gd name="connsiteX27" fmla="*/ 109538 w 2833688"/>
              <a:gd name="connsiteY27" fmla="*/ 235744 h 335757"/>
              <a:gd name="connsiteX28" fmla="*/ 57150 w 2833688"/>
              <a:gd name="connsiteY28" fmla="*/ 223838 h 335757"/>
              <a:gd name="connsiteX29" fmla="*/ 28575 w 2833688"/>
              <a:gd name="connsiteY29" fmla="*/ 211932 h 335757"/>
              <a:gd name="connsiteX30" fmla="*/ 14288 w 2833688"/>
              <a:gd name="connsiteY30" fmla="*/ 202407 h 335757"/>
              <a:gd name="connsiteX31" fmla="*/ 7144 w 2833688"/>
              <a:gd name="connsiteY31" fmla="*/ 192882 h 335757"/>
              <a:gd name="connsiteX32" fmla="*/ 0 w 2833688"/>
              <a:gd name="connsiteY32" fmla="*/ 178594 h 335757"/>
              <a:gd name="connsiteX33" fmla="*/ 4763 w 2833688"/>
              <a:gd name="connsiteY33" fmla="*/ 159544 h 335757"/>
              <a:gd name="connsiteX34" fmla="*/ 23813 w 2833688"/>
              <a:gd name="connsiteY34" fmla="*/ 135732 h 335757"/>
              <a:gd name="connsiteX35" fmla="*/ 61913 w 2833688"/>
              <a:gd name="connsiteY35" fmla="*/ 107157 h 335757"/>
              <a:gd name="connsiteX36" fmla="*/ 121444 w 2833688"/>
              <a:gd name="connsiteY36" fmla="*/ 76200 h 335757"/>
              <a:gd name="connsiteX37" fmla="*/ 195263 w 2833688"/>
              <a:gd name="connsiteY37" fmla="*/ 40482 h 335757"/>
              <a:gd name="connsiteX38" fmla="*/ 254794 w 2833688"/>
              <a:gd name="connsiteY38" fmla="*/ 21432 h 335757"/>
              <a:gd name="connsiteX39" fmla="*/ 338138 w 2833688"/>
              <a:gd name="connsiteY39" fmla="*/ 7144 h 335757"/>
              <a:gd name="connsiteX40" fmla="*/ 385763 w 2833688"/>
              <a:gd name="connsiteY40" fmla="*/ 0 h 335757"/>
              <a:gd name="connsiteX41" fmla="*/ 423863 w 2833688"/>
              <a:gd name="connsiteY41" fmla="*/ 4763 h 335757"/>
              <a:gd name="connsiteX42" fmla="*/ 542925 w 2833688"/>
              <a:gd name="connsiteY42" fmla="*/ 16669 h 335757"/>
              <a:gd name="connsiteX43" fmla="*/ 747713 w 2833688"/>
              <a:gd name="connsiteY43" fmla="*/ 38100 h 335757"/>
              <a:gd name="connsiteX44" fmla="*/ 973931 w 2833688"/>
              <a:gd name="connsiteY44" fmla="*/ 59532 h 335757"/>
              <a:gd name="connsiteX45" fmla="*/ 1397794 w 2833688"/>
              <a:gd name="connsiteY45" fmla="*/ 928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33688" h="335757">
                <a:moveTo>
                  <a:pt x="1397794" y="92869"/>
                </a:moveTo>
                <a:lnTo>
                  <a:pt x="1740694" y="119063"/>
                </a:lnTo>
                <a:lnTo>
                  <a:pt x="1897856" y="130969"/>
                </a:lnTo>
                <a:lnTo>
                  <a:pt x="2033588" y="133350"/>
                </a:lnTo>
                <a:lnTo>
                  <a:pt x="2233613" y="133350"/>
                </a:lnTo>
                <a:lnTo>
                  <a:pt x="2393156" y="133350"/>
                </a:lnTo>
                <a:lnTo>
                  <a:pt x="2445544" y="130969"/>
                </a:lnTo>
                <a:lnTo>
                  <a:pt x="2514600" y="121444"/>
                </a:lnTo>
                <a:lnTo>
                  <a:pt x="2590800" y="100013"/>
                </a:lnTo>
                <a:lnTo>
                  <a:pt x="2633663" y="76200"/>
                </a:lnTo>
                <a:lnTo>
                  <a:pt x="2657475" y="54769"/>
                </a:lnTo>
                <a:lnTo>
                  <a:pt x="2833688" y="150019"/>
                </a:lnTo>
                <a:lnTo>
                  <a:pt x="2762250" y="211932"/>
                </a:lnTo>
                <a:lnTo>
                  <a:pt x="2674144" y="273844"/>
                </a:lnTo>
                <a:lnTo>
                  <a:pt x="2612231" y="309563"/>
                </a:lnTo>
                <a:lnTo>
                  <a:pt x="2576513" y="326232"/>
                </a:lnTo>
                <a:lnTo>
                  <a:pt x="2559844" y="330994"/>
                </a:lnTo>
                <a:lnTo>
                  <a:pt x="2516981" y="335757"/>
                </a:lnTo>
                <a:lnTo>
                  <a:pt x="2452688" y="333375"/>
                </a:lnTo>
                <a:lnTo>
                  <a:pt x="2269331" y="323850"/>
                </a:lnTo>
                <a:lnTo>
                  <a:pt x="1890713" y="304800"/>
                </a:lnTo>
                <a:lnTo>
                  <a:pt x="1493044" y="288132"/>
                </a:lnTo>
                <a:lnTo>
                  <a:pt x="1112044" y="273844"/>
                </a:lnTo>
                <a:lnTo>
                  <a:pt x="745331" y="261938"/>
                </a:lnTo>
                <a:lnTo>
                  <a:pt x="514350" y="254794"/>
                </a:lnTo>
                <a:lnTo>
                  <a:pt x="319088" y="247650"/>
                </a:lnTo>
                <a:lnTo>
                  <a:pt x="195263" y="245269"/>
                </a:lnTo>
                <a:lnTo>
                  <a:pt x="109538" y="235744"/>
                </a:lnTo>
                <a:lnTo>
                  <a:pt x="57150" y="223838"/>
                </a:lnTo>
                <a:lnTo>
                  <a:pt x="28575" y="211932"/>
                </a:lnTo>
                <a:lnTo>
                  <a:pt x="14288" y="202407"/>
                </a:lnTo>
                <a:lnTo>
                  <a:pt x="7144" y="192882"/>
                </a:lnTo>
                <a:lnTo>
                  <a:pt x="0" y="178594"/>
                </a:lnTo>
                <a:lnTo>
                  <a:pt x="4763" y="159544"/>
                </a:lnTo>
                <a:lnTo>
                  <a:pt x="23813" y="135732"/>
                </a:lnTo>
                <a:lnTo>
                  <a:pt x="61913" y="107157"/>
                </a:lnTo>
                <a:lnTo>
                  <a:pt x="121444" y="76200"/>
                </a:lnTo>
                <a:lnTo>
                  <a:pt x="195263" y="40482"/>
                </a:lnTo>
                <a:lnTo>
                  <a:pt x="254794" y="21432"/>
                </a:lnTo>
                <a:lnTo>
                  <a:pt x="338138" y="7144"/>
                </a:lnTo>
                <a:lnTo>
                  <a:pt x="385763" y="0"/>
                </a:lnTo>
                <a:lnTo>
                  <a:pt x="423863" y="4763"/>
                </a:lnTo>
                <a:lnTo>
                  <a:pt x="542925" y="16669"/>
                </a:lnTo>
                <a:lnTo>
                  <a:pt x="747713" y="38100"/>
                </a:lnTo>
                <a:lnTo>
                  <a:pt x="973931" y="59532"/>
                </a:lnTo>
                <a:lnTo>
                  <a:pt x="1397794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6DAE5BE-96E6-C144-AD78-66DC6DE27024}"/>
              </a:ext>
            </a:extLst>
          </p:cNvPr>
          <p:cNvSpPr/>
          <p:nvPr/>
        </p:nvSpPr>
        <p:spPr>
          <a:xfrm>
            <a:off x="3322638" y="2360613"/>
            <a:ext cx="2438400" cy="600075"/>
          </a:xfrm>
          <a:custGeom>
            <a:avLst/>
            <a:gdLst>
              <a:gd name="connsiteX0" fmla="*/ 778669 w 2438400"/>
              <a:gd name="connsiteY0" fmla="*/ 326231 h 600075"/>
              <a:gd name="connsiteX1" fmla="*/ 1178719 w 2438400"/>
              <a:gd name="connsiteY1" fmla="*/ 240506 h 600075"/>
              <a:gd name="connsiteX2" fmla="*/ 1423987 w 2438400"/>
              <a:gd name="connsiteY2" fmla="*/ 192881 h 600075"/>
              <a:gd name="connsiteX3" fmla="*/ 1676400 w 2438400"/>
              <a:gd name="connsiteY3" fmla="*/ 142875 h 600075"/>
              <a:gd name="connsiteX4" fmla="*/ 1866900 w 2438400"/>
              <a:gd name="connsiteY4" fmla="*/ 104775 h 600075"/>
              <a:gd name="connsiteX5" fmla="*/ 1909762 w 2438400"/>
              <a:gd name="connsiteY5" fmla="*/ 90487 h 600075"/>
              <a:gd name="connsiteX6" fmla="*/ 1945481 w 2438400"/>
              <a:gd name="connsiteY6" fmla="*/ 76200 h 600075"/>
              <a:gd name="connsiteX7" fmla="*/ 1985962 w 2438400"/>
              <a:gd name="connsiteY7" fmla="*/ 54769 h 600075"/>
              <a:gd name="connsiteX8" fmla="*/ 2040731 w 2438400"/>
              <a:gd name="connsiteY8" fmla="*/ 19050 h 600075"/>
              <a:gd name="connsiteX9" fmla="*/ 2066925 w 2438400"/>
              <a:gd name="connsiteY9" fmla="*/ 0 h 600075"/>
              <a:gd name="connsiteX10" fmla="*/ 2074069 w 2438400"/>
              <a:gd name="connsiteY10" fmla="*/ 0 h 600075"/>
              <a:gd name="connsiteX11" fmla="*/ 2112169 w 2438400"/>
              <a:gd name="connsiteY11" fmla="*/ 11906 h 600075"/>
              <a:gd name="connsiteX12" fmla="*/ 2195512 w 2438400"/>
              <a:gd name="connsiteY12" fmla="*/ 40481 h 600075"/>
              <a:gd name="connsiteX13" fmla="*/ 2316956 w 2438400"/>
              <a:gd name="connsiteY13" fmla="*/ 80962 h 600075"/>
              <a:gd name="connsiteX14" fmla="*/ 2357437 w 2438400"/>
              <a:gd name="connsiteY14" fmla="*/ 97631 h 600075"/>
              <a:gd name="connsiteX15" fmla="*/ 2386012 w 2438400"/>
              <a:gd name="connsiteY15" fmla="*/ 109537 h 600075"/>
              <a:gd name="connsiteX16" fmla="*/ 2407444 w 2438400"/>
              <a:gd name="connsiteY16" fmla="*/ 133350 h 600075"/>
              <a:gd name="connsiteX17" fmla="*/ 2428875 w 2438400"/>
              <a:gd name="connsiteY17" fmla="*/ 164306 h 600075"/>
              <a:gd name="connsiteX18" fmla="*/ 2438400 w 2438400"/>
              <a:gd name="connsiteY18" fmla="*/ 190500 h 600075"/>
              <a:gd name="connsiteX19" fmla="*/ 2438400 w 2438400"/>
              <a:gd name="connsiteY19" fmla="*/ 216694 h 600075"/>
              <a:gd name="connsiteX20" fmla="*/ 2428875 w 2438400"/>
              <a:gd name="connsiteY20" fmla="*/ 233362 h 600075"/>
              <a:gd name="connsiteX21" fmla="*/ 2409825 w 2438400"/>
              <a:gd name="connsiteY21" fmla="*/ 247650 h 600075"/>
              <a:gd name="connsiteX22" fmla="*/ 2369344 w 2438400"/>
              <a:gd name="connsiteY22" fmla="*/ 261937 h 600075"/>
              <a:gd name="connsiteX23" fmla="*/ 2333625 w 2438400"/>
              <a:gd name="connsiteY23" fmla="*/ 266700 h 600075"/>
              <a:gd name="connsiteX24" fmla="*/ 2240756 w 2438400"/>
              <a:gd name="connsiteY24" fmla="*/ 266700 h 600075"/>
              <a:gd name="connsiteX25" fmla="*/ 2081212 w 2438400"/>
              <a:gd name="connsiteY25" fmla="*/ 271462 h 600075"/>
              <a:gd name="connsiteX26" fmla="*/ 1878806 w 2438400"/>
              <a:gd name="connsiteY26" fmla="*/ 283369 h 600075"/>
              <a:gd name="connsiteX27" fmla="*/ 1624012 w 2438400"/>
              <a:gd name="connsiteY27" fmla="*/ 314325 h 600075"/>
              <a:gd name="connsiteX28" fmla="*/ 1440656 w 2438400"/>
              <a:gd name="connsiteY28" fmla="*/ 342900 h 600075"/>
              <a:gd name="connsiteX29" fmla="*/ 1350169 w 2438400"/>
              <a:gd name="connsiteY29" fmla="*/ 361950 h 600075"/>
              <a:gd name="connsiteX30" fmla="*/ 1069181 w 2438400"/>
              <a:gd name="connsiteY30" fmla="*/ 419100 h 600075"/>
              <a:gd name="connsiteX31" fmla="*/ 769144 w 2438400"/>
              <a:gd name="connsiteY31" fmla="*/ 492919 h 600075"/>
              <a:gd name="connsiteX32" fmla="*/ 554831 w 2438400"/>
              <a:gd name="connsiteY32" fmla="*/ 552450 h 600075"/>
              <a:gd name="connsiteX33" fmla="*/ 400050 w 2438400"/>
              <a:gd name="connsiteY33" fmla="*/ 600075 h 600075"/>
              <a:gd name="connsiteX34" fmla="*/ 385762 w 2438400"/>
              <a:gd name="connsiteY34" fmla="*/ 600075 h 600075"/>
              <a:gd name="connsiteX35" fmla="*/ 319087 w 2438400"/>
              <a:gd name="connsiteY35" fmla="*/ 581025 h 600075"/>
              <a:gd name="connsiteX36" fmla="*/ 238125 w 2438400"/>
              <a:gd name="connsiteY36" fmla="*/ 550069 h 600075"/>
              <a:gd name="connsiteX37" fmla="*/ 159544 w 2438400"/>
              <a:gd name="connsiteY37" fmla="*/ 511969 h 600075"/>
              <a:gd name="connsiteX38" fmla="*/ 114300 w 2438400"/>
              <a:gd name="connsiteY38" fmla="*/ 485775 h 600075"/>
              <a:gd name="connsiteX39" fmla="*/ 76200 w 2438400"/>
              <a:gd name="connsiteY39" fmla="*/ 461962 h 600075"/>
              <a:gd name="connsiteX40" fmla="*/ 35719 w 2438400"/>
              <a:gd name="connsiteY40" fmla="*/ 428625 h 600075"/>
              <a:gd name="connsiteX41" fmla="*/ 0 w 2438400"/>
              <a:gd name="connsiteY41" fmla="*/ 388144 h 600075"/>
              <a:gd name="connsiteX42" fmla="*/ 45244 w 2438400"/>
              <a:gd name="connsiteY42" fmla="*/ 330994 h 600075"/>
              <a:gd name="connsiteX43" fmla="*/ 164306 w 2438400"/>
              <a:gd name="connsiteY43" fmla="*/ 376237 h 600075"/>
              <a:gd name="connsiteX44" fmla="*/ 247650 w 2438400"/>
              <a:gd name="connsiteY44" fmla="*/ 392906 h 600075"/>
              <a:gd name="connsiteX45" fmla="*/ 340519 w 2438400"/>
              <a:gd name="connsiteY45" fmla="*/ 400050 h 600075"/>
              <a:gd name="connsiteX46" fmla="*/ 404812 w 2438400"/>
              <a:gd name="connsiteY46" fmla="*/ 400050 h 600075"/>
              <a:gd name="connsiteX47" fmla="*/ 545306 w 2438400"/>
              <a:gd name="connsiteY47" fmla="*/ 373856 h 600075"/>
              <a:gd name="connsiteX48" fmla="*/ 778669 w 2438400"/>
              <a:gd name="connsiteY48" fmla="*/ 326231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38400" h="600075">
                <a:moveTo>
                  <a:pt x="778669" y="326231"/>
                </a:moveTo>
                <a:lnTo>
                  <a:pt x="1178719" y="240506"/>
                </a:lnTo>
                <a:lnTo>
                  <a:pt x="1423987" y="192881"/>
                </a:lnTo>
                <a:lnTo>
                  <a:pt x="1676400" y="142875"/>
                </a:lnTo>
                <a:lnTo>
                  <a:pt x="1866900" y="104775"/>
                </a:lnTo>
                <a:lnTo>
                  <a:pt x="1909762" y="90487"/>
                </a:lnTo>
                <a:lnTo>
                  <a:pt x="1945481" y="76200"/>
                </a:lnTo>
                <a:lnTo>
                  <a:pt x="1985962" y="54769"/>
                </a:lnTo>
                <a:lnTo>
                  <a:pt x="2040731" y="19050"/>
                </a:lnTo>
                <a:lnTo>
                  <a:pt x="2066925" y="0"/>
                </a:lnTo>
                <a:lnTo>
                  <a:pt x="2074069" y="0"/>
                </a:lnTo>
                <a:lnTo>
                  <a:pt x="2112169" y="11906"/>
                </a:lnTo>
                <a:lnTo>
                  <a:pt x="2195512" y="40481"/>
                </a:lnTo>
                <a:lnTo>
                  <a:pt x="2316956" y="80962"/>
                </a:lnTo>
                <a:lnTo>
                  <a:pt x="2357437" y="97631"/>
                </a:lnTo>
                <a:lnTo>
                  <a:pt x="2386012" y="109537"/>
                </a:lnTo>
                <a:lnTo>
                  <a:pt x="2407444" y="133350"/>
                </a:lnTo>
                <a:lnTo>
                  <a:pt x="2428875" y="164306"/>
                </a:lnTo>
                <a:lnTo>
                  <a:pt x="2438400" y="190500"/>
                </a:lnTo>
                <a:lnTo>
                  <a:pt x="2438400" y="216694"/>
                </a:lnTo>
                <a:lnTo>
                  <a:pt x="2428875" y="233362"/>
                </a:lnTo>
                <a:lnTo>
                  <a:pt x="2409825" y="247650"/>
                </a:lnTo>
                <a:lnTo>
                  <a:pt x="2369344" y="261937"/>
                </a:lnTo>
                <a:lnTo>
                  <a:pt x="2333625" y="266700"/>
                </a:lnTo>
                <a:lnTo>
                  <a:pt x="2240756" y="266700"/>
                </a:lnTo>
                <a:lnTo>
                  <a:pt x="2081212" y="271462"/>
                </a:lnTo>
                <a:lnTo>
                  <a:pt x="1878806" y="283369"/>
                </a:lnTo>
                <a:lnTo>
                  <a:pt x="1624012" y="314325"/>
                </a:lnTo>
                <a:lnTo>
                  <a:pt x="1440656" y="342900"/>
                </a:lnTo>
                <a:lnTo>
                  <a:pt x="1350169" y="361950"/>
                </a:lnTo>
                <a:lnTo>
                  <a:pt x="1069181" y="419100"/>
                </a:lnTo>
                <a:lnTo>
                  <a:pt x="769144" y="492919"/>
                </a:lnTo>
                <a:lnTo>
                  <a:pt x="554831" y="552450"/>
                </a:lnTo>
                <a:lnTo>
                  <a:pt x="400050" y="600075"/>
                </a:lnTo>
                <a:lnTo>
                  <a:pt x="385762" y="600075"/>
                </a:lnTo>
                <a:lnTo>
                  <a:pt x="319087" y="581025"/>
                </a:lnTo>
                <a:lnTo>
                  <a:pt x="238125" y="550069"/>
                </a:lnTo>
                <a:lnTo>
                  <a:pt x="159544" y="511969"/>
                </a:lnTo>
                <a:lnTo>
                  <a:pt x="114300" y="485775"/>
                </a:lnTo>
                <a:lnTo>
                  <a:pt x="76200" y="461962"/>
                </a:lnTo>
                <a:lnTo>
                  <a:pt x="35719" y="428625"/>
                </a:lnTo>
                <a:lnTo>
                  <a:pt x="0" y="388144"/>
                </a:lnTo>
                <a:lnTo>
                  <a:pt x="45244" y="330994"/>
                </a:lnTo>
                <a:lnTo>
                  <a:pt x="164306" y="376237"/>
                </a:lnTo>
                <a:lnTo>
                  <a:pt x="247650" y="392906"/>
                </a:lnTo>
                <a:lnTo>
                  <a:pt x="340519" y="400050"/>
                </a:lnTo>
                <a:lnTo>
                  <a:pt x="404812" y="400050"/>
                </a:lnTo>
                <a:lnTo>
                  <a:pt x="545306" y="373856"/>
                </a:lnTo>
                <a:lnTo>
                  <a:pt x="778669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3A0A17-76B5-2642-A339-ACD3DC39BFFB}"/>
              </a:ext>
            </a:extLst>
          </p:cNvPr>
          <p:cNvSpPr/>
          <p:nvPr/>
        </p:nvSpPr>
        <p:spPr>
          <a:xfrm>
            <a:off x="3622675" y="3068638"/>
            <a:ext cx="452438" cy="1331912"/>
          </a:xfrm>
          <a:custGeom>
            <a:avLst/>
            <a:gdLst>
              <a:gd name="connsiteX0" fmla="*/ 369094 w 452438"/>
              <a:gd name="connsiteY0" fmla="*/ 371475 h 1331119"/>
              <a:gd name="connsiteX1" fmla="*/ 364332 w 452438"/>
              <a:gd name="connsiteY1" fmla="*/ 271463 h 1331119"/>
              <a:gd name="connsiteX2" fmla="*/ 361950 w 452438"/>
              <a:gd name="connsiteY2" fmla="*/ 159544 h 1331119"/>
              <a:gd name="connsiteX3" fmla="*/ 316707 w 452438"/>
              <a:gd name="connsiteY3" fmla="*/ 128588 h 1331119"/>
              <a:gd name="connsiteX4" fmla="*/ 266700 w 452438"/>
              <a:gd name="connsiteY4" fmla="*/ 100013 h 1331119"/>
              <a:gd name="connsiteX5" fmla="*/ 214313 w 452438"/>
              <a:gd name="connsiteY5" fmla="*/ 76200 h 1331119"/>
              <a:gd name="connsiteX6" fmla="*/ 159544 w 452438"/>
              <a:gd name="connsiteY6" fmla="*/ 54769 h 1331119"/>
              <a:gd name="connsiteX7" fmla="*/ 107157 w 452438"/>
              <a:gd name="connsiteY7" fmla="*/ 35719 h 1331119"/>
              <a:gd name="connsiteX8" fmla="*/ 64294 w 452438"/>
              <a:gd name="connsiteY8" fmla="*/ 19050 h 1331119"/>
              <a:gd name="connsiteX9" fmla="*/ 33338 w 452438"/>
              <a:gd name="connsiteY9" fmla="*/ 4763 h 1331119"/>
              <a:gd name="connsiteX10" fmla="*/ 21432 w 452438"/>
              <a:gd name="connsiteY10" fmla="*/ 0 h 1331119"/>
              <a:gd name="connsiteX11" fmla="*/ 7144 w 452438"/>
              <a:gd name="connsiteY11" fmla="*/ 2382 h 1331119"/>
              <a:gd name="connsiteX12" fmla="*/ 0 w 452438"/>
              <a:gd name="connsiteY12" fmla="*/ 16669 h 1331119"/>
              <a:gd name="connsiteX13" fmla="*/ 9525 w 452438"/>
              <a:gd name="connsiteY13" fmla="*/ 38100 h 1331119"/>
              <a:gd name="connsiteX14" fmla="*/ 40482 w 452438"/>
              <a:gd name="connsiteY14" fmla="*/ 83344 h 1331119"/>
              <a:gd name="connsiteX15" fmla="*/ 80963 w 452438"/>
              <a:gd name="connsiteY15" fmla="*/ 133350 h 1331119"/>
              <a:gd name="connsiteX16" fmla="*/ 116682 w 452438"/>
              <a:gd name="connsiteY16" fmla="*/ 183357 h 1331119"/>
              <a:gd name="connsiteX17" fmla="*/ 142875 w 452438"/>
              <a:gd name="connsiteY17" fmla="*/ 226219 h 1331119"/>
              <a:gd name="connsiteX18" fmla="*/ 166688 w 452438"/>
              <a:gd name="connsiteY18" fmla="*/ 283369 h 1331119"/>
              <a:gd name="connsiteX19" fmla="*/ 180975 w 452438"/>
              <a:gd name="connsiteY19" fmla="*/ 330994 h 1331119"/>
              <a:gd name="connsiteX20" fmla="*/ 185738 w 452438"/>
              <a:gd name="connsiteY20" fmla="*/ 371475 h 1331119"/>
              <a:gd name="connsiteX21" fmla="*/ 202407 w 452438"/>
              <a:gd name="connsiteY21" fmla="*/ 619125 h 1331119"/>
              <a:gd name="connsiteX22" fmla="*/ 211932 w 452438"/>
              <a:gd name="connsiteY22" fmla="*/ 800100 h 1331119"/>
              <a:gd name="connsiteX23" fmla="*/ 223838 w 452438"/>
              <a:gd name="connsiteY23" fmla="*/ 969169 h 1331119"/>
              <a:gd name="connsiteX24" fmla="*/ 228600 w 452438"/>
              <a:gd name="connsiteY24" fmla="*/ 1054894 h 1331119"/>
              <a:gd name="connsiteX25" fmla="*/ 235744 w 452438"/>
              <a:gd name="connsiteY25" fmla="*/ 1100138 h 1331119"/>
              <a:gd name="connsiteX26" fmla="*/ 257175 w 452438"/>
              <a:gd name="connsiteY26" fmla="*/ 1157288 h 1331119"/>
              <a:gd name="connsiteX27" fmla="*/ 271463 w 452438"/>
              <a:gd name="connsiteY27" fmla="*/ 1193007 h 1331119"/>
              <a:gd name="connsiteX28" fmla="*/ 290513 w 452438"/>
              <a:gd name="connsiteY28" fmla="*/ 1226344 h 1331119"/>
              <a:gd name="connsiteX29" fmla="*/ 311944 w 452438"/>
              <a:gd name="connsiteY29" fmla="*/ 1257300 h 1331119"/>
              <a:gd name="connsiteX30" fmla="*/ 330994 w 452438"/>
              <a:gd name="connsiteY30" fmla="*/ 1281113 h 1331119"/>
              <a:gd name="connsiteX31" fmla="*/ 357188 w 452438"/>
              <a:gd name="connsiteY31" fmla="*/ 1312069 h 1331119"/>
              <a:gd name="connsiteX32" fmla="*/ 371475 w 452438"/>
              <a:gd name="connsiteY32" fmla="*/ 1321594 h 1331119"/>
              <a:gd name="connsiteX33" fmla="*/ 395288 w 452438"/>
              <a:gd name="connsiteY33" fmla="*/ 1331119 h 1331119"/>
              <a:gd name="connsiteX34" fmla="*/ 414338 w 452438"/>
              <a:gd name="connsiteY34" fmla="*/ 1328738 h 1331119"/>
              <a:gd name="connsiteX35" fmla="*/ 431007 w 452438"/>
              <a:gd name="connsiteY35" fmla="*/ 1321594 h 1331119"/>
              <a:gd name="connsiteX36" fmla="*/ 440532 w 452438"/>
              <a:gd name="connsiteY36" fmla="*/ 1309688 h 1331119"/>
              <a:gd name="connsiteX37" fmla="*/ 447675 w 452438"/>
              <a:gd name="connsiteY37" fmla="*/ 1288257 h 1331119"/>
              <a:gd name="connsiteX38" fmla="*/ 452438 w 452438"/>
              <a:gd name="connsiteY38" fmla="*/ 1254919 h 1331119"/>
              <a:gd name="connsiteX39" fmla="*/ 450057 w 452438"/>
              <a:gd name="connsiteY39" fmla="*/ 1207294 h 1331119"/>
              <a:gd name="connsiteX40" fmla="*/ 431007 w 452438"/>
              <a:gd name="connsiteY40" fmla="*/ 1095375 h 1331119"/>
              <a:gd name="connsiteX41" fmla="*/ 407194 w 452438"/>
              <a:gd name="connsiteY41" fmla="*/ 709613 h 1331119"/>
              <a:gd name="connsiteX42" fmla="*/ 385763 w 452438"/>
              <a:gd name="connsiteY42" fmla="*/ 597694 h 1331119"/>
              <a:gd name="connsiteX43" fmla="*/ 369094 w 452438"/>
              <a:gd name="connsiteY43" fmla="*/ 37147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52438" h="1331119">
                <a:moveTo>
                  <a:pt x="369094" y="371475"/>
                </a:moveTo>
                <a:lnTo>
                  <a:pt x="364332" y="271463"/>
                </a:lnTo>
                <a:lnTo>
                  <a:pt x="361950" y="159544"/>
                </a:lnTo>
                <a:lnTo>
                  <a:pt x="316707" y="128588"/>
                </a:lnTo>
                <a:lnTo>
                  <a:pt x="266700" y="100013"/>
                </a:lnTo>
                <a:lnTo>
                  <a:pt x="214313" y="76200"/>
                </a:lnTo>
                <a:lnTo>
                  <a:pt x="159544" y="54769"/>
                </a:lnTo>
                <a:lnTo>
                  <a:pt x="107157" y="35719"/>
                </a:lnTo>
                <a:lnTo>
                  <a:pt x="64294" y="19050"/>
                </a:lnTo>
                <a:lnTo>
                  <a:pt x="33338" y="4763"/>
                </a:lnTo>
                <a:lnTo>
                  <a:pt x="21432" y="0"/>
                </a:lnTo>
                <a:lnTo>
                  <a:pt x="7144" y="2382"/>
                </a:lnTo>
                <a:lnTo>
                  <a:pt x="0" y="16669"/>
                </a:lnTo>
                <a:lnTo>
                  <a:pt x="9525" y="38100"/>
                </a:lnTo>
                <a:lnTo>
                  <a:pt x="40482" y="83344"/>
                </a:lnTo>
                <a:lnTo>
                  <a:pt x="80963" y="133350"/>
                </a:lnTo>
                <a:lnTo>
                  <a:pt x="116682" y="183357"/>
                </a:lnTo>
                <a:lnTo>
                  <a:pt x="142875" y="226219"/>
                </a:lnTo>
                <a:lnTo>
                  <a:pt x="166688" y="283369"/>
                </a:lnTo>
                <a:lnTo>
                  <a:pt x="180975" y="330994"/>
                </a:lnTo>
                <a:lnTo>
                  <a:pt x="185738" y="371475"/>
                </a:lnTo>
                <a:lnTo>
                  <a:pt x="202407" y="619125"/>
                </a:lnTo>
                <a:lnTo>
                  <a:pt x="211932" y="800100"/>
                </a:lnTo>
                <a:lnTo>
                  <a:pt x="223838" y="969169"/>
                </a:lnTo>
                <a:lnTo>
                  <a:pt x="228600" y="1054894"/>
                </a:lnTo>
                <a:lnTo>
                  <a:pt x="235744" y="1100138"/>
                </a:lnTo>
                <a:lnTo>
                  <a:pt x="257175" y="1157288"/>
                </a:lnTo>
                <a:lnTo>
                  <a:pt x="271463" y="1193007"/>
                </a:lnTo>
                <a:lnTo>
                  <a:pt x="290513" y="1226344"/>
                </a:lnTo>
                <a:lnTo>
                  <a:pt x="311944" y="1257300"/>
                </a:lnTo>
                <a:lnTo>
                  <a:pt x="330994" y="1281113"/>
                </a:lnTo>
                <a:lnTo>
                  <a:pt x="357188" y="1312069"/>
                </a:lnTo>
                <a:lnTo>
                  <a:pt x="371475" y="1321594"/>
                </a:lnTo>
                <a:lnTo>
                  <a:pt x="395288" y="1331119"/>
                </a:lnTo>
                <a:lnTo>
                  <a:pt x="414338" y="1328738"/>
                </a:lnTo>
                <a:lnTo>
                  <a:pt x="431007" y="1321594"/>
                </a:lnTo>
                <a:lnTo>
                  <a:pt x="440532" y="1309688"/>
                </a:lnTo>
                <a:lnTo>
                  <a:pt x="447675" y="1288257"/>
                </a:lnTo>
                <a:lnTo>
                  <a:pt x="452438" y="1254919"/>
                </a:lnTo>
                <a:lnTo>
                  <a:pt x="450057" y="1207294"/>
                </a:lnTo>
                <a:lnTo>
                  <a:pt x="431007" y="1095375"/>
                </a:lnTo>
                <a:lnTo>
                  <a:pt x="407194" y="709613"/>
                </a:lnTo>
                <a:lnTo>
                  <a:pt x="385763" y="597694"/>
                </a:lnTo>
                <a:lnTo>
                  <a:pt x="369094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C2B36B-0258-4943-A920-1707BB9EA1CF}"/>
              </a:ext>
            </a:extLst>
          </p:cNvPr>
          <p:cNvSpPr/>
          <p:nvPr/>
        </p:nvSpPr>
        <p:spPr>
          <a:xfrm>
            <a:off x="3943350" y="2943225"/>
            <a:ext cx="1566863" cy="1247775"/>
          </a:xfrm>
          <a:custGeom>
            <a:avLst/>
            <a:gdLst>
              <a:gd name="connsiteX0" fmla="*/ 242888 w 1566863"/>
              <a:gd name="connsiteY0" fmla="*/ 250031 h 1247775"/>
              <a:gd name="connsiteX1" fmla="*/ 0 w 1566863"/>
              <a:gd name="connsiteY1" fmla="*/ 295275 h 1247775"/>
              <a:gd name="connsiteX2" fmla="*/ 14288 w 1566863"/>
              <a:gd name="connsiteY2" fmla="*/ 423863 h 1247775"/>
              <a:gd name="connsiteX3" fmla="*/ 352425 w 1566863"/>
              <a:gd name="connsiteY3" fmla="*/ 361950 h 1247775"/>
              <a:gd name="connsiteX4" fmla="*/ 569119 w 1566863"/>
              <a:gd name="connsiteY4" fmla="*/ 323850 h 1247775"/>
              <a:gd name="connsiteX5" fmla="*/ 950119 w 1566863"/>
              <a:gd name="connsiteY5" fmla="*/ 247650 h 1247775"/>
              <a:gd name="connsiteX6" fmla="*/ 1193006 w 1566863"/>
              <a:gd name="connsiteY6" fmla="*/ 197644 h 1247775"/>
              <a:gd name="connsiteX7" fmla="*/ 1231106 w 1566863"/>
              <a:gd name="connsiteY7" fmla="*/ 192881 h 1247775"/>
              <a:gd name="connsiteX8" fmla="*/ 1247775 w 1566863"/>
              <a:gd name="connsiteY8" fmla="*/ 192881 h 1247775"/>
              <a:gd name="connsiteX9" fmla="*/ 1264444 w 1566863"/>
              <a:gd name="connsiteY9" fmla="*/ 197644 h 1247775"/>
              <a:gd name="connsiteX10" fmla="*/ 1276350 w 1566863"/>
              <a:gd name="connsiteY10" fmla="*/ 207169 h 1247775"/>
              <a:gd name="connsiteX11" fmla="*/ 1283494 w 1566863"/>
              <a:gd name="connsiteY11" fmla="*/ 219075 h 1247775"/>
              <a:gd name="connsiteX12" fmla="*/ 1288256 w 1566863"/>
              <a:gd name="connsiteY12" fmla="*/ 230981 h 1247775"/>
              <a:gd name="connsiteX13" fmla="*/ 1290638 w 1566863"/>
              <a:gd name="connsiteY13" fmla="*/ 259556 h 1247775"/>
              <a:gd name="connsiteX14" fmla="*/ 1245394 w 1566863"/>
              <a:gd name="connsiteY14" fmla="*/ 531019 h 1247775"/>
              <a:gd name="connsiteX15" fmla="*/ 1250156 w 1566863"/>
              <a:gd name="connsiteY15" fmla="*/ 619125 h 1247775"/>
              <a:gd name="connsiteX16" fmla="*/ 1209675 w 1566863"/>
              <a:gd name="connsiteY16" fmla="*/ 940594 h 1247775"/>
              <a:gd name="connsiteX17" fmla="*/ 1197769 w 1566863"/>
              <a:gd name="connsiteY17" fmla="*/ 1031081 h 1247775"/>
              <a:gd name="connsiteX18" fmla="*/ 1185863 w 1566863"/>
              <a:gd name="connsiteY18" fmla="*/ 1135856 h 1247775"/>
              <a:gd name="connsiteX19" fmla="*/ 1195388 w 1566863"/>
              <a:gd name="connsiteY19" fmla="*/ 1171575 h 1247775"/>
              <a:gd name="connsiteX20" fmla="*/ 1209675 w 1566863"/>
              <a:gd name="connsiteY20" fmla="*/ 1200150 h 1247775"/>
              <a:gd name="connsiteX21" fmla="*/ 1223963 w 1566863"/>
              <a:gd name="connsiteY21" fmla="*/ 1219200 h 1247775"/>
              <a:gd name="connsiteX22" fmla="*/ 1235869 w 1566863"/>
              <a:gd name="connsiteY22" fmla="*/ 1233488 h 1247775"/>
              <a:gd name="connsiteX23" fmla="*/ 1254919 w 1566863"/>
              <a:gd name="connsiteY23" fmla="*/ 1245394 h 1247775"/>
              <a:gd name="connsiteX24" fmla="*/ 1271588 w 1566863"/>
              <a:gd name="connsiteY24" fmla="*/ 1247775 h 1247775"/>
              <a:gd name="connsiteX25" fmla="*/ 1297781 w 1566863"/>
              <a:gd name="connsiteY25" fmla="*/ 1245394 h 1247775"/>
              <a:gd name="connsiteX26" fmla="*/ 1319213 w 1566863"/>
              <a:gd name="connsiteY26" fmla="*/ 1238250 h 1247775"/>
              <a:gd name="connsiteX27" fmla="*/ 1335881 w 1566863"/>
              <a:gd name="connsiteY27" fmla="*/ 1223963 h 1247775"/>
              <a:gd name="connsiteX28" fmla="*/ 1345406 w 1566863"/>
              <a:gd name="connsiteY28" fmla="*/ 1209675 h 1247775"/>
              <a:gd name="connsiteX29" fmla="*/ 1357313 w 1566863"/>
              <a:gd name="connsiteY29" fmla="*/ 1185863 h 1247775"/>
              <a:gd name="connsiteX30" fmla="*/ 1369219 w 1566863"/>
              <a:gd name="connsiteY30" fmla="*/ 1152525 h 1247775"/>
              <a:gd name="connsiteX31" fmla="*/ 1381125 w 1566863"/>
              <a:gd name="connsiteY31" fmla="*/ 1100138 h 1247775"/>
              <a:gd name="connsiteX32" fmla="*/ 1412081 w 1566863"/>
              <a:gd name="connsiteY32" fmla="*/ 916781 h 1247775"/>
              <a:gd name="connsiteX33" fmla="*/ 1471613 w 1566863"/>
              <a:gd name="connsiteY33" fmla="*/ 600075 h 1247775"/>
              <a:gd name="connsiteX34" fmla="*/ 1519238 w 1566863"/>
              <a:gd name="connsiteY34" fmla="*/ 326231 h 1247775"/>
              <a:gd name="connsiteX35" fmla="*/ 1545431 w 1566863"/>
              <a:gd name="connsiteY35" fmla="*/ 269081 h 1247775"/>
              <a:gd name="connsiteX36" fmla="*/ 1559719 w 1566863"/>
              <a:gd name="connsiteY36" fmla="*/ 238125 h 1247775"/>
              <a:gd name="connsiteX37" fmla="*/ 1566863 w 1566863"/>
              <a:gd name="connsiteY37" fmla="*/ 214313 h 1247775"/>
              <a:gd name="connsiteX38" fmla="*/ 1566863 w 1566863"/>
              <a:gd name="connsiteY38" fmla="*/ 190500 h 1247775"/>
              <a:gd name="connsiteX39" fmla="*/ 1562100 w 1566863"/>
              <a:gd name="connsiteY39" fmla="*/ 166688 h 1247775"/>
              <a:gd name="connsiteX40" fmla="*/ 1547813 w 1566863"/>
              <a:gd name="connsiteY40" fmla="*/ 150019 h 1247775"/>
              <a:gd name="connsiteX41" fmla="*/ 1524000 w 1566863"/>
              <a:gd name="connsiteY41" fmla="*/ 133350 h 1247775"/>
              <a:gd name="connsiteX42" fmla="*/ 1459706 w 1566863"/>
              <a:gd name="connsiteY42" fmla="*/ 78581 h 1247775"/>
              <a:gd name="connsiteX43" fmla="*/ 1378744 w 1566863"/>
              <a:gd name="connsiteY43" fmla="*/ 19050 h 1247775"/>
              <a:gd name="connsiteX44" fmla="*/ 1347788 w 1566863"/>
              <a:gd name="connsiteY44" fmla="*/ 0 h 1247775"/>
              <a:gd name="connsiteX45" fmla="*/ 1323975 w 1566863"/>
              <a:gd name="connsiteY45" fmla="*/ 0 h 1247775"/>
              <a:gd name="connsiteX46" fmla="*/ 1228725 w 1566863"/>
              <a:gd name="connsiteY46" fmla="*/ 33338 h 1247775"/>
              <a:gd name="connsiteX47" fmla="*/ 1119188 w 1566863"/>
              <a:gd name="connsiteY47" fmla="*/ 69056 h 1247775"/>
              <a:gd name="connsiteX48" fmla="*/ 947738 w 1566863"/>
              <a:gd name="connsiteY48" fmla="*/ 111919 h 1247775"/>
              <a:gd name="connsiteX49" fmla="*/ 747713 w 1566863"/>
              <a:gd name="connsiteY49" fmla="*/ 152400 h 1247775"/>
              <a:gd name="connsiteX50" fmla="*/ 450056 w 1566863"/>
              <a:gd name="connsiteY50" fmla="*/ 211931 h 1247775"/>
              <a:gd name="connsiteX51" fmla="*/ 242888 w 1566863"/>
              <a:gd name="connsiteY51" fmla="*/ 250031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66863" h="1247775">
                <a:moveTo>
                  <a:pt x="242888" y="250031"/>
                </a:moveTo>
                <a:lnTo>
                  <a:pt x="0" y="295275"/>
                </a:lnTo>
                <a:lnTo>
                  <a:pt x="14288" y="423863"/>
                </a:lnTo>
                <a:lnTo>
                  <a:pt x="352425" y="361950"/>
                </a:lnTo>
                <a:lnTo>
                  <a:pt x="569119" y="323850"/>
                </a:lnTo>
                <a:lnTo>
                  <a:pt x="950119" y="247650"/>
                </a:lnTo>
                <a:lnTo>
                  <a:pt x="1193006" y="197644"/>
                </a:lnTo>
                <a:lnTo>
                  <a:pt x="1231106" y="192881"/>
                </a:lnTo>
                <a:lnTo>
                  <a:pt x="1247775" y="192881"/>
                </a:lnTo>
                <a:lnTo>
                  <a:pt x="1264444" y="197644"/>
                </a:lnTo>
                <a:lnTo>
                  <a:pt x="1276350" y="207169"/>
                </a:lnTo>
                <a:lnTo>
                  <a:pt x="1283494" y="219075"/>
                </a:lnTo>
                <a:lnTo>
                  <a:pt x="1288256" y="230981"/>
                </a:lnTo>
                <a:lnTo>
                  <a:pt x="1290638" y="259556"/>
                </a:lnTo>
                <a:lnTo>
                  <a:pt x="1245394" y="531019"/>
                </a:lnTo>
                <a:lnTo>
                  <a:pt x="1250156" y="619125"/>
                </a:lnTo>
                <a:lnTo>
                  <a:pt x="1209675" y="940594"/>
                </a:lnTo>
                <a:lnTo>
                  <a:pt x="1197769" y="1031081"/>
                </a:lnTo>
                <a:lnTo>
                  <a:pt x="1185863" y="1135856"/>
                </a:lnTo>
                <a:lnTo>
                  <a:pt x="1195388" y="1171575"/>
                </a:lnTo>
                <a:lnTo>
                  <a:pt x="1209675" y="1200150"/>
                </a:lnTo>
                <a:lnTo>
                  <a:pt x="1223963" y="1219200"/>
                </a:lnTo>
                <a:lnTo>
                  <a:pt x="1235869" y="1233488"/>
                </a:lnTo>
                <a:lnTo>
                  <a:pt x="1254919" y="1245394"/>
                </a:lnTo>
                <a:lnTo>
                  <a:pt x="1271588" y="1247775"/>
                </a:lnTo>
                <a:lnTo>
                  <a:pt x="1297781" y="1245394"/>
                </a:lnTo>
                <a:lnTo>
                  <a:pt x="1319213" y="1238250"/>
                </a:lnTo>
                <a:lnTo>
                  <a:pt x="1335881" y="1223963"/>
                </a:lnTo>
                <a:lnTo>
                  <a:pt x="1345406" y="1209675"/>
                </a:lnTo>
                <a:lnTo>
                  <a:pt x="1357313" y="1185863"/>
                </a:lnTo>
                <a:lnTo>
                  <a:pt x="1369219" y="1152525"/>
                </a:lnTo>
                <a:lnTo>
                  <a:pt x="1381125" y="1100138"/>
                </a:lnTo>
                <a:lnTo>
                  <a:pt x="1412081" y="916781"/>
                </a:lnTo>
                <a:lnTo>
                  <a:pt x="1471613" y="600075"/>
                </a:lnTo>
                <a:lnTo>
                  <a:pt x="1519238" y="326231"/>
                </a:lnTo>
                <a:lnTo>
                  <a:pt x="1545431" y="269081"/>
                </a:lnTo>
                <a:lnTo>
                  <a:pt x="1559719" y="238125"/>
                </a:lnTo>
                <a:lnTo>
                  <a:pt x="1566863" y="214313"/>
                </a:lnTo>
                <a:lnTo>
                  <a:pt x="1566863" y="190500"/>
                </a:lnTo>
                <a:lnTo>
                  <a:pt x="1562100" y="166688"/>
                </a:lnTo>
                <a:lnTo>
                  <a:pt x="1547813" y="150019"/>
                </a:lnTo>
                <a:lnTo>
                  <a:pt x="1524000" y="133350"/>
                </a:lnTo>
                <a:lnTo>
                  <a:pt x="1459706" y="78581"/>
                </a:lnTo>
                <a:lnTo>
                  <a:pt x="1378744" y="19050"/>
                </a:lnTo>
                <a:lnTo>
                  <a:pt x="1347788" y="0"/>
                </a:lnTo>
                <a:lnTo>
                  <a:pt x="1323975" y="0"/>
                </a:lnTo>
                <a:lnTo>
                  <a:pt x="1228725" y="33338"/>
                </a:lnTo>
                <a:lnTo>
                  <a:pt x="1119188" y="69056"/>
                </a:lnTo>
                <a:lnTo>
                  <a:pt x="947738" y="111919"/>
                </a:lnTo>
                <a:lnTo>
                  <a:pt x="747713" y="152400"/>
                </a:lnTo>
                <a:lnTo>
                  <a:pt x="450056" y="211931"/>
                </a:lnTo>
                <a:lnTo>
                  <a:pt x="2428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4DA695-AC81-D140-833A-F749A5F7038A}"/>
              </a:ext>
            </a:extLst>
          </p:cNvPr>
          <p:cNvSpPr/>
          <p:nvPr/>
        </p:nvSpPr>
        <p:spPr>
          <a:xfrm>
            <a:off x="3971925" y="3440113"/>
            <a:ext cx="1285875" cy="379412"/>
          </a:xfrm>
          <a:custGeom>
            <a:avLst/>
            <a:gdLst>
              <a:gd name="connsiteX0" fmla="*/ 371475 w 1285875"/>
              <a:gd name="connsiteY0" fmla="*/ 171450 h 378619"/>
              <a:gd name="connsiteX1" fmla="*/ 531019 w 1285875"/>
              <a:gd name="connsiteY1" fmla="*/ 140494 h 378619"/>
              <a:gd name="connsiteX2" fmla="*/ 842963 w 1285875"/>
              <a:gd name="connsiteY2" fmla="*/ 80963 h 378619"/>
              <a:gd name="connsiteX3" fmla="*/ 1145381 w 1285875"/>
              <a:gd name="connsiteY3" fmla="*/ 23813 h 378619"/>
              <a:gd name="connsiteX4" fmla="*/ 1285875 w 1285875"/>
              <a:gd name="connsiteY4" fmla="*/ 0 h 378619"/>
              <a:gd name="connsiteX5" fmla="*/ 1285875 w 1285875"/>
              <a:gd name="connsiteY5" fmla="*/ 135732 h 378619"/>
              <a:gd name="connsiteX6" fmla="*/ 966788 w 1285875"/>
              <a:gd name="connsiteY6" fmla="*/ 190500 h 378619"/>
              <a:gd name="connsiteX7" fmla="*/ 702469 w 1285875"/>
              <a:gd name="connsiteY7" fmla="*/ 238125 h 378619"/>
              <a:gd name="connsiteX8" fmla="*/ 488156 w 1285875"/>
              <a:gd name="connsiteY8" fmla="*/ 283369 h 378619"/>
              <a:gd name="connsiteX9" fmla="*/ 178594 w 1285875"/>
              <a:gd name="connsiteY9" fmla="*/ 345282 h 378619"/>
              <a:gd name="connsiteX10" fmla="*/ 7144 w 1285875"/>
              <a:gd name="connsiteY10" fmla="*/ 378619 h 378619"/>
              <a:gd name="connsiteX11" fmla="*/ 0 w 1285875"/>
              <a:gd name="connsiteY11" fmla="*/ 240507 h 378619"/>
              <a:gd name="connsiteX12" fmla="*/ 300038 w 1285875"/>
              <a:gd name="connsiteY12" fmla="*/ 185738 h 378619"/>
              <a:gd name="connsiteX13" fmla="*/ 371475 w 1285875"/>
              <a:gd name="connsiteY13" fmla="*/ 1714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85875" h="378619">
                <a:moveTo>
                  <a:pt x="371475" y="171450"/>
                </a:moveTo>
                <a:lnTo>
                  <a:pt x="531019" y="140494"/>
                </a:lnTo>
                <a:lnTo>
                  <a:pt x="842963" y="80963"/>
                </a:lnTo>
                <a:lnTo>
                  <a:pt x="1145381" y="23813"/>
                </a:lnTo>
                <a:lnTo>
                  <a:pt x="1285875" y="0"/>
                </a:lnTo>
                <a:lnTo>
                  <a:pt x="1285875" y="135732"/>
                </a:lnTo>
                <a:lnTo>
                  <a:pt x="966788" y="190500"/>
                </a:lnTo>
                <a:lnTo>
                  <a:pt x="702469" y="238125"/>
                </a:lnTo>
                <a:lnTo>
                  <a:pt x="488156" y="283369"/>
                </a:lnTo>
                <a:lnTo>
                  <a:pt x="178594" y="345282"/>
                </a:lnTo>
                <a:lnTo>
                  <a:pt x="7144" y="378619"/>
                </a:lnTo>
                <a:lnTo>
                  <a:pt x="0" y="240507"/>
                </a:lnTo>
                <a:lnTo>
                  <a:pt x="300038" y="185738"/>
                </a:lnTo>
                <a:lnTo>
                  <a:pt x="37147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8F4C5DB-A60A-E74C-B25B-0FF62035156A}"/>
              </a:ext>
            </a:extLst>
          </p:cNvPr>
          <p:cNvSpPr/>
          <p:nvPr/>
        </p:nvSpPr>
        <p:spPr>
          <a:xfrm>
            <a:off x="4005263" y="3935413"/>
            <a:ext cx="1174750" cy="377825"/>
          </a:xfrm>
          <a:custGeom>
            <a:avLst/>
            <a:gdLst>
              <a:gd name="connsiteX0" fmla="*/ 340518 w 1173956"/>
              <a:gd name="connsiteY0" fmla="*/ 169069 h 376238"/>
              <a:gd name="connsiteX1" fmla="*/ 507206 w 1173956"/>
              <a:gd name="connsiteY1" fmla="*/ 133350 h 376238"/>
              <a:gd name="connsiteX2" fmla="*/ 809625 w 1173956"/>
              <a:gd name="connsiteY2" fmla="*/ 73819 h 376238"/>
              <a:gd name="connsiteX3" fmla="*/ 1173956 w 1173956"/>
              <a:gd name="connsiteY3" fmla="*/ 0 h 376238"/>
              <a:gd name="connsiteX4" fmla="*/ 1173956 w 1173956"/>
              <a:gd name="connsiteY4" fmla="*/ 130969 h 376238"/>
              <a:gd name="connsiteX5" fmla="*/ 838200 w 1173956"/>
              <a:gd name="connsiteY5" fmla="*/ 200025 h 376238"/>
              <a:gd name="connsiteX6" fmla="*/ 361950 w 1173956"/>
              <a:gd name="connsiteY6" fmla="*/ 300038 h 376238"/>
              <a:gd name="connsiteX7" fmla="*/ 19050 w 1173956"/>
              <a:gd name="connsiteY7" fmla="*/ 376238 h 376238"/>
              <a:gd name="connsiteX8" fmla="*/ 0 w 1173956"/>
              <a:gd name="connsiteY8" fmla="*/ 240507 h 376238"/>
              <a:gd name="connsiteX9" fmla="*/ 340518 w 1173956"/>
              <a:gd name="connsiteY9" fmla="*/ 1690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3956" h="376238">
                <a:moveTo>
                  <a:pt x="340518" y="169069"/>
                </a:moveTo>
                <a:lnTo>
                  <a:pt x="507206" y="133350"/>
                </a:lnTo>
                <a:lnTo>
                  <a:pt x="809625" y="73819"/>
                </a:lnTo>
                <a:lnTo>
                  <a:pt x="1173956" y="0"/>
                </a:lnTo>
                <a:lnTo>
                  <a:pt x="1173956" y="130969"/>
                </a:lnTo>
                <a:lnTo>
                  <a:pt x="838200" y="200025"/>
                </a:lnTo>
                <a:lnTo>
                  <a:pt x="361950" y="300038"/>
                </a:lnTo>
                <a:lnTo>
                  <a:pt x="19050" y="376238"/>
                </a:lnTo>
                <a:lnTo>
                  <a:pt x="0" y="240507"/>
                </a:lnTo>
                <a:lnTo>
                  <a:pt x="340518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708448D-EC82-4440-B700-61598854E6AD}"/>
              </a:ext>
            </a:extLst>
          </p:cNvPr>
          <p:cNvSpPr/>
          <p:nvPr/>
        </p:nvSpPr>
        <p:spPr>
          <a:xfrm rot="16200000">
            <a:off x="2994819" y="3398044"/>
            <a:ext cx="2995613" cy="434975"/>
          </a:xfrm>
          <a:custGeom>
            <a:avLst/>
            <a:gdLst>
              <a:gd name="connsiteX0" fmla="*/ 1161674 w 2995625"/>
              <a:gd name="connsiteY0" fmla="*/ 203486 h 435306"/>
              <a:gd name="connsiteX1" fmla="*/ 1844254 w 2995625"/>
              <a:gd name="connsiteY1" fmla="*/ 203486 h 435306"/>
              <a:gd name="connsiteX2" fmla="*/ 2161074 w 2995625"/>
              <a:gd name="connsiteY2" fmla="*/ 203486 h 435306"/>
              <a:gd name="connsiteX3" fmla="*/ 2364561 w 2995625"/>
              <a:gd name="connsiteY3" fmla="*/ 200910 h 435306"/>
              <a:gd name="connsiteX4" fmla="*/ 2506228 w 2995625"/>
              <a:gd name="connsiteY4" fmla="*/ 206062 h 435306"/>
              <a:gd name="connsiteX5" fmla="*/ 2622138 w 2995625"/>
              <a:gd name="connsiteY5" fmla="*/ 211213 h 435306"/>
              <a:gd name="connsiteX6" fmla="*/ 2678805 w 2995625"/>
              <a:gd name="connsiteY6" fmla="*/ 206062 h 435306"/>
              <a:gd name="connsiteX7" fmla="*/ 2732896 w 2995625"/>
              <a:gd name="connsiteY7" fmla="*/ 198335 h 435306"/>
              <a:gd name="connsiteX8" fmla="*/ 2768957 w 2995625"/>
              <a:gd name="connsiteY8" fmla="*/ 185456 h 435306"/>
              <a:gd name="connsiteX9" fmla="*/ 2799867 w 2995625"/>
              <a:gd name="connsiteY9" fmla="*/ 162274 h 435306"/>
              <a:gd name="connsiteX10" fmla="*/ 2851382 w 2995625"/>
              <a:gd name="connsiteY10" fmla="*/ 118485 h 435306"/>
              <a:gd name="connsiteX11" fmla="*/ 2905473 w 2995625"/>
              <a:gd name="connsiteY11" fmla="*/ 56667 h 435306"/>
              <a:gd name="connsiteX12" fmla="*/ 2936383 w 2995625"/>
              <a:gd name="connsiteY12" fmla="*/ 0 h 435306"/>
              <a:gd name="connsiteX13" fmla="*/ 2995625 w 2995625"/>
              <a:gd name="connsiteY13" fmla="*/ 151971 h 435306"/>
              <a:gd name="connsiteX14" fmla="*/ 2967292 w 2995625"/>
              <a:gd name="connsiteY14" fmla="*/ 231820 h 435306"/>
              <a:gd name="connsiteX15" fmla="*/ 2944110 w 2995625"/>
              <a:gd name="connsiteY15" fmla="*/ 283335 h 435306"/>
              <a:gd name="connsiteX16" fmla="*/ 2913201 w 2995625"/>
              <a:gd name="connsiteY16" fmla="*/ 329699 h 435306"/>
              <a:gd name="connsiteX17" fmla="*/ 2882291 w 2995625"/>
              <a:gd name="connsiteY17" fmla="*/ 360608 h 435306"/>
              <a:gd name="connsiteX18" fmla="*/ 2833352 w 2995625"/>
              <a:gd name="connsiteY18" fmla="*/ 391518 h 435306"/>
              <a:gd name="connsiteX19" fmla="*/ 2799867 w 2995625"/>
              <a:gd name="connsiteY19" fmla="*/ 404396 h 435306"/>
              <a:gd name="connsiteX20" fmla="*/ 2745775 w 2995625"/>
              <a:gd name="connsiteY20" fmla="*/ 422427 h 435306"/>
              <a:gd name="connsiteX21" fmla="*/ 2696836 w 2995625"/>
              <a:gd name="connsiteY21" fmla="*/ 430154 h 435306"/>
              <a:gd name="connsiteX22" fmla="*/ 2619562 w 2995625"/>
              <a:gd name="connsiteY22" fmla="*/ 435306 h 435306"/>
              <a:gd name="connsiteX23" fmla="*/ 2537138 w 2995625"/>
              <a:gd name="connsiteY23" fmla="*/ 425003 h 435306"/>
              <a:gd name="connsiteX24" fmla="*/ 1362584 w 2995625"/>
              <a:gd name="connsiteY24" fmla="*/ 427578 h 435306"/>
              <a:gd name="connsiteX25" fmla="*/ 986521 w 2995625"/>
              <a:gd name="connsiteY25" fmla="*/ 425003 h 435306"/>
              <a:gd name="connsiteX26" fmla="*/ 571822 w 2995625"/>
              <a:gd name="connsiteY26" fmla="*/ 427578 h 435306"/>
              <a:gd name="connsiteX27" fmla="*/ 77273 w 2995625"/>
              <a:gd name="connsiteY27" fmla="*/ 425003 h 435306"/>
              <a:gd name="connsiteX28" fmla="*/ 61818 w 2995625"/>
              <a:gd name="connsiteY28" fmla="*/ 425003 h 435306"/>
              <a:gd name="connsiteX29" fmla="*/ 0 w 2995625"/>
              <a:gd name="connsiteY29" fmla="*/ 203486 h 435306"/>
              <a:gd name="connsiteX30" fmla="*/ 1161674 w 2995625"/>
              <a:gd name="connsiteY30" fmla="*/ 203486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95625" h="435306">
                <a:moveTo>
                  <a:pt x="1161674" y="203486"/>
                </a:moveTo>
                <a:lnTo>
                  <a:pt x="1844254" y="203486"/>
                </a:lnTo>
                <a:lnTo>
                  <a:pt x="2161074" y="203486"/>
                </a:lnTo>
                <a:lnTo>
                  <a:pt x="2364561" y="200910"/>
                </a:lnTo>
                <a:lnTo>
                  <a:pt x="2506228" y="206062"/>
                </a:lnTo>
                <a:lnTo>
                  <a:pt x="2622138" y="211213"/>
                </a:lnTo>
                <a:lnTo>
                  <a:pt x="2678805" y="206062"/>
                </a:lnTo>
                <a:lnTo>
                  <a:pt x="2732896" y="198335"/>
                </a:lnTo>
                <a:lnTo>
                  <a:pt x="2768957" y="185456"/>
                </a:lnTo>
                <a:lnTo>
                  <a:pt x="2799867" y="162274"/>
                </a:lnTo>
                <a:lnTo>
                  <a:pt x="2851382" y="118485"/>
                </a:lnTo>
                <a:lnTo>
                  <a:pt x="2905473" y="56667"/>
                </a:lnTo>
                <a:lnTo>
                  <a:pt x="2936383" y="0"/>
                </a:lnTo>
                <a:lnTo>
                  <a:pt x="2995625" y="151971"/>
                </a:lnTo>
                <a:lnTo>
                  <a:pt x="2967292" y="231820"/>
                </a:lnTo>
                <a:lnTo>
                  <a:pt x="2944110" y="283335"/>
                </a:lnTo>
                <a:lnTo>
                  <a:pt x="2913201" y="329699"/>
                </a:lnTo>
                <a:lnTo>
                  <a:pt x="2882291" y="360608"/>
                </a:lnTo>
                <a:lnTo>
                  <a:pt x="2833352" y="391518"/>
                </a:lnTo>
                <a:lnTo>
                  <a:pt x="2799867" y="404396"/>
                </a:lnTo>
                <a:lnTo>
                  <a:pt x="2745775" y="422427"/>
                </a:lnTo>
                <a:lnTo>
                  <a:pt x="2696836" y="430154"/>
                </a:lnTo>
                <a:lnTo>
                  <a:pt x="2619562" y="435306"/>
                </a:lnTo>
                <a:lnTo>
                  <a:pt x="2537138" y="425003"/>
                </a:lnTo>
                <a:lnTo>
                  <a:pt x="1362584" y="427578"/>
                </a:lnTo>
                <a:lnTo>
                  <a:pt x="986521" y="425003"/>
                </a:lnTo>
                <a:lnTo>
                  <a:pt x="571822" y="427578"/>
                </a:lnTo>
                <a:lnTo>
                  <a:pt x="77273" y="425003"/>
                </a:lnTo>
                <a:lnTo>
                  <a:pt x="61818" y="425003"/>
                </a:lnTo>
                <a:lnTo>
                  <a:pt x="0" y="203486"/>
                </a:lnTo>
                <a:lnTo>
                  <a:pt x="1161674" y="2034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2E5CE4-CFD0-FD4B-B185-AE07115149C1}"/>
              </a:ext>
            </a:extLst>
          </p:cNvPr>
          <p:cNvSpPr/>
          <p:nvPr/>
        </p:nvSpPr>
        <p:spPr>
          <a:xfrm>
            <a:off x="3595688" y="4370388"/>
            <a:ext cx="1771650" cy="466725"/>
          </a:xfrm>
          <a:custGeom>
            <a:avLst/>
            <a:gdLst>
              <a:gd name="connsiteX0" fmla="*/ 678656 w 1771650"/>
              <a:gd name="connsiteY0" fmla="*/ 245269 h 466725"/>
              <a:gd name="connsiteX1" fmla="*/ 921543 w 1771650"/>
              <a:gd name="connsiteY1" fmla="*/ 190500 h 466725"/>
              <a:gd name="connsiteX2" fmla="*/ 1152525 w 1771650"/>
              <a:gd name="connsiteY2" fmla="*/ 140494 h 466725"/>
              <a:gd name="connsiteX3" fmla="*/ 1207293 w 1771650"/>
              <a:gd name="connsiteY3" fmla="*/ 123825 h 466725"/>
              <a:gd name="connsiteX4" fmla="*/ 1259681 w 1771650"/>
              <a:gd name="connsiteY4" fmla="*/ 102394 h 466725"/>
              <a:gd name="connsiteX5" fmla="*/ 1304925 w 1771650"/>
              <a:gd name="connsiteY5" fmla="*/ 80962 h 466725"/>
              <a:gd name="connsiteX6" fmla="*/ 1343025 w 1771650"/>
              <a:gd name="connsiteY6" fmla="*/ 57150 h 466725"/>
              <a:gd name="connsiteX7" fmla="*/ 1383506 w 1771650"/>
              <a:gd name="connsiteY7" fmla="*/ 28575 h 466725"/>
              <a:gd name="connsiteX8" fmla="*/ 1412081 w 1771650"/>
              <a:gd name="connsiteY8" fmla="*/ 0 h 466725"/>
              <a:gd name="connsiteX9" fmla="*/ 1428750 w 1771650"/>
              <a:gd name="connsiteY9" fmla="*/ 0 h 466725"/>
              <a:gd name="connsiteX10" fmla="*/ 1509712 w 1771650"/>
              <a:gd name="connsiteY10" fmla="*/ 9525 h 466725"/>
              <a:gd name="connsiteX11" fmla="*/ 1600200 w 1771650"/>
              <a:gd name="connsiteY11" fmla="*/ 21431 h 466725"/>
              <a:gd name="connsiteX12" fmla="*/ 1702593 w 1771650"/>
              <a:gd name="connsiteY12" fmla="*/ 40481 h 466725"/>
              <a:gd name="connsiteX13" fmla="*/ 1724025 w 1771650"/>
              <a:gd name="connsiteY13" fmla="*/ 50006 h 466725"/>
              <a:gd name="connsiteX14" fmla="*/ 1735931 w 1771650"/>
              <a:gd name="connsiteY14" fmla="*/ 57150 h 466725"/>
              <a:gd name="connsiteX15" fmla="*/ 1754981 w 1771650"/>
              <a:gd name="connsiteY15" fmla="*/ 71437 h 466725"/>
              <a:gd name="connsiteX16" fmla="*/ 1766887 w 1771650"/>
              <a:gd name="connsiteY16" fmla="*/ 85725 h 466725"/>
              <a:gd name="connsiteX17" fmla="*/ 1771650 w 1771650"/>
              <a:gd name="connsiteY17" fmla="*/ 100012 h 466725"/>
              <a:gd name="connsiteX18" fmla="*/ 1771650 w 1771650"/>
              <a:gd name="connsiteY18" fmla="*/ 114300 h 466725"/>
              <a:gd name="connsiteX19" fmla="*/ 1750218 w 1771650"/>
              <a:gd name="connsiteY19" fmla="*/ 140494 h 466725"/>
              <a:gd name="connsiteX20" fmla="*/ 1716881 w 1771650"/>
              <a:gd name="connsiteY20" fmla="*/ 164306 h 466725"/>
              <a:gd name="connsiteX21" fmla="*/ 1683543 w 1771650"/>
              <a:gd name="connsiteY21" fmla="*/ 178594 h 466725"/>
              <a:gd name="connsiteX22" fmla="*/ 1585912 w 1771650"/>
              <a:gd name="connsiteY22" fmla="*/ 192881 h 466725"/>
              <a:gd name="connsiteX23" fmla="*/ 1364456 w 1771650"/>
              <a:gd name="connsiteY23" fmla="*/ 235744 h 466725"/>
              <a:gd name="connsiteX24" fmla="*/ 1071562 w 1771650"/>
              <a:gd name="connsiteY24" fmla="*/ 295275 h 466725"/>
              <a:gd name="connsiteX25" fmla="*/ 778668 w 1771650"/>
              <a:gd name="connsiteY25" fmla="*/ 354806 h 466725"/>
              <a:gd name="connsiteX26" fmla="*/ 490537 w 1771650"/>
              <a:gd name="connsiteY26" fmla="*/ 421481 h 466725"/>
              <a:gd name="connsiteX27" fmla="*/ 395287 w 1771650"/>
              <a:gd name="connsiteY27" fmla="*/ 450056 h 466725"/>
              <a:gd name="connsiteX28" fmla="*/ 309562 w 1771650"/>
              <a:gd name="connsiteY28" fmla="*/ 466725 h 466725"/>
              <a:gd name="connsiteX29" fmla="*/ 273843 w 1771650"/>
              <a:gd name="connsiteY29" fmla="*/ 459581 h 466725"/>
              <a:gd name="connsiteX30" fmla="*/ 207168 w 1771650"/>
              <a:gd name="connsiteY30" fmla="*/ 426244 h 466725"/>
              <a:gd name="connsiteX31" fmla="*/ 147637 w 1771650"/>
              <a:gd name="connsiteY31" fmla="*/ 388144 h 466725"/>
              <a:gd name="connsiteX32" fmla="*/ 83343 w 1771650"/>
              <a:gd name="connsiteY32" fmla="*/ 338137 h 466725"/>
              <a:gd name="connsiteX33" fmla="*/ 30956 w 1771650"/>
              <a:gd name="connsiteY33" fmla="*/ 288131 h 466725"/>
              <a:gd name="connsiteX34" fmla="*/ 2381 w 1771650"/>
              <a:gd name="connsiteY34" fmla="*/ 247650 h 466725"/>
              <a:gd name="connsiteX35" fmla="*/ 0 w 1771650"/>
              <a:gd name="connsiteY35" fmla="*/ 238125 h 466725"/>
              <a:gd name="connsiteX36" fmla="*/ 0 w 1771650"/>
              <a:gd name="connsiteY36" fmla="*/ 228600 h 466725"/>
              <a:gd name="connsiteX37" fmla="*/ 7143 w 1771650"/>
              <a:gd name="connsiteY37" fmla="*/ 219075 h 466725"/>
              <a:gd name="connsiteX38" fmla="*/ 21431 w 1771650"/>
              <a:gd name="connsiteY38" fmla="*/ 219075 h 466725"/>
              <a:gd name="connsiteX39" fmla="*/ 42862 w 1771650"/>
              <a:gd name="connsiteY39" fmla="*/ 226219 h 466725"/>
              <a:gd name="connsiteX40" fmla="*/ 97631 w 1771650"/>
              <a:gd name="connsiteY40" fmla="*/ 250031 h 466725"/>
              <a:gd name="connsiteX41" fmla="*/ 157162 w 1771650"/>
              <a:gd name="connsiteY41" fmla="*/ 273844 h 466725"/>
              <a:gd name="connsiteX42" fmla="*/ 216693 w 1771650"/>
              <a:gd name="connsiteY42" fmla="*/ 290512 h 466725"/>
              <a:gd name="connsiteX43" fmla="*/ 292893 w 1771650"/>
              <a:gd name="connsiteY43" fmla="*/ 304800 h 466725"/>
              <a:gd name="connsiteX44" fmla="*/ 383381 w 1771650"/>
              <a:gd name="connsiteY44" fmla="*/ 309562 h 466725"/>
              <a:gd name="connsiteX45" fmla="*/ 450056 w 1771650"/>
              <a:gd name="connsiteY45" fmla="*/ 295275 h 466725"/>
              <a:gd name="connsiteX46" fmla="*/ 678656 w 1771650"/>
              <a:gd name="connsiteY46" fmla="*/ 24526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71650" h="466725">
                <a:moveTo>
                  <a:pt x="678656" y="245269"/>
                </a:moveTo>
                <a:lnTo>
                  <a:pt x="921543" y="190500"/>
                </a:lnTo>
                <a:lnTo>
                  <a:pt x="1152525" y="140494"/>
                </a:lnTo>
                <a:lnTo>
                  <a:pt x="1207293" y="123825"/>
                </a:lnTo>
                <a:lnTo>
                  <a:pt x="1259681" y="102394"/>
                </a:lnTo>
                <a:lnTo>
                  <a:pt x="1304925" y="80962"/>
                </a:lnTo>
                <a:lnTo>
                  <a:pt x="1343025" y="57150"/>
                </a:lnTo>
                <a:lnTo>
                  <a:pt x="1383506" y="28575"/>
                </a:lnTo>
                <a:lnTo>
                  <a:pt x="1412081" y="0"/>
                </a:lnTo>
                <a:lnTo>
                  <a:pt x="1428750" y="0"/>
                </a:lnTo>
                <a:lnTo>
                  <a:pt x="1509712" y="9525"/>
                </a:lnTo>
                <a:lnTo>
                  <a:pt x="1600200" y="21431"/>
                </a:lnTo>
                <a:lnTo>
                  <a:pt x="1702593" y="40481"/>
                </a:lnTo>
                <a:lnTo>
                  <a:pt x="1724025" y="50006"/>
                </a:lnTo>
                <a:lnTo>
                  <a:pt x="1735931" y="57150"/>
                </a:lnTo>
                <a:lnTo>
                  <a:pt x="1754981" y="71437"/>
                </a:lnTo>
                <a:lnTo>
                  <a:pt x="1766887" y="85725"/>
                </a:lnTo>
                <a:lnTo>
                  <a:pt x="1771650" y="100012"/>
                </a:lnTo>
                <a:lnTo>
                  <a:pt x="1771650" y="114300"/>
                </a:lnTo>
                <a:lnTo>
                  <a:pt x="1750218" y="140494"/>
                </a:lnTo>
                <a:lnTo>
                  <a:pt x="1716881" y="164306"/>
                </a:lnTo>
                <a:lnTo>
                  <a:pt x="1683543" y="178594"/>
                </a:lnTo>
                <a:lnTo>
                  <a:pt x="1585912" y="192881"/>
                </a:lnTo>
                <a:lnTo>
                  <a:pt x="1364456" y="235744"/>
                </a:lnTo>
                <a:lnTo>
                  <a:pt x="1071562" y="295275"/>
                </a:lnTo>
                <a:lnTo>
                  <a:pt x="778668" y="354806"/>
                </a:lnTo>
                <a:lnTo>
                  <a:pt x="490537" y="421481"/>
                </a:lnTo>
                <a:lnTo>
                  <a:pt x="395287" y="450056"/>
                </a:lnTo>
                <a:lnTo>
                  <a:pt x="309562" y="466725"/>
                </a:lnTo>
                <a:lnTo>
                  <a:pt x="273843" y="459581"/>
                </a:lnTo>
                <a:lnTo>
                  <a:pt x="207168" y="426244"/>
                </a:lnTo>
                <a:lnTo>
                  <a:pt x="147637" y="388144"/>
                </a:lnTo>
                <a:lnTo>
                  <a:pt x="83343" y="338137"/>
                </a:lnTo>
                <a:lnTo>
                  <a:pt x="30956" y="288131"/>
                </a:lnTo>
                <a:lnTo>
                  <a:pt x="2381" y="247650"/>
                </a:lnTo>
                <a:lnTo>
                  <a:pt x="0" y="238125"/>
                </a:lnTo>
                <a:lnTo>
                  <a:pt x="0" y="228600"/>
                </a:lnTo>
                <a:lnTo>
                  <a:pt x="7143" y="219075"/>
                </a:lnTo>
                <a:lnTo>
                  <a:pt x="21431" y="219075"/>
                </a:lnTo>
                <a:lnTo>
                  <a:pt x="42862" y="226219"/>
                </a:lnTo>
                <a:lnTo>
                  <a:pt x="97631" y="250031"/>
                </a:lnTo>
                <a:lnTo>
                  <a:pt x="157162" y="273844"/>
                </a:lnTo>
                <a:lnTo>
                  <a:pt x="216693" y="290512"/>
                </a:lnTo>
                <a:lnTo>
                  <a:pt x="292893" y="304800"/>
                </a:lnTo>
                <a:lnTo>
                  <a:pt x="383381" y="309562"/>
                </a:lnTo>
                <a:lnTo>
                  <a:pt x="450056" y="295275"/>
                </a:lnTo>
                <a:lnTo>
                  <a:pt x="67865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3B0E2C3-9F27-D04A-A78B-045B5FC1382C}"/>
              </a:ext>
            </a:extLst>
          </p:cNvPr>
          <p:cNvSpPr/>
          <p:nvPr/>
        </p:nvSpPr>
        <p:spPr>
          <a:xfrm>
            <a:off x="3448050" y="4805363"/>
            <a:ext cx="2012950" cy="692150"/>
          </a:xfrm>
          <a:custGeom>
            <a:avLst/>
            <a:gdLst>
              <a:gd name="connsiteX0" fmla="*/ 740569 w 2012156"/>
              <a:gd name="connsiteY0" fmla="*/ 361950 h 692943"/>
              <a:gd name="connsiteX1" fmla="*/ 1062038 w 2012156"/>
              <a:gd name="connsiteY1" fmla="*/ 266700 h 692943"/>
              <a:gd name="connsiteX2" fmla="*/ 1326356 w 2012156"/>
              <a:gd name="connsiteY2" fmla="*/ 188118 h 692943"/>
              <a:gd name="connsiteX3" fmla="*/ 1550194 w 2012156"/>
              <a:gd name="connsiteY3" fmla="*/ 123825 h 692943"/>
              <a:gd name="connsiteX4" fmla="*/ 1769269 w 2012156"/>
              <a:gd name="connsiteY4" fmla="*/ 54768 h 692943"/>
              <a:gd name="connsiteX5" fmla="*/ 1840706 w 2012156"/>
              <a:gd name="connsiteY5" fmla="*/ 33337 h 692943"/>
              <a:gd name="connsiteX6" fmla="*/ 1940719 w 2012156"/>
              <a:gd name="connsiteY6" fmla="*/ 4762 h 692943"/>
              <a:gd name="connsiteX7" fmla="*/ 1969294 w 2012156"/>
              <a:gd name="connsiteY7" fmla="*/ 0 h 692943"/>
              <a:gd name="connsiteX8" fmla="*/ 1993106 w 2012156"/>
              <a:gd name="connsiteY8" fmla="*/ 0 h 692943"/>
              <a:gd name="connsiteX9" fmla="*/ 2007394 w 2012156"/>
              <a:gd name="connsiteY9" fmla="*/ 2381 h 692943"/>
              <a:gd name="connsiteX10" fmla="*/ 2012156 w 2012156"/>
              <a:gd name="connsiteY10" fmla="*/ 11906 h 692943"/>
              <a:gd name="connsiteX11" fmla="*/ 2000250 w 2012156"/>
              <a:gd name="connsiteY11" fmla="*/ 28575 h 692943"/>
              <a:gd name="connsiteX12" fmla="*/ 1950244 w 2012156"/>
              <a:gd name="connsiteY12" fmla="*/ 71437 h 692943"/>
              <a:gd name="connsiteX13" fmla="*/ 1878806 w 2012156"/>
              <a:gd name="connsiteY13" fmla="*/ 102393 h 692943"/>
              <a:gd name="connsiteX14" fmla="*/ 1700213 w 2012156"/>
              <a:gd name="connsiteY14" fmla="*/ 176212 h 692943"/>
              <a:gd name="connsiteX15" fmla="*/ 1502569 w 2012156"/>
              <a:gd name="connsiteY15" fmla="*/ 259556 h 692943"/>
              <a:gd name="connsiteX16" fmla="*/ 1257300 w 2012156"/>
              <a:gd name="connsiteY16" fmla="*/ 359568 h 692943"/>
              <a:gd name="connsiteX17" fmla="*/ 1076325 w 2012156"/>
              <a:gd name="connsiteY17" fmla="*/ 435768 h 692943"/>
              <a:gd name="connsiteX18" fmla="*/ 833438 w 2012156"/>
              <a:gd name="connsiteY18" fmla="*/ 535781 h 692943"/>
              <a:gd name="connsiteX19" fmla="*/ 671513 w 2012156"/>
              <a:gd name="connsiteY19" fmla="*/ 600075 h 692943"/>
              <a:gd name="connsiteX20" fmla="*/ 638175 w 2012156"/>
              <a:gd name="connsiteY20" fmla="*/ 616743 h 692943"/>
              <a:gd name="connsiteX21" fmla="*/ 614363 w 2012156"/>
              <a:gd name="connsiteY21" fmla="*/ 638175 h 692943"/>
              <a:gd name="connsiteX22" fmla="*/ 585788 w 2012156"/>
              <a:gd name="connsiteY22" fmla="*/ 661987 h 692943"/>
              <a:gd name="connsiteX23" fmla="*/ 542925 w 2012156"/>
              <a:gd name="connsiteY23" fmla="*/ 681037 h 692943"/>
              <a:gd name="connsiteX24" fmla="*/ 509588 w 2012156"/>
              <a:gd name="connsiteY24" fmla="*/ 688181 h 692943"/>
              <a:gd name="connsiteX25" fmla="*/ 466725 w 2012156"/>
              <a:gd name="connsiteY25" fmla="*/ 692943 h 692943"/>
              <a:gd name="connsiteX26" fmla="*/ 421481 w 2012156"/>
              <a:gd name="connsiteY26" fmla="*/ 685800 h 692943"/>
              <a:gd name="connsiteX27" fmla="*/ 364331 w 2012156"/>
              <a:gd name="connsiteY27" fmla="*/ 659606 h 692943"/>
              <a:gd name="connsiteX28" fmla="*/ 257175 w 2012156"/>
              <a:gd name="connsiteY28" fmla="*/ 592931 h 692943"/>
              <a:gd name="connsiteX29" fmla="*/ 169069 w 2012156"/>
              <a:gd name="connsiteY29" fmla="*/ 526256 h 692943"/>
              <a:gd name="connsiteX30" fmla="*/ 116681 w 2012156"/>
              <a:gd name="connsiteY30" fmla="*/ 485775 h 692943"/>
              <a:gd name="connsiteX31" fmla="*/ 38100 w 2012156"/>
              <a:gd name="connsiteY31" fmla="*/ 407193 h 692943"/>
              <a:gd name="connsiteX32" fmla="*/ 26194 w 2012156"/>
              <a:gd name="connsiteY32" fmla="*/ 395287 h 692943"/>
              <a:gd name="connsiteX33" fmla="*/ 9525 w 2012156"/>
              <a:gd name="connsiteY33" fmla="*/ 366712 h 692943"/>
              <a:gd name="connsiteX34" fmla="*/ 0 w 2012156"/>
              <a:gd name="connsiteY34" fmla="*/ 333375 h 692943"/>
              <a:gd name="connsiteX35" fmla="*/ 0 w 2012156"/>
              <a:gd name="connsiteY35" fmla="*/ 319087 h 692943"/>
              <a:gd name="connsiteX36" fmla="*/ 11906 w 2012156"/>
              <a:gd name="connsiteY36" fmla="*/ 309562 h 692943"/>
              <a:gd name="connsiteX37" fmla="*/ 33338 w 2012156"/>
              <a:gd name="connsiteY37" fmla="*/ 316706 h 692943"/>
              <a:gd name="connsiteX38" fmla="*/ 80963 w 2012156"/>
              <a:gd name="connsiteY38" fmla="*/ 350043 h 692943"/>
              <a:gd name="connsiteX39" fmla="*/ 138113 w 2012156"/>
              <a:gd name="connsiteY39" fmla="*/ 376237 h 692943"/>
              <a:gd name="connsiteX40" fmla="*/ 216694 w 2012156"/>
              <a:gd name="connsiteY40" fmla="*/ 404812 h 692943"/>
              <a:gd name="connsiteX41" fmla="*/ 261938 w 2012156"/>
              <a:gd name="connsiteY41" fmla="*/ 416718 h 692943"/>
              <a:gd name="connsiteX42" fmla="*/ 328613 w 2012156"/>
              <a:gd name="connsiteY42" fmla="*/ 426243 h 692943"/>
              <a:gd name="connsiteX43" fmla="*/ 376238 w 2012156"/>
              <a:gd name="connsiteY43" fmla="*/ 431006 h 692943"/>
              <a:gd name="connsiteX44" fmla="*/ 407194 w 2012156"/>
              <a:gd name="connsiteY44" fmla="*/ 431006 h 692943"/>
              <a:gd name="connsiteX45" fmla="*/ 514350 w 2012156"/>
              <a:gd name="connsiteY45" fmla="*/ 416718 h 692943"/>
              <a:gd name="connsiteX46" fmla="*/ 740569 w 2012156"/>
              <a:gd name="connsiteY46" fmla="*/ 3619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12156" h="692943">
                <a:moveTo>
                  <a:pt x="740569" y="361950"/>
                </a:moveTo>
                <a:lnTo>
                  <a:pt x="1062038" y="266700"/>
                </a:lnTo>
                <a:lnTo>
                  <a:pt x="1326356" y="188118"/>
                </a:lnTo>
                <a:lnTo>
                  <a:pt x="1550194" y="123825"/>
                </a:lnTo>
                <a:lnTo>
                  <a:pt x="1769269" y="54768"/>
                </a:lnTo>
                <a:lnTo>
                  <a:pt x="1840706" y="33337"/>
                </a:lnTo>
                <a:lnTo>
                  <a:pt x="1940719" y="4762"/>
                </a:lnTo>
                <a:lnTo>
                  <a:pt x="1969294" y="0"/>
                </a:lnTo>
                <a:lnTo>
                  <a:pt x="1993106" y="0"/>
                </a:lnTo>
                <a:lnTo>
                  <a:pt x="2007394" y="2381"/>
                </a:lnTo>
                <a:lnTo>
                  <a:pt x="2012156" y="11906"/>
                </a:lnTo>
                <a:lnTo>
                  <a:pt x="2000250" y="28575"/>
                </a:lnTo>
                <a:lnTo>
                  <a:pt x="1950244" y="71437"/>
                </a:lnTo>
                <a:lnTo>
                  <a:pt x="1878806" y="102393"/>
                </a:lnTo>
                <a:lnTo>
                  <a:pt x="1700213" y="176212"/>
                </a:lnTo>
                <a:lnTo>
                  <a:pt x="1502569" y="259556"/>
                </a:lnTo>
                <a:lnTo>
                  <a:pt x="1257300" y="359568"/>
                </a:lnTo>
                <a:lnTo>
                  <a:pt x="1076325" y="435768"/>
                </a:lnTo>
                <a:lnTo>
                  <a:pt x="833438" y="535781"/>
                </a:lnTo>
                <a:lnTo>
                  <a:pt x="671513" y="600075"/>
                </a:lnTo>
                <a:lnTo>
                  <a:pt x="638175" y="616743"/>
                </a:lnTo>
                <a:lnTo>
                  <a:pt x="614363" y="638175"/>
                </a:lnTo>
                <a:lnTo>
                  <a:pt x="585788" y="661987"/>
                </a:lnTo>
                <a:lnTo>
                  <a:pt x="542925" y="681037"/>
                </a:lnTo>
                <a:lnTo>
                  <a:pt x="509588" y="688181"/>
                </a:lnTo>
                <a:lnTo>
                  <a:pt x="466725" y="692943"/>
                </a:lnTo>
                <a:lnTo>
                  <a:pt x="421481" y="685800"/>
                </a:lnTo>
                <a:lnTo>
                  <a:pt x="364331" y="659606"/>
                </a:lnTo>
                <a:lnTo>
                  <a:pt x="257175" y="592931"/>
                </a:lnTo>
                <a:lnTo>
                  <a:pt x="169069" y="526256"/>
                </a:lnTo>
                <a:lnTo>
                  <a:pt x="116681" y="485775"/>
                </a:lnTo>
                <a:lnTo>
                  <a:pt x="38100" y="407193"/>
                </a:lnTo>
                <a:lnTo>
                  <a:pt x="26194" y="395287"/>
                </a:lnTo>
                <a:lnTo>
                  <a:pt x="9525" y="366712"/>
                </a:lnTo>
                <a:lnTo>
                  <a:pt x="0" y="333375"/>
                </a:lnTo>
                <a:lnTo>
                  <a:pt x="0" y="319087"/>
                </a:lnTo>
                <a:lnTo>
                  <a:pt x="11906" y="309562"/>
                </a:lnTo>
                <a:lnTo>
                  <a:pt x="33338" y="316706"/>
                </a:lnTo>
                <a:lnTo>
                  <a:pt x="80963" y="350043"/>
                </a:lnTo>
                <a:lnTo>
                  <a:pt x="138113" y="376237"/>
                </a:lnTo>
                <a:lnTo>
                  <a:pt x="216694" y="404812"/>
                </a:lnTo>
                <a:lnTo>
                  <a:pt x="261938" y="416718"/>
                </a:lnTo>
                <a:lnTo>
                  <a:pt x="328613" y="426243"/>
                </a:lnTo>
                <a:lnTo>
                  <a:pt x="376238" y="431006"/>
                </a:lnTo>
                <a:lnTo>
                  <a:pt x="407194" y="431006"/>
                </a:lnTo>
                <a:lnTo>
                  <a:pt x="514350" y="416718"/>
                </a:lnTo>
                <a:lnTo>
                  <a:pt x="740569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A363EB6-3B46-BB40-A533-15F555198BC9}"/>
              </a:ext>
            </a:extLst>
          </p:cNvPr>
          <p:cNvSpPr/>
          <p:nvPr/>
        </p:nvSpPr>
        <p:spPr>
          <a:xfrm>
            <a:off x="5422900" y="3008313"/>
            <a:ext cx="1671638" cy="420687"/>
          </a:xfrm>
          <a:custGeom>
            <a:avLst/>
            <a:gdLst>
              <a:gd name="connsiteX0" fmla="*/ 1050132 w 1671638"/>
              <a:gd name="connsiteY0" fmla="*/ 109537 h 421481"/>
              <a:gd name="connsiteX1" fmla="*/ 1171575 w 1671638"/>
              <a:gd name="connsiteY1" fmla="*/ 73819 h 421481"/>
              <a:gd name="connsiteX2" fmla="*/ 1297782 w 1671638"/>
              <a:gd name="connsiteY2" fmla="*/ 33337 h 421481"/>
              <a:gd name="connsiteX3" fmla="*/ 1378744 w 1671638"/>
              <a:gd name="connsiteY3" fmla="*/ 4762 h 421481"/>
              <a:gd name="connsiteX4" fmla="*/ 1390650 w 1671638"/>
              <a:gd name="connsiteY4" fmla="*/ 2381 h 421481"/>
              <a:gd name="connsiteX5" fmla="*/ 1404938 w 1671638"/>
              <a:gd name="connsiteY5" fmla="*/ 0 h 421481"/>
              <a:gd name="connsiteX6" fmla="*/ 1421607 w 1671638"/>
              <a:gd name="connsiteY6" fmla="*/ 4762 h 421481"/>
              <a:gd name="connsiteX7" fmla="*/ 1462088 w 1671638"/>
              <a:gd name="connsiteY7" fmla="*/ 26194 h 421481"/>
              <a:gd name="connsiteX8" fmla="*/ 1504950 w 1671638"/>
              <a:gd name="connsiteY8" fmla="*/ 50006 h 421481"/>
              <a:gd name="connsiteX9" fmla="*/ 1531144 w 1671638"/>
              <a:gd name="connsiteY9" fmla="*/ 64294 h 421481"/>
              <a:gd name="connsiteX10" fmla="*/ 1571625 w 1671638"/>
              <a:gd name="connsiteY10" fmla="*/ 78581 h 421481"/>
              <a:gd name="connsiteX11" fmla="*/ 1595438 w 1671638"/>
              <a:gd name="connsiteY11" fmla="*/ 88106 h 421481"/>
              <a:gd name="connsiteX12" fmla="*/ 1619250 w 1671638"/>
              <a:gd name="connsiteY12" fmla="*/ 100012 h 421481"/>
              <a:gd name="connsiteX13" fmla="*/ 1647825 w 1671638"/>
              <a:gd name="connsiteY13" fmla="*/ 119062 h 421481"/>
              <a:gd name="connsiteX14" fmla="*/ 1657350 w 1671638"/>
              <a:gd name="connsiteY14" fmla="*/ 130969 h 421481"/>
              <a:gd name="connsiteX15" fmla="*/ 1666875 w 1671638"/>
              <a:gd name="connsiteY15" fmla="*/ 145256 h 421481"/>
              <a:gd name="connsiteX16" fmla="*/ 1671638 w 1671638"/>
              <a:gd name="connsiteY16" fmla="*/ 161925 h 421481"/>
              <a:gd name="connsiteX17" fmla="*/ 1671638 w 1671638"/>
              <a:gd name="connsiteY17" fmla="*/ 178594 h 421481"/>
              <a:gd name="connsiteX18" fmla="*/ 1662113 w 1671638"/>
              <a:gd name="connsiteY18" fmla="*/ 200025 h 421481"/>
              <a:gd name="connsiteX19" fmla="*/ 1643063 w 1671638"/>
              <a:gd name="connsiteY19" fmla="*/ 226219 h 421481"/>
              <a:gd name="connsiteX20" fmla="*/ 1626394 w 1671638"/>
              <a:gd name="connsiteY20" fmla="*/ 257175 h 421481"/>
              <a:gd name="connsiteX21" fmla="*/ 1595438 w 1671638"/>
              <a:gd name="connsiteY21" fmla="*/ 338137 h 421481"/>
              <a:gd name="connsiteX22" fmla="*/ 1369219 w 1671638"/>
              <a:gd name="connsiteY22" fmla="*/ 209550 h 421481"/>
              <a:gd name="connsiteX23" fmla="*/ 1350169 w 1671638"/>
              <a:gd name="connsiteY23" fmla="*/ 200025 h 421481"/>
              <a:gd name="connsiteX24" fmla="*/ 1323975 w 1671638"/>
              <a:gd name="connsiteY24" fmla="*/ 195262 h 421481"/>
              <a:gd name="connsiteX25" fmla="*/ 1264444 w 1671638"/>
              <a:gd name="connsiteY25" fmla="*/ 204787 h 421481"/>
              <a:gd name="connsiteX26" fmla="*/ 1090613 w 1671638"/>
              <a:gd name="connsiteY26" fmla="*/ 254794 h 421481"/>
              <a:gd name="connsiteX27" fmla="*/ 923925 w 1671638"/>
              <a:gd name="connsiteY27" fmla="*/ 292894 h 421481"/>
              <a:gd name="connsiteX28" fmla="*/ 809625 w 1671638"/>
              <a:gd name="connsiteY28" fmla="*/ 316706 h 421481"/>
              <a:gd name="connsiteX29" fmla="*/ 576263 w 1671638"/>
              <a:gd name="connsiteY29" fmla="*/ 366712 h 421481"/>
              <a:gd name="connsiteX30" fmla="*/ 381000 w 1671638"/>
              <a:gd name="connsiteY30" fmla="*/ 400050 h 421481"/>
              <a:gd name="connsiteX31" fmla="*/ 264319 w 1671638"/>
              <a:gd name="connsiteY31" fmla="*/ 421481 h 421481"/>
              <a:gd name="connsiteX32" fmla="*/ 245269 w 1671638"/>
              <a:gd name="connsiteY32" fmla="*/ 421481 h 421481"/>
              <a:gd name="connsiteX33" fmla="*/ 211932 w 1671638"/>
              <a:gd name="connsiteY33" fmla="*/ 416719 h 421481"/>
              <a:gd name="connsiteX34" fmla="*/ 173832 w 1671638"/>
              <a:gd name="connsiteY34" fmla="*/ 407194 h 421481"/>
              <a:gd name="connsiteX35" fmla="*/ 145257 w 1671638"/>
              <a:gd name="connsiteY35" fmla="*/ 392906 h 421481"/>
              <a:gd name="connsiteX36" fmla="*/ 111919 w 1671638"/>
              <a:gd name="connsiteY36" fmla="*/ 371475 h 421481"/>
              <a:gd name="connsiteX37" fmla="*/ 76200 w 1671638"/>
              <a:gd name="connsiteY37" fmla="*/ 340519 h 421481"/>
              <a:gd name="connsiteX38" fmla="*/ 33338 w 1671638"/>
              <a:gd name="connsiteY38" fmla="*/ 288131 h 421481"/>
              <a:gd name="connsiteX39" fmla="*/ 0 w 1671638"/>
              <a:gd name="connsiteY39" fmla="*/ 228600 h 421481"/>
              <a:gd name="connsiteX40" fmla="*/ 45244 w 1671638"/>
              <a:gd name="connsiteY40" fmla="*/ 221456 h 421481"/>
              <a:gd name="connsiteX41" fmla="*/ 119063 w 1671638"/>
              <a:gd name="connsiteY41" fmla="*/ 240506 h 421481"/>
              <a:gd name="connsiteX42" fmla="*/ 202407 w 1671638"/>
              <a:gd name="connsiteY42" fmla="*/ 259556 h 421481"/>
              <a:gd name="connsiteX43" fmla="*/ 240507 w 1671638"/>
              <a:gd name="connsiteY43" fmla="*/ 264319 h 421481"/>
              <a:gd name="connsiteX44" fmla="*/ 285750 w 1671638"/>
              <a:gd name="connsiteY44" fmla="*/ 264319 h 421481"/>
              <a:gd name="connsiteX45" fmla="*/ 392907 w 1671638"/>
              <a:gd name="connsiteY45" fmla="*/ 250031 h 421481"/>
              <a:gd name="connsiteX46" fmla="*/ 583407 w 1671638"/>
              <a:gd name="connsiteY46" fmla="*/ 211931 h 421481"/>
              <a:gd name="connsiteX47" fmla="*/ 673894 w 1671638"/>
              <a:gd name="connsiteY47" fmla="*/ 190500 h 421481"/>
              <a:gd name="connsiteX48" fmla="*/ 971550 w 1671638"/>
              <a:gd name="connsiteY48" fmla="*/ 130969 h 421481"/>
              <a:gd name="connsiteX49" fmla="*/ 1050132 w 1671638"/>
              <a:gd name="connsiteY49" fmla="*/ 1095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71638" h="421481">
                <a:moveTo>
                  <a:pt x="1050132" y="109537"/>
                </a:moveTo>
                <a:lnTo>
                  <a:pt x="1171575" y="73819"/>
                </a:lnTo>
                <a:lnTo>
                  <a:pt x="1297782" y="33337"/>
                </a:lnTo>
                <a:lnTo>
                  <a:pt x="1378744" y="4762"/>
                </a:lnTo>
                <a:lnTo>
                  <a:pt x="1390650" y="2381"/>
                </a:lnTo>
                <a:lnTo>
                  <a:pt x="1404938" y="0"/>
                </a:lnTo>
                <a:lnTo>
                  <a:pt x="1421607" y="4762"/>
                </a:lnTo>
                <a:lnTo>
                  <a:pt x="1462088" y="26194"/>
                </a:lnTo>
                <a:lnTo>
                  <a:pt x="1504950" y="50006"/>
                </a:lnTo>
                <a:lnTo>
                  <a:pt x="1531144" y="64294"/>
                </a:lnTo>
                <a:lnTo>
                  <a:pt x="1571625" y="78581"/>
                </a:lnTo>
                <a:lnTo>
                  <a:pt x="1595438" y="88106"/>
                </a:lnTo>
                <a:lnTo>
                  <a:pt x="1619250" y="100012"/>
                </a:lnTo>
                <a:lnTo>
                  <a:pt x="1647825" y="119062"/>
                </a:lnTo>
                <a:lnTo>
                  <a:pt x="1657350" y="130969"/>
                </a:lnTo>
                <a:lnTo>
                  <a:pt x="1666875" y="145256"/>
                </a:lnTo>
                <a:lnTo>
                  <a:pt x="1671638" y="161925"/>
                </a:lnTo>
                <a:lnTo>
                  <a:pt x="1671638" y="178594"/>
                </a:lnTo>
                <a:lnTo>
                  <a:pt x="1662113" y="200025"/>
                </a:lnTo>
                <a:lnTo>
                  <a:pt x="1643063" y="226219"/>
                </a:lnTo>
                <a:lnTo>
                  <a:pt x="1626394" y="257175"/>
                </a:lnTo>
                <a:lnTo>
                  <a:pt x="1595438" y="338137"/>
                </a:lnTo>
                <a:lnTo>
                  <a:pt x="1369219" y="209550"/>
                </a:lnTo>
                <a:lnTo>
                  <a:pt x="1350169" y="200025"/>
                </a:lnTo>
                <a:lnTo>
                  <a:pt x="1323975" y="195262"/>
                </a:lnTo>
                <a:lnTo>
                  <a:pt x="1264444" y="204787"/>
                </a:lnTo>
                <a:lnTo>
                  <a:pt x="1090613" y="254794"/>
                </a:lnTo>
                <a:lnTo>
                  <a:pt x="923925" y="292894"/>
                </a:lnTo>
                <a:lnTo>
                  <a:pt x="809625" y="316706"/>
                </a:lnTo>
                <a:lnTo>
                  <a:pt x="576263" y="366712"/>
                </a:lnTo>
                <a:lnTo>
                  <a:pt x="381000" y="400050"/>
                </a:lnTo>
                <a:lnTo>
                  <a:pt x="264319" y="421481"/>
                </a:lnTo>
                <a:lnTo>
                  <a:pt x="245269" y="421481"/>
                </a:lnTo>
                <a:lnTo>
                  <a:pt x="211932" y="416719"/>
                </a:lnTo>
                <a:lnTo>
                  <a:pt x="173832" y="407194"/>
                </a:lnTo>
                <a:lnTo>
                  <a:pt x="145257" y="392906"/>
                </a:lnTo>
                <a:lnTo>
                  <a:pt x="111919" y="371475"/>
                </a:lnTo>
                <a:lnTo>
                  <a:pt x="76200" y="340519"/>
                </a:lnTo>
                <a:lnTo>
                  <a:pt x="33338" y="288131"/>
                </a:lnTo>
                <a:lnTo>
                  <a:pt x="0" y="228600"/>
                </a:lnTo>
                <a:lnTo>
                  <a:pt x="45244" y="221456"/>
                </a:lnTo>
                <a:lnTo>
                  <a:pt x="119063" y="240506"/>
                </a:lnTo>
                <a:lnTo>
                  <a:pt x="202407" y="259556"/>
                </a:lnTo>
                <a:lnTo>
                  <a:pt x="240507" y="264319"/>
                </a:lnTo>
                <a:lnTo>
                  <a:pt x="285750" y="264319"/>
                </a:lnTo>
                <a:lnTo>
                  <a:pt x="392907" y="250031"/>
                </a:lnTo>
                <a:lnTo>
                  <a:pt x="583407" y="211931"/>
                </a:lnTo>
                <a:lnTo>
                  <a:pt x="673894" y="190500"/>
                </a:lnTo>
                <a:lnTo>
                  <a:pt x="971550" y="130969"/>
                </a:lnTo>
                <a:lnTo>
                  <a:pt x="1050132" y="1095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B02909-3713-2A46-81D1-D7719A3E9A58}"/>
              </a:ext>
            </a:extLst>
          </p:cNvPr>
          <p:cNvSpPr/>
          <p:nvPr/>
        </p:nvSpPr>
        <p:spPr>
          <a:xfrm rot="16200000">
            <a:off x="5292725" y="4078288"/>
            <a:ext cx="2638425" cy="879475"/>
          </a:xfrm>
          <a:custGeom>
            <a:avLst/>
            <a:gdLst>
              <a:gd name="connsiteX0" fmla="*/ 1236372 w 2637593"/>
              <a:gd name="connsiteY0" fmla="*/ 396669 h 878339"/>
              <a:gd name="connsiteX1" fmla="*/ 1442434 w 2637593"/>
              <a:gd name="connsiteY1" fmla="*/ 448185 h 878339"/>
              <a:gd name="connsiteX2" fmla="*/ 1661375 w 2637593"/>
              <a:gd name="connsiteY2" fmla="*/ 494549 h 878339"/>
              <a:gd name="connsiteX3" fmla="*/ 1859709 w 2637593"/>
              <a:gd name="connsiteY3" fmla="*/ 533185 h 878339"/>
              <a:gd name="connsiteX4" fmla="*/ 2024559 w 2637593"/>
              <a:gd name="connsiteY4" fmla="*/ 561519 h 878339"/>
              <a:gd name="connsiteX5" fmla="*/ 2222893 w 2637593"/>
              <a:gd name="connsiteY5" fmla="*/ 595004 h 878339"/>
              <a:gd name="connsiteX6" fmla="*/ 2400622 w 2637593"/>
              <a:gd name="connsiteY6" fmla="*/ 618186 h 878339"/>
              <a:gd name="connsiteX7" fmla="*/ 2542289 w 2637593"/>
              <a:gd name="connsiteY7" fmla="*/ 628489 h 878339"/>
              <a:gd name="connsiteX8" fmla="*/ 2578350 w 2637593"/>
              <a:gd name="connsiteY8" fmla="*/ 631065 h 878339"/>
              <a:gd name="connsiteX9" fmla="*/ 2609260 w 2637593"/>
              <a:gd name="connsiteY9" fmla="*/ 625913 h 878339"/>
              <a:gd name="connsiteX10" fmla="*/ 2624714 w 2637593"/>
              <a:gd name="connsiteY10" fmla="*/ 610458 h 878339"/>
              <a:gd name="connsiteX11" fmla="*/ 2637593 w 2637593"/>
              <a:gd name="connsiteY11" fmla="*/ 574398 h 878339"/>
              <a:gd name="connsiteX12" fmla="*/ 2588653 w 2637593"/>
              <a:gd name="connsiteY12" fmla="*/ 878339 h 878339"/>
              <a:gd name="connsiteX13" fmla="*/ 2488198 w 2637593"/>
              <a:gd name="connsiteY13" fmla="*/ 847430 h 878339"/>
              <a:gd name="connsiteX14" fmla="*/ 2367137 w 2637593"/>
              <a:gd name="connsiteY14" fmla="*/ 826823 h 878339"/>
              <a:gd name="connsiteX15" fmla="*/ 2117287 w 2637593"/>
              <a:gd name="connsiteY15" fmla="*/ 785611 h 878339"/>
              <a:gd name="connsiteX16" fmla="*/ 1888043 w 2637593"/>
              <a:gd name="connsiteY16" fmla="*/ 744399 h 878339"/>
              <a:gd name="connsiteX17" fmla="*/ 1640768 w 2637593"/>
              <a:gd name="connsiteY17" fmla="*/ 695459 h 878339"/>
              <a:gd name="connsiteX18" fmla="*/ 1334251 w 2637593"/>
              <a:gd name="connsiteY18" fmla="*/ 625913 h 878339"/>
              <a:gd name="connsiteX19" fmla="*/ 1156523 w 2637593"/>
              <a:gd name="connsiteY19" fmla="*/ 582125 h 878339"/>
              <a:gd name="connsiteX20" fmla="*/ 947885 w 2637593"/>
              <a:gd name="connsiteY20" fmla="*/ 525458 h 878339"/>
              <a:gd name="connsiteX21" fmla="*/ 746975 w 2637593"/>
              <a:gd name="connsiteY21" fmla="*/ 461063 h 878339"/>
              <a:gd name="connsiteX22" fmla="*/ 571822 w 2637593"/>
              <a:gd name="connsiteY22" fmla="*/ 396669 h 878339"/>
              <a:gd name="connsiteX23" fmla="*/ 461064 w 2637593"/>
              <a:gd name="connsiteY23" fmla="*/ 347729 h 878339"/>
              <a:gd name="connsiteX24" fmla="*/ 345154 w 2637593"/>
              <a:gd name="connsiteY24" fmla="*/ 296214 h 878339"/>
              <a:gd name="connsiteX25" fmla="*/ 221516 w 2637593"/>
              <a:gd name="connsiteY25" fmla="*/ 229244 h 878339"/>
              <a:gd name="connsiteX26" fmla="*/ 121061 w 2637593"/>
              <a:gd name="connsiteY26" fmla="*/ 167425 h 878339"/>
              <a:gd name="connsiteX27" fmla="*/ 56667 w 2637593"/>
              <a:gd name="connsiteY27" fmla="*/ 123637 h 878339"/>
              <a:gd name="connsiteX28" fmla="*/ 33485 w 2637593"/>
              <a:gd name="connsiteY28" fmla="*/ 105607 h 878339"/>
              <a:gd name="connsiteX29" fmla="*/ 10303 w 2637593"/>
              <a:gd name="connsiteY29" fmla="*/ 79849 h 878339"/>
              <a:gd name="connsiteX30" fmla="*/ 2576 w 2637593"/>
              <a:gd name="connsiteY30" fmla="*/ 59243 h 878339"/>
              <a:gd name="connsiteX31" fmla="*/ 0 w 2637593"/>
              <a:gd name="connsiteY31" fmla="*/ 46364 h 878339"/>
              <a:gd name="connsiteX32" fmla="*/ 2576 w 2637593"/>
              <a:gd name="connsiteY32" fmla="*/ 30909 h 878339"/>
              <a:gd name="connsiteX33" fmla="*/ 12879 w 2637593"/>
              <a:gd name="connsiteY33" fmla="*/ 18030 h 878339"/>
              <a:gd name="connsiteX34" fmla="*/ 30909 w 2637593"/>
              <a:gd name="connsiteY34" fmla="*/ 10303 h 878339"/>
              <a:gd name="connsiteX35" fmla="*/ 69546 w 2637593"/>
              <a:gd name="connsiteY35" fmla="*/ 0 h 878339"/>
              <a:gd name="connsiteX36" fmla="*/ 571822 w 2637593"/>
              <a:gd name="connsiteY36" fmla="*/ 157122 h 878339"/>
              <a:gd name="connsiteX37" fmla="*/ 672277 w 2637593"/>
              <a:gd name="connsiteY37" fmla="*/ 203486 h 878339"/>
              <a:gd name="connsiteX38" fmla="*/ 806217 w 2637593"/>
              <a:gd name="connsiteY38" fmla="*/ 260153 h 878339"/>
              <a:gd name="connsiteX39" fmla="*/ 999400 w 2637593"/>
              <a:gd name="connsiteY39" fmla="*/ 327123 h 878339"/>
              <a:gd name="connsiteX40" fmla="*/ 1236372 w 2637593"/>
              <a:gd name="connsiteY40" fmla="*/ 396669 h 87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37593" h="878339">
                <a:moveTo>
                  <a:pt x="1236372" y="396669"/>
                </a:moveTo>
                <a:lnTo>
                  <a:pt x="1442434" y="448185"/>
                </a:lnTo>
                <a:lnTo>
                  <a:pt x="1661375" y="494549"/>
                </a:lnTo>
                <a:lnTo>
                  <a:pt x="1859709" y="533185"/>
                </a:lnTo>
                <a:lnTo>
                  <a:pt x="2024559" y="561519"/>
                </a:lnTo>
                <a:lnTo>
                  <a:pt x="2222893" y="595004"/>
                </a:lnTo>
                <a:lnTo>
                  <a:pt x="2400622" y="618186"/>
                </a:lnTo>
                <a:lnTo>
                  <a:pt x="2542289" y="628489"/>
                </a:lnTo>
                <a:lnTo>
                  <a:pt x="2578350" y="631065"/>
                </a:lnTo>
                <a:lnTo>
                  <a:pt x="2609260" y="625913"/>
                </a:lnTo>
                <a:lnTo>
                  <a:pt x="2624714" y="610458"/>
                </a:lnTo>
                <a:lnTo>
                  <a:pt x="2637593" y="574398"/>
                </a:lnTo>
                <a:lnTo>
                  <a:pt x="2588653" y="878339"/>
                </a:lnTo>
                <a:lnTo>
                  <a:pt x="2488198" y="847430"/>
                </a:lnTo>
                <a:lnTo>
                  <a:pt x="2367137" y="826823"/>
                </a:lnTo>
                <a:lnTo>
                  <a:pt x="2117287" y="785611"/>
                </a:lnTo>
                <a:lnTo>
                  <a:pt x="1888043" y="744399"/>
                </a:lnTo>
                <a:lnTo>
                  <a:pt x="1640768" y="695459"/>
                </a:lnTo>
                <a:lnTo>
                  <a:pt x="1334251" y="625913"/>
                </a:lnTo>
                <a:lnTo>
                  <a:pt x="1156523" y="582125"/>
                </a:lnTo>
                <a:lnTo>
                  <a:pt x="947885" y="525458"/>
                </a:lnTo>
                <a:lnTo>
                  <a:pt x="746975" y="461063"/>
                </a:lnTo>
                <a:lnTo>
                  <a:pt x="571822" y="396669"/>
                </a:lnTo>
                <a:lnTo>
                  <a:pt x="461064" y="347729"/>
                </a:lnTo>
                <a:lnTo>
                  <a:pt x="345154" y="296214"/>
                </a:lnTo>
                <a:lnTo>
                  <a:pt x="221516" y="229244"/>
                </a:lnTo>
                <a:lnTo>
                  <a:pt x="121061" y="167425"/>
                </a:lnTo>
                <a:lnTo>
                  <a:pt x="56667" y="123637"/>
                </a:lnTo>
                <a:lnTo>
                  <a:pt x="33485" y="105607"/>
                </a:lnTo>
                <a:lnTo>
                  <a:pt x="10303" y="79849"/>
                </a:lnTo>
                <a:lnTo>
                  <a:pt x="2576" y="59243"/>
                </a:lnTo>
                <a:lnTo>
                  <a:pt x="0" y="46364"/>
                </a:lnTo>
                <a:lnTo>
                  <a:pt x="2576" y="30909"/>
                </a:lnTo>
                <a:lnTo>
                  <a:pt x="12879" y="18030"/>
                </a:lnTo>
                <a:lnTo>
                  <a:pt x="30909" y="10303"/>
                </a:lnTo>
                <a:lnTo>
                  <a:pt x="69546" y="0"/>
                </a:lnTo>
                <a:lnTo>
                  <a:pt x="571822" y="157122"/>
                </a:lnTo>
                <a:lnTo>
                  <a:pt x="672277" y="203486"/>
                </a:lnTo>
                <a:lnTo>
                  <a:pt x="806217" y="260153"/>
                </a:lnTo>
                <a:lnTo>
                  <a:pt x="999400" y="327123"/>
                </a:lnTo>
                <a:lnTo>
                  <a:pt x="1236372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D3AC618-2C29-4048-B999-2C956E8C2B0B}"/>
              </a:ext>
            </a:extLst>
          </p:cNvPr>
          <p:cNvSpPr/>
          <p:nvPr/>
        </p:nvSpPr>
        <p:spPr>
          <a:xfrm rot="16200000">
            <a:off x="5721351" y="5149850"/>
            <a:ext cx="652462" cy="674687"/>
          </a:xfrm>
          <a:custGeom>
            <a:avLst/>
            <a:gdLst>
              <a:gd name="connsiteX0" fmla="*/ 552450 w 652463"/>
              <a:gd name="connsiteY0" fmla="*/ 214312 h 673894"/>
              <a:gd name="connsiteX1" fmla="*/ 495300 w 652463"/>
              <a:gd name="connsiteY1" fmla="*/ 342900 h 673894"/>
              <a:gd name="connsiteX2" fmla="*/ 461963 w 652463"/>
              <a:gd name="connsiteY2" fmla="*/ 414337 h 673894"/>
              <a:gd name="connsiteX3" fmla="*/ 459582 w 652463"/>
              <a:gd name="connsiteY3" fmla="*/ 431006 h 673894"/>
              <a:gd name="connsiteX4" fmla="*/ 459582 w 652463"/>
              <a:gd name="connsiteY4" fmla="*/ 469106 h 673894"/>
              <a:gd name="connsiteX5" fmla="*/ 469107 w 652463"/>
              <a:gd name="connsiteY5" fmla="*/ 511969 h 673894"/>
              <a:gd name="connsiteX6" fmla="*/ 490538 w 652463"/>
              <a:gd name="connsiteY6" fmla="*/ 552450 h 673894"/>
              <a:gd name="connsiteX7" fmla="*/ 511969 w 652463"/>
              <a:gd name="connsiteY7" fmla="*/ 583406 h 673894"/>
              <a:gd name="connsiteX8" fmla="*/ 545307 w 652463"/>
              <a:gd name="connsiteY8" fmla="*/ 616744 h 673894"/>
              <a:gd name="connsiteX9" fmla="*/ 652463 w 652463"/>
              <a:gd name="connsiteY9" fmla="*/ 673894 h 673894"/>
              <a:gd name="connsiteX10" fmla="*/ 0 w 652463"/>
              <a:gd name="connsiteY10" fmla="*/ 478631 h 673894"/>
              <a:gd name="connsiteX11" fmla="*/ 47625 w 652463"/>
              <a:gd name="connsiteY11" fmla="*/ 461962 h 673894"/>
              <a:gd name="connsiteX12" fmla="*/ 90488 w 652463"/>
              <a:gd name="connsiteY12" fmla="*/ 450056 h 673894"/>
              <a:gd name="connsiteX13" fmla="*/ 166688 w 652463"/>
              <a:gd name="connsiteY13" fmla="*/ 421481 h 673894"/>
              <a:gd name="connsiteX14" fmla="*/ 240507 w 652463"/>
              <a:gd name="connsiteY14" fmla="*/ 388144 h 673894"/>
              <a:gd name="connsiteX15" fmla="*/ 288132 w 652463"/>
              <a:gd name="connsiteY15" fmla="*/ 361950 h 673894"/>
              <a:gd name="connsiteX16" fmla="*/ 319088 w 652463"/>
              <a:gd name="connsiteY16" fmla="*/ 338137 h 673894"/>
              <a:gd name="connsiteX17" fmla="*/ 400050 w 652463"/>
              <a:gd name="connsiteY17" fmla="*/ 261937 h 673894"/>
              <a:gd name="connsiteX18" fmla="*/ 500063 w 652463"/>
              <a:gd name="connsiteY18" fmla="*/ 142875 h 673894"/>
              <a:gd name="connsiteX19" fmla="*/ 566738 w 652463"/>
              <a:gd name="connsiteY19" fmla="*/ 45244 h 673894"/>
              <a:gd name="connsiteX20" fmla="*/ 597694 w 652463"/>
              <a:gd name="connsiteY20" fmla="*/ 11906 h 673894"/>
              <a:gd name="connsiteX21" fmla="*/ 616744 w 652463"/>
              <a:gd name="connsiteY21" fmla="*/ 0 h 673894"/>
              <a:gd name="connsiteX22" fmla="*/ 628650 w 652463"/>
              <a:gd name="connsiteY22" fmla="*/ 0 h 673894"/>
              <a:gd name="connsiteX23" fmla="*/ 633413 w 652463"/>
              <a:gd name="connsiteY23" fmla="*/ 2381 h 673894"/>
              <a:gd name="connsiteX24" fmla="*/ 635794 w 652463"/>
              <a:gd name="connsiteY24" fmla="*/ 14287 h 673894"/>
              <a:gd name="connsiteX25" fmla="*/ 626269 w 652463"/>
              <a:gd name="connsiteY25" fmla="*/ 45244 h 673894"/>
              <a:gd name="connsiteX26" fmla="*/ 588169 w 652463"/>
              <a:gd name="connsiteY26" fmla="*/ 135731 h 673894"/>
              <a:gd name="connsiteX27" fmla="*/ 552450 w 652463"/>
              <a:gd name="connsiteY27" fmla="*/ 2143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2463" h="673894">
                <a:moveTo>
                  <a:pt x="552450" y="214312"/>
                </a:moveTo>
                <a:lnTo>
                  <a:pt x="495300" y="342900"/>
                </a:lnTo>
                <a:lnTo>
                  <a:pt x="461963" y="414337"/>
                </a:lnTo>
                <a:lnTo>
                  <a:pt x="459582" y="431006"/>
                </a:lnTo>
                <a:lnTo>
                  <a:pt x="459582" y="469106"/>
                </a:lnTo>
                <a:lnTo>
                  <a:pt x="469107" y="511969"/>
                </a:lnTo>
                <a:lnTo>
                  <a:pt x="490538" y="552450"/>
                </a:lnTo>
                <a:lnTo>
                  <a:pt x="511969" y="583406"/>
                </a:lnTo>
                <a:lnTo>
                  <a:pt x="545307" y="616744"/>
                </a:lnTo>
                <a:lnTo>
                  <a:pt x="652463" y="673894"/>
                </a:lnTo>
                <a:lnTo>
                  <a:pt x="0" y="478631"/>
                </a:lnTo>
                <a:lnTo>
                  <a:pt x="47625" y="461962"/>
                </a:lnTo>
                <a:lnTo>
                  <a:pt x="90488" y="450056"/>
                </a:lnTo>
                <a:lnTo>
                  <a:pt x="166688" y="421481"/>
                </a:lnTo>
                <a:lnTo>
                  <a:pt x="240507" y="388144"/>
                </a:lnTo>
                <a:lnTo>
                  <a:pt x="288132" y="361950"/>
                </a:lnTo>
                <a:lnTo>
                  <a:pt x="319088" y="338137"/>
                </a:lnTo>
                <a:lnTo>
                  <a:pt x="400050" y="261937"/>
                </a:lnTo>
                <a:lnTo>
                  <a:pt x="500063" y="142875"/>
                </a:lnTo>
                <a:lnTo>
                  <a:pt x="566738" y="45244"/>
                </a:lnTo>
                <a:lnTo>
                  <a:pt x="597694" y="11906"/>
                </a:lnTo>
                <a:lnTo>
                  <a:pt x="616744" y="0"/>
                </a:lnTo>
                <a:lnTo>
                  <a:pt x="628650" y="0"/>
                </a:lnTo>
                <a:lnTo>
                  <a:pt x="633413" y="2381"/>
                </a:lnTo>
                <a:lnTo>
                  <a:pt x="635794" y="14287"/>
                </a:lnTo>
                <a:lnTo>
                  <a:pt x="626269" y="45244"/>
                </a:lnTo>
                <a:lnTo>
                  <a:pt x="588169" y="135731"/>
                </a:lnTo>
                <a:lnTo>
                  <a:pt x="552450" y="214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AFB230-BD1B-E140-8B9B-F509FEFDC6FD}"/>
              </a:ext>
            </a:extLst>
          </p:cNvPr>
          <p:cNvSpPr/>
          <p:nvPr/>
        </p:nvSpPr>
        <p:spPr>
          <a:xfrm rot="16200000">
            <a:off x="3738563" y="3106738"/>
            <a:ext cx="3895725" cy="1552575"/>
          </a:xfrm>
          <a:custGeom>
            <a:avLst/>
            <a:gdLst>
              <a:gd name="connsiteX0" fmla="*/ 1746250 w 3895725"/>
              <a:gd name="connsiteY0" fmla="*/ 955675 h 1552575"/>
              <a:gd name="connsiteX1" fmla="*/ 2028825 w 3895725"/>
              <a:gd name="connsiteY1" fmla="*/ 1035050 h 1552575"/>
              <a:gd name="connsiteX2" fmla="*/ 2200275 w 3895725"/>
              <a:gd name="connsiteY2" fmla="*/ 1076325 h 1552575"/>
              <a:gd name="connsiteX3" fmla="*/ 2409825 w 3895725"/>
              <a:gd name="connsiteY3" fmla="*/ 1120775 h 1552575"/>
              <a:gd name="connsiteX4" fmla="*/ 2489200 w 3895725"/>
              <a:gd name="connsiteY4" fmla="*/ 1133475 h 1552575"/>
              <a:gd name="connsiteX5" fmla="*/ 2663825 w 3895725"/>
              <a:gd name="connsiteY5" fmla="*/ 1155700 h 1552575"/>
              <a:gd name="connsiteX6" fmla="*/ 2828925 w 3895725"/>
              <a:gd name="connsiteY6" fmla="*/ 1168400 h 1552575"/>
              <a:gd name="connsiteX7" fmla="*/ 3051175 w 3895725"/>
              <a:gd name="connsiteY7" fmla="*/ 1181100 h 1552575"/>
              <a:gd name="connsiteX8" fmla="*/ 3330575 w 3895725"/>
              <a:gd name="connsiteY8" fmla="*/ 1193800 h 1552575"/>
              <a:gd name="connsiteX9" fmla="*/ 3470275 w 3895725"/>
              <a:gd name="connsiteY9" fmla="*/ 1196975 h 1552575"/>
              <a:gd name="connsiteX10" fmla="*/ 3543300 w 3895725"/>
              <a:gd name="connsiteY10" fmla="*/ 1196975 h 1552575"/>
              <a:gd name="connsiteX11" fmla="*/ 3594100 w 3895725"/>
              <a:gd name="connsiteY11" fmla="*/ 1193800 h 1552575"/>
              <a:gd name="connsiteX12" fmla="*/ 3635375 w 3895725"/>
              <a:gd name="connsiteY12" fmla="*/ 1187450 h 1552575"/>
              <a:gd name="connsiteX13" fmla="*/ 3676650 w 3895725"/>
              <a:gd name="connsiteY13" fmla="*/ 1171575 h 1552575"/>
              <a:gd name="connsiteX14" fmla="*/ 3708400 w 3895725"/>
              <a:gd name="connsiteY14" fmla="*/ 1155700 h 1552575"/>
              <a:gd name="connsiteX15" fmla="*/ 3746500 w 3895725"/>
              <a:gd name="connsiteY15" fmla="*/ 1130300 h 1552575"/>
              <a:gd name="connsiteX16" fmla="*/ 3781425 w 3895725"/>
              <a:gd name="connsiteY16" fmla="*/ 1092200 h 1552575"/>
              <a:gd name="connsiteX17" fmla="*/ 3800475 w 3895725"/>
              <a:gd name="connsiteY17" fmla="*/ 1060450 h 1552575"/>
              <a:gd name="connsiteX18" fmla="*/ 3825875 w 3895725"/>
              <a:gd name="connsiteY18" fmla="*/ 1003300 h 1552575"/>
              <a:gd name="connsiteX19" fmla="*/ 3844925 w 3895725"/>
              <a:gd name="connsiteY19" fmla="*/ 977900 h 1552575"/>
              <a:gd name="connsiteX20" fmla="*/ 3857625 w 3895725"/>
              <a:gd name="connsiteY20" fmla="*/ 968375 h 1552575"/>
              <a:gd name="connsiteX21" fmla="*/ 3873500 w 3895725"/>
              <a:gd name="connsiteY21" fmla="*/ 958850 h 1552575"/>
              <a:gd name="connsiteX22" fmla="*/ 3883025 w 3895725"/>
              <a:gd name="connsiteY22" fmla="*/ 962025 h 1552575"/>
              <a:gd name="connsiteX23" fmla="*/ 3889375 w 3895725"/>
              <a:gd name="connsiteY23" fmla="*/ 974725 h 1552575"/>
              <a:gd name="connsiteX24" fmla="*/ 3895725 w 3895725"/>
              <a:gd name="connsiteY24" fmla="*/ 1000125 h 1552575"/>
              <a:gd name="connsiteX25" fmla="*/ 3895725 w 3895725"/>
              <a:gd name="connsiteY25" fmla="*/ 1098550 h 1552575"/>
              <a:gd name="connsiteX26" fmla="*/ 3889375 w 3895725"/>
              <a:gd name="connsiteY26" fmla="*/ 1212850 h 1552575"/>
              <a:gd name="connsiteX27" fmla="*/ 3876675 w 3895725"/>
              <a:gd name="connsiteY27" fmla="*/ 1285875 h 1552575"/>
              <a:gd name="connsiteX28" fmla="*/ 3851275 w 3895725"/>
              <a:gd name="connsiteY28" fmla="*/ 1365250 h 1552575"/>
              <a:gd name="connsiteX29" fmla="*/ 3806825 w 3895725"/>
              <a:gd name="connsiteY29" fmla="*/ 1454150 h 1552575"/>
              <a:gd name="connsiteX30" fmla="*/ 3762375 w 3895725"/>
              <a:gd name="connsiteY30" fmla="*/ 1520825 h 1552575"/>
              <a:gd name="connsiteX31" fmla="*/ 3736975 w 3895725"/>
              <a:gd name="connsiteY31" fmla="*/ 1543050 h 1552575"/>
              <a:gd name="connsiteX32" fmla="*/ 3714750 w 3895725"/>
              <a:gd name="connsiteY32" fmla="*/ 1552575 h 1552575"/>
              <a:gd name="connsiteX33" fmla="*/ 3683000 w 3895725"/>
              <a:gd name="connsiteY33" fmla="*/ 1543050 h 1552575"/>
              <a:gd name="connsiteX34" fmla="*/ 3660775 w 3895725"/>
              <a:gd name="connsiteY34" fmla="*/ 1520825 h 1552575"/>
              <a:gd name="connsiteX35" fmla="*/ 3638550 w 3895725"/>
              <a:gd name="connsiteY35" fmla="*/ 1495425 h 1552575"/>
              <a:gd name="connsiteX36" fmla="*/ 3616325 w 3895725"/>
              <a:gd name="connsiteY36" fmla="*/ 1479550 h 1552575"/>
              <a:gd name="connsiteX37" fmla="*/ 3571875 w 3895725"/>
              <a:gd name="connsiteY37" fmla="*/ 1460500 h 1552575"/>
              <a:gd name="connsiteX38" fmla="*/ 3482975 w 3895725"/>
              <a:gd name="connsiteY38" fmla="*/ 1441450 h 1552575"/>
              <a:gd name="connsiteX39" fmla="*/ 3308350 w 3895725"/>
              <a:gd name="connsiteY39" fmla="*/ 1422400 h 1552575"/>
              <a:gd name="connsiteX40" fmla="*/ 3035300 w 3895725"/>
              <a:gd name="connsiteY40" fmla="*/ 1403350 h 1552575"/>
              <a:gd name="connsiteX41" fmla="*/ 2727325 w 3895725"/>
              <a:gd name="connsiteY41" fmla="*/ 1381125 h 1552575"/>
              <a:gd name="connsiteX42" fmla="*/ 2638425 w 3895725"/>
              <a:gd name="connsiteY42" fmla="*/ 1371600 h 1552575"/>
              <a:gd name="connsiteX43" fmla="*/ 2466975 w 3895725"/>
              <a:gd name="connsiteY43" fmla="*/ 1346200 h 1552575"/>
              <a:gd name="connsiteX44" fmla="*/ 2232025 w 3895725"/>
              <a:gd name="connsiteY44" fmla="*/ 1295400 h 1552575"/>
              <a:gd name="connsiteX45" fmla="*/ 1920875 w 3895725"/>
              <a:gd name="connsiteY45" fmla="*/ 1216025 h 1552575"/>
              <a:gd name="connsiteX46" fmla="*/ 1654175 w 3895725"/>
              <a:gd name="connsiteY46" fmla="*/ 1136650 h 1552575"/>
              <a:gd name="connsiteX47" fmla="*/ 1416050 w 3895725"/>
              <a:gd name="connsiteY47" fmla="*/ 1047750 h 1552575"/>
              <a:gd name="connsiteX48" fmla="*/ 1225550 w 3895725"/>
              <a:gd name="connsiteY48" fmla="*/ 968375 h 1552575"/>
              <a:gd name="connsiteX49" fmla="*/ 1079500 w 3895725"/>
              <a:gd name="connsiteY49" fmla="*/ 898525 h 1552575"/>
              <a:gd name="connsiteX50" fmla="*/ 930275 w 3895725"/>
              <a:gd name="connsiteY50" fmla="*/ 815975 h 1552575"/>
              <a:gd name="connsiteX51" fmla="*/ 828675 w 3895725"/>
              <a:gd name="connsiteY51" fmla="*/ 752475 h 1552575"/>
              <a:gd name="connsiteX52" fmla="*/ 758825 w 3895725"/>
              <a:gd name="connsiteY52" fmla="*/ 708025 h 1552575"/>
              <a:gd name="connsiteX53" fmla="*/ 638175 w 3895725"/>
              <a:gd name="connsiteY53" fmla="*/ 622300 h 1552575"/>
              <a:gd name="connsiteX54" fmla="*/ 539750 w 3895725"/>
              <a:gd name="connsiteY54" fmla="*/ 546100 h 1552575"/>
              <a:gd name="connsiteX55" fmla="*/ 450850 w 3895725"/>
              <a:gd name="connsiteY55" fmla="*/ 479425 h 1552575"/>
              <a:gd name="connsiteX56" fmla="*/ 346075 w 3895725"/>
              <a:gd name="connsiteY56" fmla="*/ 390525 h 1552575"/>
              <a:gd name="connsiteX57" fmla="*/ 250825 w 3895725"/>
              <a:gd name="connsiteY57" fmla="*/ 301625 h 1552575"/>
              <a:gd name="connsiteX58" fmla="*/ 168275 w 3895725"/>
              <a:gd name="connsiteY58" fmla="*/ 222250 h 1552575"/>
              <a:gd name="connsiteX59" fmla="*/ 98425 w 3895725"/>
              <a:gd name="connsiteY59" fmla="*/ 152400 h 1552575"/>
              <a:gd name="connsiteX60" fmla="*/ 31750 w 3895725"/>
              <a:gd name="connsiteY60" fmla="*/ 82550 h 1552575"/>
              <a:gd name="connsiteX61" fmla="*/ 9525 w 3895725"/>
              <a:gd name="connsiteY61" fmla="*/ 53975 h 1552575"/>
              <a:gd name="connsiteX62" fmla="*/ 0 w 3895725"/>
              <a:gd name="connsiteY62" fmla="*/ 25400 h 1552575"/>
              <a:gd name="connsiteX63" fmla="*/ 3175 w 3895725"/>
              <a:gd name="connsiteY63" fmla="*/ 6350 h 1552575"/>
              <a:gd name="connsiteX64" fmla="*/ 12700 w 3895725"/>
              <a:gd name="connsiteY64" fmla="*/ 0 h 1552575"/>
              <a:gd name="connsiteX65" fmla="*/ 38100 w 3895725"/>
              <a:gd name="connsiteY65" fmla="*/ 6350 h 1552575"/>
              <a:gd name="connsiteX66" fmla="*/ 57150 w 3895725"/>
              <a:gd name="connsiteY66" fmla="*/ 15875 h 1552575"/>
              <a:gd name="connsiteX67" fmla="*/ 104775 w 3895725"/>
              <a:gd name="connsiteY67" fmla="*/ 57150 h 1552575"/>
              <a:gd name="connsiteX68" fmla="*/ 196850 w 3895725"/>
              <a:gd name="connsiteY68" fmla="*/ 139700 h 1552575"/>
              <a:gd name="connsiteX69" fmla="*/ 288925 w 3895725"/>
              <a:gd name="connsiteY69" fmla="*/ 219075 h 1552575"/>
              <a:gd name="connsiteX70" fmla="*/ 387350 w 3895725"/>
              <a:gd name="connsiteY70" fmla="*/ 298450 h 1552575"/>
              <a:gd name="connsiteX71" fmla="*/ 498475 w 3895725"/>
              <a:gd name="connsiteY71" fmla="*/ 384175 h 1552575"/>
              <a:gd name="connsiteX72" fmla="*/ 615950 w 3895725"/>
              <a:gd name="connsiteY72" fmla="*/ 466725 h 1552575"/>
              <a:gd name="connsiteX73" fmla="*/ 752475 w 3895725"/>
              <a:gd name="connsiteY73" fmla="*/ 549275 h 1552575"/>
              <a:gd name="connsiteX74" fmla="*/ 885825 w 3895725"/>
              <a:gd name="connsiteY74" fmla="*/ 625475 h 1552575"/>
              <a:gd name="connsiteX75" fmla="*/ 1069975 w 3895725"/>
              <a:gd name="connsiteY75" fmla="*/ 708025 h 1552575"/>
              <a:gd name="connsiteX76" fmla="*/ 1250950 w 3895725"/>
              <a:gd name="connsiteY76" fmla="*/ 781050 h 1552575"/>
              <a:gd name="connsiteX77" fmla="*/ 1403350 w 3895725"/>
              <a:gd name="connsiteY77" fmla="*/ 838200 h 1552575"/>
              <a:gd name="connsiteX78" fmla="*/ 1562100 w 3895725"/>
              <a:gd name="connsiteY78" fmla="*/ 895350 h 1552575"/>
              <a:gd name="connsiteX79" fmla="*/ 1746250 w 3895725"/>
              <a:gd name="connsiteY79" fmla="*/ 9556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895725" h="1552575">
                <a:moveTo>
                  <a:pt x="1746250" y="955675"/>
                </a:moveTo>
                <a:lnTo>
                  <a:pt x="2028825" y="1035050"/>
                </a:lnTo>
                <a:lnTo>
                  <a:pt x="2200275" y="1076325"/>
                </a:lnTo>
                <a:lnTo>
                  <a:pt x="2409825" y="1120775"/>
                </a:lnTo>
                <a:lnTo>
                  <a:pt x="2489200" y="1133475"/>
                </a:lnTo>
                <a:lnTo>
                  <a:pt x="2663825" y="1155700"/>
                </a:lnTo>
                <a:lnTo>
                  <a:pt x="2828925" y="1168400"/>
                </a:lnTo>
                <a:lnTo>
                  <a:pt x="3051175" y="1181100"/>
                </a:lnTo>
                <a:lnTo>
                  <a:pt x="3330575" y="1193800"/>
                </a:lnTo>
                <a:lnTo>
                  <a:pt x="3470275" y="1196975"/>
                </a:lnTo>
                <a:lnTo>
                  <a:pt x="3543300" y="1196975"/>
                </a:lnTo>
                <a:lnTo>
                  <a:pt x="3594100" y="1193800"/>
                </a:lnTo>
                <a:lnTo>
                  <a:pt x="3635375" y="1187450"/>
                </a:lnTo>
                <a:lnTo>
                  <a:pt x="3676650" y="1171575"/>
                </a:lnTo>
                <a:lnTo>
                  <a:pt x="3708400" y="1155700"/>
                </a:lnTo>
                <a:lnTo>
                  <a:pt x="3746500" y="1130300"/>
                </a:lnTo>
                <a:lnTo>
                  <a:pt x="3781425" y="1092200"/>
                </a:lnTo>
                <a:lnTo>
                  <a:pt x="3800475" y="1060450"/>
                </a:lnTo>
                <a:lnTo>
                  <a:pt x="3825875" y="1003300"/>
                </a:lnTo>
                <a:lnTo>
                  <a:pt x="3844925" y="977900"/>
                </a:lnTo>
                <a:lnTo>
                  <a:pt x="3857625" y="968375"/>
                </a:lnTo>
                <a:lnTo>
                  <a:pt x="3873500" y="958850"/>
                </a:lnTo>
                <a:lnTo>
                  <a:pt x="3883025" y="962025"/>
                </a:lnTo>
                <a:lnTo>
                  <a:pt x="3889375" y="974725"/>
                </a:lnTo>
                <a:lnTo>
                  <a:pt x="3895725" y="1000125"/>
                </a:lnTo>
                <a:lnTo>
                  <a:pt x="3895725" y="1098550"/>
                </a:lnTo>
                <a:lnTo>
                  <a:pt x="3889375" y="1212850"/>
                </a:lnTo>
                <a:lnTo>
                  <a:pt x="3876675" y="1285875"/>
                </a:lnTo>
                <a:lnTo>
                  <a:pt x="3851275" y="1365250"/>
                </a:lnTo>
                <a:lnTo>
                  <a:pt x="3806825" y="1454150"/>
                </a:lnTo>
                <a:lnTo>
                  <a:pt x="3762375" y="1520825"/>
                </a:lnTo>
                <a:lnTo>
                  <a:pt x="3736975" y="1543050"/>
                </a:lnTo>
                <a:lnTo>
                  <a:pt x="3714750" y="1552575"/>
                </a:lnTo>
                <a:lnTo>
                  <a:pt x="3683000" y="1543050"/>
                </a:lnTo>
                <a:lnTo>
                  <a:pt x="3660775" y="1520825"/>
                </a:lnTo>
                <a:lnTo>
                  <a:pt x="3638550" y="1495425"/>
                </a:lnTo>
                <a:lnTo>
                  <a:pt x="3616325" y="1479550"/>
                </a:lnTo>
                <a:lnTo>
                  <a:pt x="3571875" y="1460500"/>
                </a:lnTo>
                <a:lnTo>
                  <a:pt x="3482975" y="1441450"/>
                </a:lnTo>
                <a:lnTo>
                  <a:pt x="3308350" y="1422400"/>
                </a:lnTo>
                <a:lnTo>
                  <a:pt x="3035300" y="1403350"/>
                </a:lnTo>
                <a:lnTo>
                  <a:pt x="2727325" y="1381125"/>
                </a:lnTo>
                <a:lnTo>
                  <a:pt x="2638425" y="1371600"/>
                </a:lnTo>
                <a:lnTo>
                  <a:pt x="2466975" y="1346200"/>
                </a:lnTo>
                <a:lnTo>
                  <a:pt x="2232025" y="1295400"/>
                </a:lnTo>
                <a:lnTo>
                  <a:pt x="1920875" y="1216025"/>
                </a:lnTo>
                <a:lnTo>
                  <a:pt x="1654175" y="1136650"/>
                </a:lnTo>
                <a:lnTo>
                  <a:pt x="1416050" y="1047750"/>
                </a:lnTo>
                <a:lnTo>
                  <a:pt x="1225550" y="968375"/>
                </a:lnTo>
                <a:lnTo>
                  <a:pt x="1079500" y="898525"/>
                </a:lnTo>
                <a:lnTo>
                  <a:pt x="930275" y="815975"/>
                </a:lnTo>
                <a:lnTo>
                  <a:pt x="828675" y="752475"/>
                </a:lnTo>
                <a:lnTo>
                  <a:pt x="758825" y="708025"/>
                </a:lnTo>
                <a:lnTo>
                  <a:pt x="638175" y="622300"/>
                </a:lnTo>
                <a:lnTo>
                  <a:pt x="539750" y="546100"/>
                </a:lnTo>
                <a:lnTo>
                  <a:pt x="450850" y="479425"/>
                </a:lnTo>
                <a:lnTo>
                  <a:pt x="346075" y="390525"/>
                </a:lnTo>
                <a:lnTo>
                  <a:pt x="250825" y="301625"/>
                </a:lnTo>
                <a:lnTo>
                  <a:pt x="168275" y="222250"/>
                </a:lnTo>
                <a:lnTo>
                  <a:pt x="98425" y="152400"/>
                </a:lnTo>
                <a:lnTo>
                  <a:pt x="31750" y="82550"/>
                </a:lnTo>
                <a:lnTo>
                  <a:pt x="9525" y="53975"/>
                </a:lnTo>
                <a:lnTo>
                  <a:pt x="0" y="25400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6350"/>
                </a:lnTo>
                <a:lnTo>
                  <a:pt x="57150" y="15875"/>
                </a:lnTo>
                <a:lnTo>
                  <a:pt x="104775" y="57150"/>
                </a:lnTo>
                <a:lnTo>
                  <a:pt x="196850" y="139700"/>
                </a:lnTo>
                <a:lnTo>
                  <a:pt x="288925" y="219075"/>
                </a:lnTo>
                <a:lnTo>
                  <a:pt x="387350" y="298450"/>
                </a:lnTo>
                <a:lnTo>
                  <a:pt x="498475" y="384175"/>
                </a:lnTo>
                <a:lnTo>
                  <a:pt x="615950" y="466725"/>
                </a:lnTo>
                <a:lnTo>
                  <a:pt x="752475" y="549275"/>
                </a:lnTo>
                <a:lnTo>
                  <a:pt x="885825" y="625475"/>
                </a:lnTo>
                <a:lnTo>
                  <a:pt x="1069975" y="708025"/>
                </a:lnTo>
                <a:lnTo>
                  <a:pt x="1250950" y="781050"/>
                </a:lnTo>
                <a:lnTo>
                  <a:pt x="1403350" y="838200"/>
                </a:lnTo>
                <a:lnTo>
                  <a:pt x="1562100" y="895350"/>
                </a:lnTo>
                <a:lnTo>
                  <a:pt x="1746250" y="955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884644-3C70-49A3-980A-64EC538729F3}"/>
              </a:ext>
            </a:extLst>
          </p:cNvPr>
          <p:cNvGrpSpPr/>
          <p:nvPr/>
        </p:nvGrpSpPr>
        <p:grpSpPr>
          <a:xfrm>
            <a:off x="2538413" y="1470025"/>
            <a:ext cx="4556125" cy="4343400"/>
            <a:chOff x="2690813" y="1646238"/>
            <a:chExt cx="4556125" cy="4343400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9A524752-BE20-43EF-9E6F-A1BBBB61404A}"/>
                </a:ext>
              </a:extLst>
            </p:cNvPr>
            <p:cNvSpPr/>
            <p:nvPr/>
          </p:nvSpPr>
          <p:spPr>
            <a:xfrm>
              <a:off x="3846513" y="16462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552A399E-31FB-4EA8-A130-FF3063564055}"/>
                </a:ext>
              </a:extLst>
            </p:cNvPr>
            <p:cNvSpPr/>
            <p:nvPr/>
          </p:nvSpPr>
          <p:spPr>
            <a:xfrm rot="16200000">
              <a:off x="2035969" y="24534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72E2B0E6-3E04-47AE-B7A2-2780DA8C1A2E}"/>
                </a:ext>
              </a:extLst>
            </p:cNvPr>
            <p:cNvSpPr/>
            <p:nvPr/>
          </p:nvSpPr>
          <p:spPr>
            <a:xfrm rot="16200000">
              <a:off x="2018506" y="44013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A75BE690-8BE4-4B71-AB00-CE3D0D9EB2D9}"/>
                </a:ext>
              </a:extLst>
            </p:cNvPr>
            <p:cNvSpPr/>
            <p:nvPr/>
          </p:nvSpPr>
          <p:spPr>
            <a:xfrm>
              <a:off x="3475038" y="25130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02A65C58-9D41-4FA5-A04D-BF52050EED02}"/>
                </a:ext>
              </a:extLst>
            </p:cNvPr>
            <p:cNvSpPr/>
            <p:nvPr/>
          </p:nvSpPr>
          <p:spPr>
            <a:xfrm>
              <a:off x="3775075" y="32210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23D6042B-B259-4F22-ABA5-66E18AB97147}"/>
                </a:ext>
              </a:extLst>
            </p:cNvPr>
            <p:cNvSpPr/>
            <p:nvPr/>
          </p:nvSpPr>
          <p:spPr>
            <a:xfrm>
              <a:off x="4095750" y="30956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CA90D2FA-1016-4B6F-BD13-3D0C0F040A8E}"/>
                </a:ext>
              </a:extLst>
            </p:cNvPr>
            <p:cNvSpPr/>
            <p:nvPr/>
          </p:nvSpPr>
          <p:spPr>
            <a:xfrm>
              <a:off x="4124325" y="35925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90A2A718-C6CF-4497-83F1-0151D20F8C73}"/>
                </a:ext>
              </a:extLst>
            </p:cNvPr>
            <p:cNvSpPr/>
            <p:nvPr/>
          </p:nvSpPr>
          <p:spPr>
            <a:xfrm>
              <a:off x="4157663" y="40878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495842E6-4A5C-434E-8DC8-05C33E0802CE}"/>
                </a:ext>
              </a:extLst>
            </p:cNvPr>
            <p:cNvSpPr/>
            <p:nvPr/>
          </p:nvSpPr>
          <p:spPr>
            <a:xfrm rot="16200000">
              <a:off x="3147219" y="35504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B3C56B0B-3BBF-4E7B-9064-FE22FF94657F}"/>
                </a:ext>
              </a:extLst>
            </p:cNvPr>
            <p:cNvSpPr/>
            <p:nvPr/>
          </p:nvSpPr>
          <p:spPr>
            <a:xfrm>
              <a:off x="3748088" y="45227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DC66A4C9-333F-4062-8F7B-9A0926043764}"/>
                </a:ext>
              </a:extLst>
            </p:cNvPr>
            <p:cNvSpPr/>
            <p:nvPr/>
          </p:nvSpPr>
          <p:spPr>
            <a:xfrm>
              <a:off x="3600450" y="49577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16F7098-2C8E-4DDB-A563-B22B7DFEAD8E}"/>
                </a:ext>
              </a:extLst>
            </p:cNvPr>
            <p:cNvSpPr/>
            <p:nvPr/>
          </p:nvSpPr>
          <p:spPr>
            <a:xfrm>
              <a:off x="5575300" y="31607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33F9D68E-1EAB-44D2-97E1-3FF9F40D0084}"/>
                </a:ext>
              </a:extLst>
            </p:cNvPr>
            <p:cNvSpPr/>
            <p:nvPr/>
          </p:nvSpPr>
          <p:spPr>
            <a:xfrm rot="16200000">
              <a:off x="5445125" y="42306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6">
              <a:extLst>
                <a:ext uri="{FF2B5EF4-FFF2-40B4-BE49-F238E27FC236}">
                  <a16:creationId xmlns:a16="http://schemas.microsoft.com/office/drawing/2014/main" id="{8BDEEAFB-4E7E-4C38-A255-AC59D50E4CBE}"/>
                </a:ext>
              </a:extLst>
            </p:cNvPr>
            <p:cNvSpPr/>
            <p:nvPr/>
          </p:nvSpPr>
          <p:spPr>
            <a:xfrm rot="16200000">
              <a:off x="5873751" y="53022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4BADCC02-D44F-4D76-B32C-7DCAA0481E2E}"/>
                </a:ext>
              </a:extLst>
            </p:cNvPr>
            <p:cNvSpPr/>
            <p:nvPr/>
          </p:nvSpPr>
          <p:spPr>
            <a:xfrm rot="16200000">
              <a:off x="3890963" y="32591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A44ED336-4EB3-4E01-9AA0-9A091913751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F8DDC4E4-E12F-4A08-BA5E-50F0509EB7DE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5F55E3D6-2F8F-450A-9D49-2DF088DD4666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3">
              <a:extLst>
                <a:ext uri="{FF2B5EF4-FFF2-40B4-BE49-F238E27FC236}">
                  <a16:creationId xmlns:a16="http://schemas.microsoft.com/office/drawing/2014/main" id="{C723D85C-C244-4732-9E5C-0EF5BE443F9F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CA84B337-0586-4ED5-BB70-D16FAFFABD35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F09BA243-1ADB-469A-877C-EBA9BCD310E4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74D3F5B4-1203-46E1-A24B-089580F470F0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53DB475D-BDB2-4A6D-9F14-ED5B076575C1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7D787265-B284-4DD2-8655-0DAFC52D38C5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5A17378C-0BC2-4731-BF9F-418183DBFC52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9EDF2B1C-8BB0-4B79-B17B-FD2BA698FD23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C53A2D19-050F-4CDC-9234-746ABA1854D3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67EE10-5785-4758-A509-9BC007D91C01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5">
              <a:extLst>
                <a:ext uri="{FF2B5EF4-FFF2-40B4-BE49-F238E27FC236}">
                  <a16:creationId xmlns:a16="http://schemas.microsoft.com/office/drawing/2014/main" id="{DEE2E4C2-C450-47FE-8902-4E0B5C3FEAFD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6">
              <a:extLst>
                <a:ext uri="{FF2B5EF4-FFF2-40B4-BE49-F238E27FC236}">
                  <a16:creationId xmlns:a16="http://schemas.microsoft.com/office/drawing/2014/main" id="{D2F2B72E-A00C-4648-8AB0-3503B5546481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7">
              <a:extLst>
                <a:ext uri="{FF2B5EF4-FFF2-40B4-BE49-F238E27FC236}">
                  <a16:creationId xmlns:a16="http://schemas.microsoft.com/office/drawing/2014/main" id="{37937338-99B4-436F-95AE-4C81279A164A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429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749699-7001-436F-8FFB-60F0812F01E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B9B54AF-4568-A14E-8F83-B876C27B4BB9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2EFBBCF-9F5B-234C-A211-99C13ED554EC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79B0794-12E0-E641-A202-73D85CBBFE0D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28C12AB-48B7-C340-90BF-81D207BC5320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02CD232-CB06-EE4F-B1D9-AB8E316584A8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BD47F11-F200-2945-A7F9-7FDC3E162AD2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70CBB56-7CC7-D142-A28B-EBCEC508C080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155D795-647C-3645-9697-38C812F4128B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FAC8D67-ED04-1944-9BA7-68009F275034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945AD91-A35E-304E-A5D4-79162D843121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5D89D24-6787-F64D-BE5C-65FE2D877BAB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74C52FC-BE06-DD42-9D0B-91E18591EA6A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D29A2CE-10F0-6D4B-941E-CC08DCE844E0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6704880-7C0B-4C4A-B68A-8A02A07CE442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9A53482-CE58-CD46-9B8D-719C1861D897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909611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E9C357D-BDB4-6341-937E-01B691C5AF2A}"/>
              </a:ext>
            </a:extLst>
          </p:cNvPr>
          <p:cNvSpPr/>
          <p:nvPr/>
        </p:nvSpPr>
        <p:spPr>
          <a:xfrm>
            <a:off x="3376613" y="1352550"/>
            <a:ext cx="2495550" cy="1343025"/>
          </a:xfrm>
          <a:custGeom>
            <a:avLst/>
            <a:gdLst>
              <a:gd name="connsiteX0" fmla="*/ 1178718 w 2495550"/>
              <a:gd name="connsiteY0" fmla="*/ 1000125 h 1343025"/>
              <a:gd name="connsiteX1" fmla="*/ 964406 w 2495550"/>
              <a:gd name="connsiteY1" fmla="*/ 1090613 h 1343025"/>
              <a:gd name="connsiteX2" fmla="*/ 790575 w 2495550"/>
              <a:gd name="connsiteY2" fmla="*/ 1154906 h 1343025"/>
              <a:gd name="connsiteX3" fmla="*/ 676275 w 2495550"/>
              <a:gd name="connsiteY3" fmla="*/ 1193006 h 1343025"/>
              <a:gd name="connsiteX4" fmla="*/ 531018 w 2495550"/>
              <a:gd name="connsiteY4" fmla="*/ 1238250 h 1343025"/>
              <a:gd name="connsiteX5" fmla="*/ 428625 w 2495550"/>
              <a:gd name="connsiteY5" fmla="*/ 1266825 h 1343025"/>
              <a:gd name="connsiteX6" fmla="*/ 280987 w 2495550"/>
              <a:gd name="connsiteY6" fmla="*/ 1302544 h 1343025"/>
              <a:gd name="connsiteX7" fmla="*/ 178593 w 2495550"/>
              <a:gd name="connsiteY7" fmla="*/ 1323975 h 1343025"/>
              <a:gd name="connsiteX8" fmla="*/ 97631 w 2495550"/>
              <a:gd name="connsiteY8" fmla="*/ 1335881 h 1343025"/>
              <a:gd name="connsiteX9" fmla="*/ 40481 w 2495550"/>
              <a:gd name="connsiteY9" fmla="*/ 1343025 h 1343025"/>
              <a:gd name="connsiteX10" fmla="*/ 16668 w 2495550"/>
              <a:gd name="connsiteY10" fmla="*/ 1340644 h 1343025"/>
              <a:gd name="connsiteX11" fmla="*/ 0 w 2495550"/>
              <a:gd name="connsiteY11" fmla="*/ 1328738 h 1343025"/>
              <a:gd name="connsiteX12" fmla="*/ 0 w 2495550"/>
              <a:gd name="connsiteY12" fmla="*/ 1312069 h 1343025"/>
              <a:gd name="connsiteX13" fmla="*/ 7143 w 2495550"/>
              <a:gd name="connsiteY13" fmla="*/ 1293019 h 1343025"/>
              <a:gd name="connsiteX14" fmla="*/ 23812 w 2495550"/>
              <a:gd name="connsiteY14" fmla="*/ 1273969 h 1343025"/>
              <a:gd name="connsiteX15" fmla="*/ 109537 w 2495550"/>
              <a:gd name="connsiteY15" fmla="*/ 1247775 h 1343025"/>
              <a:gd name="connsiteX16" fmla="*/ 290512 w 2495550"/>
              <a:gd name="connsiteY16" fmla="*/ 1190625 h 1343025"/>
              <a:gd name="connsiteX17" fmla="*/ 469106 w 2495550"/>
              <a:gd name="connsiteY17" fmla="*/ 1121569 h 1343025"/>
              <a:gd name="connsiteX18" fmla="*/ 716756 w 2495550"/>
              <a:gd name="connsiteY18" fmla="*/ 1019175 h 1343025"/>
              <a:gd name="connsiteX19" fmla="*/ 969168 w 2495550"/>
              <a:gd name="connsiteY19" fmla="*/ 897731 h 1343025"/>
              <a:gd name="connsiteX20" fmla="*/ 1385887 w 2495550"/>
              <a:gd name="connsiteY20" fmla="*/ 676275 h 1343025"/>
              <a:gd name="connsiteX21" fmla="*/ 1619250 w 2495550"/>
              <a:gd name="connsiteY21" fmla="*/ 531019 h 1343025"/>
              <a:gd name="connsiteX22" fmla="*/ 1797843 w 2495550"/>
              <a:gd name="connsiteY22" fmla="*/ 402431 h 1343025"/>
              <a:gd name="connsiteX23" fmla="*/ 2024062 w 2495550"/>
              <a:gd name="connsiteY23" fmla="*/ 216694 h 1343025"/>
              <a:gd name="connsiteX24" fmla="*/ 2028825 w 2495550"/>
              <a:gd name="connsiteY24" fmla="*/ 200025 h 1343025"/>
              <a:gd name="connsiteX25" fmla="*/ 2026443 w 2495550"/>
              <a:gd name="connsiteY25" fmla="*/ 180975 h 1343025"/>
              <a:gd name="connsiteX26" fmla="*/ 2019300 w 2495550"/>
              <a:gd name="connsiteY26" fmla="*/ 154781 h 1343025"/>
              <a:gd name="connsiteX27" fmla="*/ 1993106 w 2495550"/>
              <a:gd name="connsiteY27" fmla="*/ 114300 h 1343025"/>
              <a:gd name="connsiteX28" fmla="*/ 1957387 w 2495550"/>
              <a:gd name="connsiteY28" fmla="*/ 80963 h 1343025"/>
              <a:gd name="connsiteX29" fmla="*/ 1931193 w 2495550"/>
              <a:gd name="connsiteY29" fmla="*/ 52388 h 1343025"/>
              <a:gd name="connsiteX30" fmla="*/ 1921668 w 2495550"/>
              <a:gd name="connsiteY30" fmla="*/ 35719 h 1343025"/>
              <a:gd name="connsiteX31" fmla="*/ 1919287 w 2495550"/>
              <a:gd name="connsiteY31" fmla="*/ 21431 h 1343025"/>
              <a:gd name="connsiteX32" fmla="*/ 1924050 w 2495550"/>
              <a:gd name="connsiteY32" fmla="*/ 7144 h 1343025"/>
              <a:gd name="connsiteX33" fmla="*/ 1947862 w 2495550"/>
              <a:gd name="connsiteY33" fmla="*/ 0 h 1343025"/>
              <a:gd name="connsiteX34" fmla="*/ 1997868 w 2495550"/>
              <a:gd name="connsiteY34" fmla="*/ 4763 h 1343025"/>
              <a:gd name="connsiteX35" fmla="*/ 2074068 w 2495550"/>
              <a:gd name="connsiteY35" fmla="*/ 14288 h 1343025"/>
              <a:gd name="connsiteX36" fmla="*/ 2135981 w 2495550"/>
              <a:gd name="connsiteY36" fmla="*/ 26194 h 1343025"/>
              <a:gd name="connsiteX37" fmla="*/ 2247900 w 2495550"/>
              <a:gd name="connsiteY37" fmla="*/ 54769 h 1343025"/>
              <a:gd name="connsiteX38" fmla="*/ 2312193 w 2495550"/>
              <a:gd name="connsiteY38" fmla="*/ 78581 h 1343025"/>
              <a:gd name="connsiteX39" fmla="*/ 2383631 w 2495550"/>
              <a:gd name="connsiteY39" fmla="*/ 109538 h 1343025"/>
              <a:gd name="connsiteX40" fmla="*/ 2447925 w 2495550"/>
              <a:gd name="connsiteY40" fmla="*/ 152400 h 1343025"/>
              <a:gd name="connsiteX41" fmla="*/ 2476500 w 2495550"/>
              <a:gd name="connsiteY41" fmla="*/ 183356 h 1343025"/>
              <a:gd name="connsiteX42" fmla="*/ 2488406 w 2495550"/>
              <a:gd name="connsiteY42" fmla="*/ 200025 h 1343025"/>
              <a:gd name="connsiteX43" fmla="*/ 2493168 w 2495550"/>
              <a:gd name="connsiteY43" fmla="*/ 214313 h 1343025"/>
              <a:gd name="connsiteX44" fmla="*/ 2495550 w 2495550"/>
              <a:gd name="connsiteY44" fmla="*/ 233363 h 1343025"/>
              <a:gd name="connsiteX45" fmla="*/ 2490787 w 2495550"/>
              <a:gd name="connsiteY45" fmla="*/ 257175 h 1343025"/>
              <a:gd name="connsiteX46" fmla="*/ 2478881 w 2495550"/>
              <a:gd name="connsiteY46" fmla="*/ 276225 h 1343025"/>
              <a:gd name="connsiteX47" fmla="*/ 2459831 w 2495550"/>
              <a:gd name="connsiteY47" fmla="*/ 290513 h 1343025"/>
              <a:gd name="connsiteX48" fmla="*/ 2416968 w 2495550"/>
              <a:gd name="connsiteY48" fmla="*/ 302419 h 1343025"/>
              <a:gd name="connsiteX49" fmla="*/ 2366962 w 2495550"/>
              <a:gd name="connsiteY49" fmla="*/ 319088 h 1343025"/>
              <a:gd name="connsiteX50" fmla="*/ 2319337 w 2495550"/>
              <a:gd name="connsiteY50" fmla="*/ 338138 h 1343025"/>
              <a:gd name="connsiteX51" fmla="*/ 2259806 w 2495550"/>
              <a:gd name="connsiteY51" fmla="*/ 371475 h 1343025"/>
              <a:gd name="connsiteX52" fmla="*/ 2152650 w 2495550"/>
              <a:gd name="connsiteY52" fmla="*/ 440531 h 1343025"/>
              <a:gd name="connsiteX53" fmla="*/ 1876425 w 2495550"/>
              <a:gd name="connsiteY53" fmla="*/ 602456 h 1343025"/>
              <a:gd name="connsiteX54" fmla="*/ 1664493 w 2495550"/>
              <a:gd name="connsiteY54" fmla="*/ 766763 h 1343025"/>
              <a:gd name="connsiteX55" fmla="*/ 1402556 w 2495550"/>
              <a:gd name="connsiteY55" fmla="*/ 902494 h 1343025"/>
              <a:gd name="connsiteX56" fmla="*/ 1178718 w 2495550"/>
              <a:gd name="connsiteY56" fmla="*/ 100012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1343025">
                <a:moveTo>
                  <a:pt x="1178718" y="1000125"/>
                </a:moveTo>
                <a:lnTo>
                  <a:pt x="964406" y="1090613"/>
                </a:lnTo>
                <a:lnTo>
                  <a:pt x="790575" y="1154906"/>
                </a:lnTo>
                <a:lnTo>
                  <a:pt x="676275" y="1193006"/>
                </a:lnTo>
                <a:lnTo>
                  <a:pt x="531018" y="1238250"/>
                </a:lnTo>
                <a:lnTo>
                  <a:pt x="428625" y="1266825"/>
                </a:lnTo>
                <a:lnTo>
                  <a:pt x="280987" y="1302544"/>
                </a:lnTo>
                <a:lnTo>
                  <a:pt x="178593" y="1323975"/>
                </a:lnTo>
                <a:lnTo>
                  <a:pt x="97631" y="1335881"/>
                </a:lnTo>
                <a:lnTo>
                  <a:pt x="40481" y="1343025"/>
                </a:lnTo>
                <a:lnTo>
                  <a:pt x="16668" y="1340644"/>
                </a:lnTo>
                <a:lnTo>
                  <a:pt x="0" y="1328738"/>
                </a:lnTo>
                <a:lnTo>
                  <a:pt x="0" y="1312069"/>
                </a:lnTo>
                <a:lnTo>
                  <a:pt x="7143" y="1293019"/>
                </a:lnTo>
                <a:lnTo>
                  <a:pt x="23812" y="1273969"/>
                </a:lnTo>
                <a:lnTo>
                  <a:pt x="109537" y="1247775"/>
                </a:lnTo>
                <a:lnTo>
                  <a:pt x="290512" y="1190625"/>
                </a:lnTo>
                <a:lnTo>
                  <a:pt x="469106" y="1121569"/>
                </a:lnTo>
                <a:lnTo>
                  <a:pt x="716756" y="1019175"/>
                </a:lnTo>
                <a:lnTo>
                  <a:pt x="969168" y="897731"/>
                </a:lnTo>
                <a:lnTo>
                  <a:pt x="1385887" y="676275"/>
                </a:lnTo>
                <a:lnTo>
                  <a:pt x="1619250" y="531019"/>
                </a:lnTo>
                <a:lnTo>
                  <a:pt x="1797843" y="402431"/>
                </a:lnTo>
                <a:lnTo>
                  <a:pt x="2024062" y="216694"/>
                </a:lnTo>
                <a:lnTo>
                  <a:pt x="2028825" y="200025"/>
                </a:lnTo>
                <a:lnTo>
                  <a:pt x="2026443" y="180975"/>
                </a:lnTo>
                <a:lnTo>
                  <a:pt x="2019300" y="154781"/>
                </a:lnTo>
                <a:lnTo>
                  <a:pt x="1993106" y="114300"/>
                </a:lnTo>
                <a:lnTo>
                  <a:pt x="1957387" y="80963"/>
                </a:lnTo>
                <a:lnTo>
                  <a:pt x="1931193" y="52388"/>
                </a:lnTo>
                <a:lnTo>
                  <a:pt x="1921668" y="35719"/>
                </a:lnTo>
                <a:lnTo>
                  <a:pt x="1919287" y="21431"/>
                </a:lnTo>
                <a:lnTo>
                  <a:pt x="1924050" y="7144"/>
                </a:lnTo>
                <a:lnTo>
                  <a:pt x="1947862" y="0"/>
                </a:lnTo>
                <a:lnTo>
                  <a:pt x="1997868" y="4763"/>
                </a:lnTo>
                <a:lnTo>
                  <a:pt x="2074068" y="14288"/>
                </a:lnTo>
                <a:lnTo>
                  <a:pt x="2135981" y="26194"/>
                </a:lnTo>
                <a:lnTo>
                  <a:pt x="2247900" y="54769"/>
                </a:lnTo>
                <a:lnTo>
                  <a:pt x="2312193" y="78581"/>
                </a:lnTo>
                <a:lnTo>
                  <a:pt x="2383631" y="109538"/>
                </a:lnTo>
                <a:lnTo>
                  <a:pt x="2447925" y="152400"/>
                </a:lnTo>
                <a:lnTo>
                  <a:pt x="2476500" y="183356"/>
                </a:lnTo>
                <a:lnTo>
                  <a:pt x="2488406" y="200025"/>
                </a:lnTo>
                <a:lnTo>
                  <a:pt x="2493168" y="214313"/>
                </a:lnTo>
                <a:lnTo>
                  <a:pt x="2495550" y="233363"/>
                </a:lnTo>
                <a:lnTo>
                  <a:pt x="2490787" y="257175"/>
                </a:lnTo>
                <a:lnTo>
                  <a:pt x="2478881" y="276225"/>
                </a:lnTo>
                <a:lnTo>
                  <a:pt x="2459831" y="290513"/>
                </a:lnTo>
                <a:lnTo>
                  <a:pt x="2416968" y="302419"/>
                </a:lnTo>
                <a:lnTo>
                  <a:pt x="2366962" y="319088"/>
                </a:lnTo>
                <a:lnTo>
                  <a:pt x="2319337" y="338138"/>
                </a:lnTo>
                <a:lnTo>
                  <a:pt x="2259806" y="371475"/>
                </a:lnTo>
                <a:lnTo>
                  <a:pt x="2152650" y="440531"/>
                </a:lnTo>
                <a:lnTo>
                  <a:pt x="1876425" y="602456"/>
                </a:lnTo>
                <a:lnTo>
                  <a:pt x="1664493" y="766763"/>
                </a:lnTo>
                <a:lnTo>
                  <a:pt x="1402556" y="902494"/>
                </a:lnTo>
                <a:lnTo>
                  <a:pt x="1178718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025E0C-E9B5-4549-959C-B145AF363D8B}"/>
              </a:ext>
            </a:extLst>
          </p:cNvPr>
          <p:cNvSpPr/>
          <p:nvPr/>
        </p:nvSpPr>
        <p:spPr>
          <a:xfrm rot="16200000">
            <a:off x="2963069" y="2548732"/>
            <a:ext cx="2109787" cy="2095500"/>
          </a:xfrm>
          <a:custGeom>
            <a:avLst/>
            <a:gdLst>
              <a:gd name="connsiteX0" fmla="*/ 925286 w 2109108"/>
              <a:gd name="connsiteY0" fmla="*/ 1284514 h 2095500"/>
              <a:gd name="connsiteX1" fmla="*/ 726622 w 2109108"/>
              <a:gd name="connsiteY1" fmla="*/ 1088571 h 2095500"/>
              <a:gd name="connsiteX2" fmla="*/ 658586 w 2109108"/>
              <a:gd name="connsiteY2" fmla="*/ 993321 h 2095500"/>
              <a:gd name="connsiteX3" fmla="*/ 522515 w 2109108"/>
              <a:gd name="connsiteY3" fmla="*/ 840921 h 2095500"/>
              <a:gd name="connsiteX4" fmla="*/ 397329 w 2109108"/>
              <a:gd name="connsiteY4" fmla="*/ 685800 h 2095500"/>
              <a:gd name="connsiteX5" fmla="*/ 288472 w 2109108"/>
              <a:gd name="connsiteY5" fmla="*/ 533400 h 2095500"/>
              <a:gd name="connsiteX6" fmla="*/ 166008 w 2109108"/>
              <a:gd name="connsiteY6" fmla="*/ 342900 h 2095500"/>
              <a:gd name="connsiteX7" fmla="*/ 51708 w 2109108"/>
              <a:gd name="connsiteY7" fmla="*/ 136071 h 2095500"/>
              <a:gd name="connsiteX8" fmla="*/ 13608 w 2109108"/>
              <a:gd name="connsiteY8" fmla="*/ 68036 h 2095500"/>
              <a:gd name="connsiteX9" fmla="*/ 0 w 2109108"/>
              <a:gd name="connsiteY9" fmla="*/ 32657 h 2095500"/>
              <a:gd name="connsiteX10" fmla="*/ 0 w 2109108"/>
              <a:gd name="connsiteY10" fmla="*/ 10886 h 2095500"/>
              <a:gd name="connsiteX11" fmla="*/ 5443 w 2109108"/>
              <a:gd name="connsiteY11" fmla="*/ 2721 h 2095500"/>
              <a:gd name="connsiteX12" fmla="*/ 21772 w 2109108"/>
              <a:gd name="connsiteY12" fmla="*/ 0 h 2095500"/>
              <a:gd name="connsiteX13" fmla="*/ 48986 w 2109108"/>
              <a:gd name="connsiteY13" fmla="*/ 21771 h 2095500"/>
              <a:gd name="connsiteX14" fmla="*/ 198665 w 2109108"/>
              <a:gd name="connsiteY14" fmla="*/ 239486 h 2095500"/>
              <a:gd name="connsiteX15" fmla="*/ 351065 w 2109108"/>
              <a:gd name="connsiteY15" fmla="*/ 440871 h 2095500"/>
              <a:gd name="connsiteX16" fmla="*/ 508908 w 2109108"/>
              <a:gd name="connsiteY16" fmla="*/ 631371 h 2095500"/>
              <a:gd name="connsiteX17" fmla="*/ 672193 w 2109108"/>
              <a:gd name="connsiteY17" fmla="*/ 808264 h 2095500"/>
              <a:gd name="connsiteX18" fmla="*/ 922565 w 2109108"/>
              <a:gd name="connsiteY18" fmla="*/ 1045029 h 2095500"/>
              <a:gd name="connsiteX19" fmla="*/ 1178379 w 2109108"/>
              <a:gd name="connsiteY19" fmla="*/ 1257300 h 2095500"/>
              <a:gd name="connsiteX20" fmla="*/ 1496786 w 2109108"/>
              <a:gd name="connsiteY20" fmla="*/ 1485900 h 2095500"/>
              <a:gd name="connsiteX21" fmla="*/ 1641022 w 2109108"/>
              <a:gd name="connsiteY21" fmla="*/ 1575707 h 2095500"/>
              <a:gd name="connsiteX22" fmla="*/ 1755322 w 2109108"/>
              <a:gd name="connsiteY22" fmla="*/ 1651907 h 2095500"/>
              <a:gd name="connsiteX23" fmla="*/ 1891393 w 2109108"/>
              <a:gd name="connsiteY23" fmla="*/ 1719943 h 2095500"/>
              <a:gd name="connsiteX24" fmla="*/ 1926772 w 2109108"/>
              <a:gd name="connsiteY24" fmla="*/ 1725386 h 2095500"/>
              <a:gd name="connsiteX25" fmla="*/ 1956708 w 2109108"/>
              <a:gd name="connsiteY25" fmla="*/ 1725386 h 2095500"/>
              <a:gd name="connsiteX26" fmla="*/ 1973036 w 2109108"/>
              <a:gd name="connsiteY26" fmla="*/ 1714500 h 2095500"/>
              <a:gd name="connsiteX27" fmla="*/ 2000250 w 2109108"/>
              <a:gd name="connsiteY27" fmla="*/ 1654629 h 2095500"/>
              <a:gd name="connsiteX28" fmla="*/ 2030186 w 2109108"/>
              <a:gd name="connsiteY28" fmla="*/ 1608364 h 2095500"/>
              <a:gd name="connsiteX29" fmla="*/ 2051958 w 2109108"/>
              <a:gd name="connsiteY29" fmla="*/ 1589314 h 2095500"/>
              <a:gd name="connsiteX30" fmla="*/ 2071008 w 2109108"/>
              <a:gd name="connsiteY30" fmla="*/ 1589314 h 2095500"/>
              <a:gd name="connsiteX31" fmla="*/ 2084615 w 2109108"/>
              <a:gd name="connsiteY31" fmla="*/ 1600200 h 2095500"/>
              <a:gd name="connsiteX32" fmla="*/ 2095500 w 2109108"/>
              <a:gd name="connsiteY32" fmla="*/ 1632857 h 2095500"/>
              <a:gd name="connsiteX33" fmla="*/ 2106386 w 2109108"/>
              <a:gd name="connsiteY33" fmla="*/ 1698171 h 2095500"/>
              <a:gd name="connsiteX34" fmla="*/ 2109108 w 2109108"/>
              <a:gd name="connsiteY34" fmla="*/ 1752600 h 2095500"/>
              <a:gd name="connsiteX35" fmla="*/ 2109108 w 2109108"/>
              <a:gd name="connsiteY35" fmla="*/ 1809750 h 2095500"/>
              <a:gd name="connsiteX36" fmla="*/ 2103665 w 2109108"/>
              <a:gd name="connsiteY36" fmla="*/ 1839686 h 2095500"/>
              <a:gd name="connsiteX37" fmla="*/ 2081893 w 2109108"/>
              <a:gd name="connsiteY37" fmla="*/ 1934936 h 2095500"/>
              <a:gd name="connsiteX38" fmla="*/ 2051958 w 2109108"/>
              <a:gd name="connsiteY38" fmla="*/ 2011136 h 2095500"/>
              <a:gd name="connsiteX39" fmla="*/ 2013858 w 2109108"/>
              <a:gd name="connsiteY39" fmla="*/ 2076450 h 2095500"/>
              <a:gd name="connsiteX40" fmla="*/ 1981200 w 2109108"/>
              <a:gd name="connsiteY40" fmla="*/ 2092779 h 2095500"/>
              <a:gd name="connsiteX41" fmla="*/ 1953986 w 2109108"/>
              <a:gd name="connsiteY41" fmla="*/ 2095500 h 2095500"/>
              <a:gd name="connsiteX42" fmla="*/ 1932215 w 2109108"/>
              <a:gd name="connsiteY42" fmla="*/ 2092779 h 2095500"/>
              <a:gd name="connsiteX43" fmla="*/ 1902279 w 2109108"/>
              <a:gd name="connsiteY43" fmla="*/ 2079171 h 2095500"/>
              <a:gd name="connsiteX44" fmla="*/ 1866900 w 2109108"/>
              <a:gd name="connsiteY44" fmla="*/ 2043793 h 2095500"/>
              <a:gd name="connsiteX45" fmla="*/ 1834243 w 2109108"/>
              <a:gd name="connsiteY45" fmla="*/ 2008414 h 2095500"/>
              <a:gd name="connsiteX46" fmla="*/ 1700893 w 2109108"/>
              <a:gd name="connsiteY46" fmla="*/ 1913164 h 2095500"/>
              <a:gd name="connsiteX47" fmla="*/ 1562100 w 2109108"/>
              <a:gd name="connsiteY47" fmla="*/ 1823357 h 2095500"/>
              <a:gd name="connsiteX48" fmla="*/ 1393372 w 2109108"/>
              <a:gd name="connsiteY48" fmla="*/ 1706336 h 2095500"/>
              <a:gd name="connsiteX49" fmla="*/ 1221922 w 2109108"/>
              <a:gd name="connsiteY49" fmla="*/ 1567543 h 2095500"/>
              <a:gd name="connsiteX50" fmla="*/ 1115786 w 2109108"/>
              <a:gd name="connsiteY50" fmla="*/ 1475014 h 2095500"/>
              <a:gd name="connsiteX51" fmla="*/ 925286 w 2109108"/>
              <a:gd name="connsiteY51" fmla="*/ 1284514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9108" h="2095500">
                <a:moveTo>
                  <a:pt x="925286" y="1284514"/>
                </a:moveTo>
                <a:lnTo>
                  <a:pt x="726622" y="1088571"/>
                </a:lnTo>
                <a:lnTo>
                  <a:pt x="658586" y="993321"/>
                </a:lnTo>
                <a:lnTo>
                  <a:pt x="522515" y="840921"/>
                </a:lnTo>
                <a:lnTo>
                  <a:pt x="397329" y="685800"/>
                </a:lnTo>
                <a:lnTo>
                  <a:pt x="288472" y="533400"/>
                </a:lnTo>
                <a:lnTo>
                  <a:pt x="166008" y="342900"/>
                </a:lnTo>
                <a:lnTo>
                  <a:pt x="51708" y="136071"/>
                </a:lnTo>
                <a:lnTo>
                  <a:pt x="13608" y="68036"/>
                </a:lnTo>
                <a:lnTo>
                  <a:pt x="0" y="32657"/>
                </a:lnTo>
                <a:lnTo>
                  <a:pt x="0" y="10886"/>
                </a:lnTo>
                <a:lnTo>
                  <a:pt x="5443" y="2721"/>
                </a:lnTo>
                <a:lnTo>
                  <a:pt x="21772" y="0"/>
                </a:lnTo>
                <a:lnTo>
                  <a:pt x="48986" y="21771"/>
                </a:lnTo>
                <a:lnTo>
                  <a:pt x="198665" y="239486"/>
                </a:lnTo>
                <a:lnTo>
                  <a:pt x="351065" y="440871"/>
                </a:lnTo>
                <a:lnTo>
                  <a:pt x="508908" y="631371"/>
                </a:lnTo>
                <a:lnTo>
                  <a:pt x="672193" y="808264"/>
                </a:lnTo>
                <a:lnTo>
                  <a:pt x="922565" y="1045029"/>
                </a:lnTo>
                <a:lnTo>
                  <a:pt x="1178379" y="1257300"/>
                </a:lnTo>
                <a:lnTo>
                  <a:pt x="1496786" y="1485900"/>
                </a:lnTo>
                <a:lnTo>
                  <a:pt x="1641022" y="1575707"/>
                </a:lnTo>
                <a:lnTo>
                  <a:pt x="1755322" y="1651907"/>
                </a:lnTo>
                <a:lnTo>
                  <a:pt x="1891393" y="1719943"/>
                </a:lnTo>
                <a:lnTo>
                  <a:pt x="1926772" y="1725386"/>
                </a:lnTo>
                <a:lnTo>
                  <a:pt x="1956708" y="1725386"/>
                </a:lnTo>
                <a:lnTo>
                  <a:pt x="1973036" y="1714500"/>
                </a:lnTo>
                <a:lnTo>
                  <a:pt x="2000250" y="1654629"/>
                </a:lnTo>
                <a:lnTo>
                  <a:pt x="2030186" y="1608364"/>
                </a:lnTo>
                <a:lnTo>
                  <a:pt x="2051958" y="1589314"/>
                </a:lnTo>
                <a:lnTo>
                  <a:pt x="2071008" y="1589314"/>
                </a:lnTo>
                <a:lnTo>
                  <a:pt x="2084615" y="1600200"/>
                </a:lnTo>
                <a:lnTo>
                  <a:pt x="2095500" y="1632857"/>
                </a:lnTo>
                <a:lnTo>
                  <a:pt x="2106386" y="1698171"/>
                </a:lnTo>
                <a:lnTo>
                  <a:pt x="2109108" y="1752600"/>
                </a:lnTo>
                <a:lnTo>
                  <a:pt x="2109108" y="1809750"/>
                </a:lnTo>
                <a:lnTo>
                  <a:pt x="2103665" y="1839686"/>
                </a:lnTo>
                <a:lnTo>
                  <a:pt x="2081893" y="1934936"/>
                </a:lnTo>
                <a:lnTo>
                  <a:pt x="2051958" y="2011136"/>
                </a:lnTo>
                <a:lnTo>
                  <a:pt x="2013858" y="2076450"/>
                </a:lnTo>
                <a:lnTo>
                  <a:pt x="1981200" y="2092779"/>
                </a:lnTo>
                <a:lnTo>
                  <a:pt x="1953986" y="2095500"/>
                </a:lnTo>
                <a:lnTo>
                  <a:pt x="1932215" y="2092779"/>
                </a:lnTo>
                <a:lnTo>
                  <a:pt x="1902279" y="2079171"/>
                </a:lnTo>
                <a:lnTo>
                  <a:pt x="1866900" y="2043793"/>
                </a:lnTo>
                <a:lnTo>
                  <a:pt x="1834243" y="2008414"/>
                </a:lnTo>
                <a:lnTo>
                  <a:pt x="1700893" y="1913164"/>
                </a:lnTo>
                <a:lnTo>
                  <a:pt x="1562100" y="1823357"/>
                </a:lnTo>
                <a:lnTo>
                  <a:pt x="1393372" y="1706336"/>
                </a:lnTo>
                <a:lnTo>
                  <a:pt x="1221922" y="1567543"/>
                </a:lnTo>
                <a:lnTo>
                  <a:pt x="1115786" y="1475014"/>
                </a:lnTo>
                <a:lnTo>
                  <a:pt x="925286" y="12845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17D01C-88AF-CD42-BB1A-BA90157BE409}"/>
              </a:ext>
            </a:extLst>
          </p:cNvPr>
          <p:cNvSpPr/>
          <p:nvPr/>
        </p:nvSpPr>
        <p:spPr>
          <a:xfrm>
            <a:off x="3856038" y="1795463"/>
            <a:ext cx="2225675" cy="695325"/>
          </a:xfrm>
          <a:custGeom>
            <a:avLst/>
            <a:gdLst>
              <a:gd name="connsiteX0" fmla="*/ 1435894 w 2226469"/>
              <a:gd name="connsiteY0" fmla="*/ 364331 h 695325"/>
              <a:gd name="connsiteX1" fmla="*/ 1273969 w 2226469"/>
              <a:gd name="connsiteY1" fmla="*/ 326231 h 695325"/>
              <a:gd name="connsiteX2" fmla="*/ 1183481 w 2226469"/>
              <a:gd name="connsiteY2" fmla="*/ 316706 h 695325"/>
              <a:gd name="connsiteX3" fmla="*/ 902494 w 2226469"/>
              <a:gd name="connsiteY3" fmla="*/ 226218 h 695325"/>
              <a:gd name="connsiteX4" fmla="*/ 695325 w 2226469"/>
              <a:gd name="connsiteY4" fmla="*/ 180975 h 695325"/>
              <a:gd name="connsiteX5" fmla="*/ 509587 w 2226469"/>
              <a:gd name="connsiteY5" fmla="*/ 147637 h 695325"/>
              <a:gd name="connsiteX6" fmla="*/ 323850 w 2226469"/>
              <a:gd name="connsiteY6" fmla="*/ 109537 h 695325"/>
              <a:gd name="connsiteX7" fmla="*/ 147637 w 2226469"/>
              <a:gd name="connsiteY7" fmla="*/ 71437 h 695325"/>
              <a:gd name="connsiteX8" fmla="*/ 33337 w 2226469"/>
              <a:gd name="connsiteY8" fmla="*/ 52387 h 695325"/>
              <a:gd name="connsiteX9" fmla="*/ 11906 w 2226469"/>
              <a:gd name="connsiteY9" fmla="*/ 45243 h 695325"/>
              <a:gd name="connsiteX10" fmla="*/ 0 w 2226469"/>
              <a:gd name="connsiteY10" fmla="*/ 30956 h 695325"/>
              <a:gd name="connsiteX11" fmla="*/ 4762 w 2226469"/>
              <a:gd name="connsiteY11" fmla="*/ 14287 h 695325"/>
              <a:gd name="connsiteX12" fmla="*/ 33337 w 2226469"/>
              <a:gd name="connsiteY12" fmla="*/ 4762 h 695325"/>
              <a:gd name="connsiteX13" fmla="*/ 80962 w 2226469"/>
              <a:gd name="connsiteY13" fmla="*/ 0 h 695325"/>
              <a:gd name="connsiteX14" fmla="*/ 230981 w 2226469"/>
              <a:gd name="connsiteY14" fmla="*/ 2381 h 695325"/>
              <a:gd name="connsiteX15" fmla="*/ 404812 w 2226469"/>
              <a:gd name="connsiteY15" fmla="*/ 11906 h 695325"/>
              <a:gd name="connsiteX16" fmla="*/ 650081 w 2226469"/>
              <a:gd name="connsiteY16" fmla="*/ 33337 h 695325"/>
              <a:gd name="connsiteX17" fmla="*/ 802481 w 2226469"/>
              <a:gd name="connsiteY17" fmla="*/ 50006 h 695325"/>
              <a:gd name="connsiteX18" fmla="*/ 1021556 w 2226469"/>
              <a:gd name="connsiteY18" fmla="*/ 76200 h 695325"/>
              <a:gd name="connsiteX19" fmla="*/ 1143000 w 2226469"/>
              <a:gd name="connsiteY19" fmla="*/ 95250 h 695325"/>
              <a:gd name="connsiteX20" fmla="*/ 1381125 w 2226469"/>
              <a:gd name="connsiteY20" fmla="*/ 157162 h 695325"/>
              <a:gd name="connsiteX21" fmla="*/ 1550194 w 2226469"/>
              <a:gd name="connsiteY21" fmla="*/ 197643 h 695325"/>
              <a:gd name="connsiteX22" fmla="*/ 1719262 w 2226469"/>
              <a:gd name="connsiteY22" fmla="*/ 247650 h 695325"/>
              <a:gd name="connsiteX23" fmla="*/ 1876425 w 2226469"/>
              <a:gd name="connsiteY23" fmla="*/ 302418 h 695325"/>
              <a:gd name="connsiteX24" fmla="*/ 1974056 w 2226469"/>
              <a:gd name="connsiteY24" fmla="*/ 340518 h 695325"/>
              <a:gd name="connsiteX25" fmla="*/ 2038350 w 2226469"/>
              <a:gd name="connsiteY25" fmla="*/ 371475 h 695325"/>
              <a:gd name="connsiteX26" fmla="*/ 2083594 w 2226469"/>
              <a:gd name="connsiteY26" fmla="*/ 397668 h 695325"/>
              <a:gd name="connsiteX27" fmla="*/ 2107406 w 2226469"/>
              <a:gd name="connsiteY27" fmla="*/ 416718 h 695325"/>
              <a:gd name="connsiteX28" fmla="*/ 2140744 w 2226469"/>
              <a:gd name="connsiteY28" fmla="*/ 447675 h 695325"/>
              <a:gd name="connsiteX29" fmla="*/ 2171700 w 2226469"/>
              <a:gd name="connsiteY29" fmla="*/ 483393 h 695325"/>
              <a:gd name="connsiteX30" fmla="*/ 2185987 w 2226469"/>
              <a:gd name="connsiteY30" fmla="*/ 504825 h 695325"/>
              <a:gd name="connsiteX31" fmla="*/ 2209800 w 2226469"/>
              <a:gd name="connsiteY31" fmla="*/ 550068 h 695325"/>
              <a:gd name="connsiteX32" fmla="*/ 2224087 w 2226469"/>
              <a:gd name="connsiteY32" fmla="*/ 588168 h 695325"/>
              <a:gd name="connsiteX33" fmla="*/ 2226469 w 2226469"/>
              <a:gd name="connsiteY33" fmla="*/ 616743 h 695325"/>
              <a:gd name="connsiteX34" fmla="*/ 2224087 w 2226469"/>
              <a:gd name="connsiteY34" fmla="*/ 647700 h 695325"/>
              <a:gd name="connsiteX35" fmla="*/ 2216944 w 2226469"/>
              <a:gd name="connsiteY35" fmla="*/ 669131 h 695325"/>
              <a:gd name="connsiteX36" fmla="*/ 2197894 w 2226469"/>
              <a:gd name="connsiteY36" fmla="*/ 681037 h 695325"/>
              <a:gd name="connsiteX37" fmla="*/ 2169319 w 2226469"/>
              <a:gd name="connsiteY37" fmla="*/ 690562 h 695325"/>
              <a:gd name="connsiteX38" fmla="*/ 2135981 w 2226469"/>
              <a:gd name="connsiteY38" fmla="*/ 695325 h 695325"/>
              <a:gd name="connsiteX39" fmla="*/ 2102644 w 2226469"/>
              <a:gd name="connsiteY39" fmla="*/ 695325 h 695325"/>
              <a:gd name="connsiteX40" fmla="*/ 2064544 w 2226469"/>
              <a:gd name="connsiteY40" fmla="*/ 683418 h 695325"/>
              <a:gd name="connsiteX41" fmla="*/ 2000250 w 2226469"/>
              <a:gd name="connsiteY41" fmla="*/ 645318 h 695325"/>
              <a:gd name="connsiteX42" fmla="*/ 1914525 w 2226469"/>
              <a:gd name="connsiteY42" fmla="*/ 590550 h 695325"/>
              <a:gd name="connsiteX43" fmla="*/ 1824037 w 2226469"/>
              <a:gd name="connsiteY43" fmla="*/ 540543 h 695325"/>
              <a:gd name="connsiteX44" fmla="*/ 1733550 w 2226469"/>
              <a:gd name="connsiteY44" fmla="*/ 492918 h 695325"/>
              <a:gd name="connsiteX45" fmla="*/ 1628775 w 2226469"/>
              <a:gd name="connsiteY45" fmla="*/ 438150 h 695325"/>
              <a:gd name="connsiteX46" fmla="*/ 1557337 w 2226469"/>
              <a:gd name="connsiteY46" fmla="*/ 409575 h 695325"/>
              <a:gd name="connsiteX47" fmla="*/ 1435894 w 2226469"/>
              <a:gd name="connsiteY47" fmla="*/ 36433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26469" h="695325">
                <a:moveTo>
                  <a:pt x="1435894" y="364331"/>
                </a:moveTo>
                <a:lnTo>
                  <a:pt x="1273969" y="326231"/>
                </a:lnTo>
                <a:lnTo>
                  <a:pt x="1183481" y="316706"/>
                </a:lnTo>
                <a:lnTo>
                  <a:pt x="902494" y="226218"/>
                </a:lnTo>
                <a:lnTo>
                  <a:pt x="695325" y="180975"/>
                </a:lnTo>
                <a:lnTo>
                  <a:pt x="509587" y="147637"/>
                </a:lnTo>
                <a:lnTo>
                  <a:pt x="323850" y="109537"/>
                </a:lnTo>
                <a:lnTo>
                  <a:pt x="147637" y="71437"/>
                </a:lnTo>
                <a:lnTo>
                  <a:pt x="33337" y="52387"/>
                </a:lnTo>
                <a:lnTo>
                  <a:pt x="11906" y="45243"/>
                </a:lnTo>
                <a:lnTo>
                  <a:pt x="0" y="30956"/>
                </a:lnTo>
                <a:lnTo>
                  <a:pt x="4762" y="14287"/>
                </a:lnTo>
                <a:lnTo>
                  <a:pt x="33337" y="4762"/>
                </a:lnTo>
                <a:lnTo>
                  <a:pt x="80962" y="0"/>
                </a:lnTo>
                <a:lnTo>
                  <a:pt x="230981" y="2381"/>
                </a:lnTo>
                <a:lnTo>
                  <a:pt x="404812" y="11906"/>
                </a:lnTo>
                <a:lnTo>
                  <a:pt x="650081" y="33337"/>
                </a:lnTo>
                <a:lnTo>
                  <a:pt x="802481" y="50006"/>
                </a:lnTo>
                <a:lnTo>
                  <a:pt x="1021556" y="76200"/>
                </a:lnTo>
                <a:lnTo>
                  <a:pt x="1143000" y="95250"/>
                </a:lnTo>
                <a:lnTo>
                  <a:pt x="1381125" y="157162"/>
                </a:lnTo>
                <a:lnTo>
                  <a:pt x="1550194" y="197643"/>
                </a:lnTo>
                <a:lnTo>
                  <a:pt x="1719262" y="247650"/>
                </a:lnTo>
                <a:lnTo>
                  <a:pt x="1876425" y="302418"/>
                </a:lnTo>
                <a:lnTo>
                  <a:pt x="1974056" y="340518"/>
                </a:lnTo>
                <a:lnTo>
                  <a:pt x="2038350" y="371475"/>
                </a:lnTo>
                <a:lnTo>
                  <a:pt x="2083594" y="397668"/>
                </a:lnTo>
                <a:lnTo>
                  <a:pt x="2107406" y="416718"/>
                </a:lnTo>
                <a:lnTo>
                  <a:pt x="2140744" y="447675"/>
                </a:lnTo>
                <a:lnTo>
                  <a:pt x="2171700" y="483393"/>
                </a:lnTo>
                <a:lnTo>
                  <a:pt x="2185987" y="504825"/>
                </a:lnTo>
                <a:lnTo>
                  <a:pt x="2209800" y="550068"/>
                </a:lnTo>
                <a:lnTo>
                  <a:pt x="2224087" y="588168"/>
                </a:lnTo>
                <a:lnTo>
                  <a:pt x="2226469" y="616743"/>
                </a:lnTo>
                <a:lnTo>
                  <a:pt x="2224087" y="647700"/>
                </a:lnTo>
                <a:lnTo>
                  <a:pt x="2216944" y="669131"/>
                </a:lnTo>
                <a:lnTo>
                  <a:pt x="2197894" y="681037"/>
                </a:lnTo>
                <a:lnTo>
                  <a:pt x="2169319" y="690562"/>
                </a:lnTo>
                <a:lnTo>
                  <a:pt x="2135981" y="695325"/>
                </a:lnTo>
                <a:lnTo>
                  <a:pt x="2102644" y="695325"/>
                </a:lnTo>
                <a:lnTo>
                  <a:pt x="2064544" y="683418"/>
                </a:lnTo>
                <a:lnTo>
                  <a:pt x="2000250" y="645318"/>
                </a:lnTo>
                <a:lnTo>
                  <a:pt x="1914525" y="590550"/>
                </a:lnTo>
                <a:lnTo>
                  <a:pt x="1824037" y="540543"/>
                </a:lnTo>
                <a:lnTo>
                  <a:pt x="1733550" y="492918"/>
                </a:lnTo>
                <a:lnTo>
                  <a:pt x="1628775" y="438150"/>
                </a:lnTo>
                <a:lnTo>
                  <a:pt x="1557337" y="409575"/>
                </a:lnTo>
                <a:lnTo>
                  <a:pt x="14358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B792D-3A9C-A54F-A344-364ED14D732B}"/>
              </a:ext>
            </a:extLst>
          </p:cNvPr>
          <p:cNvSpPr/>
          <p:nvPr/>
        </p:nvSpPr>
        <p:spPr>
          <a:xfrm>
            <a:off x="2863850" y="2736850"/>
            <a:ext cx="4232275" cy="690563"/>
          </a:xfrm>
          <a:custGeom>
            <a:avLst/>
            <a:gdLst>
              <a:gd name="connsiteX0" fmla="*/ 2467821 w 4233072"/>
              <a:gd name="connsiteY0" fmla="*/ 282440 h 691978"/>
              <a:gd name="connsiteX1" fmla="*/ 2224216 w 4233072"/>
              <a:gd name="connsiteY1" fmla="*/ 307154 h 691978"/>
              <a:gd name="connsiteX2" fmla="*/ 1938246 w 4233072"/>
              <a:gd name="connsiteY2" fmla="*/ 349520 h 691978"/>
              <a:gd name="connsiteX3" fmla="*/ 1564012 w 4233072"/>
              <a:gd name="connsiteY3" fmla="*/ 427191 h 691978"/>
              <a:gd name="connsiteX4" fmla="*/ 1362774 w 4233072"/>
              <a:gd name="connsiteY4" fmla="*/ 458965 h 691978"/>
              <a:gd name="connsiteX5" fmla="*/ 1140352 w 4233072"/>
              <a:gd name="connsiteY5" fmla="*/ 504862 h 691978"/>
              <a:gd name="connsiteX6" fmla="*/ 942644 w 4233072"/>
              <a:gd name="connsiteY6" fmla="*/ 547228 h 691978"/>
              <a:gd name="connsiteX7" fmla="*/ 684917 w 4233072"/>
              <a:gd name="connsiteY7" fmla="*/ 603716 h 691978"/>
              <a:gd name="connsiteX8" fmla="*/ 430721 w 4233072"/>
              <a:gd name="connsiteY8" fmla="*/ 667265 h 691978"/>
              <a:gd name="connsiteX9" fmla="*/ 384825 w 4233072"/>
              <a:gd name="connsiteY9" fmla="*/ 684917 h 691978"/>
              <a:gd name="connsiteX10" fmla="*/ 349520 w 4233072"/>
              <a:gd name="connsiteY10" fmla="*/ 691978 h 691978"/>
              <a:gd name="connsiteX11" fmla="*/ 317745 w 4233072"/>
              <a:gd name="connsiteY11" fmla="*/ 691978 h 691978"/>
              <a:gd name="connsiteX12" fmla="*/ 285971 w 4233072"/>
              <a:gd name="connsiteY12" fmla="*/ 688448 h 691978"/>
              <a:gd name="connsiteX13" fmla="*/ 240074 w 4233072"/>
              <a:gd name="connsiteY13" fmla="*/ 660204 h 691978"/>
              <a:gd name="connsiteX14" fmla="*/ 194178 w 4233072"/>
              <a:gd name="connsiteY14" fmla="*/ 621368 h 691978"/>
              <a:gd name="connsiteX15" fmla="*/ 130629 w 4233072"/>
              <a:gd name="connsiteY15" fmla="*/ 561350 h 691978"/>
              <a:gd name="connsiteX16" fmla="*/ 74141 w 4233072"/>
              <a:gd name="connsiteY16" fmla="*/ 501331 h 691978"/>
              <a:gd name="connsiteX17" fmla="*/ 10592 w 4233072"/>
              <a:gd name="connsiteY17" fmla="*/ 409538 h 691978"/>
              <a:gd name="connsiteX18" fmla="*/ 0 w 4233072"/>
              <a:gd name="connsiteY18" fmla="*/ 381294 h 691978"/>
              <a:gd name="connsiteX19" fmla="*/ 0 w 4233072"/>
              <a:gd name="connsiteY19" fmla="*/ 363642 h 691978"/>
              <a:gd name="connsiteX20" fmla="*/ 7061 w 4233072"/>
              <a:gd name="connsiteY20" fmla="*/ 345989 h 691978"/>
              <a:gd name="connsiteX21" fmla="*/ 24714 w 4233072"/>
              <a:gd name="connsiteY21" fmla="*/ 342459 h 691978"/>
              <a:gd name="connsiteX22" fmla="*/ 52958 w 4233072"/>
              <a:gd name="connsiteY22" fmla="*/ 356581 h 691978"/>
              <a:gd name="connsiteX23" fmla="*/ 98854 w 4233072"/>
              <a:gd name="connsiteY23" fmla="*/ 384825 h 691978"/>
              <a:gd name="connsiteX24" fmla="*/ 144751 w 4233072"/>
              <a:gd name="connsiteY24" fmla="*/ 409538 h 691978"/>
              <a:gd name="connsiteX25" fmla="*/ 208300 w 4233072"/>
              <a:gd name="connsiteY25" fmla="*/ 427191 h 691978"/>
              <a:gd name="connsiteX26" fmla="*/ 261257 w 4233072"/>
              <a:gd name="connsiteY26" fmla="*/ 441313 h 691978"/>
              <a:gd name="connsiteX27" fmla="*/ 335398 w 4233072"/>
              <a:gd name="connsiteY27" fmla="*/ 448374 h 691978"/>
              <a:gd name="connsiteX28" fmla="*/ 406008 w 4233072"/>
              <a:gd name="connsiteY28" fmla="*/ 441313 h 691978"/>
              <a:gd name="connsiteX29" fmla="*/ 691978 w 4233072"/>
              <a:gd name="connsiteY29" fmla="*/ 406008 h 691978"/>
              <a:gd name="connsiteX30" fmla="*/ 1055620 w 4233072"/>
              <a:gd name="connsiteY30" fmla="*/ 356581 h 691978"/>
              <a:gd name="connsiteX31" fmla="*/ 1383957 w 4233072"/>
              <a:gd name="connsiteY31" fmla="*/ 310684 h 691978"/>
              <a:gd name="connsiteX32" fmla="*/ 1680519 w 4233072"/>
              <a:gd name="connsiteY32" fmla="*/ 268318 h 691978"/>
              <a:gd name="connsiteX33" fmla="*/ 2026508 w 4233072"/>
              <a:gd name="connsiteY33" fmla="*/ 201239 h 691978"/>
              <a:gd name="connsiteX34" fmla="*/ 2390150 w 4233072"/>
              <a:gd name="connsiteY34" fmla="*/ 148281 h 691978"/>
              <a:gd name="connsiteX35" fmla="*/ 2887951 w 4233072"/>
              <a:gd name="connsiteY35" fmla="*/ 95324 h 691978"/>
              <a:gd name="connsiteX36" fmla="*/ 3219818 w 4233072"/>
              <a:gd name="connsiteY36" fmla="*/ 67080 h 691978"/>
              <a:gd name="connsiteX37" fmla="*/ 3618765 w 4233072"/>
              <a:gd name="connsiteY37" fmla="*/ 42366 h 691978"/>
              <a:gd name="connsiteX38" fmla="*/ 3728210 w 4233072"/>
              <a:gd name="connsiteY38" fmla="*/ 7061 h 691978"/>
              <a:gd name="connsiteX39" fmla="*/ 3763515 w 4233072"/>
              <a:gd name="connsiteY39" fmla="*/ 0 h 691978"/>
              <a:gd name="connsiteX40" fmla="*/ 3855308 w 4233072"/>
              <a:gd name="connsiteY40" fmla="*/ 21183 h 691978"/>
              <a:gd name="connsiteX41" fmla="*/ 3964754 w 4233072"/>
              <a:gd name="connsiteY41" fmla="*/ 49427 h 691978"/>
              <a:gd name="connsiteX42" fmla="*/ 4070669 w 4233072"/>
              <a:gd name="connsiteY42" fmla="*/ 88263 h 691978"/>
              <a:gd name="connsiteX43" fmla="*/ 4141279 w 4233072"/>
              <a:gd name="connsiteY43" fmla="*/ 123568 h 691978"/>
              <a:gd name="connsiteX44" fmla="*/ 4204828 w 4233072"/>
              <a:gd name="connsiteY44" fmla="*/ 172995 h 691978"/>
              <a:gd name="connsiteX45" fmla="*/ 4226011 w 4233072"/>
              <a:gd name="connsiteY45" fmla="*/ 211830 h 691978"/>
              <a:gd name="connsiteX46" fmla="*/ 4233072 w 4233072"/>
              <a:gd name="connsiteY46" fmla="*/ 257727 h 691978"/>
              <a:gd name="connsiteX47" fmla="*/ 4218950 w 4233072"/>
              <a:gd name="connsiteY47" fmla="*/ 289501 h 691978"/>
              <a:gd name="connsiteX48" fmla="*/ 4187175 w 4233072"/>
              <a:gd name="connsiteY48" fmla="*/ 314215 h 691978"/>
              <a:gd name="connsiteX49" fmla="*/ 4134218 w 4233072"/>
              <a:gd name="connsiteY49" fmla="*/ 324806 h 691978"/>
              <a:gd name="connsiteX50" fmla="*/ 4028303 w 4233072"/>
              <a:gd name="connsiteY50" fmla="*/ 331867 h 691978"/>
              <a:gd name="connsiteX51" fmla="*/ 3929449 w 4233072"/>
              <a:gd name="connsiteY51" fmla="*/ 310684 h 691978"/>
              <a:gd name="connsiteX52" fmla="*/ 3816473 w 4233072"/>
              <a:gd name="connsiteY52" fmla="*/ 289501 h 691978"/>
              <a:gd name="connsiteX53" fmla="*/ 3678783 w 4233072"/>
              <a:gd name="connsiteY53" fmla="*/ 268318 h 691978"/>
              <a:gd name="connsiteX54" fmla="*/ 3526971 w 4233072"/>
              <a:gd name="connsiteY54" fmla="*/ 261257 h 691978"/>
              <a:gd name="connsiteX55" fmla="*/ 3110372 w 4233072"/>
              <a:gd name="connsiteY55" fmla="*/ 264788 h 691978"/>
              <a:gd name="connsiteX56" fmla="*/ 2467821 w 4233072"/>
              <a:gd name="connsiteY56" fmla="*/ 282440 h 691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33072" h="691978">
                <a:moveTo>
                  <a:pt x="2467821" y="282440"/>
                </a:moveTo>
                <a:lnTo>
                  <a:pt x="2224216" y="307154"/>
                </a:lnTo>
                <a:lnTo>
                  <a:pt x="1938246" y="349520"/>
                </a:lnTo>
                <a:lnTo>
                  <a:pt x="1564012" y="427191"/>
                </a:lnTo>
                <a:lnTo>
                  <a:pt x="1362774" y="458965"/>
                </a:lnTo>
                <a:lnTo>
                  <a:pt x="1140352" y="504862"/>
                </a:lnTo>
                <a:lnTo>
                  <a:pt x="942644" y="547228"/>
                </a:lnTo>
                <a:lnTo>
                  <a:pt x="684917" y="603716"/>
                </a:lnTo>
                <a:lnTo>
                  <a:pt x="430721" y="667265"/>
                </a:lnTo>
                <a:lnTo>
                  <a:pt x="384825" y="684917"/>
                </a:lnTo>
                <a:lnTo>
                  <a:pt x="349520" y="691978"/>
                </a:lnTo>
                <a:lnTo>
                  <a:pt x="317745" y="691978"/>
                </a:lnTo>
                <a:lnTo>
                  <a:pt x="285971" y="688448"/>
                </a:lnTo>
                <a:lnTo>
                  <a:pt x="240074" y="660204"/>
                </a:lnTo>
                <a:lnTo>
                  <a:pt x="194178" y="621368"/>
                </a:lnTo>
                <a:lnTo>
                  <a:pt x="130629" y="561350"/>
                </a:lnTo>
                <a:lnTo>
                  <a:pt x="74141" y="501331"/>
                </a:lnTo>
                <a:lnTo>
                  <a:pt x="10592" y="409538"/>
                </a:lnTo>
                <a:lnTo>
                  <a:pt x="0" y="381294"/>
                </a:lnTo>
                <a:lnTo>
                  <a:pt x="0" y="363642"/>
                </a:lnTo>
                <a:lnTo>
                  <a:pt x="7061" y="345989"/>
                </a:lnTo>
                <a:lnTo>
                  <a:pt x="24714" y="342459"/>
                </a:lnTo>
                <a:lnTo>
                  <a:pt x="52958" y="356581"/>
                </a:lnTo>
                <a:lnTo>
                  <a:pt x="98854" y="384825"/>
                </a:lnTo>
                <a:lnTo>
                  <a:pt x="144751" y="409538"/>
                </a:lnTo>
                <a:lnTo>
                  <a:pt x="208300" y="427191"/>
                </a:lnTo>
                <a:lnTo>
                  <a:pt x="261257" y="441313"/>
                </a:lnTo>
                <a:lnTo>
                  <a:pt x="335398" y="448374"/>
                </a:lnTo>
                <a:lnTo>
                  <a:pt x="406008" y="441313"/>
                </a:lnTo>
                <a:lnTo>
                  <a:pt x="691978" y="406008"/>
                </a:lnTo>
                <a:lnTo>
                  <a:pt x="1055620" y="356581"/>
                </a:lnTo>
                <a:lnTo>
                  <a:pt x="1383957" y="310684"/>
                </a:lnTo>
                <a:lnTo>
                  <a:pt x="1680519" y="268318"/>
                </a:lnTo>
                <a:lnTo>
                  <a:pt x="2026508" y="201239"/>
                </a:lnTo>
                <a:lnTo>
                  <a:pt x="2390150" y="148281"/>
                </a:lnTo>
                <a:lnTo>
                  <a:pt x="2887951" y="95324"/>
                </a:lnTo>
                <a:lnTo>
                  <a:pt x="3219818" y="67080"/>
                </a:lnTo>
                <a:lnTo>
                  <a:pt x="3618765" y="42366"/>
                </a:lnTo>
                <a:lnTo>
                  <a:pt x="3728210" y="7061"/>
                </a:lnTo>
                <a:lnTo>
                  <a:pt x="3763515" y="0"/>
                </a:lnTo>
                <a:lnTo>
                  <a:pt x="3855308" y="21183"/>
                </a:lnTo>
                <a:lnTo>
                  <a:pt x="3964754" y="49427"/>
                </a:lnTo>
                <a:lnTo>
                  <a:pt x="4070669" y="88263"/>
                </a:lnTo>
                <a:lnTo>
                  <a:pt x="4141279" y="123568"/>
                </a:lnTo>
                <a:lnTo>
                  <a:pt x="4204828" y="172995"/>
                </a:lnTo>
                <a:lnTo>
                  <a:pt x="4226011" y="211830"/>
                </a:lnTo>
                <a:lnTo>
                  <a:pt x="4233072" y="257727"/>
                </a:lnTo>
                <a:lnTo>
                  <a:pt x="4218950" y="289501"/>
                </a:lnTo>
                <a:lnTo>
                  <a:pt x="4187175" y="314215"/>
                </a:lnTo>
                <a:lnTo>
                  <a:pt x="4134218" y="324806"/>
                </a:lnTo>
                <a:lnTo>
                  <a:pt x="4028303" y="331867"/>
                </a:lnTo>
                <a:lnTo>
                  <a:pt x="3929449" y="310684"/>
                </a:lnTo>
                <a:lnTo>
                  <a:pt x="3816473" y="289501"/>
                </a:lnTo>
                <a:lnTo>
                  <a:pt x="3678783" y="268318"/>
                </a:lnTo>
                <a:lnTo>
                  <a:pt x="3526971" y="261257"/>
                </a:lnTo>
                <a:lnTo>
                  <a:pt x="3110372" y="264788"/>
                </a:lnTo>
                <a:lnTo>
                  <a:pt x="2467821" y="2824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D10EBC3-2254-2741-9A7F-B0DB3F069F62}"/>
              </a:ext>
            </a:extLst>
          </p:cNvPr>
          <p:cNvSpPr/>
          <p:nvPr/>
        </p:nvSpPr>
        <p:spPr>
          <a:xfrm>
            <a:off x="3938588" y="3881438"/>
            <a:ext cx="295275" cy="1614487"/>
          </a:xfrm>
          <a:custGeom>
            <a:avLst/>
            <a:gdLst>
              <a:gd name="connsiteX0" fmla="*/ 69056 w 295275"/>
              <a:gd name="connsiteY0" fmla="*/ 654843 h 1614487"/>
              <a:gd name="connsiteX1" fmla="*/ 66675 w 295275"/>
              <a:gd name="connsiteY1" fmla="*/ 326231 h 1614487"/>
              <a:gd name="connsiteX2" fmla="*/ 66675 w 295275"/>
              <a:gd name="connsiteY2" fmla="*/ 245268 h 1614487"/>
              <a:gd name="connsiteX3" fmla="*/ 54768 w 295275"/>
              <a:gd name="connsiteY3" fmla="*/ 180975 h 1614487"/>
              <a:gd name="connsiteX4" fmla="*/ 0 w 295275"/>
              <a:gd name="connsiteY4" fmla="*/ 52387 h 1614487"/>
              <a:gd name="connsiteX5" fmla="*/ 66675 w 295275"/>
              <a:gd name="connsiteY5" fmla="*/ 0 h 1614487"/>
              <a:gd name="connsiteX6" fmla="*/ 147637 w 295275"/>
              <a:gd name="connsiteY6" fmla="*/ 57150 h 1614487"/>
              <a:gd name="connsiteX7" fmla="*/ 197643 w 295275"/>
              <a:gd name="connsiteY7" fmla="*/ 83343 h 1614487"/>
              <a:gd name="connsiteX8" fmla="*/ 240506 w 295275"/>
              <a:gd name="connsiteY8" fmla="*/ 100012 h 1614487"/>
              <a:gd name="connsiteX9" fmla="*/ 290512 w 295275"/>
              <a:gd name="connsiteY9" fmla="*/ 319087 h 1614487"/>
              <a:gd name="connsiteX10" fmla="*/ 295275 w 295275"/>
              <a:gd name="connsiteY10" fmla="*/ 371475 h 1614487"/>
              <a:gd name="connsiteX11" fmla="*/ 292893 w 295275"/>
              <a:gd name="connsiteY11" fmla="*/ 657225 h 1614487"/>
              <a:gd name="connsiteX12" fmla="*/ 292893 w 295275"/>
              <a:gd name="connsiteY12" fmla="*/ 1012031 h 1614487"/>
              <a:gd name="connsiteX13" fmla="*/ 292893 w 295275"/>
              <a:gd name="connsiteY13" fmla="*/ 1283493 h 1614487"/>
              <a:gd name="connsiteX14" fmla="*/ 292893 w 295275"/>
              <a:gd name="connsiteY14" fmla="*/ 1507331 h 1614487"/>
              <a:gd name="connsiteX15" fmla="*/ 271462 w 295275"/>
              <a:gd name="connsiteY15" fmla="*/ 1535906 h 1614487"/>
              <a:gd name="connsiteX16" fmla="*/ 200025 w 295275"/>
              <a:gd name="connsiteY16" fmla="*/ 1609725 h 1614487"/>
              <a:gd name="connsiteX17" fmla="*/ 183356 w 295275"/>
              <a:gd name="connsiteY17" fmla="*/ 1614487 h 1614487"/>
              <a:gd name="connsiteX18" fmla="*/ 169068 w 295275"/>
              <a:gd name="connsiteY18" fmla="*/ 1614487 h 1614487"/>
              <a:gd name="connsiteX19" fmla="*/ 140493 w 295275"/>
              <a:gd name="connsiteY19" fmla="*/ 1604962 h 1614487"/>
              <a:gd name="connsiteX20" fmla="*/ 95250 w 295275"/>
              <a:gd name="connsiteY20" fmla="*/ 1557337 h 1614487"/>
              <a:gd name="connsiteX21" fmla="*/ 66675 w 295275"/>
              <a:gd name="connsiteY21" fmla="*/ 1512093 h 1614487"/>
              <a:gd name="connsiteX22" fmla="*/ 54768 w 295275"/>
              <a:gd name="connsiteY22" fmla="*/ 1443037 h 1614487"/>
              <a:gd name="connsiteX23" fmla="*/ 47625 w 295275"/>
              <a:gd name="connsiteY23" fmla="*/ 1321593 h 1614487"/>
              <a:gd name="connsiteX24" fmla="*/ 47625 w 295275"/>
              <a:gd name="connsiteY24" fmla="*/ 1195387 h 1614487"/>
              <a:gd name="connsiteX25" fmla="*/ 52387 w 295275"/>
              <a:gd name="connsiteY25" fmla="*/ 1107281 h 1614487"/>
              <a:gd name="connsiteX26" fmla="*/ 66675 w 295275"/>
              <a:gd name="connsiteY26" fmla="*/ 854868 h 1614487"/>
              <a:gd name="connsiteX27" fmla="*/ 69056 w 295275"/>
              <a:gd name="connsiteY27" fmla="*/ 654843 h 161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95275" h="1614487">
                <a:moveTo>
                  <a:pt x="69056" y="654843"/>
                </a:moveTo>
                <a:cubicBezTo>
                  <a:pt x="68262" y="545306"/>
                  <a:pt x="67469" y="435768"/>
                  <a:pt x="66675" y="326231"/>
                </a:cubicBezTo>
                <a:lnTo>
                  <a:pt x="66675" y="245268"/>
                </a:lnTo>
                <a:lnTo>
                  <a:pt x="54768" y="180975"/>
                </a:lnTo>
                <a:lnTo>
                  <a:pt x="0" y="52387"/>
                </a:lnTo>
                <a:lnTo>
                  <a:pt x="66675" y="0"/>
                </a:lnTo>
                <a:lnTo>
                  <a:pt x="147637" y="57150"/>
                </a:lnTo>
                <a:lnTo>
                  <a:pt x="197643" y="83343"/>
                </a:lnTo>
                <a:lnTo>
                  <a:pt x="240506" y="100012"/>
                </a:lnTo>
                <a:lnTo>
                  <a:pt x="290512" y="319087"/>
                </a:lnTo>
                <a:lnTo>
                  <a:pt x="295275" y="371475"/>
                </a:lnTo>
                <a:lnTo>
                  <a:pt x="292893" y="657225"/>
                </a:lnTo>
                <a:lnTo>
                  <a:pt x="292893" y="1012031"/>
                </a:lnTo>
                <a:lnTo>
                  <a:pt x="292893" y="1283493"/>
                </a:lnTo>
                <a:lnTo>
                  <a:pt x="292893" y="1507331"/>
                </a:lnTo>
                <a:lnTo>
                  <a:pt x="271462" y="1535906"/>
                </a:lnTo>
                <a:lnTo>
                  <a:pt x="200025" y="1609725"/>
                </a:lnTo>
                <a:lnTo>
                  <a:pt x="183356" y="1614487"/>
                </a:lnTo>
                <a:lnTo>
                  <a:pt x="169068" y="1614487"/>
                </a:lnTo>
                <a:lnTo>
                  <a:pt x="140493" y="1604962"/>
                </a:lnTo>
                <a:lnTo>
                  <a:pt x="95250" y="1557337"/>
                </a:lnTo>
                <a:lnTo>
                  <a:pt x="66675" y="1512093"/>
                </a:lnTo>
                <a:lnTo>
                  <a:pt x="54768" y="1443037"/>
                </a:lnTo>
                <a:lnTo>
                  <a:pt x="47625" y="1321593"/>
                </a:lnTo>
                <a:lnTo>
                  <a:pt x="47625" y="1195387"/>
                </a:lnTo>
                <a:lnTo>
                  <a:pt x="52387" y="1107281"/>
                </a:lnTo>
                <a:lnTo>
                  <a:pt x="66675" y="854868"/>
                </a:lnTo>
                <a:cubicBezTo>
                  <a:pt x="67469" y="785018"/>
                  <a:pt x="68262" y="715168"/>
                  <a:pt x="69056" y="654843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3478E82-E8B5-CD44-86E6-79B4681AF8E2}"/>
              </a:ext>
            </a:extLst>
          </p:cNvPr>
          <p:cNvSpPr/>
          <p:nvPr/>
        </p:nvSpPr>
        <p:spPr>
          <a:xfrm>
            <a:off x="4117975" y="3694113"/>
            <a:ext cx="2314575" cy="1793875"/>
          </a:xfrm>
          <a:custGeom>
            <a:avLst/>
            <a:gdLst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1869282 w 2314575"/>
              <a:gd name="connsiteY38" fmla="*/ 1626394 h 1795462"/>
              <a:gd name="connsiteX39" fmla="*/ 2009775 w 2314575"/>
              <a:gd name="connsiteY39" fmla="*/ 1233487 h 1795462"/>
              <a:gd name="connsiteX40" fmla="*/ 2014538 w 2314575"/>
              <a:gd name="connsiteY40" fmla="*/ 1000125 h 1795462"/>
              <a:gd name="connsiteX41" fmla="*/ 2009775 w 2314575"/>
              <a:gd name="connsiteY41" fmla="*/ 628650 h 1795462"/>
              <a:gd name="connsiteX42" fmla="*/ 2012157 w 2314575"/>
              <a:gd name="connsiteY42" fmla="*/ 330994 h 1795462"/>
              <a:gd name="connsiteX43" fmla="*/ 2007394 w 2314575"/>
              <a:gd name="connsiteY43" fmla="*/ 290512 h 1795462"/>
              <a:gd name="connsiteX44" fmla="*/ 2002632 w 2314575"/>
              <a:gd name="connsiteY44" fmla="*/ 271462 h 1795462"/>
              <a:gd name="connsiteX45" fmla="*/ 1988344 w 2314575"/>
              <a:gd name="connsiteY45" fmla="*/ 250031 h 1795462"/>
              <a:gd name="connsiteX46" fmla="*/ 1969294 w 2314575"/>
              <a:gd name="connsiteY46" fmla="*/ 238125 h 1795462"/>
              <a:gd name="connsiteX47" fmla="*/ 1933575 w 2314575"/>
              <a:gd name="connsiteY47" fmla="*/ 228600 h 1795462"/>
              <a:gd name="connsiteX48" fmla="*/ 1871663 w 2314575"/>
              <a:gd name="connsiteY48" fmla="*/ 228600 h 1795462"/>
              <a:gd name="connsiteX49" fmla="*/ 1526382 w 2314575"/>
              <a:gd name="connsiteY49" fmla="*/ 259556 h 1795462"/>
              <a:gd name="connsiteX50" fmla="*/ 1119188 w 2314575"/>
              <a:gd name="connsiteY50" fmla="*/ 292894 h 1795462"/>
              <a:gd name="connsiteX51" fmla="*/ 864394 w 2314575"/>
              <a:gd name="connsiteY51" fmla="*/ 342900 h 1795462"/>
              <a:gd name="connsiteX52" fmla="*/ 759619 w 2314575"/>
              <a:gd name="connsiteY52" fmla="*/ 359569 h 1795462"/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2009775 w 2314575"/>
              <a:gd name="connsiteY38" fmla="*/ 1233487 h 1795462"/>
              <a:gd name="connsiteX39" fmla="*/ 2014538 w 2314575"/>
              <a:gd name="connsiteY39" fmla="*/ 1000125 h 1795462"/>
              <a:gd name="connsiteX40" fmla="*/ 2009775 w 2314575"/>
              <a:gd name="connsiteY40" fmla="*/ 628650 h 1795462"/>
              <a:gd name="connsiteX41" fmla="*/ 2012157 w 2314575"/>
              <a:gd name="connsiteY41" fmla="*/ 330994 h 1795462"/>
              <a:gd name="connsiteX42" fmla="*/ 2007394 w 2314575"/>
              <a:gd name="connsiteY42" fmla="*/ 290512 h 1795462"/>
              <a:gd name="connsiteX43" fmla="*/ 2002632 w 2314575"/>
              <a:gd name="connsiteY43" fmla="*/ 271462 h 1795462"/>
              <a:gd name="connsiteX44" fmla="*/ 1988344 w 2314575"/>
              <a:gd name="connsiteY44" fmla="*/ 250031 h 1795462"/>
              <a:gd name="connsiteX45" fmla="*/ 1969294 w 2314575"/>
              <a:gd name="connsiteY45" fmla="*/ 238125 h 1795462"/>
              <a:gd name="connsiteX46" fmla="*/ 1933575 w 2314575"/>
              <a:gd name="connsiteY46" fmla="*/ 228600 h 1795462"/>
              <a:gd name="connsiteX47" fmla="*/ 1871663 w 2314575"/>
              <a:gd name="connsiteY47" fmla="*/ 228600 h 1795462"/>
              <a:gd name="connsiteX48" fmla="*/ 1526382 w 2314575"/>
              <a:gd name="connsiteY48" fmla="*/ 259556 h 1795462"/>
              <a:gd name="connsiteX49" fmla="*/ 1119188 w 2314575"/>
              <a:gd name="connsiteY49" fmla="*/ 292894 h 1795462"/>
              <a:gd name="connsiteX50" fmla="*/ 864394 w 2314575"/>
              <a:gd name="connsiteY50" fmla="*/ 342900 h 1795462"/>
              <a:gd name="connsiteX51" fmla="*/ 759619 w 2314575"/>
              <a:gd name="connsiteY51" fmla="*/ 359569 h 179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14575" h="1795462">
                <a:moveTo>
                  <a:pt x="759619" y="359569"/>
                </a:moveTo>
                <a:lnTo>
                  <a:pt x="235744" y="452437"/>
                </a:lnTo>
                <a:lnTo>
                  <a:pt x="23813" y="421481"/>
                </a:lnTo>
                <a:lnTo>
                  <a:pt x="0" y="290512"/>
                </a:lnTo>
                <a:lnTo>
                  <a:pt x="69057" y="290512"/>
                </a:lnTo>
                <a:lnTo>
                  <a:pt x="135732" y="295275"/>
                </a:lnTo>
                <a:lnTo>
                  <a:pt x="226219" y="288131"/>
                </a:lnTo>
                <a:lnTo>
                  <a:pt x="533400" y="238125"/>
                </a:lnTo>
                <a:lnTo>
                  <a:pt x="873919" y="180975"/>
                </a:lnTo>
                <a:lnTo>
                  <a:pt x="1131094" y="133350"/>
                </a:lnTo>
                <a:lnTo>
                  <a:pt x="1459707" y="107156"/>
                </a:lnTo>
                <a:lnTo>
                  <a:pt x="1800225" y="66675"/>
                </a:lnTo>
                <a:lnTo>
                  <a:pt x="2019300" y="2381"/>
                </a:lnTo>
                <a:lnTo>
                  <a:pt x="2035969" y="0"/>
                </a:lnTo>
                <a:lnTo>
                  <a:pt x="2090738" y="33337"/>
                </a:lnTo>
                <a:lnTo>
                  <a:pt x="2188369" y="100012"/>
                </a:lnTo>
                <a:lnTo>
                  <a:pt x="2262188" y="161925"/>
                </a:lnTo>
                <a:lnTo>
                  <a:pt x="2295525" y="202406"/>
                </a:lnTo>
                <a:lnTo>
                  <a:pt x="2309813" y="240506"/>
                </a:lnTo>
                <a:lnTo>
                  <a:pt x="2314575" y="276225"/>
                </a:lnTo>
                <a:lnTo>
                  <a:pt x="2309813" y="314325"/>
                </a:lnTo>
                <a:lnTo>
                  <a:pt x="2293144" y="357187"/>
                </a:lnTo>
                <a:lnTo>
                  <a:pt x="2276475" y="416719"/>
                </a:lnTo>
                <a:lnTo>
                  <a:pt x="2262188" y="528637"/>
                </a:lnTo>
                <a:lnTo>
                  <a:pt x="2257425" y="657225"/>
                </a:lnTo>
                <a:cubicBezTo>
                  <a:pt x="2256631" y="746919"/>
                  <a:pt x="2255838" y="836612"/>
                  <a:pt x="2255044" y="926306"/>
                </a:cubicBezTo>
                <a:cubicBezTo>
                  <a:pt x="2254250" y="1018381"/>
                  <a:pt x="2253457" y="1110456"/>
                  <a:pt x="2252663" y="1202531"/>
                </a:cubicBezTo>
                <a:lnTo>
                  <a:pt x="2252663" y="1373981"/>
                </a:lnTo>
                <a:lnTo>
                  <a:pt x="2238375" y="1426369"/>
                </a:lnTo>
                <a:lnTo>
                  <a:pt x="2219325" y="1495425"/>
                </a:lnTo>
                <a:lnTo>
                  <a:pt x="2190750" y="1569244"/>
                </a:lnTo>
                <a:lnTo>
                  <a:pt x="2131219" y="1664494"/>
                </a:lnTo>
                <a:lnTo>
                  <a:pt x="2069307" y="1752600"/>
                </a:lnTo>
                <a:lnTo>
                  <a:pt x="2035969" y="1785937"/>
                </a:lnTo>
                <a:lnTo>
                  <a:pt x="2012157" y="1795462"/>
                </a:lnTo>
                <a:lnTo>
                  <a:pt x="1990725" y="1790700"/>
                </a:lnTo>
                <a:lnTo>
                  <a:pt x="1974057" y="1778794"/>
                </a:lnTo>
                <a:lnTo>
                  <a:pt x="1952625" y="1750219"/>
                </a:lnTo>
                <a:lnTo>
                  <a:pt x="2009775" y="1233487"/>
                </a:lnTo>
                <a:cubicBezTo>
                  <a:pt x="2011363" y="1155700"/>
                  <a:pt x="2012950" y="1077912"/>
                  <a:pt x="2014538" y="1000125"/>
                </a:cubicBezTo>
                <a:cubicBezTo>
                  <a:pt x="2012950" y="876300"/>
                  <a:pt x="2011363" y="752475"/>
                  <a:pt x="2009775" y="628650"/>
                </a:cubicBezTo>
                <a:lnTo>
                  <a:pt x="2012157" y="330994"/>
                </a:lnTo>
                <a:lnTo>
                  <a:pt x="2007394" y="290512"/>
                </a:lnTo>
                <a:lnTo>
                  <a:pt x="2002632" y="271462"/>
                </a:lnTo>
                <a:lnTo>
                  <a:pt x="1988344" y="250031"/>
                </a:lnTo>
                <a:lnTo>
                  <a:pt x="1969294" y="238125"/>
                </a:lnTo>
                <a:lnTo>
                  <a:pt x="1933575" y="228600"/>
                </a:lnTo>
                <a:lnTo>
                  <a:pt x="1871663" y="228600"/>
                </a:lnTo>
                <a:lnTo>
                  <a:pt x="1526382" y="259556"/>
                </a:lnTo>
                <a:lnTo>
                  <a:pt x="1119188" y="292894"/>
                </a:lnTo>
                <a:lnTo>
                  <a:pt x="864394" y="342900"/>
                </a:lnTo>
                <a:lnTo>
                  <a:pt x="759619" y="3595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C50ED7-9DB5-2B41-A85A-22D57415B37C}"/>
              </a:ext>
            </a:extLst>
          </p:cNvPr>
          <p:cNvSpPr/>
          <p:nvPr/>
        </p:nvSpPr>
        <p:spPr>
          <a:xfrm>
            <a:off x="5591175" y="4884738"/>
            <a:ext cx="560388" cy="577850"/>
          </a:xfrm>
          <a:custGeom>
            <a:avLst/>
            <a:gdLst>
              <a:gd name="connsiteX0" fmla="*/ 402431 w 559594"/>
              <a:gd name="connsiteY0" fmla="*/ 121444 h 578644"/>
              <a:gd name="connsiteX1" fmla="*/ 180975 w 559594"/>
              <a:gd name="connsiteY1" fmla="*/ 42862 h 578644"/>
              <a:gd name="connsiteX2" fmla="*/ 76200 w 559594"/>
              <a:gd name="connsiteY2" fmla="*/ 7144 h 578644"/>
              <a:gd name="connsiteX3" fmla="*/ 47625 w 559594"/>
              <a:gd name="connsiteY3" fmla="*/ 0 h 578644"/>
              <a:gd name="connsiteX4" fmla="*/ 26194 w 559594"/>
              <a:gd name="connsiteY4" fmla="*/ 0 h 578644"/>
              <a:gd name="connsiteX5" fmla="*/ 9525 w 559594"/>
              <a:gd name="connsiteY5" fmla="*/ 7144 h 578644"/>
              <a:gd name="connsiteX6" fmla="*/ 0 w 559594"/>
              <a:gd name="connsiteY6" fmla="*/ 21431 h 578644"/>
              <a:gd name="connsiteX7" fmla="*/ 0 w 559594"/>
              <a:gd name="connsiteY7" fmla="*/ 35719 h 578644"/>
              <a:gd name="connsiteX8" fmla="*/ 7144 w 559594"/>
              <a:gd name="connsiteY8" fmla="*/ 50006 h 578644"/>
              <a:gd name="connsiteX9" fmla="*/ 26194 w 559594"/>
              <a:gd name="connsiteY9" fmla="*/ 64294 h 578644"/>
              <a:gd name="connsiteX10" fmla="*/ 40481 w 559594"/>
              <a:gd name="connsiteY10" fmla="*/ 71437 h 578644"/>
              <a:gd name="connsiteX11" fmla="*/ 80963 w 559594"/>
              <a:gd name="connsiteY11" fmla="*/ 90487 h 578644"/>
              <a:gd name="connsiteX12" fmla="*/ 109538 w 559594"/>
              <a:gd name="connsiteY12" fmla="*/ 109537 h 578644"/>
              <a:gd name="connsiteX13" fmla="*/ 150019 w 559594"/>
              <a:gd name="connsiteY13" fmla="*/ 140494 h 578644"/>
              <a:gd name="connsiteX14" fmla="*/ 180975 w 559594"/>
              <a:gd name="connsiteY14" fmla="*/ 169069 h 578644"/>
              <a:gd name="connsiteX15" fmla="*/ 235744 w 559594"/>
              <a:gd name="connsiteY15" fmla="*/ 226219 h 578644"/>
              <a:gd name="connsiteX16" fmla="*/ 316706 w 559594"/>
              <a:gd name="connsiteY16" fmla="*/ 314325 h 578644"/>
              <a:gd name="connsiteX17" fmla="*/ 397669 w 559594"/>
              <a:gd name="connsiteY17" fmla="*/ 421481 h 578644"/>
              <a:gd name="connsiteX18" fmla="*/ 454819 w 559594"/>
              <a:gd name="connsiteY18" fmla="*/ 511969 h 578644"/>
              <a:gd name="connsiteX19" fmla="*/ 481013 w 559594"/>
              <a:gd name="connsiteY19" fmla="*/ 561975 h 578644"/>
              <a:gd name="connsiteX20" fmla="*/ 492919 w 559594"/>
              <a:gd name="connsiteY20" fmla="*/ 578644 h 578644"/>
              <a:gd name="connsiteX21" fmla="*/ 559594 w 559594"/>
              <a:gd name="connsiteY21" fmla="*/ 47625 h 578644"/>
              <a:gd name="connsiteX22" fmla="*/ 533400 w 559594"/>
              <a:gd name="connsiteY22" fmla="*/ 66675 h 578644"/>
              <a:gd name="connsiteX23" fmla="*/ 523875 w 559594"/>
              <a:gd name="connsiteY23" fmla="*/ 88106 h 578644"/>
              <a:gd name="connsiteX24" fmla="*/ 509588 w 559594"/>
              <a:gd name="connsiteY24" fmla="*/ 104775 h 578644"/>
              <a:gd name="connsiteX25" fmla="*/ 492919 w 559594"/>
              <a:gd name="connsiteY25" fmla="*/ 119062 h 578644"/>
              <a:gd name="connsiteX26" fmla="*/ 478631 w 559594"/>
              <a:gd name="connsiteY26" fmla="*/ 123825 h 578644"/>
              <a:gd name="connsiteX27" fmla="*/ 459581 w 559594"/>
              <a:gd name="connsiteY27" fmla="*/ 128587 h 578644"/>
              <a:gd name="connsiteX28" fmla="*/ 402431 w 559594"/>
              <a:gd name="connsiteY28" fmla="*/ 1214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9594" h="578644">
                <a:moveTo>
                  <a:pt x="402431" y="121444"/>
                </a:moveTo>
                <a:lnTo>
                  <a:pt x="180975" y="42862"/>
                </a:lnTo>
                <a:lnTo>
                  <a:pt x="76200" y="7144"/>
                </a:lnTo>
                <a:lnTo>
                  <a:pt x="47625" y="0"/>
                </a:lnTo>
                <a:lnTo>
                  <a:pt x="26194" y="0"/>
                </a:lnTo>
                <a:lnTo>
                  <a:pt x="9525" y="7144"/>
                </a:lnTo>
                <a:lnTo>
                  <a:pt x="0" y="21431"/>
                </a:lnTo>
                <a:lnTo>
                  <a:pt x="0" y="35719"/>
                </a:lnTo>
                <a:lnTo>
                  <a:pt x="7144" y="50006"/>
                </a:lnTo>
                <a:lnTo>
                  <a:pt x="26194" y="64294"/>
                </a:lnTo>
                <a:lnTo>
                  <a:pt x="40481" y="71437"/>
                </a:lnTo>
                <a:lnTo>
                  <a:pt x="80963" y="90487"/>
                </a:lnTo>
                <a:lnTo>
                  <a:pt x="109538" y="109537"/>
                </a:lnTo>
                <a:lnTo>
                  <a:pt x="150019" y="140494"/>
                </a:lnTo>
                <a:lnTo>
                  <a:pt x="180975" y="169069"/>
                </a:lnTo>
                <a:lnTo>
                  <a:pt x="235744" y="226219"/>
                </a:lnTo>
                <a:lnTo>
                  <a:pt x="316706" y="314325"/>
                </a:lnTo>
                <a:lnTo>
                  <a:pt x="397669" y="421481"/>
                </a:lnTo>
                <a:lnTo>
                  <a:pt x="454819" y="511969"/>
                </a:lnTo>
                <a:lnTo>
                  <a:pt x="481013" y="561975"/>
                </a:lnTo>
                <a:lnTo>
                  <a:pt x="492919" y="578644"/>
                </a:lnTo>
                <a:lnTo>
                  <a:pt x="559594" y="47625"/>
                </a:lnTo>
                <a:lnTo>
                  <a:pt x="533400" y="66675"/>
                </a:lnTo>
                <a:lnTo>
                  <a:pt x="523875" y="88106"/>
                </a:lnTo>
                <a:lnTo>
                  <a:pt x="509588" y="104775"/>
                </a:lnTo>
                <a:lnTo>
                  <a:pt x="492919" y="119062"/>
                </a:lnTo>
                <a:lnTo>
                  <a:pt x="478631" y="123825"/>
                </a:lnTo>
                <a:lnTo>
                  <a:pt x="459581" y="128587"/>
                </a:lnTo>
                <a:lnTo>
                  <a:pt x="40243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9D2D82C-34C9-A147-9C64-C365118E9314}"/>
              </a:ext>
            </a:extLst>
          </p:cNvPr>
          <p:cNvSpPr/>
          <p:nvPr/>
        </p:nvSpPr>
        <p:spPr>
          <a:xfrm rot="16200000">
            <a:off x="3667125" y="4445000"/>
            <a:ext cx="2795588" cy="446088"/>
          </a:xfrm>
          <a:custGeom>
            <a:avLst/>
            <a:gdLst>
              <a:gd name="connsiteX0" fmla="*/ 1385887 w 2795587"/>
              <a:gd name="connsiteY0" fmla="*/ 383381 h 445293"/>
              <a:gd name="connsiteX1" fmla="*/ 245269 w 2795587"/>
              <a:gd name="connsiteY1" fmla="*/ 371475 h 445293"/>
              <a:gd name="connsiteX2" fmla="*/ 200025 w 2795587"/>
              <a:gd name="connsiteY2" fmla="*/ 364331 h 445293"/>
              <a:gd name="connsiteX3" fmla="*/ 157162 w 2795587"/>
              <a:gd name="connsiteY3" fmla="*/ 354806 h 445293"/>
              <a:gd name="connsiteX4" fmla="*/ 97631 w 2795587"/>
              <a:gd name="connsiteY4" fmla="*/ 333375 h 445293"/>
              <a:gd name="connsiteX5" fmla="*/ 35719 w 2795587"/>
              <a:gd name="connsiteY5" fmla="*/ 297656 h 445293"/>
              <a:gd name="connsiteX6" fmla="*/ 4762 w 2795587"/>
              <a:gd name="connsiteY6" fmla="*/ 273843 h 445293"/>
              <a:gd name="connsiteX7" fmla="*/ 0 w 2795587"/>
              <a:gd name="connsiteY7" fmla="*/ 264318 h 445293"/>
              <a:gd name="connsiteX8" fmla="*/ 7144 w 2795587"/>
              <a:gd name="connsiteY8" fmla="*/ 247650 h 445293"/>
              <a:gd name="connsiteX9" fmla="*/ 33337 w 2795587"/>
              <a:gd name="connsiteY9" fmla="*/ 219075 h 445293"/>
              <a:gd name="connsiteX10" fmla="*/ 73819 w 2795587"/>
              <a:gd name="connsiteY10" fmla="*/ 190500 h 445293"/>
              <a:gd name="connsiteX11" fmla="*/ 123825 w 2795587"/>
              <a:gd name="connsiteY11" fmla="*/ 171450 h 445293"/>
              <a:gd name="connsiteX12" fmla="*/ 207169 w 2795587"/>
              <a:gd name="connsiteY12" fmla="*/ 159543 h 445293"/>
              <a:gd name="connsiteX13" fmla="*/ 376237 w 2795587"/>
              <a:gd name="connsiteY13" fmla="*/ 150018 h 445293"/>
              <a:gd name="connsiteX14" fmla="*/ 692944 w 2795587"/>
              <a:gd name="connsiteY14" fmla="*/ 147637 h 445293"/>
              <a:gd name="connsiteX15" fmla="*/ 1431131 w 2795587"/>
              <a:gd name="connsiteY15" fmla="*/ 147637 h 445293"/>
              <a:gd name="connsiteX16" fmla="*/ 2031206 w 2795587"/>
              <a:gd name="connsiteY16" fmla="*/ 145256 h 445293"/>
              <a:gd name="connsiteX17" fmla="*/ 2185987 w 2795587"/>
              <a:gd name="connsiteY17" fmla="*/ 150018 h 445293"/>
              <a:gd name="connsiteX18" fmla="*/ 2416969 w 2795587"/>
              <a:gd name="connsiteY18" fmla="*/ 150018 h 445293"/>
              <a:gd name="connsiteX19" fmla="*/ 2509837 w 2795587"/>
              <a:gd name="connsiteY19" fmla="*/ 145256 h 445293"/>
              <a:gd name="connsiteX20" fmla="*/ 2559844 w 2795587"/>
              <a:gd name="connsiteY20" fmla="*/ 138112 h 445293"/>
              <a:gd name="connsiteX21" fmla="*/ 2602706 w 2795587"/>
              <a:gd name="connsiteY21" fmla="*/ 126206 h 445293"/>
              <a:gd name="connsiteX22" fmla="*/ 2640806 w 2795587"/>
              <a:gd name="connsiteY22" fmla="*/ 107156 h 445293"/>
              <a:gd name="connsiteX23" fmla="*/ 2674144 w 2795587"/>
              <a:gd name="connsiteY23" fmla="*/ 85725 h 445293"/>
              <a:gd name="connsiteX24" fmla="*/ 2705100 w 2795587"/>
              <a:gd name="connsiteY24" fmla="*/ 59531 h 445293"/>
              <a:gd name="connsiteX25" fmla="*/ 2728912 w 2795587"/>
              <a:gd name="connsiteY25" fmla="*/ 21431 h 445293"/>
              <a:gd name="connsiteX26" fmla="*/ 2743200 w 2795587"/>
              <a:gd name="connsiteY26" fmla="*/ 7143 h 445293"/>
              <a:gd name="connsiteX27" fmla="*/ 2755106 w 2795587"/>
              <a:gd name="connsiteY27" fmla="*/ 0 h 445293"/>
              <a:gd name="connsiteX28" fmla="*/ 2769394 w 2795587"/>
              <a:gd name="connsiteY28" fmla="*/ 4762 h 445293"/>
              <a:gd name="connsiteX29" fmla="*/ 2781300 w 2795587"/>
              <a:gd name="connsiteY29" fmla="*/ 19050 h 445293"/>
              <a:gd name="connsiteX30" fmla="*/ 2793206 w 2795587"/>
              <a:gd name="connsiteY30" fmla="*/ 47625 h 445293"/>
              <a:gd name="connsiteX31" fmla="*/ 2795587 w 2795587"/>
              <a:gd name="connsiteY31" fmla="*/ 85725 h 445293"/>
              <a:gd name="connsiteX32" fmla="*/ 2790825 w 2795587"/>
              <a:gd name="connsiteY32" fmla="*/ 159543 h 445293"/>
              <a:gd name="connsiteX33" fmla="*/ 2781300 w 2795587"/>
              <a:gd name="connsiteY33" fmla="*/ 214312 h 445293"/>
              <a:gd name="connsiteX34" fmla="*/ 2755106 w 2795587"/>
              <a:gd name="connsiteY34" fmla="*/ 278606 h 445293"/>
              <a:gd name="connsiteX35" fmla="*/ 2714625 w 2795587"/>
              <a:gd name="connsiteY35" fmla="*/ 338137 h 445293"/>
              <a:gd name="connsiteX36" fmla="*/ 2657475 w 2795587"/>
              <a:gd name="connsiteY36" fmla="*/ 395287 h 445293"/>
              <a:gd name="connsiteX37" fmla="*/ 2605087 w 2795587"/>
              <a:gd name="connsiteY37" fmla="*/ 435768 h 445293"/>
              <a:gd name="connsiteX38" fmla="*/ 2576512 w 2795587"/>
              <a:gd name="connsiteY38" fmla="*/ 442912 h 445293"/>
              <a:gd name="connsiteX39" fmla="*/ 2550319 w 2795587"/>
              <a:gd name="connsiteY39" fmla="*/ 445293 h 445293"/>
              <a:gd name="connsiteX40" fmla="*/ 2521744 w 2795587"/>
              <a:gd name="connsiteY40" fmla="*/ 435768 h 445293"/>
              <a:gd name="connsiteX41" fmla="*/ 2486025 w 2795587"/>
              <a:gd name="connsiteY41" fmla="*/ 423862 h 445293"/>
              <a:gd name="connsiteX42" fmla="*/ 2440781 w 2795587"/>
              <a:gd name="connsiteY42" fmla="*/ 409575 h 445293"/>
              <a:gd name="connsiteX43" fmla="*/ 2386012 w 2795587"/>
              <a:gd name="connsiteY43" fmla="*/ 400050 h 445293"/>
              <a:gd name="connsiteX44" fmla="*/ 2233612 w 2795587"/>
              <a:gd name="connsiteY44" fmla="*/ 392906 h 445293"/>
              <a:gd name="connsiteX45" fmla="*/ 2071687 w 2795587"/>
              <a:gd name="connsiteY45" fmla="*/ 392906 h 445293"/>
              <a:gd name="connsiteX46" fmla="*/ 1385887 w 2795587"/>
              <a:gd name="connsiteY46" fmla="*/ 3833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95587" h="445293">
                <a:moveTo>
                  <a:pt x="1385887" y="383381"/>
                </a:moveTo>
                <a:lnTo>
                  <a:pt x="245269" y="371475"/>
                </a:lnTo>
                <a:lnTo>
                  <a:pt x="200025" y="364331"/>
                </a:lnTo>
                <a:lnTo>
                  <a:pt x="157162" y="354806"/>
                </a:lnTo>
                <a:lnTo>
                  <a:pt x="97631" y="333375"/>
                </a:lnTo>
                <a:lnTo>
                  <a:pt x="35719" y="297656"/>
                </a:lnTo>
                <a:lnTo>
                  <a:pt x="4762" y="273843"/>
                </a:lnTo>
                <a:lnTo>
                  <a:pt x="0" y="264318"/>
                </a:lnTo>
                <a:lnTo>
                  <a:pt x="7144" y="247650"/>
                </a:lnTo>
                <a:lnTo>
                  <a:pt x="33337" y="219075"/>
                </a:lnTo>
                <a:lnTo>
                  <a:pt x="73819" y="190500"/>
                </a:lnTo>
                <a:lnTo>
                  <a:pt x="123825" y="171450"/>
                </a:lnTo>
                <a:lnTo>
                  <a:pt x="207169" y="159543"/>
                </a:lnTo>
                <a:lnTo>
                  <a:pt x="376237" y="150018"/>
                </a:lnTo>
                <a:lnTo>
                  <a:pt x="692944" y="147637"/>
                </a:lnTo>
                <a:lnTo>
                  <a:pt x="1431131" y="147637"/>
                </a:lnTo>
                <a:lnTo>
                  <a:pt x="2031206" y="145256"/>
                </a:lnTo>
                <a:lnTo>
                  <a:pt x="2185987" y="150018"/>
                </a:lnTo>
                <a:lnTo>
                  <a:pt x="2416969" y="150018"/>
                </a:lnTo>
                <a:cubicBezTo>
                  <a:pt x="2447923" y="148389"/>
                  <a:pt x="2478840" y="145256"/>
                  <a:pt x="2509837" y="145256"/>
                </a:cubicBezTo>
                <a:lnTo>
                  <a:pt x="2559844" y="138112"/>
                </a:lnTo>
                <a:lnTo>
                  <a:pt x="2602706" y="126206"/>
                </a:lnTo>
                <a:lnTo>
                  <a:pt x="2640806" y="107156"/>
                </a:lnTo>
                <a:lnTo>
                  <a:pt x="2674144" y="85725"/>
                </a:lnTo>
                <a:lnTo>
                  <a:pt x="2705100" y="59531"/>
                </a:lnTo>
                <a:lnTo>
                  <a:pt x="2728912" y="21431"/>
                </a:lnTo>
                <a:lnTo>
                  <a:pt x="2743200" y="7143"/>
                </a:lnTo>
                <a:lnTo>
                  <a:pt x="2755106" y="0"/>
                </a:lnTo>
                <a:lnTo>
                  <a:pt x="2769394" y="4762"/>
                </a:lnTo>
                <a:lnTo>
                  <a:pt x="2781300" y="19050"/>
                </a:lnTo>
                <a:lnTo>
                  <a:pt x="2793206" y="47625"/>
                </a:lnTo>
                <a:lnTo>
                  <a:pt x="2795587" y="85725"/>
                </a:lnTo>
                <a:lnTo>
                  <a:pt x="2790825" y="159543"/>
                </a:lnTo>
                <a:lnTo>
                  <a:pt x="2781300" y="214312"/>
                </a:lnTo>
                <a:lnTo>
                  <a:pt x="2755106" y="278606"/>
                </a:lnTo>
                <a:lnTo>
                  <a:pt x="2714625" y="338137"/>
                </a:lnTo>
                <a:lnTo>
                  <a:pt x="2657475" y="395287"/>
                </a:lnTo>
                <a:lnTo>
                  <a:pt x="2605087" y="435768"/>
                </a:lnTo>
                <a:lnTo>
                  <a:pt x="2576512" y="442912"/>
                </a:lnTo>
                <a:lnTo>
                  <a:pt x="2550319" y="445293"/>
                </a:lnTo>
                <a:lnTo>
                  <a:pt x="2521744" y="435768"/>
                </a:lnTo>
                <a:lnTo>
                  <a:pt x="2486025" y="423862"/>
                </a:lnTo>
                <a:lnTo>
                  <a:pt x="2440781" y="409575"/>
                </a:lnTo>
                <a:lnTo>
                  <a:pt x="2386012" y="400050"/>
                </a:lnTo>
                <a:lnTo>
                  <a:pt x="2233612" y="392906"/>
                </a:lnTo>
                <a:lnTo>
                  <a:pt x="2071687" y="392906"/>
                </a:lnTo>
                <a:lnTo>
                  <a:pt x="1385887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95B53-D60E-45CB-8C8D-163315151755}"/>
              </a:ext>
            </a:extLst>
          </p:cNvPr>
          <p:cNvGrpSpPr/>
          <p:nvPr/>
        </p:nvGrpSpPr>
        <p:grpSpPr>
          <a:xfrm>
            <a:off x="2878137" y="1361824"/>
            <a:ext cx="4232275" cy="4713288"/>
            <a:chOff x="3016250" y="1504950"/>
            <a:chExt cx="4232275" cy="4713288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B3F81F4D-9407-45D9-B7F7-BF1967658127}"/>
                </a:ext>
              </a:extLst>
            </p:cNvPr>
            <p:cNvSpPr/>
            <p:nvPr/>
          </p:nvSpPr>
          <p:spPr>
            <a:xfrm>
              <a:off x="3529013" y="15049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D979107-5824-4966-A92B-81EE1E92620D}"/>
                </a:ext>
              </a:extLst>
            </p:cNvPr>
            <p:cNvSpPr/>
            <p:nvPr/>
          </p:nvSpPr>
          <p:spPr>
            <a:xfrm rot="16200000">
              <a:off x="3115469" y="27011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DC163A43-FF99-46D4-8F65-A23E4E48B8BA}"/>
                </a:ext>
              </a:extLst>
            </p:cNvPr>
            <p:cNvSpPr/>
            <p:nvPr/>
          </p:nvSpPr>
          <p:spPr>
            <a:xfrm>
              <a:off x="4008438" y="19478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60820C6-A07C-4071-A610-139896617A42}"/>
                </a:ext>
              </a:extLst>
            </p:cNvPr>
            <p:cNvSpPr/>
            <p:nvPr/>
          </p:nvSpPr>
          <p:spPr>
            <a:xfrm>
              <a:off x="3016250" y="28892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3E5DE90-8DF5-4F84-A51A-BCE76A367606}"/>
                </a:ext>
              </a:extLst>
            </p:cNvPr>
            <p:cNvSpPr/>
            <p:nvPr/>
          </p:nvSpPr>
          <p:spPr>
            <a:xfrm>
              <a:off x="4090988" y="40338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0C83AAF-E543-4629-AA91-7FC8E38B16CB}"/>
                </a:ext>
              </a:extLst>
            </p:cNvPr>
            <p:cNvSpPr/>
            <p:nvPr/>
          </p:nvSpPr>
          <p:spPr>
            <a:xfrm>
              <a:off x="4270375" y="38465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14F132E-EACA-4E1A-8C14-DCC80973EC3E}"/>
                </a:ext>
              </a:extLst>
            </p:cNvPr>
            <p:cNvSpPr/>
            <p:nvPr/>
          </p:nvSpPr>
          <p:spPr>
            <a:xfrm>
              <a:off x="5743575" y="50371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D4216E1A-D983-4960-8551-6A86A405EBB7}"/>
                </a:ext>
              </a:extLst>
            </p:cNvPr>
            <p:cNvSpPr/>
            <p:nvPr/>
          </p:nvSpPr>
          <p:spPr>
            <a:xfrm rot="16200000">
              <a:off x="3819525" y="45974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A1E25D8-1C12-4453-A246-418F202A1645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EBBC7E83-ACAA-4756-A6A6-84E4B6F6598F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B547B00-2CA9-4825-8C99-0EF5C4CE50A3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5F84E71C-9C03-4816-B24F-74645F9C91A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33EFAE8F-6E10-4278-BACB-76166A9D5D05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A93021C-A9F8-4B07-9BD2-78765CBD13C9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F76E31E-CA91-458A-8B05-F350017C4B1F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A29E5CF-E357-439E-A631-7AD3E5F22C22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4A5B0A8B-07E0-4ED8-A9F0-2D2AEC6DE7B4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5085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47D59D-2E21-4B63-A229-EB73D0C0D2F9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D27F363-7064-8142-829A-745B7EBD6434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D177B4B-08C1-7A42-BD1B-AE0FA1F4ACE2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327A12F-3AA2-E34D-BF40-2A447BD01BC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7D8216-364D-B24F-A0E4-37184620E463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332B989-1B76-3341-82A2-D5E3F103083F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574B582-CD89-E24B-AD73-DC702076249C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9CA93E0-90C4-AE45-92F9-AB4BA60D8090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D74E9EB-7E0F-6D4C-A4A6-906468B75FBC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70798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4333BC0-B606-C943-A496-72D0305E4462}"/>
              </a:ext>
            </a:extLst>
          </p:cNvPr>
          <p:cNvSpPr/>
          <p:nvPr/>
        </p:nvSpPr>
        <p:spPr>
          <a:xfrm>
            <a:off x="3533775" y="1531938"/>
            <a:ext cx="504825" cy="762000"/>
          </a:xfrm>
          <a:custGeom>
            <a:avLst/>
            <a:gdLst>
              <a:gd name="connsiteX0" fmla="*/ 452438 w 504825"/>
              <a:gd name="connsiteY0" fmla="*/ 454819 h 762000"/>
              <a:gd name="connsiteX1" fmla="*/ 450056 w 504825"/>
              <a:gd name="connsiteY1" fmla="*/ 307181 h 762000"/>
              <a:gd name="connsiteX2" fmla="*/ 454819 w 504825"/>
              <a:gd name="connsiteY2" fmla="*/ 280987 h 762000"/>
              <a:gd name="connsiteX3" fmla="*/ 464344 w 504825"/>
              <a:gd name="connsiteY3" fmla="*/ 252412 h 762000"/>
              <a:gd name="connsiteX4" fmla="*/ 483394 w 504825"/>
              <a:gd name="connsiteY4" fmla="*/ 221456 h 762000"/>
              <a:gd name="connsiteX5" fmla="*/ 500063 w 504825"/>
              <a:gd name="connsiteY5" fmla="*/ 195262 h 762000"/>
              <a:gd name="connsiteX6" fmla="*/ 504825 w 504825"/>
              <a:gd name="connsiteY6" fmla="*/ 180975 h 762000"/>
              <a:gd name="connsiteX7" fmla="*/ 504825 w 504825"/>
              <a:gd name="connsiteY7" fmla="*/ 164306 h 762000"/>
              <a:gd name="connsiteX8" fmla="*/ 497681 w 504825"/>
              <a:gd name="connsiteY8" fmla="*/ 135731 h 762000"/>
              <a:gd name="connsiteX9" fmla="*/ 481013 w 504825"/>
              <a:gd name="connsiteY9" fmla="*/ 111919 h 762000"/>
              <a:gd name="connsiteX10" fmla="*/ 452438 w 504825"/>
              <a:gd name="connsiteY10" fmla="*/ 92869 h 762000"/>
              <a:gd name="connsiteX11" fmla="*/ 409575 w 504825"/>
              <a:gd name="connsiteY11" fmla="*/ 73819 h 762000"/>
              <a:gd name="connsiteX12" fmla="*/ 333375 w 504825"/>
              <a:gd name="connsiteY12" fmla="*/ 57150 h 762000"/>
              <a:gd name="connsiteX13" fmla="*/ 147638 w 504825"/>
              <a:gd name="connsiteY13" fmla="*/ 21431 h 762000"/>
              <a:gd name="connsiteX14" fmla="*/ 69056 w 504825"/>
              <a:gd name="connsiteY14" fmla="*/ 4762 h 762000"/>
              <a:gd name="connsiteX15" fmla="*/ 38100 w 504825"/>
              <a:gd name="connsiteY15" fmla="*/ 0 h 762000"/>
              <a:gd name="connsiteX16" fmla="*/ 14288 w 504825"/>
              <a:gd name="connsiteY16" fmla="*/ 2381 h 762000"/>
              <a:gd name="connsiteX17" fmla="*/ 4763 w 504825"/>
              <a:gd name="connsiteY17" fmla="*/ 9525 h 762000"/>
              <a:gd name="connsiteX18" fmla="*/ 0 w 504825"/>
              <a:gd name="connsiteY18" fmla="*/ 21431 h 762000"/>
              <a:gd name="connsiteX19" fmla="*/ 2381 w 504825"/>
              <a:gd name="connsiteY19" fmla="*/ 38100 h 762000"/>
              <a:gd name="connsiteX20" fmla="*/ 14288 w 504825"/>
              <a:gd name="connsiteY20" fmla="*/ 57150 h 762000"/>
              <a:gd name="connsiteX21" fmla="*/ 40481 w 504825"/>
              <a:gd name="connsiteY21" fmla="*/ 78581 h 762000"/>
              <a:gd name="connsiteX22" fmla="*/ 71438 w 504825"/>
              <a:gd name="connsiteY22" fmla="*/ 97631 h 762000"/>
              <a:gd name="connsiteX23" fmla="*/ 123825 w 504825"/>
              <a:gd name="connsiteY23" fmla="*/ 135731 h 762000"/>
              <a:gd name="connsiteX24" fmla="*/ 164306 w 504825"/>
              <a:gd name="connsiteY24" fmla="*/ 173831 h 762000"/>
              <a:gd name="connsiteX25" fmla="*/ 202406 w 504825"/>
              <a:gd name="connsiteY25" fmla="*/ 221456 h 762000"/>
              <a:gd name="connsiteX26" fmla="*/ 219075 w 504825"/>
              <a:gd name="connsiteY26" fmla="*/ 257175 h 762000"/>
              <a:gd name="connsiteX27" fmla="*/ 228600 w 504825"/>
              <a:gd name="connsiteY27" fmla="*/ 290512 h 762000"/>
              <a:gd name="connsiteX28" fmla="*/ 228600 w 504825"/>
              <a:gd name="connsiteY28" fmla="*/ 762000 h 762000"/>
              <a:gd name="connsiteX29" fmla="*/ 452438 w 504825"/>
              <a:gd name="connsiteY29" fmla="*/ 740569 h 762000"/>
              <a:gd name="connsiteX30" fmla="*/ 452438 w 504825"/>
              <a:gd name="connsiteY30" fmla="*/ 45481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4825" h="762000">
                <a:moveTo>
                  <a:pt x="452438" y="454819"/>
                </a:moveTo>
                <a:lnTo>
                  <a:pt x="450056" y="307181"/>
                </a:lnTo>
                <a:lnTo>
                  <a:pt x="454819" y="280987"/>
                </a:lnTo>
                <a:lnTo>
                  <a:pt x="464344" y="252412"/>
                </a:lnTo>
                <a:lnTo>
                  <a:pt x="483394" y="221456"/>
                </a:lnTo>
                <a:lnTo>
                  <a:pt x="500063" y="195262"/>
                </a:lnTo>
                <a:lnTo>
                  <a:pt x="504825" y="180975"/>
                </a:lnTo>
                <a:lnTo>
                  <a:pt x="504825" y="164306"/>
                </a:lnTo>
                <a:lnTo>
                  <a:pt x="497681" y="135731"/>
                </a:lnTo>
                <a:lnTo>
                  <a:pt x="481013" y="111919"/>
                </a:lnTo>
                <a:lnTo>
                  <a:pt x="452438" y="92869"/>
                </a:lnTo>
                <a:lnTo>
                  <a:pt x="409575" y="73819"/>
                </a:lnTo>
                <a:lnTo>
                  <a:pt x="333375" y="57150"/>
                </a:lnTo>
                <a:lnTo>
                  <a:pt x="147638" y="21431"/>
                </a:lnTo>
                <a:lnTo>
                  <a:pt x="69056" y="4762"/>
                </a:lnTo>
                <a:lnTo>
                  <a:pt x="38100" y="0"/>
                </a:lnTo>
                <a:lnTo>
                  <a:pt x="14288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1" y="38100"/>
                </a:lnTo>
                <a:lnTo>
                  <a:pt x="14288" y="57150"/>
                </a:lnTo>
                <a:lnTo>
                  <a:pt x="40481" y="78581"/>
                </a:lnTo>
                <a:lnTo>
                  <a:pt x="71438" y="97631"/>
                </a:lnTo>
                <a:lnTo>
                  <a:pt x="123825" y="135731"/>
                </a:lnTo>
                <a:lnTo>
                  <a:pt x="164306" y="173831"/>
                </a:lnTo>
                <a:lnTo>
                  <a:pt x="202406" y="221456"/>
                </a:lnTo>
                <a:lnTo>
                  <a:pt x="219075" y="257175"/>
                </a:lnTo>
                <a:lnTo>
                  <a:pt x="228600" y="290512"/>
                </a:lnTo>
                <a:lnTo>
                  <a:pt x="228600" y="762000"/>
                </a:lnTo>
                <a:lnTo>
                  <a:pt x="452438" y="740569"/>
                </a:lnTo>
                <a:lnTo>
                  <a:pt x="452438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B48C3E8-C8F6-D348-B37D-0F6C6FA070A2}"/>
              </a:ext>
            </a:extLst>
          </p:cNvPr>
          <p:cNvSpPr/>
          <p:nvPr/>
        </p:nvSpPr>
        <p:spPr>
          <a:xfrm>
            <a:off x="4851400" y="1635125"/>
            <a:ext cx="857250" cy="2046288"/>
          </a:xfrm>
          <a:custGeom>
            <a:avLst/>
            <a:gdLst>
              <a:gd name="connsiteX0" fmla="*/ 835117 w 856259"/>
              <a:gd name="connsiteY0" fmla="*/ 401702 h 2045508"/>
              <a:gd name="connsiteX1" fmla="*/ 856259 w 856259"/>
              <a:gd name="connsiteY1" fmla="*/ 272206 h 2045508"/>
              <a:gd name="connsiteX2" fmla="*/ 850974 w 856259"/>
              <a:gd name="connsiteY2" fmla="*/ 121568 h 2045508"/>
              <a:gd name="connsiteX3" fmla="*/ 766405 w 856259"/>
              <a:gd name="connsiteY3" fmla="*/ 89855 h 2045508"/>
              <a:gd name="connsiteX4" fmla="*/ 628980 w 856259"/>
              <a:gd name="connsiteY4" fmla="*/ 44928 h 2045508"/>
              <a:gd name="connsiteX5" fmla="*/ 507413 w 856259"/>
              <a:gd name="connsiteY5" fmla="*/ 7929 h 2045508"/>
              <a:gd name="connsiteX6" fmla="*/ 454557 w 856259"/>
              <a:gd name="connsiteY6" fmla="*/ 0 h 2045508"/>
              <a:gd name="connsiteX7" fmla="*/ 438701 w 856259"/>
              <a:gd name="connsiteY7" fmla="*/ 5286 h 2045508"/>
              <a:gd name="connsiteX8" fmla="*/ 438701 w 856259"/>
              <a:gd name="connsiteY8" fmla="*/ 23785 h 2045508"/>
              <a:gd name="connsiteX9" fmla="*/ 449272 w 856259"/>
              <a:gd name="connsiteY9" fmla="*/ 44928 h 2045508"/>
              <a:gd name="connsiteX10" fmla="*/ 470414 w 856259"/>
              <a:gd name="connsiteY10" fmla="*/ 66070 h 2045508"/>
              <a:gd name="connsiteX11" fmla="*/ 510056 w 856259"/>
              <a:gd name="connsiteY11" fmla="*/ 97783 h 2045508"/>
              <a:gd name="connsiteX12" fmla="*/ 541769 w 856259"/>
              <a:gd name="connsiteY12" fmla="*/ 134782 h 2045508"/>
              <a:gd name="connsiteX13" fmla="*/ 573482 w 856259"/>
              <a:gd name="connsiteY13" fmla="*/ 187637 h 2045508"/>
              <a:gd name="connsiteX14" fmla="*/ 594624 w 856259"/>
              <a:gd name="connsiteY14" fmla="*/ 235207 h 2045508"/>
              <a:gd name="connsiteX15" fmla="*/ 605195 w 856259"/>
              <a:gd name="connsiteY15" fmla="*/ 309205 h 2045508"/>
              <a:gd name="connsiteX16" fmla="*/ 605195 w 856259"/>
              <a:gd name="connsiteY16" fmla="*/ 420202 h 2045508"/>
              <a:gd name="connsiteX17" fmla="*/ 591982 w 856259"/>
              <a:gd name="connsiteY17" fmla="*/ 570840 h 2045508"/>
              <a:gd name="connsiteX18" fmla="*/ 565554 w 856259"/>
              <a:gd name="connsiteY18" fmla="*/ 742620 h 2045508"/>
              <a:gd name="connsiteX19" fmla="*/ 531198 w 856259"/>
              <a:gd name="connsiteY19" fmla="*/ 922329 h 2045508"/>
              <a:gd name="connsiteX20" fmla="*/ 496842 w 856259"/>
              <a:gd name="connsiteY20" fmla="*/ 1072967 h 2045508"/>
              <a:gd name="connsiteX21" fmla="*/ 467771 w 856259"/>
              <a:gd name="connsiteY21" fmla="*/ 1191892 h 2045508"/>
              <a:gd name="connsiteX22" fmla="*/ 436058 w 856259"/>
              <a:gd name="connsiteY22" fmla="*/ 1300246 h 2045508"/>
              <a:gd name="connsiteX23" fmla="*/ 396416 w 856259"/>
              <a:gd name="connsiteY23" fmla="*/ 1400671 h 2045508"/>
              <a:gd name="connsiteX24" fmla="*/ 354132 w 856259"/>
              <a:gd name="connsiteY24" fmla="*/ 1495811 h 2045508"/>
              <a:gd name="connsiteX25" fmla="*/ 298634 w 856259"/>
              <a:gd name="connsiteY25" fmla="*/ 1596236 h 2045508"/>
              <a:gd name="connsiteX26" fmla="*/ 232564 w 856259"/>
              <a:gd name="connsiteY26" fmla="*/ 1701947 h 2045508"/>
              <a:gd name="connsiteX27" fmla="*/ 169138 w 856259"/>
              <a:gd name="connsiteY27" fmla="*/ 1791802 h 2045508"/>
              <a:gd name="connsiteX28" fmla="*/ 118925 w 856259"/>
              <a:gd name="connsiteY28" fmla="*/ 1857871 h 2045508"/>
              <a:gd name="connsiteX29" fmla="*/ 26428 w 856259"/>
              <a:gd name="connsiteY29" fmla="*/ 1968868 h 2045508"/>
              <a:gd name="connsiteX30" fmla="*/ 2643 w 856259"/>
              <a:gd name="connsiteY30" fmla="*/ 1997938 h 2045508"/>
              <a:gd name="connsiteX31" fmla="*/ 0 w 856259"/>
              <a:gd name="connsiteY31" fmla="*/ 2005866 h 2045508"/>
              <a:gd name="connsiteX32" fmla="*/ 0 w 856259"/>
              <a:gd name="connsiteY32" fmla="*/ 2029651 h 2045508"/>
              <a:gd name="connsiteX33" fmla="*/ 7928 w 856259"/>
              <a:gd name="connsiteY33" fmla="*/ 2042865 h 2045508"/>
              <a:gd name="connsiteX34" fmla="*/ 18500 w 856259"/>
              <a:gd name="connsiteY34" fmla="*/ 2045508 h 2045508"/>
              <a:gd name="connsiteX35" fmla="*/ 31713 w 856259"/>
              <a:gd name="connsiteY35" fmla="*/ 2045508 h 2045508"/>
              <a:gd name="connsiteX36" fmla="*/ 63427 w 856259"/>
              <a:gd name="connsiteY36" fmla="*/ 2029651 h 2045508"/>
              <a:gd name="connsiteX37" fmla="*/ 163852 w 856259"/>
              <a:gd name="connsiteY37" fmla="*/ 1939797 h 2045508"/>
              <a:gd name="connsiteX38" fmla="*/ 272206 w 856259"/>
              <a:gd name="connsiteY38" fmla="*/ 1842014 h 2045508"/>
              <a:gd name="connsiteX39" fmla="*/ 335632 w 856259"/>
              <a:gd name="connsiteY39" fmla="*/ 1781231 h 2045508"/>
              <a:gd name="connsiteX40" fmla="*/ 396416 w 856259"/>
              <a:gd name="connsiteY40" fmla="*/ 1707233 h 2045508"/>
              <a:gd name="connsiteX41" fmla="*/ 457200 w 856259"/>
              <a:gd name="connsiteY41" fmla="*/ 1625307 h 2045508"/>
              <a:gd name="connsiteX42" fmla="*/ 541769 w 856259"/>
              <a:gd name="connsiteY42" fmla="*/ 1503739 h 2045508"/>
              <a:gd name="connsiteX43" fmla="*/ 602553 w 856259"/>
              <a:gd name="connsiteY43" fmla="*/ 1408599 h 2045508"/>
              <a:gd name="connsiteX44" fmla="*/ 647480 w 856259"/>
              <a:gd name="connsiteY44" fmla="*/ 1273818 h 2045508"/>
              <a:gd name="connsiteX45" fmla="*/ 673908 w 856259"/>
              <a:gd name="connsiteY45" fmla="*/ 1181321 h 2045508"/>
              <a:gd name="connsiteX46" fmla="*/ 718835 w 856259"/>
              <a:gd name="connsiteY46" fmla="*/ 1033325 h 2045508"/>
              <a:gd name="connsiteX47" fmla="*/ 771690 w 856259"/>
              <a:gd name="connsiteY47" fmla="*/ 853617 h 2045508"/>
              <a:gd name="connsiteX48" fmla="*/ 782261 w 856259"/>
              <a:gd name="connsiteY48" fmla="*/ 742620 h 2045508"/>
              <a:gd name="connsiteX49" fmla="*/ 835117 w 856259"/>
              <a:gd name="connsiteY49" fmla="*/ 401702 h 204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6259" h="2045508">
                <a:moveTo>
                  <a:pt x="835117" y="401702"/>
                </a:moveTo>
                <a:lnTo>
                  <a:pt x="856259" y="272206"/>
                </a:lnTo>
                <a:lnTo>
                  <a:pt x="850974" y="121568"/>
                </a:lnTo>
                <a:lnTo>
                  <a:pt x="766405" y="89855"/>
                </a:lnTo>
                <a:lnTo>
                  <a:pt x="628980" y="44928"/>
                </a:lnTo>
                <a:lnTo>
                  <a:pt x="507413" y="7929"/>
                </a:lnTo>
                <a:lnTo>
                  <a:pt x="454557" y="0"/>
                </a:lnTo>
                <a:lnTo>
                  <a:pt x="438701" y="5286"/>
                </a:lnTo>
                <a:lnTo>
                  <a:pt x="438701" y="23785"/>
                </a:lnTo>
                <a:lnTo>
                  <a:pt x="449272" y="44928"/>
                </a:lnTo>
                <a:lnTo>
                  <a:pt x="470414" y="66070"/>
                </a:lnTo>
                <a:lnTo>
                  <a:pt x="510056" y="97783"/>
                </a:lnTo>
                <a:lnTo>
                  <a:pt x="541769" y="134782"/>
                </a:lnTo>
                <a:lnTo>
                  <a:pt x="573482" y="187637"/>
                </a:lnTo>
                <a:lnTo>
                  <a:pt x="594624" y="235207"/>
                </a:lnTo>
                <a:lnTo>
                  <a:pt x="605195" y="309205"/>
                </a:lnTo>
                <a:lnTo>
                  <a:pt x="605195" y="420202"/>
                </a:lnTo>
                <a:lnTo>
                  <a:pt x="591982" y="570840"/>
                </a:lnTo>
                <a:lnTo>
                  <a:pt x="565554" y="742620"/>
                </a:lnTo>
                <a:lnTo>
                  <a:pt x="531198" y="922329"/>
                </a:lnTo>
                <a:lnTo>
                  <a:pt x="496842" y="1072967"/>
                </a:lnTo>
                <a:lnTo>
                  <a:pt x="467771" y="1191892"/>
                </a:lnTo>
                <a:lnTo>
                  <a:pt x="436058" y="1300246"/>
                </a:lnTo>
                <a:lnTo>
                  <a:pt x="396416" y="1400671"/>
                </a:lnTo>
                <a:lnTo>
                  <a:pt x="354132" y="1495811"/>
                </a:lnTo>
                <a:lnTo>
                  <a:pt x="298634" y="1596236"/>
                </a:lnTo>
                <a:lnTo>
                  <a:pt x="232564" y="1701947"/>
                </a:lnTo>
                <a:lnTo>
                  <a:pt x="169138" y="1791802"/>
                </a:lnTo>
                <a:lnTo>
                  <a:pt x="118925" y="1857871"/>
                </a:lnTo>
                <a:lnTo>
                  <a:pt x="26428" y="1968868"/>
                </a:lnTo>
                <a:lnTo>
                  <a:pt x="2643" y="1997938"/>
                </a:lnTo>
                <a:lnTo>
                  <a:pt x="0" y="2005866"/>
                </a:lnTo>
                <a:lnTo>
                  <a:pt x="0" y="2029651"/>
                </a:lnTo>
                <a:lnTo>
                  <a:pt x="7928" y="2042865"/>
                </a:lnTo>
                <a:lnTo>
                  <a:pt x="18500" y="2045508"/>
                </a:lnTo>
                <a:lnTo>
                  <a:pt x="31713" y="2045508"/>
                </a:lnTo>
                <a:lnTo>
                  <a:pt x="63427" y="2029651"/>
                </a:lnTo>
                <a:lnTo>
                  <a:pt x="163852" y="1939797"/>
                </a:lnTo>
                <a:lnTo>
                  <a:pt x="272206" y="1842014"/>
                </a:lnTo>
                <a:lnTo>
                  <a:pt x="335632" y="1781231"/>
                </a:lnTo>
                <a:lnTo>
                  <a:pt x="396416" y="1707233"/>
                </a:lnTo>
                <a:lnTo>
                  <a:pt x="457200" y="1625307"/>
                </a:lnTo>
                <a:lnTo>
                  <a:pt x="541769" y="1503739"/>
                </a:lnTo>
                <a:lnTo>
                  <a:pt x="602553" y="1408599"/>
                </a:lnTo>
                <a:lnTo>
                  <a:pt x="647480" y="1273818"/>
                </a:lnTo>
                <a:lnTo>
                  <a:pt x="673908" y="1181321"/>
                </a:lnTo>
                <a:lnTo>
                  <a:pt x="718835" y="1033325"/>
                </a:lnTo>
                <a:lnTo>
                  <a:pt x="771690" y="853617"/>
                </a:lnTo>
                <a:lnTo>
                  <a:pt x="782261" y="742620"/>
                </a:lnTo>
                <a:lnTo>
                  <a:pt x="835117" y="4017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66633E0B-215E-8542-8BE0-1D82503246FE}"/>
              </a:ext>
            </a:extLst>
          </p:cNvPr>
          <p:cNvSpPr/>
          <p:nvPr/>
        </p:nvSpPr>
        <p:spPr>
          <a:xfrm>
            <a:off x="3567113" y="3852863"/>
            <a:ext cx="2466975" cy="488950"/>
          </a:xfrm>
          <a:custGeom>
            <a:avLst/>
            <a:gdLst>
              <a:gd name="connsiteX0" fmla="*/ 1031081 w 2466975"/>
              <a:gd name="connsiteY0" fmla="*/ 195262 h 488156"/>
              <a:gd name="connsiteX1" fmla="*/ 1643062 w 2466975"/>
              <a:gd name="connsiteY1" fmla="*/ 128587 h 488156"/>
              <a:gd name="connsiteX2" fmla="*/ 1959768 w 2466975"/>
              <a:gd name="connsiteY2" fmla="*/ 95250 h 488156"/>
              <a:gd name="connsiteX3" fmla="*/ 2002631 w 2466975"/>
              <a:gd name="connsiteY3" fmla="*/ 88106 h 488156"/>
              <a:gd name="connsiteX4" fmla="*/ 2038350 w 2466975"/>
              <a:gd name="connsiteY4" fmla="*/ 69056 h 488156"/>
              <a:gd name="connsiteX5" fmla="*/ 2138362 w 2466975"/>
              <a:gd name="connsiteY5" fmla="*/ 11906 h 488156"/>
              <a:gd name="connsiteX6" fmla="*/ 2155031 w 2466975"/>
              <a:gd name="connsiteY6" fmla="*/ 4762 h 488156"/>
              <a:gd name="connsiteX7" fmla="*/ 2178843 w 2466975"/>
              <a:gd name="connsiteY7" fmla="*/ 0 h 488156"/>
              <a:gd name="connsiteX8" fmla="*/ 2209800 w 2466975"/>
              <a:gd name="connsiteY8" fmla="*/ 4762 h 488156"/>
              <a:gd name="connsiteX9" fmla="*/ 2262187 w 2466975"/>
              <a:gd name="connsiteY9" fmla="*/ 19050 h 488156"/>
              <a:gd name="connsiteX10" fmla="*/ 2293143 w 2466975"/>
              <a:gd name="connsiteY10" fmla="*/ 33337 h 488156"/>
              <a:gd name="connsiteX11" fmla="*/ 2345531 w 2466975"/>
              <a:gd name="connsiteY11" fmla="*/ 59531 h 488156"/>
              <a:gd name="connsiteX12" fmla="*/ 2405062 w 2466975"/>
              <a:gd name="connsiteY12" fmla="*/ 95250 h 488156"/>
              <a:gd name="connsiteX13" fmla="*/ 2443162 w 2466975"/>
              <a:gd name="connsiteY13" fmla="*/ 119062 h 488156"/>
              <a:gd name="connsiteX14" fmla="*/ 2452687 w 2466975"/>
              <a:gd name="connsiteY14" fmla="*/ 128587 h 488156"/>
              <a:gd name="connsiteX15" fmla="*/ 2462212 w 2466975"/>
              <a:gd name="connsiteY15" fmla="*/ 147637 h 488156"/>
              <a:gd name="connsiteX16" fmla="*/ 2466975 w 2466975"/>
              <a:gd name="connsiteY16" fmla="*/ 169068 h 488156"/>
              <a:gd name="connsiteX17" fmla="*/ 2464593 w 2466975"/>
              <a:gd name="connsiteY17" fmla="*/ 207168 h 488156"/>
              <a:gd name="connsiteX18" fmla="*/ 2455068 w 2466975"/>
              <a:gd name="connsiteY18" fmla="*/ 238125 h 488156"/>
              <a:gd name="connsiteX19" fmla="*/ 2440781 w 2466975"/>
              <a:gd name="connsiteY19" fmla="*/ 252412 h 488156"/>
              <a:gd name="connsiteX20" fmla="*/ 2407443 w 2466975"/>
              <a:gd name="connsiteY20" fmla="*/ 271462 h 488156"/>
              <a:gd name="connsiteX21" fmla="*/ 2347912 w 2466975"/>
              <a:gd name="connsiteY21" fmla="*/ 288131 h 488156"/>
              <a:gd name="connsiteX22" fmla="*/ 2300287 w 2466975"/>
              <a:gd name="connsiteY22" fmla="*/ 292893 h 488156"/>
              <a:gd name="connsiteX23" fmla="*/ 2188368 w 2466975"/>
              <a:gd name="connsiteY23" fmla="*/ 288131 h 488156"/>
              <a:gd name="connsiteX24" fmla="*/ 1983581 w 2466975"/>
              <a:gd name="connsiteY24" fmla="*/ 285750 h 488156"/>
              <a:gd name="connsiteX25" fmla="*/ 1726406 w 2466975"/>
              <a:gd name="connsiteY25" fmla="*/ 292893 h 488156"/>
              <a:gd name="connsiteX26" fmla="*/ 1471612 w 2466975"/>
              <a:gd name="connsiteY26" fmla="*/ 311943 h 488156"/>
              <a:gd name="connsiteX27" fmla="*/ 1219200 w 2466975"/>
              <a:gd name="connsiteY27" fmla="*/ 338137 h 488156"/>
              <a:gd name="connsiteX28" fmla="*/ 1112043 w 2466975"/>
              <a:gd name="connsiteY28" fmla="*/ 378618 h 488156"/>
              <a:gd name="connsiteX29" fmla="*/ 959643 w 2466975"/>
              <a:gd name="connsiteY29" fmla="*/ 395287 h 488156"/>
              <a:gd name="connsiteX30" fmla="*/ 742950 w 2466975"/>
              <a:gd name="connsiteY30" fmla="*/ 421481 h 488156"/>
              <a:gd name="connsiteX31" fmla="*/ 542925 w 2466975"/>
              <a:gd name="connsiteY31" fmla="*/ 445293 h 488156"/>
              <a:gd name="connsiteX32" fmla="*/ 531018 w 2466975"/>
              <a:gd name="connsiteY32" fmla="*/ 447675 h 488156"/>
              <a:gd name="connsiteX33" fmla="*/ 514350 w 2466975"/>
              <a:gd name="connsiteY33" fmla="*/ 454818 h 488156"/>
              <a:gd name="connsiteX34" fmla="*/ 466725 w 2466975"/>
              <a:gd name="connsiteY34" fmla="*/ 473868 h 488156"/>
              <a:gd name="connsiteX35" fmla="*/ 426243 w 2466975"/>
              <a:gd name="connsiteY35" fmla="*/ 485775 h 488156"/>
              <a:gd name="connsiteX36" fmla="*/ 388143 w 2466975"/>
              <a:gd name="connsiteY36" fmla="*/ 488156 h 488156"/>
              <a:gd name="connsiteX37" fmla="*/ 354806 w 2466975"/>
              <a:gd name="connsiteY37" fmla="*/ 483393 h 488156"/>
              <a:gd name="connsiteX38" fmla="*/ 309562 w 2466975"/>
              <a:gd name="connsiteY38" fmla="*/ 471487 h 488156"/>
              <a:gd name="connsiteX39" fmla="*/ 266700 w 2466975"/>
              <a:gd name="connsiteY39" fmla="*/ 454818 h 488156"/>
              <a:gd name="connsiteX40" fmla="*/ 209550 w 2466975"/>
              <a:gd name="connsiteY40" fmla="*/ 426243 h 488156"/>
              <a:gd name="connsiteX41" fmla="*/ 169068 w 2466975"/>
              <a:gd name="connsiteY41" fmla="*/ 400050 h 488156"/>
              <a:gd name="connsiteX42" fmla="*/ 138112 w 2466975"/>
              <a:gd name="connsiteY42" fmla="*/ 373856 h 488156"/>
              <a:gd name="connsiteX43" fmla="*/ 100012 w 2466975"/>
              <a:gd name="connsiteY43" fmla="*/ 333375 h 488156"/>
              <a:gd name="connsiteX44" fmla="*/ 64293 w 2466975"/>
              <a:gd name="connsiteY44" fmla="*/ 292893 h 488156"/>
              <a:gd name="connsiteX45" fmla="*/ 40481 w 2466975"/>
              <a:gd name="connsiteY45" fmla="*/ 261937 h 488156"/>
              <a:gd name="connsiteX46" fmla="*/ 23812 w 2466975"/>
              <a:gd name="connsiteY46" fmla="*/ 240506 h 488156"/>
              <a:gd name="connsiteX47" fmla="*/ 4762 w 2466975"/>
              <a:gd name="connsiteY47" fmla="*/ 204787 h 488156"/>
              <a:gd name="connsiteX48" fmla="*/ 0 w 2466975"/>
              <a:gd name="connsiteY48" fmla="*/ 183356 h 488156"/>
              <a:gd name="connsiteX49" fmla="*/ 0 w 2466975"/>
              <a:gd name="connsiteY49" fmla="*/ 173831 h 488156"/>
              <a:gd name="connsiteX50" fmla="*/ 7143 w 2466975"/>
              <a:gd name="connsiteY50" fmla="*/ 164306 h 488156"/>
              <a:gd name="connsiteX51" fmla="*/ 16668 w 2466975"/>
              <a:gd name="connsiteY51" fmla="*/ 164306 h 488156"/>
              <a:gd name="connsiteX52" fmla="*/ 30956 w 2466975"/>
              <a:gd name="connsiteY52" fmla="*/ 166687 h 488156"/>
              <a:gd name="connsiteX53" fmla="*/ 57150 w 2466975"/>
              <a:gd name="connsiteY53" fmla="*/ 178593 h 488156"/>
              <a:gd name="connsiteX54" fmla="*/ 111918 w 2466975"/>
              <a:gd name="connsiteY54" fmla="*/ 211931 h 488156"/>
              <a:gd name="connsiteX55" fmla="*/ 159543 w 2466975"/>
              <a:gd name="connsiteY55" fmla="*/ 233362 h 488156"/>
              <a:gd name="connsiteX56" fmla="*/ 200025 w 2466975"/>
              <a:gd name="connsiteY56" fmla="*/ 247650 h 488156"/>
              <a:gd name="connsiteX57" fmla="*/ 247650 w 2466975"/>
              <a:gd name="connsiteY57" fmla="*/ 259556 h 488156"/>
              <a:gd name="connsiteX58" fmla="*/ 304800 w 2466975"/>
              <a:gd name="connsiteY58" fmla="*/ 269081 h 488156"/>
              <a:gd name="connsiteX59" fmla="*/ 366712 w 2466975"/>
              <a:gd name="connsiteY59" fmla="*/ 266700 h 488156"/>
              <a:gd name="connsiteX60" fmla="*/ 516731 w 2466975"/>
              <a:gd name="connsiteY60" fmla="*/ 250031 h 488156"/>
              <a:gd name="connsiteX61" fmla="*/ 1031081 w 2466975"/>
              <a:gd name="connsiteY61" fmla="*/ 19526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66975" h="488156">
                <a:moveTo>
                  <a:pt x="1031081" y="195262"/>
                </a:moveTo>
                <a:lnTo>
                  <a:pt x="1643062" y="128587"/>
                </a:lnTo>
                <a:lnTo>
                  <a:pt x="1959768" y="95250"/>
                </a:lnTo>
                <a:lnTo>
                  <a:pt x="2002631" y="88106"/>
                </a:lnTo>
                <a:lnTo>
                  <a:pt x="2038350" y="69056"/>
                </a:lnTo>
                <a:lnTo>
                  <a:pt x="2138362" y="11906"/>
                </a:lnTo>
                <a:lnTo>
                  <a:pt x="2155031" y="4762"/>
                </a:lnTo>
                <a:lnTo>
                  <a:pt x="2178843" y="0"/>
                </a:lnTo>
                <a:lnTo>
                  <a:pt x="2209800" y="4762"/>
                </a:lnTo>
                <a:lnTo>
                  <a:pt x="2262187" y="19050"/>
                </a:lnTo>
                <a:lnTo>
                  <a:pt x="2293143" y="33337"/>
                </a:lnTo>
                <a:lnTo>
                  <a:pt x="2345531" y="59531"/>
                </a:lnTo>
                <a:lnTo>
                  <a:pt x="2405062" y="95250"/>
                </a:lnTo>
                <a:lnTo>
                  <a:pt x="2443162" y="119062"/>
                </a:lnTo>
                <a:lnTo>
                  <a:pt x="2452687" y="128587"/>
                </a:lnTo>
                <a:lnTo>
                  <a:pt x="2462212" y="147637"/>
                </a:lnTo>
                <a:lnTo>
                  <a:pt x="2466975" y="169068"/>
                </a:lnTo>
                <a:lnTo>
                  <a:pt x="2464593" y="207168"/>
                </a:lnTo>
                <a:lnTo>
                  <a:pt x="2455068" y="238125"/>
                </a:lnTo>
                <a:lnTo>
                  <a:pt x="2440781" y="252412"/>
                </a:lnTo>
                <a:lnTo>
                  <a:pt x="2407443" y="271462"/>
                </a:lnTo>
                <a:lnTo>
                  <a:pt x="2347912" y="288131"/>
                </a:lnTo>
                <a:lnTo>
                  <a:pt x="2300287" y="292893"/>
                </a:lnTo>
                <a:lnTo>
                  <a:pt x="2188368" y="288131"/>
                </a:lnTo>
                <a:lnTo>
                  <a:pt x="1983581" y="285750"/>
                </a:lnTo>
                <a:lnTo>
                  <a:pt x="1726406" y="292893"/>
                </a:lnTo>
                <a:lnTo>
                  <a:pt x="1471612" y="311943"/>
                </a:lnTo>
                <a:lnTo>
                  <a:pt x="1219200" y="338137"/>
                </a:lnTo>
                <a:lnTo>
                  <a:pt x="1112043" y="378618"/>
                </a:lnTo>
                <a:lnTo>
                  <a:pt x="959643" y="395287"/>
                </a:lnTo>
                <a:lnTo>
                  <a:pt x="742950" y="421481"/>
                </a:lnTo>
                <a:lnTo>
                  <a:pt x="542925" y="445293"/>
                </a:lnTo>
                <a:lnTo>
                  <a:pt x="531018" y="447675"/>
                </a:lnTo>
                <a:lnTo>
                  <a:pt x="514350" y="454818"/>
                </a:lnTo>
                <a:lnTo>
                  <a:pt x="466725" y="473868"/>
                </a:lnTo>
                <a:lnTo>
                  <a:pt x="426243" y="485775"/>
                </a:lnTo>
                <a:lnTo>
                  <a:pt x="388143" y="488156"/>
                </a:lnTo>
                <a:lnTo>
                  <a:pt x="354806" y="483393"/>
                </a:lnTo>
                <a:lnTo>
                  <a:pt x="309562" y="471487"/>
                </a:lnTo>
                <a:lnTo>
                  <a:pt x="266700" y="454818"/>
                </a:lnTo>
                <a:lnTo>
                  <a:pt x="209550" y="426243"/>
                </a:lnTo>
                <a:lnTo>
                  <a:pt x="169068" y="400050"/>
                </a:lnTo>
                <a:lnTo>
                  <a:pt x="138112" y="373856"/>
                </a:lnTo>
                <a:lnTo>
                  <a:pt x="100012" y="333375"/>
                </a:lnTo>
                <a:lnTo>
                  <a:pt x="64293" y="292893"/>
                </a:lnTo>
                <a:lnTo>
                  <a:pt x="40481" y="261937"/>
                </a:lnTo>
                <a:lnTo>
                  <a:pt x="23812" y="240506"/>
                </a:lnTo>
                <a:lnTo>
                  <a:pt x="4762" y="204787"/>
                </a:lnTo>
                <a:lnTo>
                  <a:pt x="0" y="183356"/>
                </a:lnTo>
                <a:lnTo>
                  <a:pt x="0" y="173831"/>
                </a:lnTo>
                <a:lnTo>
                  <a:pt x="7143" y="164306"/>
                </a:lnTo>
                <a:lnTo>
                  <a:pt x="16668" y="164306"/>
                </a:lnTo>
                <a:lnTo>
                  <a:pt x="30956" y="166687"/>
                </a:lnTo>
                <a:lnTo>
                  <a:pt x="57150" y="178593"/>
                </a:lnTo>
                <a:lnTo>
                  <a:pt x="111918" y="211931"/>
                </a:lnTo>
                <a:lnTo>
                  <a:pt x="159543" y="233362"/>
                </a:lnTo>
                <a:lnTo>
                  <a:pt x="200025" y="247650"/>
                </a:lnTo>
                <a:lnTo>
                  <a:pt x="247650" y="259556"/>
                </a:lnTo>
                <a:lnTo>
                  <a:pt x="304800" y="269081"/>
                </a:lnTo>
                <a:lnTo>
                  <a:pt x="366712" y="266700"/>
                </a:lnTo>
                <a:lnTo>
                  <a:pt x="516731" y="250031"/>
                </a:lnTo>
                <a:lnTo>
                  <a:pt x="1031081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59A9282-1079-8D4F-A8DC-1DC6E408D983}"/>
              </a:ext>
            </a:extLst>
          </p:cNvPr>
          <p:cNvSpPr/>
          <p:nvPr/>
        </p:nvSpPr>
        <p:spPr>
          <a:xfrm>
            <a:off x="2509838" y="2112963"/>
            <a:ext cx="2301875" cy="492125"/>
          </a:xfrm>
          <a:custGeom>
            <a:avLst/>
            <a:gdLst>
              <a:gd name="connsiteX0" fmla="*/ 933450 w 2302668"/>
              <a:gd name="connsiteY0" fmla="*/ 195262 h 492919"/>
              <a:gd name="connsiteX1" fmla="*/ 1254918 w 2302668"/>
              <a:gd name="connsiteY1" fmla="*/ 135731 h 492919"/>
              <a:gd name="connsiteX2" fmla="*/ 1471612 w 2302668"/>
              <a:gd name="connsiteY2" fmla="*/ 114300 h 492919"/>
              <a:gd name="connsiteX3" fmla="*/ 1800225 w 2302668"/>
              <a:gd name="connsiteY3" fmla="*/ 69056 h 492919"/>
              <a:gd name="connsiteX4" fmla="*/ 1814512 w 2302668"/>
              <a:gd name="connsiteY4" fmla="*/ 64294 h 492919"/>
              <a:gd name="connsiteX5" fmla="*/ 1826418 w 2302668"/>
              <a:gd name="connsiteY5" fmla="*/ 45244 h 492919"/>
              <a:gd name="connsiteX6" fmla="*/ 1847850 w 2302668"/>
              <a:gd name="connsiteY6" fmla="*/ 26194 h 492919"/>
              <a:gd name="connsiteX7" fmla="*/ 1876425 w 2302668"/>
              <a:gd name="connsiteY7" fmla="*/ 9525 h 492919"/>
              <a:gd name="connsiteX8" fmla="*/ 1907381 w 2302668"/>
              <a:gd name="connsiteY8" fmla="*/ 0 h 492919"/>
              <a:gd name="connsiteX9" fmla="*/ 1931193 w 2302668"/>
              <a:gd name="connsiteY9" fmla="*/ 0 h 492919"/>
              <a:gd name="connsiteX10" fmla="*/ 1962150 w 2302668"/>
              <a:gd name="connsiteY10" fmla="*/ 0 h 492919"/>
              <a:gd name="connsiteX11" fmla="*/ 2035968 w 2302668"/>
              <a:gd name="connsiteY11" fmla="*/ 7144 h 492919"/>
              <a:gd name="connsiteX12" fmla="*/ 2114550 w 2302668"/>
              <a:gd name="connsiteY12" fmla="*/ 23812 h 492919"/>
              <a:gd name="connsiteX13" fmla="*/ 2185987 w 2302668"/>
              <a:gd name="connsiteY13" fmla="*/ 47625 h 492919"/>
              <a:gd name="connsiteX14" fmla="*/ 2262187 w 2302668"/>
              <a:gd name="connsiteY14" fmla="*/ 80962 h 492919"/>
              <a:gd name="connsiteX15" fmla="*/ 2283618 w 2302668"/>
              <a:gd name="connsiteY15" fmla="*/ 95250 h 492919"/>
              <a:gd name="connsiteX16" fmla="*/ 2295525 w 2302668"/>
              <a:gd name="connsiteY16" fmla="*/ 111919 h 492919"/>
              <a:gd name="connsiteX17" fmla="*/ 2302668 w 2302668"/>
              <a:gd name="connsiteY17" fmla="*/ 128587 h 492919"/>
              <a:gd name="connsiteX18" fmla="*/ 2302668 w 2302668"/>
              <a:gd name="connsiteY18" fmla="*/ 145256 h 492919"/>
              <a:gd name="connsiteX19" fmla="*/ 2283618 w 2302668"/>
              <a:gd name="connsiteY19" fmla="*/ 171450 h 492919"/>
              <a:gd name="connsiteX20" fmla="*/ 2250281 w 2302668"/>
              <a:gd name="connsiteY20" fmla="*/ 195262 h 492919"/>
              <a:gd name="connsiteX21" fmla="*/ 2224087 w 2302668"/>
              <a:gd name="connsiteY21" fmla="*/ 204787 h 492919"/>
              <a:gd name="connsiteX22" fmla="*/ 2021681 w 2302668"/>
              <a:gd name="connsiteY22" fmla="*/ 221456 h 492919"/>
              <a:gd name="connsiteX23" fmla="*/ 1759743 w 2302668"/>
              <a:gd name="connsiteY23" fmla="*/ 242887 h 492919"/>
              <a:gd name="connsiteX24" fmla="*/ 1528762 w 2302668"/>
              <a:gd name="connsiteY24" fmla="*/ 273844 h 492919"/>
              <a:gd name="connsiteX25" fmla="*/ 1038225 w 2302668"/>
              <a:gd name="connsiteY25" fmla="*/ 352425 h 492919"/>
              <a:gd name="connsiteX26" fmla="*/ 726281 w 2302668"/>
              <a:gd name="connsiteY26" fmla="*/ 409575 h 492919"/>
              <a:gd name="connsiteX27" fmla="*/ 626268 w 2302668"/>
              <a:gd name="connsiteY27" fmla="*/ 426244 h 492919"/>
              <a:gd name="connsiteX28" fmla="*/ 452437 w 2302668"/>
              <a:gd name="connsiteY28" fmla="*/ 469106 h 492919"/>
              <a:gd name="connsiteX29" fmla="*/ 357187 w 2302668"/>
              <a:gd name="connsiteY29" fmla="*/ 483394 h 492919"/>
              <a:gd name="connsiteX30" fmla="*/ 302418 w 2302668"/>
              <a:gd name="connsiteY30" fmla="*/ 492919 h 492919"/>
              <a:gd name="connsiteX31" fmla="*/ 292893 w 2302668"/>
              <a:gd name="connsiteY31" fmla="*/ 492919 h 492919"/>
              <a:gd name="connsiteX32" fmla="*/ 271462 w 2302668"/>
              <a:gd name="connsiteY32" fmla="*/ 481012 h 492919"/>
              <a:gd name="connsiteX33" fmla="*/ 221456 w 2302668"/>
              <a:gd name="connsiteY33" fmla="*/ 442912 h 492919"/>
              <a:gd name="connsiteX34" fmla="*/ 166687 w 2302668"/>
              <a:gd name="connsiteY34" fmla="*/ 402431 h 492919"/>
              <a:gd name="connsiteX35" fmla="*/ 123825 w 2302668"/>
              <a:gd name="connsiteY35" fmla="*/ 369094 h 492919"/>
              <a:gd name="connsiteX36" fmla="*/ 80962 w 2302668"/>
              <a:gd name="connsiteY36" fmla="*/ 328612 h 492919"/>
              <a:gd name="connsiteX37" fmla="*/ 59531 w 2302668"/>
              <a:gd name="connsiteY37" fmla="*/ 304800 h 492919"/>
              <a:gd name="connsiteX38" fmla="*/ 38100 w 2302668"/>
              <a:gd name="connsiteY38" fmla="*/ 276225 h 492919"/>
              <a:gd name="connsiteX39" fmla="*/ 19050 w 2302668"/>
              <a:gd name="connsiteY39" fmla="*/ 247650 h 492919"/>
              <a:gd name="connsiteX40" fmla="*/ 2381 w 2302668"/>
              <a:gd name="connsiteY40" fmla="*/ 202406 h 492919"/>
              <a:gd name="connsiteX41" fmla="*/ 0 w 2302668"/>
              <a:gd name="connsiteY41" fmla="*/ 178594 h 492919"/>
              <a:gd name="connsiteX42" fmla="*/ 0 w 2302668"/>
              <a:gd name="connsiteY42" fmla="*/ 159544 h 492919"/>
              <a:gd name="connsiteX43" fmla="*/ 7143 w 2302668"/>
              <a:gd name="connsiteY43" fmla="*/ 150019 h 492919"/>
              <a:gd name="connsiteX44" fmla="*/ 19050 w 2302668"/>
              <a:gd name="connsiteY44" fmla="*/ 150019 h 492919"/>
              <a:gd name="connsiteX45" fmla="*/ 38100 w 2302668"/>
              <a:gd name="connsiteY45" fmla="*/ 159544 h 492919"/>
              <a:gd name="connsiteX46" fmla="*/ 88106 w 2302668"/>
              <a:gd name="connsiteY46" fmla="*/ 190500 h 492919"/>
              <a:gd name="connsiteX47" fmla="*/ 128587 w 2302668"/>
              <a:gd name="connsiteY47" fmla="*/ 216694 h 492919"/>
              <a:gd name="connsiteX48" fmla="*/ 173831 w 2302668"/>
              <a:gd name="connsiteY48" fmla="*/ 240506 h 492919"/>
              <a:gd name="connsiteX49" fmla="*/ 240506 w 2302668"/>
              <a:gd name="connsiteY49" fmla="*/ 264319 h 492919"/>
              <a:gd name="connsiteX50" fmla="*/ 297656 w 2302668"/>
              <a:gd name="connsiteY50" fmla="*/ 278606 h 492919"/>
              <a:gd name="connsiteX51" fmla="*/ 373856 w 2302668"/>
              <a:gd name="connsiteY51" fmla="*/ 290512 h 492919"/>
              <a:gd name="connsiteX52" fmla="*/ 421481 w 2302668"/>
              <a:gd name="connsiteY52" fmla="*/ 290512 h 492919"/>
              <a:gd name="connsiteX53" fmla="*/ 566737 w 2302668"/>
              <a:gd name="connsiteY53" fmla="*/ 264319 h 492919"/>
              <a:gd name="connsiteX54" fmla="*/ 933450 w 2302668"/>
              <a:gd name="connsiteY54" fmla="*/ 195262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02668" h="492919">
                <a:moveTo>
                  <a:pt x="933450" y="195262"/>
                </a:moveTo>
                <a:lnTo>
                  <a:pt x="1254918" y="135731"/>
                </a:lnTo>
                <a:lnTo>
                  <a:pt x="1471612" y="114300"/>
                </a:lnTo>
                <a:lnTo>
                  <a:pt x="1800225" y="69056"/>
                </a:lnTo>
                <a:lnTo>
                  <a:pt x="1814512" y="64294"/>
                </a:lnTo>
                <a:lnTo>
                  <a:pt x="1826418" y="45244"/>
                </a:lnTo>
                <a:lnTo>
                  <a:pt x="1847850" y="26194"/>
                </a:lnTo>
                <a:lnTo>
                  <a:pt x="1876425" y="9525"/>
                </a:lnTo>
                <a:lnTo>
                  <a:pt x="1907381" y="0"/>
                </a:lnTo>
                <a:lnTo>
                  <a:pt x="1931193" y="0"/>
                </a:lnTo>
                <a:lnTo>
                  <a:pt x="1962150" y="0"/>
                </a:lnTo>
                <a:lnTo>
                  <a:pt x="2035968" y="7144"/>
                </a:lnTo>
                <a:lnTo>
                  <a:pt x="2114550" y="23812"/>
                </a:lnTo>
                <a:lnTo>
                  <a:pt x="2185987" y="47625"/>
                </a:lnTo>
                <a:lnTo>
                  <a:pt x="2262187" y="80962"/>
                </a:lnTo>
                <a:lnTo>
                  <a:pt x="2283618" y="95250"/>
                </a:lnTo>
                <a:lnTo>
                  <a:pt x="2295525" y="111919"/>
                </a:lnTo>
                <a:lnTo>
                  <a:pt x="2302668" y="128587"/>
                </a:lnTo>
                <a:lnTo>
                  <a:pt x="2302668" y="145256"/>
                </a:lnTo>
                <a:lnTo>
                  <a:pt x="2283618" y="171450"/>
                </a:lnTo>
                <a:lnTo>
                  <a:pt x="2250281" y="195262"/>
                </a:lnTo>
                <a:lnTo>
                  <a:pt x="2224087" y="204787"/>
                </a:lnTo>
                <a:lnTo>
                  <a:pt x="2021681" y="221456"/>
                </a:lnTo>
                <a:lnTo>
                  <a:pt x="1759743" y="242887"/>
                </a:lnTo>
                <a:lnTo>
                  <a:pt x="1528762" y="273844"/>
                </a:lnTo>
                <a:lnTo>
                  <a:pt x="1038225" y="352425"/>
                </a:lnTo>
                <a:lnTo>
                  <a:pt x="726281" y="409575"/>
                </a:lnTo>
                <a:lnTo>
                  <a:pt x="626268" y="426244"/>
                </a:lnTo>
                <a:lnTo>
                  <a:pt x="452437" y="469106"/>
                </a:lnTo>
                <a:lnTo>
                  <a:pt x="357187" y="483394"/>
                </a:lnTo>
                <a:lnTo>
                  <a:pt x="302418" y="492919"/>
                </a:lnTo>
                <a:lnTo>
                  <a:pt x="292893" y="492919"/>
                </a:lnTo>
                <a:lnTo>
                  <a:pt x="271462" y="481012"/>
                </a:lnTo>
                <a:lnTo>
                  <a:pt x="221456" y="442912"/>
                </a:lnTo>
                <a:lnTo>
                  <a:pt x="166687" y="402431"/>
                </a:lnTo>
                <a:lnTo>
                  <a:pt x="123825" y="369094"/>
                </a:lnTo>
                <a:lnTo>
                  <a:pt x="80962" y="328612"/>
                </a:lnTo>
                <a:lnTo>
                  <a:pt x="59531" y="304800"/>
                </a:lnTo>
                <a:lnTo>
                  <a:pt x="38100" y="276225"/>
                </a:lnTo>
                <a:lnTo>
                  <a:pt x="19050" y="247650"/>
                </a:lnTo>
                <a:lnTo>
                  <a:pt x="2381" y="202406"/>
                </a:lnTo>
                <a:lnTo>
                  <a:pt x="0" y="178594"/>
                </a:lnTo>
                <a:lnTo>
                  <a:pt x="0" y="159544"/>
                </a:lnTo>
                <a:lnTo>
                  <a:pt x="7143" y="150019"/>
                </a:lnTo>
                <a:lnTo>
                  <a:pt x="19050" y="150019"/>
                </a:lnTo>
                <a:lnTo>
                  <a:pt x="38100" y="159544"/>
                </a:lnTo>
                <a:lnTo>
                  <a:pt x="88106" y="190500"/>
                </a:lnTo>
                <a:lnTo>
                  <a:pt x="128587" y="216694"/>
                </a:lnTo>
                <a:lnTo>
                  <a:pt x="173831" y="240506"/>
                </a:lnTo>
                <a:lnTo>
                  <a:pt x="240506" y="264319"/>
                </a:lnTo>
                <a:lnTo>
                  <a:pt x="297656" y="278606"/>
                </a:lnTo>
                <a:lnTo>
                  <a:pt x="373856" y="290512"/>
                </a:lnTo>
                <a:lnTo>
                  <a:pt x="421481" y="290512"/>
                </a:lnTo>
                <a:lnTo>
                  <a:pt x="566737" y="264319"/>
                </a:lnTo>
                <a:lnTo>
                  <a:pt x="933450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54583FC-8AC8-954F-92AD-BCB53FC02261}"/>
              </a:ext>
            </a:extLst>
          </p:cNvPr>
          <p:cNvSpPr/>
          <p:nvPr/>
        </p:nvSpPr>
        <p:spPr>
          <a:xfrm>
            <a:off x="2947988" y="2514600"/>
            <a:ext cx="1771650" cy="1162050"/>
          </a:xfrm>
          <a:custGeom>
            <a:avLst/>
            <a:gdLst>
              <a:gd name="connsiteX0" fmla="*/ 323850 w 1771650"/>
              <a:gd name="connsiteY0" fmla="*/ 514350 h 1162050"/>
              <a:gd name="connsiteX1" fmla="*/ 323850 w 1771650"/>
              <a:gd name="connsiteY1" fmla="*/ 364331 h 1162050"/>
              <a:gd name="connsiteX2" fmla="*/ 328612 w 1771650"/>
              <a:gd name="connsiteY2" fmla="*/ 321469 h 1162050"/>
              <a:gd name="connsiteX3" fmla="*/ 338137 w 1771650"/>
              <a:gd name="connsiteY3" fmla="*/ 257175 h 1162050"/>
              <a:gd name="connsiteX4" fmla="*/ 354806 w 1771650"/>
              <a:gd name="connsiteY4" fmla="*/ 192881 h 1162050"/>
              <a:gd name="connsiteX5" fmla="*/ 366712 w 1771650"/>
              <a:gd name="connsiteY5" fmla="*/ 150019 h 1162050"/>
              <a:gd name="connsiteX6" fmla="*/ 369093 w 1771650"/>
              <a:gd name="connsiteY6" fmla="*/ 140494 h 1162050"/>
              <a:gd name="connsiteX7" fmla="*/ 364331 w 1771650"/>
              <a:gd name="connsiteY7" fmla="*/ 126206 h 1162050"/>
              <a:gd name="connsiteX8" fmla="*/ 338137 w 1771650"/>
              <a:gd name="connsiteY8" fmla="*/ 100013 h 1162050"/>
              <a:gd name="connsiteX9" fmla="*/ 297656 w 1771650"/>
              <a:gd name="connsiteY9" fmla="*/ 71438 h 1162050"/>
              <a:gd name="connsiteX10" fmla="*/ 250031 w 1771650"/>
              <a:gd name="connsiteY10" fmla="*/ 40481 h 1162050"/>
              <a:gd name="connsiteX11" fmla="*/ 173831 w 1771650"/>
              <a:gd name="connsiteY11" fmla="*/ 0 h 1162050"/>
              <a:gd name="connsiteX12" fmla="*/ 0 w 1771650"/>
              <a:gd name="connsiteY12" fmla="*/ 40481 h 1162050"/>
              <a:gd name="connsiteX13" fmla="*/ 59531 w 1771650"/>
              <a:gd name="connsiteY13" fmla="*/ 202406 h 1162050"/>
              <a:gd name="connsiteX14" fmla="*/ 102393 w 1771650"/>
              <a:gd name="connsiteY14" fmla="*/ 319088 h 1162050"/>
              <a:gd name="connsiteX15" fmla="*/ 109537 w 1771650"/>
              <a:gd name="connsiteY15" fmla="*/ 350044 h 1162050"/>
              <a:gd name="connsiteX16" fmla="*/ 114300 w 1771650"/>
              <a:gd name="connsiteY16" fmla="*/ 409575 h 1162050"/>
              <a:gd name="connsiteX17" fmla="*/ 119062 w 1771650"/>
              <a:gd name="connsiteY17" fmla="*/ 519113 h 1162050"/>
              <a:gd name="connsiteX18" fmla="*/ 121443 w 1771650"/>
              <a:gd name="connsiteY18" fmla="*/ 588169 h 1162050"/>
              <a:gd name="connsiteX19" fmla="*/ 121443 w 1771650"/>
              <a:gd name="connsiteY19" fmla="*/ 673894 h 1162050"/>
              <a:gd name="connsiteX20" fmla="*/ 126206 w 1771650"/>
              <a:gd name="connsiteY20" fmla="*/ 750094 h 1162050"/>
              <a:gd name="connsiteX21" fmla="*/ 133350 w 1771650"/>
              <a:gd name="connsiteY21" fmla="*/ 804863 h 1162050"/>
              <a:gd name="connsiteX22" fmla="*/ 142875 w 1771650"/>
              <a:gd name="connsiteY22" fmla="*/ 857250 h 1162050"/>
              <a:gd name="connsiteX23" fmla="*/ 161925 w 1771650"/>
              <a:gd name="connsiteY23" fmla="*/ 926306 h 1162050"/>
              <a:gd name="connsiteX24" fmla="*/ 180975 w 1771650"/>
              <a:gd name="connsiteY24" fmla="*/ 976313 h 1162050"/>
              <a:gd name="connsiteX25" fmla="*/ 204787 w 1771650"/>
              <a:gd name="connsiteY25" fmla="*/ 1021556 h 1162050"/>
              <a:gd name="connsiteX26" fmla="*/ 221456 w 1771650"/>
              <a:gd name="connsiteY26" fmla="*/ 1047750 h 1162050"/>
              <a:gd name="connsiteX27" fmla="*/ 247650 w 1771650"/>
              <a:gd name="connsiteY27" fmla="*/ 1078706 h 1162050"/>
              <a:gd name="connsiteX28" fmla="*/ 269081 w 1771650"/>
              <a:gd name="connsiteY28" fmla="*/ 1097756 h 1162050"/>
              <a:gd name="connsiteX29" fmla="*/ 304800 w 1771650"/>
              <a:gd name="connsiteY29" fmla="*/ 1121569 h 1162050"/>
              <a:gd name="connsiteX30" fmla="*/ 345281 w 1771650"/>
              <a:gd name="connsiteY30" fmla="*/ 1143000 h 1162050"/>
              <a:gd name="connsiteX31" fmla="*/ 388143 w 1771650"/>
              <a:gd name="connsiteY31" fmla="*/ 1152525 h 1162050"/>
              <a:gd name="connsiteX32" fmla="*/ 454818 w 1771650"/>
              <a:gd name="connsiteY32" fmla="*/ 1162050 h 1162050"/>
              <a:gd name="connsiteX33" fmla="*/ 578643 w 1771650"/>
              <a:gd name="connsiteY33" fmla="*/ 1154906 h 1162050"/>
              <a:gd name="connsiteX34" fmla="*/ 916781 w 1771650"/>
              <a:gd name="connsiteY34" fmla="*/ 1131094 h 1162050"/>
              <a:gd name="connsiteX35" fmla="*/ 1204912 w 1771650"/>
              <a:gd name="connsiteY35" fmla="*/ 1109663 h 1162050"/>
              <a:gd name="connsiteX36" fmla="*/ 1400175 w 1771650"/>
              <a:gd name="connsiteY36" fmla="*/ 1095375 h 1162050"/>
              <a:gd name="connsiteX37" fmla="*/ 1464468 w 1771650"/>
              <a:gd name="connsiteY37" fmla="*/ 1090613 h 1162050"/>
              <a:gd name="connsiteX38" fmla="*/ 1519237 w 1771650"/>
              <a:gd name="connsiteY38" fmla="*/ 1081088 h 1162050"/>
              <a:gd name="connsiteX39" fmla="*/ 1585912 w 1771650"/>
              <a:gd name="connsiteY39" fmla="*/ 1064419 h 1162050"/>
              <a:gd name="connsiteX40" fmla="*/ 1645443 w 1771650"/>
              <a:gd name="connsiteY40" fmla="*/ 1040606 h 1162050"/>
              <a:gd name="connsiteX41" fmla="*/ 1695450 w 1771650"/>
              <a:gd name="connsiteY41" fmla="*/ 1014413 h 1162050"/>
              <a:gd name="connsiteX42" fmla="*/ 1733550 w 1771650"/>
              <a:gd name="connsiteY42" fmla="*/ 985838 h 1162050"/>
              <a:gd name="connsiteX43" fmla="*/ 1759743 w 1771650"/>
              <a:gd name="connsiteY43" fmla="*/ 952500 h 1162050"/>
              <a:gd name="connsiteX44" fmla="*/ 1771650 w 1771650"/>
              <a:gd name="connsiteY44" fmla="*/ 926306 h 1162050"/>
              <a:gd name="connsiteX45" fmla="*/ 1771650 w 1771650"/>
              <a:gd name="connsiteY45" fmla="*/ 912019 h 1162050"/>
              <a:gd name="connsiteX46" fmla="*/ 1764506 w 1771650"/>
              <a:gd name="connsiteY46" fmla="*/ 897731 h 1162050"/>
              <a:gd name="connsiteX47" fmla="*/ 1740693 w 1771650"/>
              <a:gd name="connsiteY47" fmla="*/ 873919 h 1162050"/>
              <a:gd name="connsiteX48" fmla="*/ 1685925 w 1771650"/>
              <a:gd name="connsiteY48" fmla="*/ 847725 h 1162050"/>
              <a:gd name="connsiteX49" fmla="*/ 1626393 w 1771650"/>
              <a:gd name="connsiteY49" fmla="*/ 828675 h 1162050"/>
              <a:gd name="connsiteX50" fmla="*/ 1562100 w 1771650"/>
              <a:gd name="connsiteY50" fmla="*/ 814388 h 1162050"/>
              <a:gd name="connsiteX51" fmla="*/ 1459706 w 1771650"/>
              <a:gd name="connsiteY51" fmla="*/ 802481 h 1162050"/>
              <a:gd name="connsiteX52" fmla="*/ 1438275 w 1771650"/>
              <a:gd name="connsiteY52" fmla="*/ 804863 h 1162050"/>
              <a:gd name="connsiteX53" fmla="*/ 1409700 w 1771650"/>
              <a:gd name="connsiteY53" fmla="*/ 812006 h 1162050"/>
              <a:gd name="connsiteX54" fmla="*/ 1352550 w 1771650"/>
              <a:gd name="connsiteY54" fmla="*/ 842963 h 1162050"/>
              <a:gd name="connsiteX55" fmla="*/ 1300162 w 1771650"/>
              <a:gd name="connsiteY55" fmla="*/ 878681 h 1162050"/>
              <a:gd name="connsiteX56" fmla="*/ 1281112 w 1771650"/>
              <a:gd name="connsiteY56" fmla="*/ 890588 h 1162050"/>
              <a:gd name="connsiteX57" fmla="*/ 1233487 w 1771650"/>
              <a:gd name="connsiteY57" fmla="*/ 897731 h 1162050"/>
              <a:gd name="connsiteX58" fmla="*/ 1002506 w 1771650"/>
              <a:gd name="connsiteY58" fmla="*/ 919163 h 1162050"/>
              <a:gd name="connsiteX59" fmla="*/ 769143 w 1771650"/>
              <a:gd name="connsiteY59" fmla="*/ 942975 h 1162050"/>
              <a:gd name="connsiteX60" fmla="*/ 626268 w 1771650"/>
              <a:gd name="connsiteY60" fmla="*/ 959644 h 1162050"/>
              <a:gd name="connsiteX61" fmla="*/ 511968 w 1771650"/>
              <a:gd name="connsiteY61" fmla="*/ 966788 h 1162050"/>
              <a:gd name="connsiteX62" fmla="*/ 440531 w 1771650"/>
              <a:gd name="connsiteY62" fmla="*/ 959644 h 1162050"/>
              <a:gd name="connsiteX63" fmla="*/ 402431 w 1771650"/>
              <a:gd name="connsiteY63" fmla="*/ 947738 h 1162050"/>
              <a:gd name="connsiteX64" fmla="*/ 376237 w 1771650"/>
              <a:gd name="connsiteY64" fmla="*/ 928688 h 1162050"/>
              <a:gd name="connsiteX65" fmla="*/ 359568 w 1771650"/>
              <a:gd name="connsiteY65" fmla="*/ 904875 h 1162050"/>
              <a:gd name="connsiteX66" fmla="*/ 342900 w 1771650"/>
              <a:gd name="connsiteY66" fmla="*/ 866775 h 1162050"/>
              <a:gd name="connsiteX67" fmla="*/ 330993 w 1771650"/>
              <a:gd name="connsiteY67" fmla="*/ 823913 h 1162050"/>
              <a:gd name="connsiteX68" fmla="*/ 326231 w 1771650"/>
              <a:gd name="connsiteY68" fmla="*/ 788194 h 1162050"/>
              <a:gd name="connsiteX69" fmla="*/ 323850 w 1771650"/>
              <a:gd name="connsiteY69" fmla="*/ 719138 h 1162050"/>
              <a:gd name="connsiteX70" fmla="*/ 323850 w 1771650"/>
              <a:gd name="connsiteY70" fmla="*/ 5143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650" h="1162050">
                <a:moveTo>
                  <a:pt x="323850" y="514350"/>
                </a:moveTo>
                <a:lnTo>
                  <a:pt x="323850" y="364331"/>
                </a:lnTo>
                <a:lnTo>
                  <a:pt x="328612" y="321469"/>
                </a:lnTo>
                <a:lnTo>
                  <a:pt x="338137" y="257175"/>
                </a:lnTo>
                <a:lnTo>
                  <a:pt x="354806" y="192881"/>
                </a:lnTo>
                <a:lnTo>
                  <a:pt x="366712" y="150019"/>
                </a:lnTo>
                <a:lnTo>
                  <a:pt x="369093" y="140494"/>
                </a:lnTo>
                <a:lnTo>
                  <a:pt x="364331" y="126206"/>
                </a:lnTo>
                <a:lnTo>
                  <a:pt x="338137" y="100013"/>
                </a:lnTo>
                <a:lnTo>
                  <a:pt x="297656" y="71438"/>
                </a:lnTo>
                <a:lnTo>
                  <a:pt x="250031" y="40481"/>
                </a:lnTo>
                <a:lnTo>
                  <a:pt x="173831" y="0"/>
                </a:lnTo>
                <a:lnTo>
                  <a:pt x="0" y="40481"/>
                </a:lnTo>
                <a:lnTo>
                  <a:pt x="59531" y="202406"/>
                </a:lnTo>
                <a:lnTo>
                  <a:pt x="102393" y="319088"/>
                </a:lnTo>
                <a:lnTo>
                  <a:pt x="109537" y="350044"/>
                </a:lnTo>
                <a:lnTo>
                  <a:pt x="114300" y="409575"/>
                </a:lnTo>
                <a:lnTo>
                  <a:pt x="119062" y="519113"/>
                </a:lnTo>
                <a:cubicBezTo>
                  <a:pt x="119856" y="542132"/>
                  <a:pt x="120649" y="565150"/>
                  <a:pt x="121443" y="588169"/>
                </a:cubicBezTo>
                <a:lnTo>
                  <a:pt x="121443" y="673894"/>
                </a:lnTo>
                <a:lnTo>
                  <a:pt x="126206" y="750094"/>
                </a:lnTo>
                <a:lnTo>
                  <a:pt x="133350" y="804863"/>
                </a:lnTo>
                <a:lnTo>
                  <a:pt x="142875" y="857250"/>
                </a:lnTo>
                <a:lnTo>
                  <a:pt x="161925" y="926306"/>
                </a:lnTo>
                <a:lnTo>
                  <a:pt x="180975" y="976313"/>
                </a:lnTo>
                <a:lnTo>
                  <a:pt x="204787" y="1021556"/>
                </a:lnTo>
                <a:lnTo>
                  <a:pt x="221456" y="1047750"/>
                </a:lnTo>
                <a:lnTo>
                  <a:pt x="247650" y="1078706"/>
                </a:lnTo>
                <a:lnTo>
                  <a:pt x="269081" y="1097756"/>
                </a:lnTo>
                <a:lnTo>
                  <a:pt x="304800" y="1121569"/>
                </a:lnTo>
                <a:lnTo>
                  <a:pt x="345281" y="1143000"/>
                </a:lnTo>
                <a:lnTo>
                  <a:pt x="388143" y="1152525"/>
                </a:lnTo>
                <a:lnTo>
                  <a:pt x="454818" y="1162050"/>
                </a:lnTo>
                <a:lnTo>
                  <a:pt x="578643" y="1154906"/>
                </a:lnTo>
                <a:lnTo>
                  <a:pt x="916781" y="1131094"/>
                </a:lnTo>
                <a:lnTo>
                  <a:pt x="1204912" y="1109663"/>
                </a:lnTo>
                <a:lnTo>
                  <a:pt x="1400175" y="1095375"/>
                </a:lnTo>
                <a:lnTo>
                  <a:pt x="1464468" y="1090613"/>
                </a:lnTo>
                <a:lnTo>
                  <a:pt x="1519237" y="1081088"/>
                </a:lnTo>
                <a:lnTo>
                  <a:pt x="1585912" y="1064419"/>
                </a:lnTo>
                <a:lnTo>
                  <a:pt x="1645443" y="1040606"/>
                </a:lnTo>
                <a:lnTo>
                  <a:pt x="1695450" y="1014413"/>
                </a:lnTo>
                <a:lnTo>
                  <a:pt x="1733550" y="985838"/>
                </a:lnTo>
                <a:lnTo>
                  <a:pt x="1759743" y="952500"/>
                </a:lnTo>
                <a:lnTo>
                  <a:pt x="1771650" y="926306"/>
                </a:lnTo>
                <a:lnTo>
                  <a:pt x="1771650" y="912019"/>
                </a:lnTo>
                <a:lnTo>
                  <a:pt x="1764506" y="897731"/>
                </a:lnTo>
                <a:lnTo>
                  <a:pt x="1740693" y="873919"/>
                </a:lnTo>
                <a:lnTo>
                  <a:pt x="1685925" y="847725"/>
                </a:lnTo>
                <a:lnTo>
                  <a:pt x="1626393" y="828675"/>
                </a:lnTo>
                <a:lnTo>
                  <a:pt x="1562100" y="814388"/>
                </a:lnTo>
                <a:lnTo>
                  <a:pt x="1459706" y="802481"/>
                </a:lnTo>
                <a:lnTo>
                  <a:pt x="1438275" y="804863"/>
                </a:lnTo>
                <a:lnTo>
                  <a:pt x="1409700" y="812006"/>
                </a:lnTo>
                <a:lnTo>
                  <a:pt x="1352550" y="842963"/>
                </a:lnTo>
                <a:lnTo>
                  <a:pt x="1300162" y="878681"/>
                </a:lnTo>
                <a:lnTo>
                  <a:pt x="1281112" y="890588"/>
                </a:lnTo>
                <a:lnTo>
                  <a:pt x="1233487" y="897731"/>
                </a:lnTo>
                <a:lnTo>
                  <a:pt x="1002506" y="919163"/>
                </a:lnTo>
                <a:lnTo>
                  <a:pt x="769143" y="942975"/>
                </a:lnTo>
                <a:lnTo>
                  <a:pt x="626268" y="959644"/>
                </a:lnTo>
                <a:lnTo>
                  <a:pt x="511968" y="966788"/>
                </a:lnTo>
                <a:lnTo>
                  <a:pt x="440531" y="959644"/>
                </a:lnTo>
                <a:lnTo>
                  <a:pt x="402431" y="947738"/>
                </a:lnTo>
                <a:lnTo>
                  <a:pt x="376237" y="928688"/>
                </a:lnTo>
                <a:lnTo>
                  <a:pt x="359568" y="904875"/>
                </a:lnTo>
                <a:lnTo>
                  <a:pt x="342900" y="866775"/>
                </a:lnTo>
                <a:lnTo>
                  <a:pt x="330993" y="823913"/>
                </a:lnTo>
                <a:lnTo>
                  <a:pt x="326231" y="788194"/>
                </a:lnTo>
                <a:cubicBezTo>
                  <a:pt x="325437" y="765175"/>
                  <a:pt x="324644" y="742157"/>
                  <a:pt x="323850" y="719138"/>
                </a:cubicBezTo>
                <a:lnTo>
                  <a:pt x="323850" y="5143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5512B2-C945-CC4D-A2D0-3C5194509EC3}"/>
              </a:ext>
            </a:extLst>
          </p:cNvPr>
          <p:cNvSpPr/>
          <p:nvPr/>
        </p:nvSpPr>
        <p:spPr>
          <a:xfrm>
            <a:off x="5664200" y="1568450"/>
            <a:ext cx="1393825" cy="409575"/>
          </a:xfrm>
          <a:custGeom>
            <a:avLst/>
            <a:gdLst>
              <a:gd name="connsiteX0" fmla="*/ 273050 w 1393825"/>
              <a:gd name="connsiteY0" fmla="*/ 327025 h 409575"/>
              <a:gd name="connsiteX1" fmla="*/ 565150 w 1393825"/>
              <a:gd name="connsiteY1" fmla="*/ 282575 h 409575"/>
              <a:gd name="connsiteX2" fmla="*/ 730250 w 1393825"/>
              <a:gd name="connsiteY2" fmla="*/ 260350 h 409575"/>
              <a:gd name="connsiteX3" fmla="*/ 857250 w 1393825"/>
              <a:gd name="connsiteY3" fmla="*/ 241300 h 409575"/>
              <a:gd name="connsiteX4" fmla="*/ 911225 w 1393825"/>
              <a:gd name="connsiteY4" fmla="*/ 234950 h 409575"/>
              <a:gd name="connsiteX5" fmla="*/ 939800 w 1393825"/>
              <a:gd name="connsiteY5" fmla="*/ 234950 h 409575"/>
              <a:gd name="connsiteX6" fmla="*/ 987425 w 1393825"/>
              <a:gd name="connsiteY6" fmla="*/ 241300 h 409575"/>
              <a:gd name="connsiteX7" fmla="*/ 1016000 w 1393825"/>
              <a:gd name="connsiteY7" fmla="*/ 250825 h 409575"/>
              <a:gd name="connsiteX8" fmla="*/ 1295400 w 1393825"/>
              <a:gd name="connsiteY8" fmla="*/ 409575 h 409575"/>
              <a:gd name="connsiteX9" fmla="*/ 1327150 w 1393825"/>
              <a:gd name="connsiteY9" fmla="*/ 381000 h 409575"/>
              <a:gd name="connsiteX10" fmla="*/ 1365250 w 1393825"/>
              <a:gd name="connsiteY10" fmla="*/ 336550 h 409575"/>
              <a:gd name="connsiteX11" fmla="*/ 1390650 w 1393825"/>
              <a:gd name="connsiteY11" fmla="*/ 298450 h 409575"/>
              <a:gd name="connsiteX12" fmla="*/ 1393825 w 1393825"/>
              <a:gd name="connsiteY12" fmla="*/ 288925 h 409575"/>
              <a:gd name="connsiteX13" fmla="*/ 1387475 w 1393825"/>
              <a:gd name="connsiteY13" fmla="*/ 266700 h 409575"/>
              <a:gd name="connsiteX14" fmla="*/ 1377950 w 1393825"/>
              <a:gd name="connsiteY14" fmla="*/ 257175 h 409575"/>
              <a:gd name="connsiteX15" fmla="*/ 1358900 w 1393825"/>
              <a:gd name="connsiteY15" fmla="*/ 234950 h 409575"/>
              <a:gd name="connsiteX16" fmla="*/ 1298575 w 1393825"/>
              <a:gd name="connsiteY16" fmla="*/ 177800 h 409575"/>
              <a:gd name="connsiteX17" fmla="*/ 1177925 w 1393825"/>
              <a:gd name="connsiteY17" fmla="*/ 66675 h 409575"/>
              <a:gd name="connsiteX18" fmla="*/ 1143000 w 1393825"/>
              <a:gd name="connsiteY18" fmla="*/ 34925 h 409575"/>
              <a:gd name="connsiteX19" fmla="*/ 1114425 w 1393825"/>
              <a:gd name="connsiteY19" fmla="*/ 15875 h 409575"/>
              <a:gd name="connsiteX20" fmla="*/ 1082675 w 1393825"/>
              <a:gd name="connsiteY20" fmla="*/ 3175 h 409575"/>
              <a:gd name="connsiteX21" fmla="*/ 1060450 w 1393825"/>
              <a:gd name="connsiteY21" fmla="*/ 0 h 409575"/>
              <a:gd name="connsiteX22" fmla="*/ 1044575 w 1393825"/>
              <a:gd name="connsiteY22" fmla="*/ 3175 h 409575"/>
              <a:gd name="connsiteX23" fmla="*/ 1009650 w 1393825"/>
              <a:gd name="connsiteY23" fmla="*/ 15875 h 409575"/>
              <a:gd name="connsiteX24" fmla="*/ 939800 w 1393825"/>
              <a:gd name="connsiteY24" fmla="*/ 47625 h 409575"/>
              <a:gd name="connsiteX25" fmla="*/ 920750 w 1393825"/>
              <a:gd name="connsiteY25" fmla="*/ 57150 h 409575"/>
              <a:gd name="connsiteX26" fmla="*/ 819150 w 1393825"/>
              <a:gd name="connsiteY26" fmla="*/ 69850 h 409575"/>
              <a:gd name="connsiteX27" fmla="*/ 428625 w 1393825"/>
              <a:gd name="connsiteY27" fmla="*/ 127000 h 409575"/>
              <a:gd name="connsiteX28" fmla="*/ 0 w 1393825"/>
              <a:gd name="connsiteY28" fmla="*/ 193675 h 409575"/>
              <a:gd name="connsiteX29" fmla="*/ 22225 w 1393825"/>
              <a:gd name="connsiteY29" fmla="*/ 368300 h 409575"/>
              <a:gd name="connsiteX30" fmla="*/ 273050 w 1393825"/>
              <a:gd name="connsiteY30" fmla="*/ 3270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3825" h="409575">
                <a:moveTo>
                  <a:pt x="273050" y="327025"/>
                </a:moveTo>
                <a:lnTo>
                  <a:pt x="565150" y="282575"/>
                </a:lnTo>
                <a:lnTo>
                  <a:pt x="730250" y="260350"/>
                </a:lnTo>
                <a:lnTo>
                  <a:pt x="857250" y="241300"/>
                </a:lnTo>
                <a:lnTo>
                  <a:pt x="911225" y="234950"/>
                </a:lnTo>
                <a:lnTo>
                  <a:pt x="939800" y="234950"/>
                </a:lnTo>
                <a:lnTo>
                  <a:pt x="987425" y="241300"/>
                </a:lnTo>
                <a:lnTo>
                  <a:pt x="1016000" y="250825"/>
                </a:lnTo>
                <a:lnTo>
                  <a:pt x="1295400" y="409575"/>
                </a:lnTo>
                <a:lnTo>
                  <a:pt x="1327150" y="381000"/>
                </a:lnTo>
                <a:lnTo>
                  <a:pt x="1365250" y="336550"/>
                </a:lnTo>
                <a:lnTo>
                  <a:pt x="1390650" y="298450"/>
                </a:lnTo>
                <a:lnTo>
                  <a:pt x="1393825" y="288925"/>
                </a:lnTo>
                <a:cubicBezTo>
                  <a:pt x="1387140" y="268871"/>
                  <a:pt x="1392237" y="275696"/>
                  <a:pt x="1387475" y="266700"/>
                </a:cubicBezTo>
                <a:lnTo>
                  <a:pt x="1377950" y="257175"/>
                </a:lnTo>
                <a:lnTo>
                  <a:pt x="1358900" y="234950"/>
                </a:lnTo>
                <a:lnTo>
                  <a:pt x="1298575" y="177800"/>
                </a:lnTo>
                <a:lnTo>
                  <a:pt x="1177925" y="66675"/>
                </a:lnTo>
                <a:lnTo>
                  <a:pt x="1143000" y="34925"/>
                </a:lnTo>
                <a:lnTo>
                  <a:pt x="1114425" y="15875"/>
                </a:lnTo>
                <a:lnTo>
                  <a:pt x="1082675" y="3175"/>
                </a:lnTo>
                <a:lnTo>
                  <a:pt x="1060450" y="0"/>
                </a:lnTo>
                <a:lnTo>
                  <a:pt x="1044575" y="3175"/>
                </a:lnTo>
                <a:lnTo>
                  <a:pt x="1009650" y="15875"/>
                </a:lnTo>
                <a:lnTo>
                  <a:pt x="939800" y="47625"/>
                </a:lnTo>
                <a:lnTo>
                  <a:pt x="920750" y="57150"/>
                </a:lnTo>
                <a:lnTo>
                  <a:pt x="819150" y="69850"/>
                </a:lnTo>
                <a:lnTo>
                  <a:pt x="428625" y="127000"/>
                </a:lnTo>
                <a:lnTo>
                  <a:pt x="0" y="193675"/>
                </a:lnTo>
                <a:lnTo>
                  <a:pt x="22225" y="368300"/>
                </a:lnTo>
                <a:lnTo>
                  <a:pt x="273050" y="3270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05462E4-F8A7-424B-8E91-87D70B81A951}"/>
              </a:ext>
            </a:extLst>
          </p:cNvPr>
          <p:cNvSpPr/>
          <p:nvPr/>
        </p:nvSpPr>
        <p:spPr>
          <a:xfrm>
            <a:off x="6181725" y="1812925"/>
            <a:ext cx="787400" cy="2127250"/>
          </a:xfrm>
          <a:custGeom>
            <a:avLst/>
            <a:gdLst>
              <a:gd name="connsiteX0" fmla="*/ 727544 w 787179"/>
              <a:gd name="connsiteY0" fmla="*/ 457200 h 2126974"/>
              <a:gd name="connsiteX1" fmla="*/ 667910 w 787179"/>
              <a:gd name="connsiteY1" fmla="*/ 791155 h 2126974"/>
              <a:gd name="connsiteX2" fmla="*/ 608275 w 787179"/>
              <a:gd name="connsiteY2" fmla="*/ 1061500 h 2126974"/>
              <a:gd name="connsiteX3" fmla="*/ 532738 w 787179"/>
              <a:gd name="connsiteY3" fmla="*/ 1363649 h 2126974"/>
              <a:gd name="connsiteX4" fmla="*/ 473103 w 787179"/>
              <a:gd name="connsiteY4" fmla="*/ 1570383 h 2126974"/>
              <a:gd name="connsiteX5" fmla="*/ 413468 w 787179"/>
              <a:gd name="connsiteY5" fmla="*/ 1729409 h 2126974"/>
              <a:gd name="connsiteX6" fmla="*/ 357809 w 787179"/>
              <a:gd name="connsiteY6" fmla="*/ 1844703 h 2126974"/>
              <a:gd name="connsiteX7" fmla="*/ 298174 w 787179"/>
              <a:gd name="connsiteY7" fmla="*/ 1932167 h 2126974"/>
              <a:gd name="connsiteX8" fmla="*/ 242515 w 787179"/>
              <a:gd name="connsiteY8" fmla="*/ 1995778 h 2126974"/>
              <a:gd name="connsiteX9" fmla="*/ 178904 w 787179"/>
              <a:gd name="connsiteY9" fmla="*/ 2055413 h 2126974"/>
              <a:gd name="connsiteX10" fmla="*/ 95416 w 787179"/>
              <a:gd name="connsiteY10" fmla="*/ 2115047 h 2126974"/>
              <a:gd name="connsiteX11" fmla="*/ 63611 w 787179"/>
              <a:gd name="connsiteY11" fmla="*/ 2126974 h 2126974"/>
              <a:gd name="connsiteX12" fmla="*/ 47708 w 787179"/>
              <a:gd name="connsiteY12" fmla="*/ 2126974 h 2126974"/>
              <a:gd name="connsiteX13" fmla="*/ 19878 w 787179"/>
              <a:gd name="connsiteY13" fmla="*/ 2115047 h 2126974"/>
              <a:gd name="connsiteX14" fmla="*/ 0 w 787179"/>
              <a:gd name="connsiteY14" fmla="*/ 2095169 h 2126974"/>
              <a:gd name="connsiteX15" fmla="*/ 107343 w 787179"/>
              <a:gd name="connsiteY15" fmla="*/ 1705555 h 2126974"/>
              <a:gd name="connsiteX16" fmla="*/ 147099 w 787179"/>
              <a:gd name="connsiteY16" fmla="*/ 1669774 h 2126974"/>
              <a:gd name="connsiteX17" fmla="*/ 174929 w 787179"/>
              <a:gd name="connsiteY17" fmla="*/ 1633993 h 2126974"/>
              <a:gd name="connsiteX18" fmla="*/ 206734 w 787179"/>
              <a:gd name="connsiteY18" fmla="*/ 1586286 h 2126974"/>
              <a:gd name="connsiteX19" fmla="*/ 230588 w 787179"/>
              <a:gd name="connsiteY19" fmla="*/ 1534602 h 2126974"/>
              <a:gd name="connsiteX20" fmla="*/ 274320 w 787179"/>
              <a:gd name="connsiteY20" fmla="*/ 1415333 h 2126974"/>
              <a:gd name="connsiteX21" fmla="*/ 306125 w 787179"/>
              <a:gd name="connsiteY21" fmla="*/ 1300039 h 2126974"/>
              <a:gd name="connsiteX22" fmla="*/ 341906 w 787179"/>
              <a:gd name="connsiteY22" fmla="*/ 1144988 h 2126974"/>
              <a:gd name="connsiteX23" fmla="*/ 389614 w 787179"/>
              <a:gd name="connsiteY23" fmla="*/ 970060 h 2126974"/>
              <a:gd name="connsiteX24" fmla="*/ 441298 w 787179"/>
              <a:gd name="connsiteY24" fmla="*/ 723569 h 2126974"/>
              <a:gd name="connsiteX25" fmla="*/ 477078 w 787179"/>
              <a:gd name="connsiteY25" fmla="*/ 512860 h 2126974"/>
              <a:gd name="connsiteX26" fmla="*/ 500932 w 787179"/>
              <a:gd name="connsiteY26" fmla="*/ 457200 h 2126974"/>
              <a:gd name="connsiteX27" fmla="*/ 512859 w 787179"/>
              <a:gd name="connsiteY27" fmla="*/ 337931 h 2126974"/>
              <a:gd name="connsiteX28" fmla="*/ 528762 w 787179"/>
              <a:gd name="connsiteY28" fmla="*/ 147100 h 2126974"/>
              <a:gd name="connsiteX29" fmla="*/ 528762 w 787179"/>
              <a:gd name="connsiteY29" fmla="*/ 75538 h 2126974"/>
              <a:gd name="connsiteX30" fmla="*/ 528762 w 787179"/>
              <a:gd name="connsiteY30" fmla="*/ 47708 h 2126974"/>
              <a:gd name="connsiteX31" fmla="*/ 520811 w 787179"/>
              <a:gd name="connsiteY31" fmla="*/ 31806 h 2126974"/>
              <a:gd name="connsiteX32" fmla="*/ 508884 w 787179"/>
              <a:gd name="connsiteY32" fmla="*/ 11927 h 2126974"/>
              <a:gd name="connsiteX33" fmla="*/ 492981 w 787179"/>
              <a:gd name="connsiteY33" fmla="*/ 0 h 2126974"/>
              <a:gd name="connsiteX34" fmla="*/ 787179 w 787179"/>
              <a:gd name="connsiteY34" fmla="*/ 155051 h 2126974"/>
              <a:gd name="connsiteX35" fmla="*/ 775252 w 787179"/>
              <a:gd name="connsiteY35" fmla="*/ 174929 h 2126974"/>
              <a:gd name="connsiteX36" fmla="*/ 759350 w 787179"/>
              <a:gd name="connsiteY36" fmla="*/ 238540 h 2126974"/>
              <a:gd name="connsiteX37" fmla="*/ 727544 w 787179"/>
              <a:gd name="connsiteY37" fmla="*/ 457200 h 21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87179" h="2126974">
                <a:moveTo>
                  <a:pt x="727544" y="457200"/>
                </a:moveTo>
                <a:lnTo>
                  <a:pt x="667910" y="791155"/>
                </a:lnTo>
                <a:lnTo>
                  <a:pt x="608275" y="1061500"/>
                </a:lnTo>
                <a:lnTo>
                  <a:pt x="532738" y="1363649"/>
                </a:lnTo>
                <a:lnTo>
                  <a:pt x="473103" y="1570383"/>
                </a:lnTo>
                <a:lnTo>
                  <a:pt x="413468" y="1729409"/>
                </a:lnTo>
                <a:lnTo>
                  <a:pt x="357809" y="1844703"/>
                </a:lnTo>
                <a:lnTo>
                  <a:pt x="298174" y="1932167"/>
                </a:lnTo>
                <a:lnTo>
                  <a:pt x="242515" y="1995778"/>
                </a:lnTo>
                <a:lnTo>
                  <a:pt x="178904" y="2055413"/>
                </a:lnTo>
                <a:lnTo>
                  <a:pt x="95416" y="2115047"/>
                </a:lnTo>
                <a:lnTo>
                  <a:pt x="63611" y="2126974"/>
                </a:lnTo>
                <a:lnTo>
                  <a:pt x="47708" y="2126974"/>
                </a:lnTo>
                <a:lnTo>
                  <a:pt x="19878" y="2115047"/>
                </a:lnTo>
                <a:lnTo>
                  <a:pt x="0" y="2095169"/>
                </a:lnTo>
                <a:lnTo>
                  <a:pt x="107343" y="1705555"/>
                </a:lnTo>
                <a:lnTo>
                  <a:pt x="147099" y="1669774"/>
                </a:lnTo>
                <a:lnTo>
                  <a:pt x="174929" y="1633993"/>
                </a:lnTo>
                <a:lnTo>
                  <a:pt x="206734" y="1586286"/>
                </a:lnTo>
                <a:lnTo>
                  <a:pt x="230588" y="1534602"/>
                </a:lnTo>
                <a:lnTo>
                  <a:pt x="274320" y="1415333"/>
                </a:lnTo>
                <a:lnTo>
                  <a:pt x="306125" y="1300039"/>
                </a:lnTo>
                <a:lnTo>
                  <a:pt x="341906" y="1144988"/>
                </a:lnTo>
                <a:lnTo>
                  <a:pt x="389614" y="970060"/>
                </a:lnTo>
                <a:lnTo>
                  <a:pt x="441298" y="723569"/>
                </a:lnTo>
                <a:lnTo>
                  <a:pt x="477078" y="512860"/>
                </a:lnTo>
                <a:cubicBezTo>
                  <a:pt x="505501" y="456015"/>
                  <a:pt x="525651" y="457200"/>
                  <a:pt x="500932" y="457200"/>
                </a:cubicBezTo>
                <a:lnTo>
                  <a:pt x="512859" y="337931"/>
                </a:lnTo>
                <a:lnTo>
                  <a:pt x="528762" y="147100"/>
                </a:lnTo>
                <a:lnTo>
                  <a:pt x="528762" y="75538"/>
                </a:lnTo>
                <a:lnTo>
                  <a:pt x="528762" y="47708"/>
                </a:lnTo>
                <a:lnTo>
                  <a:pt x="520811" y="31806"/>
                </a:lnTo>
                <a:lnTo>
                  <a:pt x="508884" y="11927"/>
                </a:lnTo>
                <a:lnTo>
                  <a:pt x="492981" y="0"/>
                </a:lnTo>
                <a:lnTo>
                  <a:pt x="787179" y="155051"/>
                </a:lnTo>
                <a:lnTo>
                  <a:pt x="775252" y="174929"/>
                </a:lnTo>
                <a:lnTo>
                  <a:pt x="759350" y="238540"/>
                </a:lnTo>
                <a:lnTo>
                  <a:pt x="727544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40D001A-69B4-1B4A-9CFA-149BDA338A44}"/>
              </a:ext>
            </a:extLst>
          </p:cNvPr>
          <p:cNvSpPr/>
          <p:nvPr/>
        </p:nvSpPr>
        <p:spPr>
          <a:xfrm>
            <a:off x="5734050" y="3478213"/>
            <a:ext cx="600075" cy="457200"/>
          </a:xfrm>
          <a:custGeom>
            <a:avLst/>
            <a:gdLst>
              <a:gd name="connsiteX0" fmla="*/ 183356 w 600075"/>
              <a:gd name="connsiteY0" fmla="*/ 54769 h 457200"/>
              <a:gd name="connsiteX1" fmla="*/ 283369 w 600075"/>
              <a:gd name="connsiteY1" fmla="*/ 88107 h 457200"/>
              <a:gd name="connsiteX2" fmla="*/ 338138 w 600075"/>
              <a:gd name="connsiteY2" fmla="*/ 104775 h 457200"/>
              <a:gd name="connsiteX3" fmla="*/ 371475 w 600075"/>
              <a:gd name="connsiteY3" fmla="*/ 111919 h 457200"/>
              <a:gd name="connsiteX4" fmla="*/ 397669 w 600075"/>
              <a:gd name="connsiteY4" fmla="*/ 109538 h 457200"/>
              <a:gd name="connsiteX5" fmla="*/ 426244 w 600075"/>
              <a:gd name="connsiteY5" fmla="*/ 104775 h 457200"/>
              <a:gd name="connsiteX6" fmla="*/ 464344 w 600075"/>
              <a:gd name="connsiteY6" fmla="*/ 90488 h 457200"/>
              <a:gd name="connsiteX7" fmla="*/ 497681 w 600075"/>
              <a:gd name="connsiteY7" fmla="*/ 73819 h 457200"/>
              <a:gd name="connsiteX8" fmla="*/ 533400 w 600075"/>
              <a:gd name="connsiteY8" fmla="*/ 52388 h 457200"/>
              <a:gd name="connsiteX9" fmla="*/ 552450 w 600075"/>
              <a:gd name="connsiteY9" fmla="*/ 38100 h 457200"/>
              <a:gd name="connsiteX10" fmla="*/ 600075 w 600075"/>
              <a:gd name="connsiteY10" fmla="*/ 0 h 457200"/>
              <a:gd name="connsiteX11" fmla="*/ 473869 w 600075"/>
              <a:gd name="connsiteY11" fmla="*/ 457200 h 457200"/>
              <a:gd name="connsiteX12" fmla="*/ 447675 w 600075"/>
              <a:gd name="connsiteY12" fmla="*/ 440532 h 457200"/>
              <a:gd name="connsiteX13" fmla="*/ 426244 w 600075"/>
              <a:gd name="connsiteY13" fmla="*/ 416719 h 457200"/>
              <a:gd name="connsiteX14" fmla="*/ 400050 w 600075"/>
              <a:gd name="connsiteY14" fmla="*/ 378619 h 457200"/>
              <a:gd name="connsiteX15" fmla="*/ 378619 w 600075"/>
              <a:gd name="connsiteY15" fmla="*/ 338138 h 457200"/>
              <a:gd name="connsiteX16" fmla="*/ 357188 w 600075"/>
              <a:gd name="connsiteY16" fmla="*/ 309563 h 457200"/>
              <a:gd name="connsiteX17" fmla="*/ 323850 w 600075"/>
              <a:gd name="connsiteY17" fmla="*/ 278607 h 457200"/>
              <a:gd name="connsiteX18" fmla="*/ 278606 w 600075"/>
              <a:gd name="connsiteY18" fmla="*/ 242888 h 457200"/>
              <a:gd name="connsiteX19" fmla="*/ 197644 w 600075"/>
              <a:gd name="connsiteY19" fmla="*/ 183357 h 457200"/>
              <a:gd name="connsiteX20" fmla="*/ 130969 w 600075"/>
              <a:gd name="connsiteY20" fmla="*/ 138113 h 457200"/>
              <a:gd name="connsiteX21" fmla="*/ 38100 w 600075"/>
              <a:gd name="connsiteY21" fmla="*/ 76200 h 457200"/>
              <a:gd name="connsiteX22" fmla="*/ 14288 w 600075"/>
              <a:gd name="connsiteY22" fmla="*/ 57150 h 457200"/>
              <a:gd name="connsiteX23" fmla="*/ 2381 w 600075"/>
              <a:gd name="connsiteY23" fmla="*/ 35719 h 457200"/>
              <a:gd name="connsiteX24" fmla="*/ 0 w 600075"/>
              <a:gd name="connsiteY24" fmla="*/ 21432 h 457200"/>
              <a:gd name="connsiteX25" fmla="*/ 4763 w 600075"/>
              <a:gd name="connsiteY25" fmla="*/ 11907 h 457200"/>
              <a:gd name="connsiteX26" fmla="*/ 19050 w 600075"/>
              <a:gd name="connsiteY26" fmla="*/ 9525 h 457200"/>
              <a:gd name="connsiteX27" fmla="*/ 52388 w 600075"/>
              <a:gd name="connsiteY27" fmla="*/ 16669 h 457200"/>
              <a:gd name="connsiteX28" fmla="*/ 126206 w 600075"/>
              <a:gd name="connsiteY28" fmla="*/ 35719 h 457200"/>
              <a:gd name="connsiteX29" fmla="*/ 183356 w 600075"/>
              <a:gd name="connsiteY29" fmla="*/ 547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0075" h="457200">
                <a:moveTo>
                  <a:pt x="183356" y="54769"/>
                </a:moveTo>
                <a:lnTo>
                  <a:pt x="283369" y="88107"/>
                </a:lnTo>
                <a:lnTo>
                  <a:pt x="338138" y="104775"/>
                </a:lnTo>
                <a:lnTo>
                  <a:pt x="371475" y="111919"/>
                </a:lnTo>
                <a:lnTo>
                  <a:pt x="397669" y="109538"/>
                </a:lnTo>
                <a:lnTo>
                  <a:pt x="426244" y="104775"/>
                </a:lnTo>
                <a:lnTo>
                  <a:pt x="464344" y="90488"/>
                </a:lnTo>
                <a:lnTo>
                  <a:pt x="497681" y="73819"/>
                </a:lnTo>
                <a:lnTo>
                  <a:pt x="533400" y="52388"/>
                </a:lnTo>
                <a:lnTo>
                  <a:pt x="552450" y="38100"/>
                </a:lnTo>
                <a:lnTo>
                  <a:pt x="600075" y="0"/>
                </a:lnTo>
                <a:lnTo>
                  <a:pt x="473869" y="457200"/>
                </a:lnTo>
                <a:lnTo>
                  <a:pt x="447675" y="440532"/>
                </a:lnTo>
                <a:lnTo>
                  <a:pt x="426244" y="416719"/>
                </a:lnTo>
                <a:lnTo>
                  <a:pt x="400050" y="378619"/>
                </a:lnTo>
                <a:lnTo>
                  <a:pt x="378619" y="338138"/>
                </a:lnTo>
                <a:lnTo>
                  <a:pt x="357188" y="309563"/>
                </a:lnTo>
                <a:lnTo>
                  <a:pt x="323850" y="278607"/>
                </a:lnTo>
                <a:lnTo>
                  <a:pt x="278606" y="242888"/>
                </a:lnTo>
                <a:lnTo>
                  <a:pt x="197644" y="183357"/>
                </a:lnTo>
                <a:lnTo>
                  <a:pt x="130969" y="138113"/>
                </a:lnTo>
                <a:lnTo>
                  <a:pt x="38100" y="76200"/>
                </a:lnTo>
                <a:lnTo>
                  <a:pt x="14288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11907"/>
                </a:lnTo>
                <a:lnTo>
                  <a:pt x="19050" y="9525"/>
                </a:lnTo>
                <a:lnTo>
                  <a:pt x="52388" y="16669"/>
                </a:lnTo>
                <a:lnTo>
                  <a:pt x="126206" y="35719"/>
                </a:lnTo>
                <a:lnTo>
                  <a:pt x="183356" y="547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9CE8FDC-510B-3945-9CB8-7DFDED0ADDCF}"/>
              </a:ext>
            </a:extLst>
          </p:cNvPr>
          <p:cNvSpPr/>
          <p:nvPr/>
        </p:nvSpPr>
        <p:spPr>
          <a:xfrm>
            <a:off x="5562600" y="2255838"/>
            <a:ext cx="1163638" cy="263525"/>
          </a:xfrm>
          <a:custGeom>
            <a:avLst/>
            <a:gdLst>
              <a:gd name="connsiteX0" fmla="*/ 533400 w 1164431"/>
              <a:gd name="connsiteY0" fmla="*/ 45244 h 264319"/>
              <a:gd name="connsiteX1" fmla="*/ 766763 w 1164431"/>
              <a:gd name="connsiteY1" fmla="*/ 19050 h 264319"/>
              <a:gd name="connsiteX2" fmla="*/ 940594 w 1164431"/>
              <a:gd name="connsiteY2" fmla="*/ 4762 h 264319"/>
              <a:gd name="connsiteX3" fmla="*/ 1040606 w 1164431"/>
              <a:gd name="connsiteY3" fmla="*/ 0 h 264319"/>
              <a:gd name="connsiteX4" fmla="*/ 1085850 w 1164431"/>
              <a:gd name="connsiteY4" fmla="*/ 4762 h 264319"/>
              <a:gd name="connsiteX5" fmla="*/ 1164431 w 1164431"/>
              <a:gd name="connsiteY5" fmla="*/ 16669 h 264319"/>
              <a:gd name="connsiteX6" fmla="*/ 1131094 w 1164431"/>
              <a:gd name="connsiteY6" fmla="*/ 169069 h 264319"/>
              <a:gd name="connsiteX7" fmla="*/ 904875 w 1164431"/>
              <a:gd name="connsiteY7" fmla="*/ 180975 h 264319"/>
              <a:gd name="connsiteX8" fmla="*/ 645319 w 1164431"/>
              <a:gd name="connsiteY8" fmla="*/ 200025 h 264319"/>
              <a:gd name="connsiteX9" fmla="*/ 369094 w 1164431"/>
              <a:gd name="connsiteY9" fmla="*/ 226219 h 264319"/>
              <a:gd name="connsiteX10" fmla="*/ 0 w 1164431"/>
              <a:gd name="connsiteY10" fmla="*/ 264319 h 264319"/>
              <a:gd name="connsiteX11" fmla="*/ 35719 w 1164431"/>
              <a:gd name="connsiteY11" fmla="*/ 107156 h 264319"/>
              <a:gd name="connsiteX12" fmla="*/ 319088 w 1164431"/>
              <a:gd name="connsiteY12" fmla="*/ 69056 h 264319"/>
              <a:gd name="connsiteX13" fmla="*/ 533400 w 1164431"/>
              <a:gd name="connsiteY13" fmla="*/ 4524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4431" h="264319">
                <a:moveTo>
                  <a:pt x="533400" y="45244"/>
                </a:moveTo>
                <a:lnTo>
                  <a:pt x="766763" y="19050"/>
                </a:lnTo>
                <a:lnTo>
                  <a:pt x="940594" y="4762"/>
                </a:lnTo>
                <a:lnTo>
                  <a:pt x="1040606" y="0"/>
                </a:lnTo>
                <a:lnTo>
                  <a:pt x="1085850" y="4762"/>
                </a:lnTo>
                <a:lnTo>
                  <a:pt x="1164431" y="16669"/>
                </a:lnTo>
                <a:lnTo>
                  <a:pt x="1131094" y="169069"/>
                </a:lnTo>
                <a:lnTo>
                  <a:pt x="904875" y="180975"/>
                </a:lnTo>
                <a:lnTo>
                  <a:pt x="645319" y="200025"/>
                </a:lnTo>
                <a:lnTo>
                  <a:pt x="369094" y="226219"/>
                </a:lnTo>
                <a:lnTo>
                  <a:pt x="0" y="264319"/>
                </a:lnTo>
                <a:lnTo>
                  <a:pt x="35719" y="107156"/>
                </a:lnTo>
                <a:lnTo>
                  <a:pt x="319088" y="69056"/>
                </a:lnTo>
                <a:lnTo>
                  <a:pt x="533400" y="45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BDDA0FB-3C96-2D42-9FCF-4FDB108E8FFF}"/>
              </a:ext>
            </a:extLst>
          </p:cNvPr>
          <p:cNvSpPr/>
          <p:nvPr/>
        </p:nvSpPr>
        <p:spPr>
          <a:xfrm>
            <a:off x="5392738" y="2840038"/>
            <a:ext cx="1208087" cy="236537"/>
          </a:xfrm>
          <a:custGeom>
            <a:avLst/>
            <a:gdLst>
              <a:gd name="connsiteX0" fmla="*/ 347663 w 1207294"/>
              <a:gd name="connsiteY0" fmla="*/ 50007 h 235744"/>
              <a:gd name="connsiteX1" fmla="*/ 704850 w 1207294"/>
              <a:gd name="connsiteY1" fmla="*/ 40482 h 235744"/>
              <a:gd name="connsiteX2" fmla="*/ 847725 w 1207294"/>
              <a:gd name="connsiteY2" fmla="*/ 30957 h 235744"/>
              <a:gd name="connsiteX3" fmla="*/ 873919 w 1207294"/>
              <a:gd name="connsiteY3" fmla="*/ 21432 h 235744"/>
              <a:gd name="connsiteX4" fmla="*/ 933450 w 1207294"/>
              <a:gd name="connsiteY4" fmla="*/ 9525 h 235744"/>
              <a:gd name="connsiteX5" fmla="*/ 1031082 w 1207294"/>
              <a:gd name="connsiteY5" fmla="*/ 0 h 235744"/>
              <a:gd name="connsiteX6" fmla="*/ 1119188 w 1207294"/>
              <a:gd name="connsiteY6" fmla="*/ 4763 h 235744"/>
              <a:gd name="connsiteX7" fmla="*/ 1207294 w 1207294"/>
              <a:gd name="connsiteY7" fmla="*/ 16669 h 235744"/>
              <a:gd name="connsiteX8" fmla="*/ 1162050 w 1207294"/>
              <a:gd name="connsiteY8" fmla="*/ 161925 h 235744"/>
              <a:gd name="connsiteX9" fmla="*/ 919163 w 1207294"/>
              <a:gd name="connsiteY9" fmla="*/ 166688 h 235744"/>
              <a:gd name="connsiteX10" fmla="*/ 614363 w 1207294"/>
              <a:gd name="connsiteY10" fmla="*/ 180975 h 235744"/>
              <a:gd name="connsiteX11" fmla="*/ 345282 w 1207294"/>
              <a:gd name="connsiteY11" fmla="*/ 200025 h 235744"/>
              <a:gd name="connsiteX12" fmla="*/ 97632 w 1207294"/>
              <a:gd name="connsiteY12" fmla="*/ 226219 h 235744"/>
              <a:gd name="connsiteX13" fmla="*/ 0 w 1207294"/>
              <a:gd name="connsiteY13" fmla="*/ 235744 h 235744"/>
              <a:gd name="connsiteX14" fmla="*/ 66675 w 1207294"/>
              <a:gd name="connsiteY14" fmla="*/ 54769 h 235744"/>
              <a:gd name="connsiteX15" fmla="*/ 347663 w 1207294"/>
              <a:gd name="connsiteY15" fmla="*/ 50007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294" h="235744">
                <a:moveTo>
                  <a:pt x="347663" y="50007"/>
                </a:moveTo>
                <a:lnTo>
                  <a:pt x="704850" y="40482"/>
                </a:lnTo>
                <a:lnTo>
                  <a:pt x="847725" y="30957"/>
                </a:lnTo>
                <a:lnTo>
                  <a:pt x="873919" y="21432"/>
                </a:lnTo>
                <a:lnTo>
                  <a:pt x="933450" y="9525"/>
                </a:lnTo>
                <a:lnTo>
                  <a:pt x="1031082" y="0"/>
                </a:lnTo>
                <a:lnTo>
                  <a:pt x="1119188" y="4763"/>
                </a:lnTo>
                <a:lnTo>
                  <a:pt x="1207294" y="16669"/>
                </a:lnTo>
                <a:lnTo>
                  <a:pt x="1162050" y="161925"/>
                </a:lnTo>
                <a:lnTo>
                  <a:pt x="919163" y="166688"/>
                </a:lnTo>
                <a:lnTo>
                  <a:pt x="614363" y="180975"/>
                </a:lnTo>
                <a:lnTo>
                  <a:pt x="345282" y="200025"/>
                </a:lnTo>
                <a:lnTo>
                  <a:pt x="97632" y="226219"/>
                </a:lnTo>
                <a:lnTo>
                  <a:pt x="0" y="235744"/>
                </a:lnTo>
                <a:lnTo>
                  <a:pt x="66675" y="54769"/>
                </a:lnTo>
                <a:lnTo>
                  <a:pt x="347663" y="500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8FE3002-9AE4-8442-936A-92DB28C90435}"/>
              </a:ext>
            </a:extLst>
          </p:cNvPr>
          <p:cNvSpPr/>
          <p:nvPr/>
        </p:nvSpPr>
        <p:spPr>
          <a:xfrm>
            <a:off x="4640263" y="4164013"/>
            <a:ext cx="369887" cy="1398587"/>
          </a:xfrm>
          <a:custGeom>
            <a:avLst/>
            <a:gdLst>
              <a:gd name="connsiteX0" fmla="*/ 80963 w 369094"/>
              <a:gd name="connsiteY0" fmla="*/ 952500 h 1397794"/>
              <a:gd name="connsiteX1" fmla="*/ 80963 w 369094"/>
              <a:gd name="connsiteY1" fmla="*/ 690563 h 1397794"/>
              <a:gd name="connsiteX2" fmla="*/ 80963 w 369094"/>
              <a:gd name="connsiteY2" fmla="*/ 373857 h 1397794"/>
              <a:gd name="connsiteX3" fmla="*/ 78582 w 369094"/>
              <a:gd name="connsiteY3" fmla="*/ 311944 h 1397794"/>
              <a:gd name="connsiteX4" fmla="*/ 73819 w 369094"/>
              <a:gd name="connsiteY4" fmla="*/ 257175 h 1397794"/>
              <a:gd name="connsiteX5" fmla="*/ 64294 w 369094"/>
              <a:gd name="connsiteY5" fmla="*/ 202407 h 1397794"/>
              <a:gd name="connsiteX6" fmla="*/ 42863 w 369094"/>
              <a:gd name="connsiteY6" fmla="*/ 130969 h 1397794"/>
              <a:gd name="connsiteX7" fmla="*/ 23813 w 369094"/>
              <a:gd name="connsiteY7" fmla="*/ 85725 h 1397794"/>
              <a:gd name="connsiteX8" fmla="*/ 0 w 369094"/>
              <a:gd name="connsiteY8" fmla="*/ 35719 h 1397794"/>
              <a:gd name="connsiteX9" fmla="*/ 133350 w 369094"/>
              <a:gd name="connsiteY9" fmla="*/ 0 h 1397794"/>
              <a:gd name="connsiteX10" fmla="*/ 221457 w 369094"/>
              <a:gd name="connsiteY10" fmla="*/ 54769 h 1397794"/>
              <a:gd name="connsiteX11" fmla="*/ 271463 w 369094"/>
              <a:gd name="connsiteY11" fmla="*/ 90488 h 1397794"/>
              <a:gd name="connsiteX12" fmla="*/ 321469 w 369094"/>
              <a:gd name="connsiteY12" fmla="*/ 133350 h 1397794"/>
              <a:gd name="connsiteX13" fmla="*/ 350044 w 369094"/>
              <a:gd name="connsiteY13" fmla="*/ 164307 h 1397794"/>
              <a:gd name="connsiteX14" fmla="*/ 369094 w 369094"/>
              <a:gd name="connsiteY14" fmla="*/ 197644 h 1397794"/>
              <a:gd name="connsiteX15" fmla="*/ 369094 w 369094"/>
              <a:gd name="connsiteY15" fmla="*/ 214313 h 1397794"/>
              <a:gd name="connsiteX16" fmla="*/ 361950 w 369094"/>
              <a:gd name="connsiteY16" fmla="*/ 247650 h 1397794"/>
              <a:gd name="connsiteX17" fmla="*/ 350044 w 369094"/>
              <a:gd name="connsiteY17" fmla="*/ 354807 h 1397794"/>
              <a:gd name="connsiteX18" fmla="*/ 347663 w 369094"/>
              <a:gd name="connsiteY18" fmla="*/ 557213 h 1397794"/>
              <a:gd name="connsiteX19" fmla="*/ 326232 w 369094"/>
              <a:gd name="connsiteY19" fmla="*/ 671513 h 1397794"/>
              <a:gd name="connsiteX20" fmla="*/ 319088 w 369094"/>
              <a:gd name="connsiteY20" fmla="*/ 881063 h 1397794"/>
              <a:gd name="connsiteX21" fmla="*/ 302419 w 369094"/>
              <a:gd name="connsiteY21" fmla="*/ 1378744 h 1397794"/>
              <a:gd name="connsiteX22" fmla="*/ 78582 w 369094"/>
              <a:gd name="connsiteY22" fmla="*/ 1397794 h 1397794"/>
              <a:gd name="connsiteX23" fmla="*/ 80963 w 369094"/>
              <a:gd name="connsiteY23" fmla="*/ 952500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9094" h="1397794">
                <a:moveTo>
                  <a:pt x="80963" y="952500"/>
                </a:moveTo>
                <a:lnTo>
                  <a:pt x="80963" y="690563"/>
                </a:lnTo>
                <a:lnTo>
                  <a:pt x="80963" y="373857"/>
                </a:lnTo>
                <a:cubicBezTo>
                  <a:pt x="80169" y="353219"/>
                  <a:pt x="79376" y="332582"/>
                  <a:pt x="78582" y="311944"/>
                </a:cubicBezTo>
                <a:lnTo>
                  <a:pt x="73819" y="257175"/>
                </a:lnTo>
                <a:lnTo>
                  <a:pt x="64294" y="202407"/>
                </a:lnTo>
                <a:lnTo>
                  <a:pt x="42863" y="130969"/>
                </a:lnTo>
                <a:lnTo>
                  <a:pt x="23813" y="85725"/>
                </a:lnTo>
                <a:lnTo>
                  <a:pt x="0" y="35719"/>
                </a:lnTo>
                <a:lnTo>
                  <a:pt x="133350" y="0"/>
                </a:lnTo>
                <a:lnTo>
                  <a:pt x="221457" y="54769"/>
                </a:lnTo>
                <a:lnTo>
                  <a:pt x="271463" y="90488"/>
                </a:lnTo>
                <a:lnTo>
                  <a:pt x="321469" y="133350"/>
                </a:lnTo>
                <a:lnTo>
                  <a:pt x="350044" y="164307"/>
                </a:lnTo>
                <a:lnTo>
                  <a:pt x="369094" y="197644"/>
                </a:lnTo>
                <a:lnTo>
                  <a:pt x="369094" y="214313"/>
                </a:lnTo>
                <a:lnTo>
                  <a:pt x="361950" y="247650"/>
                </a:lnTo>
                <a:lnTo>
                  <a:pt x="350044" y="354807"/>
                </a:lnTo>
                <a:cubicBezTo>
                  <a:pt x="349250" y="422276"/>
                  <a:pt x="348457" y="489744"/>
                  <a:pt x="347663" y="557213"/>
                </a:cubicBezTo>
                <a:lnTo>
                  <a:pt x="326232" y="671513"/>
                </a:lnTo>
                <a:lnTo>
                  <a:pt x="319088" y="881063"/>
                </a:lnTo>
                <a:lnTo>
                  <a:pt x="302419" y="1378744"/>
                </a:lnTo>
                <a:lnTo>
                  <a:pt x="78582" y="1397794"/>
                </a:lnTo>
                <a:cubicBezTo>
                  <a:pt x="79376" y="1256507"/>
                  <a:pt x="80169" y="1115219"/>
                  <a:pt x="80963" y="9525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0CD15E9-535F-3941-8DE8-B9240EA205BF}"/>
              </a:ext>
            </a:extLst>
          </p:cNvPr>
          <p:cNvSpPr/>
          <p:nvPr/>
        </p:nvSpPr>
        <p:spPr>
          <a:xfrm>
            <a:off x="3598863" y="4567238"/>
            <a:ext cx="2419350" cy="444500"/>
          </a:xfrm>
          <a:custGeom>
            <a:avLst/>
            <a:gdLst>
              <a:gd name="connsiteX0" fmla="*/ 707231 w 2419350"/>
              <a:gd name="connsiteY0" fmla="*/ 204787 h 445293"/>
              <a:gd name="connsiteX1" fmla="*/ 1000125 w 2419350"/>
              <a:gd name="connsiteY1" fmla="*/ 171450 h 445293"/>
              <a:gd name="connsiteX2" fmla="*/ 1138237 w 2419350"/>
              <a:gd name="connsiteY2" fmla="*/ 154781 h 445293"/>
              <a:gd name="connsiteX3" fmla="*/ 1381125 w 2419350"/>
              <a:gd name="connsiteY3" fmla="*/ 138112 h 445293"/>
              <a:gd name="connsiteX4" fmla="*/ 1571625 w 2419350"/>
              <a:gd name="connsiteY4" fmla="*/ 109537 h 445293"/>
              <a:gd name="connsiteX5" fmla="*/ 1693069 w 2419350"/>
              <a:gd name="connsiteY5" fmla="*/ 85725 h 445293"/>
              <a:gd name="connsiteX6" fmla="*/ 1804987 w 2419350"/>
              <a:gd name="connsiteY6" fmla="*/ 61912 h 445293"/>
              <a:gd name="connsiteX7" fmla="*/ 1926431 w 2419350"/>
              <a:gd name="connsiteY7" fmla="*/ 33337 h 445293"/>
              <a:gd name="connsiteX8" fmla="*/ 2012156 w 2419350"/>
              <a:gd name="connsiteY8" fmla="*/ 7143 h 445293"/>
              <a:gd name="connsiteX9" fmla="*/ 2026444 w 2419350"/>
              <a:gd name="connsiteY9" fmla="*/ 2381 h 445293"/>
              <a:gd name="connsiteX10" fmla="*/ 2078831 w 2419350"/>
              <a:gd name="connsiteY10" fmla="*/ 0 h 445293"/>
              <a:gd name="connsiteX11" fmla="*/ 2140744 w 2419350"/>
              <a:gd name="connsiteY11" fmla="*/ 9525 h 445293"/>
              <a:gd name="connsiteX12" fmla="*/ 2214562 w 2419350"/>
              <a:gd name="connsiteY12" fmla="*/ 28575 h 445293"/>
              <a:gd name="connsiteX13" fmla="*/ 2286000 w 2419350"/>
              <a:gd name="connsiteY13" fmla="*/ 57150 h 445293"/>
              <a:gd name="connsiteX14" fmla="*/ 2343150 w 2419350"/>
              <a:gd name="connsiteY14" fmla="*/ 83343 h 445293"/>
              <a:gd name="connsiteX15" fmla="*/ 2383631 w 2419350"/>
              <a:gd name="connsiteY15" fmla="*/ 104775 h 445293"/>
              <a:gd name="connsiteX16" fmla="*/ 2400300 w 2419350"/>
              <a:gd name="connsiteY16" fmla="*/ 116681 h 445293"/>
              <a:gd name="connsiteX17" fmla="*/ 2414587 w 2419350"/>
              <a:gd name="connsiteY17" fmla="*/ 135731 h 445293"/>
              <a:gd name="connsiteX18" fmla="*/ 2419350 w 2419350"/>
              <a:gd name="connsiteY18" fmla="*/ 150018 h 445293"/>
              <a:gd name="connsiteX19" fmla="*/ 2419350 w 2419350"/>
              <a:gd name="connsiteY19" fmla="*/ 166687 h 445293"/>
              <a:gd name="connsiteX20" fmla="*/ 2412206 w 2419350"/>
              <a:gd name="connsiteY20" fmla="*/ 192881 h 445293"/>
              <a:gd name="connsiteX21" fmla="*/ 2395537 w 2419350"/>
              <a:gd name="connsiteY21" fmla="*/ 221456 h 445293"/>
              <a:gd name="connsiteX22" fmla="*/ 2371725 w 2419350"/>
              <a:gd name="connsiteY22" fmla="*/ 240506 h 445293"/>
              <a:gd name="connsiteX23" fmla="*/ 2352675 w 2419350"/>
              <a:gd name="connsiteY23" fmla="*/ 245268 h 445293"/>
              <a:gd name="connsiteX24" fmla="*/ 2286000 w 2419350"/>
              <a:gd name="connsiteY24" fmla="*/ 245268 h 445293"/>
              <a:gd name="connsiteX25" fmla="*/ 2174081 w 2419350"/>
              <a:gd name="connsiteY25" fmla="*/ 245268 h 445293"/>
              <a:gd name="connsiteX26" fmla="*/ 2050256 w 2419350"/>
              <a:gd name="connsiteY26" fmla="*/ 242887 h 445293"/>
              <a:gd name="connsiteX27" fmla="*/ 1905000 w 2419350"/>
              <a:gd name="connsiteY27" fmla="*/ 240506 h 445293"/>
              <a:gd name="connsiteX28" fmla="*/ 1712119 w 2419350"/>
              <a:gd name="connsiteY28" fmla="*/ 247650 h 445293"/>
              <a:gd name="connsiteX29" fmla="*/ 1540669 w 2419350"/>
              <a:gd name="connsiteY29" fmla="*/ 264318 h 445293"/>
              <a:gd name="connsiteX30" fmla="*/ 1357312 w 2419350"/>
              <a:gd name="connsiteY30" fmla="*/ 292893 h 445293"/>
              <a:gd name="connsiteX31" fmla="*/ 1131094 w 2419350"/>
              <a:gd name="connsiteY31" fmla="*/ 309562 h 445293"/>
              <a:gd name="connsiteX32" fmla="*/ 831056 w 2419350"/>
              <a:gd name="connsiteY32" fmla="*/ 361950 h 445293"/>
              <a:gd name="connsiteX33" fmla="*/ 650081 w 2419350"/>
              <a:gd name="connsiteY33" fmla="*/ 392906 h 445293"/>
              <a:gd name="connsiteX34" fmla="*/ 588169 w 2419350"/>
              <a:gd name="connsiteY34" fmla="*/ 402431 h 445293"/>
              <a:gd name="connsiteX35" fmla="*/ 552450 w 2419350"/>
              <a:gd name="connsiteY35" fmla="*/ 416718 h 445293"/>
              <a:gd name="connsiteX36" fmla="*/ 511969 w 2419350"/>
              <a:gd name="connsiteY36" fmla="*/ 431006 h 445293"/>
              <a:gd name="connsiteX37" fmla="*/ 454819 w 2419350"/>
              <a:gd name="connsiteY37" fmla="*/ 442912 h 445293"/>
              <a:gd name="connsiteX38" fmla="*/ 431006 w 2419350"/>
              <a:gd name="connsiteY38" fmla="*/ 445293 h 445293"/>
              <a:gd name="connsiteX39" fmla="*/ 390525 w 2419350"/>
              <a:gd name="connsiteY39" fmla="*/ 445293 h 445293"/>
              <a:gd name="connsiteX40" fmla="*/ 342900 w 2419350"/>
              <a:gd name="connsiteY40" fmla="*/ 435768 h 445293"/>
              <a:gd name="connsiteX41" fmla="*/ 285750 w 2419350"/>
              <a:gd name="connsiteY41" fmla="*/ 411956 h 445293"/>
              <a:gd name="connsiteX42" fmla="*/ 233362 w 2419350"/>
              <a:gd name="connsiteY42" fmla="*/ 385762 h 445293"/>
              <a:gd name="connsiteX43" fmla="*/ 169069 w 2419350"/>
              <a:gd name="connsiteY43" fmla="*/ 345281 h 445293"/>
              <a:gd name="connsiteX44" fmla="*/ 126206 w 2419350"/>
              <a:gd name="connsiteY44" fmla="*/ 311943 h 445293"/>
              <a:gd name="connsiteX45" fmla="*/ 95250 w 2419350"/>
              <a:gd name="connsiteY45" fmla="*/ 285750 h 445293"/>
              <a:gd name="connsiteX46" fmla="*/ 59531 w 2419350"/>
              <a:gd name="connsiteY46" fmla="*/ 250031 h 445293"/>
              <a:gd name="connsiteX47" fmla="*/ 26194 w 2419350"/>
              <a:gd name="connsiteY47" fmla="*/ 209550 h 445293"/>
              <a:gd name="connsiteX48" fmla="*/ 11906 w 2419350"/>
              <a:gd name="connsiteY48" fmla="*/ 188118 h 445293"/>
              <a:gd name="connsiteX49" fmla="*/ 0 w 2419350"/>
              <a:gd name="connsiteY49" fmla="*/ 166687 h 445293"/>
              <a:gd name="connsiteX50" fmla="*/ 0 w 2419350"/>
              <a:gd name="connsiteY50" fmla="*/ 147637 h 445293"/>
              <a:gd name="connsiteX51" fmla="*/ 9525 w 2419350"/>
              <a:gd name="connsiteY51" fmla="*/ 128587 h 445293"/>
              <a:gd name="connsiteX52" fmla="*/ 33337 w 2419350"/>
              <a:gd name="connsiteY52" fmla="*/ 128587 h 445293"/>
              <a:gd name="connsiteX53" fmla="*/ 54769 w 2419350"/>
              <a:gd name="connsiteY53" fmla="*/ 135731 h 445293"/>
              <a:gd name="connsiteX54" fmla="*/ 97631 w 2419350"/>
              <a:gd name="connsiteY54" fmla="*/ 157162 h 445293"/>
              <a:gd name="connsiteX55" fmla="*/ 185737 w 2419350"/>
              <a:gd name="connsiteY55" fmla="*/ 188118 h 445293"/>
              <a:gd name="connsiteX56" fmla="*/ 273844 w 2419350"/>
              <a:gd name="connsiteY56" fmla="*/ 207168 h 445293"/>
              <a:gd name="connsiteX57" fmla="*/ 373856 w 2419350"/>
              <a:gd name="connsiteY57" fmla="*/ 219075 h 445293"/>
              <a:gd name="connsiteX58" fmla="*/ 514350 w 2419350"/>
              <a:gd name="connsiteY58" fmla="*/ 223837 h 445293"/>
              <a:gd name="connsiteX59" fmla="*/ 573881 w 2419350"/>
              <a:gd name="connsiteY59" fmla="*/ 223837 h 445293"/>
              <a:gd name="connsiteX60" fmla="*/ 707231 w 2419350"/>
              <a:gd name="connsiteY60" fmla="*/ 204787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19350" h="445293">
                <a:moveTo>
                  <a:pt x="707231" y="204787"/>
                </a:moveTo>
                <a:lnTo>
                  <a:pt x="1000125" y="171450"/>
                </a:lnTo>
                <a:lnTo>
                  <a:pt x="1138237" y="154781"/>
                </a:lnTo>
                <a:lnTo>
                  <a:pt x="1381125" y="138112"/>
                </a:lnTo>
                <a:lnTo>
                  <a:pt x="1571625" y="109537"/>
                </a:lnTo>
                <a:lnTo>
                  <a:pt x="1693069" y="85725"/>
                </a:lnTo>
                <a:lnTo>
                  <a:pt x="1804987" y="61912"/>
                </a:lnTo>
                <a:lnTo>
                  <a:pt x="1926431" y="33337"/>
                </a:lnTo>
                <a:lnTo>
                  <a:pt x="2012156" y="7143"/>
                </a:lnTo>
                <a:lnTo>
                  <a:pt x="2026444" y="2381"/>
                </a:lnTo>
                <a:lnTo>
                  <a:pt x="2078831" y="0"/>
                </a:lnTo>
                <a:lnTo>
                  <a:pt x="2140744" y="9525"/>
                </a:lnTo>
                <a:lnTo>
                  <a:pt x="2214562" y="28575"/>
                </a:lnTo>
                <a:lnTo>
                  <a:pt x="2286000" y="57150"/>
                </a:lnTo>
                <a:lnTo>
                  <a:pt x="2343150" y="83343"/>
                </a:lnTo>
                <a:lnTo>
                  <a:pt x="2383631" y="104775"/>
                </a:lnTo>
                <a:lnTo>
                  <a:pt x="2400300" y="116681"/>
                </a:lnTo>
                <a:lnTo>
                  <a:pt x="2414587" y="135731"/>
                </a:lnTo>
                <a:lnTo>
                  <a:pt x="2419350" y="150018"/>
                </a:lnTo>
                <a:lnTo>
                  <a:pt x="2419350" y="166687"/>
                </a:lnTo>
                <a:lnTo>
                  <a:pt x="2412206" y="192881"/>
                </a:lnTo>
                <a:lnTo>
                  <a:pt x="2395537" y="221456"/>
                </a:lnTo>
                <a:lnTo>
                  <a:pt x="2371725" y="240506"/>
                </a:lnTo>
                <a:lnTo>
                  <a:pt x="2352675" y="245268"/>
                </a:lnTo>
                <a:lnTo>
                  <a:pt x="2286000" y="245268"/>
                </a:lnTo>
                <a:lnTo>
                  <a:pt x="2174081" y="245268"/>
                </a:lnTo>
                <a:lnTo>
                  <a:pt x="2050256" y="242887"/>
                </a:lnTo>
                <a:lnTo>
                  <a:pt x="1905000" y="240506"/>
                </a:lnTo>
                <a:lnTo>
                  <a:pt x="1712119" y="247650"/>
                </a:lnTo>
                <a:lnTo>
                  <a:pt x="1540669" y="264318"/>
                </a:lnTo>
                <a:lnTo>
                  <a:pt x="1357312" y="292893"/>
                </a:lnTo>
                <a:lnTo>
                  <a:pt x="1131094" y="309562"/>
                </a:lnTo>
                <a:lnTo>
                  <a:pt x="831056" y="361950"/>
                </a:lnTo>
                <a:lnTo>
                  <a:pt x="650081" y="392906"/>
                </a:lnTo>
                <a:lnTo>
                  <a:pt x="588169" y="402431"/>
                </a:lnTo>
                <a:lnTo>
                  <a:pt x="552450" y="416718"/>
                </a:lnTo>
                <a:lnTo>
                  <a:pt x="511969" y="431006"/>
                </a:lnTo>
                <a:lnTo>
                  <a:pt x="454819" y="442912"/>
                </a:lnTo>
                <a:lnTo>
                  <a:pt x="431006" y="445293"/>
                </a:lnTo>
                <a:lnTo>
                  <a:pt x="390525" y="445293"/>
                </a:lnTo>
                <a:lnTo>
                  <a:pt x="342900" y="435768"/>
                </a:lnTo>
                <a:lnTo>
                  <a:pt x="285750" y="411956"/>
                </a:lnTo>
                <a:lnTo>
                  <a:pt x="233362" y="385762"/>
                </a:lnTo>
                <a:lnTo>
                  <a:pt x="169069" y="345281"/>
                </a:lnTo>
                <a:lnTo>
                  <a:pt x="126206" y="311943"/>
                </a:lnTo>
                <a:lnTo>
                  <a:pt x="95250" y="285750"/>
                </a:lnTo>
                <a:lnTo>
                  <a:pt x="59531" y="250031"/>
                </a:lnTo>
                <a:lnTo>
                  <a:pt x="26194" y="209550"/>
                </a:lnTo>
                <a:lnTo>
                  <a:pt x="11906" y="188118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28587"/>
                </a:lnTo>
                <a:lnTo>
                  <a:pt x="33337" y="128587"/>
                </a:lnTo>
                <a:lnTo>
                  <a:pt x="54769" y="135731"/>
                </a:lnTo>
                <a:lnTo>
                  <a:pt x="97631" y="157162"/>
                </a:lnTo>
                <a:lnTo>
                  <a:pt x="185737" y="188118"/>
                </a:lnTo>
                <a:lnTo>
                  <a:pt x="273844" y="207168"/>
                </a:lnTo>
                <a:lnTo>
                  <a:pt x="373856" y="219075"/>
                </a:lnTo>
                <a:lnTo>
                  <a:pt x="514350" y="223837"/>
                </a:lnTo>
                <a:lnTo>
                  <a:pt x="573881" y="223837"/>
                </a:lnTo>
                <a:lnTo>
                  <a:pt x="707231" y="2047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053D2B8-8CB8-4044-991B-7929E1C5375F}"/>
              </a:ext>
            </a:extLst>
          </p:cNvPr>
          <p:cNvSpPr/>
          <p:nvPr/>
        </p:nvSpPr>
        <p:spPr>
          <a:xfrm>
            <a:off x="2886075" y="5391150"/>
            <a:ext cx="3876675" cy="539750"/>
          </a:xfrm>
          <a:custGeom>
            <a:avLst/>
            <a:gdLst>
              <a:gd name="connsiteX0" fmla="*/ 2232025 w 3876675"/>
              <a:gd name="connsiteY0" fmla="*/ 85725 h 539750"/>
              <a:gd name="connsiteX1" fmla="*/ 2536825 w 3876675"/>
              <a:gd name="connsiteY1" fmla="*/ 73025 h 539750"/>
              <a:gd name="connsiteX2" fmla="*/ 2832100 w 3876675"/>
              <a:gd name="connsiteY2" fmla="*/ 60325 h 539750"/>
              <a:gd name="connsiteX3" fmla="*/ 3063875 w 3876675"/>
              <a:gd name="connsiteY3" fmla="*/ 53975 h 539750"/>
              <a:gd name="connsiteX4" fmla="*/ 3238500 w 3876675"/>
              <a:gd name="connsiteY4" fmla="*/ 47625 h 539750"/>
              <a:gd name="connsiteX5" fmla="*/ 3305175 w 3876675"/>
              <a:gd name="connsiteY5" fmla="*/ 28575 h 539750"/>
              <a:gd name="connsiteX6" fmla="*/ 3384550 w 3876675"/>
              <a:gd name="connsiteY6" fmla="*/ 9525 h 539750"/>
              <a:gd name="connsiteX7" fmla="*/ 3457575 w 3876675"/>
              <a:gd name="connsiteY7" fmla="*/ 0 h 539750"/>
              <a:gd name="connsiteX8" fmla="*/ 3489325 w 3876675"/>
              <a:gd name="connsiteY8" fmla="*/ 3175 h 539750"/>
              <a:gd name="connsiteX9" fmla="*/ 3568700 w 3876675"/>
              <a:gd name="connsiteY9" fmla="*/ 19050 h 539750"/>
              <a:gd name="connsiteX10" fmla="*/ 3686175 w 3876675"/>
              <a:gd name="connsiteY10" fmla="*/ 60325 h 539750"/>
              <a:gd name="connsiteX11" fmla="*/ 3771900 w 3876675"/>
              <a:gd name="connsiteY11" fmla="*/ 98425 h 539750"/>
              <a:gd name="connsiteX12" fmla="*/ 3825875 w 3876675"/>
              <a:gd name="connsiteY12" fmla="*/ 127000 h 539750"/>
              <a:gd name="connsiteX13" fmla="*/ 3851275 w 3876675"/>
              <a:gd name="connsiteY13" fmla="*/ 146050 h 539750"/>
              <a:gd name="connsiteX14" fmla="*/ 3863975 w 3876675"/>
              <a:gd name="connsiteY14" fmla="*/ 161925 h 539750"/>
              <a:gd name="connsiteX15" fmla="*/ 3870325 w 3876675"/>
              <a:gd name="connsiteY15" fmla="*/ 174625 h 539750"/>
              <a:gd name="connsiteX16" fmla="*/ 3876675 w 3876675"/>
              <a:gd name="connsiteY16" fmla="*/ 196850 h 539750"/>
              <a:gd name="connsiteX17" fmla="*/ 3876675 w 3876675"/>
              <a:gd name="connsiteY17" fmla="*/ 212725 h 539750"/>
              <a:gd name="connsiteX18" fmla="*/ 3870325 w 3876675"/>
              <a:gd name="connsiteY18" fmla="*/ 238125 h 539750"/>
              <a:gd name="connsiteX19" fmla="*/ 3854450 w 3876675"/>
              <a:gd name="connsiteY19" fmla="*/ 263525 h 539750"/>
              <a:gd name="connsiteX20" fmla="*/ 3829050 w 3876675"/>
              <a:gd name="connsiteY20" fmla="*/ 279400 h 539750"/>
              <a:gd name="connsiteX21" fmla="*/ 3784600 w 3876675"/>
              <a:gd name="connsiteY21" fmla="*/ 288925 h 539750"/>
              <a:gd name="connsiteX22" fmla="*/ 3717925 w 3876675"/>
              <a:gd name="connsiteY22" fmla="*/ 295275 h 539750"/>
              <a:gd name="connsiteX23" fmla="*/ 3606800 w 3876675"/>
              <a:gd name="connsiteY23" fmla="*/ 276225 h 539750"/>
              <a:gd name="connsiteX24" fmla="*/ 3435350 w 3876675"/>
              <a:gd name="connsiteY24" fmla="*/ 257175 h 539750"/>
              <a:gd name="connsiteX25" fmla="*/ 3225800 w 3876675"/>
              <a:gd name="connsiteY25" fmla="*/ 247650 h 539750"/>
              <a:gd name="connsiteX26" fmla="*/ 2927350 w 3876675"/>
              <a:gd name="connsiteY26" fmla="*/ 238125 h 539750"/>
              <a:gd name="connsiteX27" fmla="*/ 2635250 w 3876675"/>
              <a:gd name="connsiteY27" fmla="*/ 234950 h 539750"/>
              <a:gd name="connsiteX28" fmla="*/ 2308225 w 3876675"/>
              <a:gd name="connsiteY28" fmla="*/ 241300 h 539750"/>
              <a:gd name="connsiteX29" fmla="*/ 2063750 w 3876675"/>
              <a:gd name="connsiteY29" fmla="*/ 250825 h 539750"/>
              <a:gd name="connsiteX30" fmla="*/ 1793875 w 3876675"/>
              <a:gd name="connsiteY30" fmla="*/ 266700 h 539750"/>
              <a:gd name="connsiteX31" fmla="*/ 1568450 w 3876675"/>
              <a:gd name="connsiteY31" fmla="*/ 288925 h 539750"/>
              <a:gd name="connsiteX32" fmla="*/ 1311275 w 3876675"/>
              <a:gd name="connsiteY32" fmla="*/ 317500 h 539750"/>
              <a:gd name="connsiteX33" fmla="*/ 1082675 w 3876675"/>
              <a:gd name="connsiteY33" fmla="*/ 352425 h 539750"/>
              <a:gd name="connsiteX34" fmla="*/ 879475 w 3876675"/>
              <a:gd name="connsiteY34" fmla="*/ 396875 h 539750"/>
              <a:gd name="connsiteX35" fmla="*/ 717550 w 3876675"/>
              <a:gd name="connsiteY35" fmla="*/ 438150 h 539750"/>
              <a:gd name="connsiteX36" fmla="*/ 587375 w 3876675"/>
              <a:gd name="connsiteY36" fmla="*/ 479425 h 539750"/>
              <a:gd name="connsiteX37" fmla="*/ 546100 w 3876675"/>
              <a:gd name="connsiteY37" fmla="*/ 492125 h 539750"/>
              <a:gd name="connsiteX38" fmla="*/ 530225 w 3876675"/>
              <a:gd name="connsiteY38" fmla="*/ 501650 h 539750"/>
              <a:gd name="connsiteX39" fmla="*/ 498475 w 3876675"/>
              <a:gd name="connsiteY39" fmla="*/ 520700 h 539750"/>
              <a:gd name="connsiteX40" fmla="*/ 463550 w 3876675"/>
              <a:gd name="connsiteY40" fmla="*/ 536575 h 539750"/>
              <a:gd name="connsiteX41" fmla="*/ 431800 w 3876675"/>
              <a:gd name="connsiteY41" fmla="*/ 539750 h 539750"/>
              <a:gd name="connsiteX42" fmla="*/ 400050 w 3876675"/>
              <a:gd name="connsiteY42" fmla="*/ 539750 h 539750"/>
              <a:gd name="connsiteX43" fmla="*/ 355600 w 3876675"/>
              <a:gd name="connsiteY43" fmla="*/ 527050 h 539750"/>
              <a:gd name="connsiteX44" fmla="*/ 320675 w 3876675"/>
              <a:gd name="connsiteY44" fmla="*/ 508000 h 539750"/>
              <a:gd name="connsiteX45" fmla="*/ 279400 w 3876675"/>
              <a:gd name="connsiteY45" fmla="*/ 485775 h 539750"/>
              <a:gd name="connsiteX46" fmla="*/ 200025 w 3876675"/>
              <a:gd name="connsiteY46" fmla="*/ 434975 h 539750"/>
              <a:gd name="connsiteX47" fmla="*/ 133350 w 3876675"/>
              <a:gd name="connsiteY47" fmla="*/ 384175 h 539750"/>
              <a:gd name="connsiteX48" fmla="*/ 82550 w 3876675"/>
              <a:gd name="connsiteY48" fmla="*/ 336550 h 539750"/>
              <a:gd name="connsiteX49" fmla="*/ 47625 w 3876675"/>
              <a:gd name="connsiteY49" fmla="*/ 295275 h 539750"/>
              <a:gd name="connsiteX50" fmla="*/ 19050 w 3876675"/>
              <a:gd name="connsiteY50" fmla="*/ 254000 h 539750"/>
              <a:gd name="connsiteX51" fmla="*/ 0 w 3876675"/>
              <a:gd name="connsiteY51" fmla="*/ 212725 h 539750"/>
              <a:gd name="connsiteX52" fmla="*/ 3175 w 3876675"/>
              <a:gd name="connsiteY52" fmla="*/ 180975 h 539750"/>
              <a:gd name="connsiteX53" fmla="*/ 12700 w 3876675"/>
              <a:gd name="connsiteY53" fmla="*/ 174625 h 539750"/>
              <a:gd name="connsiteX54" fmla="*/ 19050 w 3876675"/>
              <a:gd name="connsiteY54" fmla="*/ 174625 h 539750"/>
              <a:gd name="connsiteX55" fmla="*/ 28575 w 3876675"/>
              <a:gd name="connsiteY55" fmla="*/ 174625 h 539750"/>
              <a:gd name="connsiteX56" fmla="*/ 50800 w 3876675"/>
              <a:gd name="connsiteY56" fmla="*/ 180975 h 539750"/>
              <a:gd name="connsiteX57" fmla="*/ 88900 w 3876675"/>
              <a:gd name="connsiteY57" fmla="*/ 206375 h 539750"/>
              <a:gd name="connsiteX58" fmla="*/ 146050 w 3876675"/>
              <a:gd name="connsiteY58" fmla="*/ 234950 h 539750"/>
              <a:gd name="connsiteX59" fmla="*/ 193675 w 3876675"/>
              <a:gd name="connsiteY59" fmla="*/ 254000 h 539750"/>
              <a:gd name="connsiteX60" fmla="*/ 247650 w 3876675"/>
              <a:gd name="connsiteY60" fmla="*/ 266700 h 539750"/>
              <a:gd name="connsiteX61" fmla="*/ 320675 w 3876675"/>
              <a:gd name="connsiteY61" fmla="*/ 276225 h 539750"/>
              <a:gd name="connsiteX62" fmla="*/ 412750 w 3876675"/>
              <a:gd name="connsiteY62" fmla="*/ 269875 h 539750"/>
              <a:gd name="connsiteX63" fmla="*/ 625475 w 3876675"/>
              <a:gd name="connsiteY63" fmla="*/ 238125 h 539750"/>
              <a:gd name="connsiteX64" fmla="*/ 1006475 w 3876675"/>
              <a:gd name="connsiteY64" fmla="*/ 180975 h 539750"/>
              <a:gd name="connsiteX65" fmla="*/ 1292225 w 3876675"/>
              <a:gd name="connsiteY65" fmla="*/ 142875 h 539750"/>
              <a:gd name="connsiteX66" fmla="*/ 1546225 w 3876675"/>
              <a:gd name="connsiteY66" fmla="*/ 123825 h 539750"/>
              <a:gd name="connsiteX67" fmla="*/ 1720850 w 3876675"/>
              <a:gd name="connsiteY67" fmla="*/ 117475 h 539750"/>
              <a:gd name="connsiteX68" fmla="*/ 1844675 w 3876675"/>
              <a:gd name="connsiteY68" fmla="*/ 114300 h 539750"/>
              <a:gd name="connsiteX69" fmla="*/ 2051050 w 3876675"/>
              <a:gd name="connsiteY69" fmla="*/ 92075 h 539750"/>
              <a:gd name="connsiteX70" fmla="*/ 2232025 w 3876675"/>
              <a:gd name="connsiteY70" fmla="*/ 857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76675" h="539750">
                <a:moveTo>
                  <a:pt x="2232025" y="85725"/>
                </a:moveTo>
                <a:lnTo>
                  <a:pt x="2536825" y="73025"/>
                </a:lnTo>
                <a:lnTo>
                  <a:pt x="2832100" y="60325"/>
                </a:lnTo>
                <a:lnTo>
                  <a:pt x="3063875" y="53975"/>
                </a:lnTo>
                <a:lnTo>
                  <a:pt x="3238500" y="47625"/>
                </a:lnTo>
                <a:lnTo>
                  <a:pt x="3305175" y="28575"/>
                </a:lnTo>
                <a:lnTo>
                  <a:pt x="3384550" y="9525"/>
                </a:lnTo>
                <a:lnTo>
                  <a:pt x="3457575" y="0"/>
                </a:lnTo>
                <a:cubicBezTo>
                  <a:pt x="3487202" y="3292"/>
                  <a:pt x="3476566" y="3175"/>
                  <a:pt x="3489325" y="3175"/>
                </a:cubicBezTo>
                <a:lnTo>
                  <a:pt x="3568700" y="19050"/>
                </a:lnTo>
                <a:lnTo>
                  <a:pt x="3686175" y="60325"/>
                </a:lnTo>
                <a:lnTo>
                  <a:pt x="3771900" y="98425"/>
                </a:lnTo>
                <a:lnTo>
                  <a:pt x="3825875" y="127000"/>
                </a:lnTo>
                <a:lnTo>
                  <a:pt x="3851275" y="146050"/>
                </a:lnTo>
                <a:lnTo>
                  <a:pt x="3863975" y="161925"/>
                </a:lnTo>
                <a:lnTo>
                  <a:pt x="3870325" y="174625"/>
                </a:lnTo>
                <a:lnTo>
                  <a:pt x="3876675" y="196850"/>
                </a:lnTo>
                <a:lnTo>
                  <a:pt x="3876675" y="212725"/>
                </a:lnTo>
                <a:lnTo>
                  <a:pt x="3870325" y="238125"/>
                </a:lnTo>
                <a:lnTo>
                  <a:pt x="3854450" y="263525"/>
                </a:lnTo>
                <a:lnTo>
                  <a:pt x="3829050" y="279400"/>
                </a:lnTo>
                <a:lnTo>
                  <a:pt x="3784600" y="288925"/>
                </a:lnTo>
                <a:lnTo>
                  <a:pt x="3717925" y="295275"/>
                </a:lnTo>
                <a:lnTo>
                  <a:pt x="3606800" y="276225"/>
                </a:lnTo>
                <a:lnTo>
                  <a:pt x="3435350" y="257175"/>
                </a:lnTo>
                <a:lnTo>
                  <a:pt x="3225800" y="247650"/>
                </a:lnTo>
                <a:lnTo>
                  <a:pt x="2927350" y="238125"/>
                </a:lnTo>
                <a:lnTo>
                  <a:pt x="2635250" y="234950"/>
                </a:lnTo>
                <a:lnTo>
                  <a:pt x="2308225" y="241300"/>
                </a:lnTo>
                <a:lnTo>
                  <a:pt x="2063750" y="250825"/>
                </a:lnTo>
                <a:lnTo>
                  <a:pt x="1793875" y="266700"/>
                </a:lnTo>
                <a:lnTo>
                  <a:pt x="1568450" y="288925"/>
                </a:lnTo>
                <a:lnTo>
                  <a:pt x="1311275" y="317500"/>
                </a:lnTo>
                <a:lnTo>
                  <a:pt x="1082675" y="352425"/>
                </a:lnTo>
                <a:lnTo>
                  <a:pt x="879475" y="396875"/>
                </a:lnTo>
                <a:lnTo>
                  <a:pt x="717550" y="438150"/>
                </a:lnTo>
                <a:lnTo>
                  <a:pt x="587375" y="479425"/>
                </a:lnTo>
                <a:lnTo>
                  <a:pt x="546100" y="492125"/>
                </a:lnTo>
                <a:lnTo>
                  <a:pt x="530225" y="501650"/>
                </a:lnTo>
                <a:lnTo>
                  <a:pt x="498475" y="520700"/>
                </a:lnTo>
                <a:lnTo>
                  <a:pt x="463550" y="536575"/>
                </a:lnTo>
                <a:lnTo>
                  <a:pt x="431800" y="539750"/>
                </a:lnTo>
                <a:lnTo>
                  <a:pt x="400050" y="539750"/>
                </a:lnTo>
                <a:lnTo>
                  <a:pt x="355600" y="527050"/>
                </a:lnTo>
                <a:lnTo>
                  <a:pt x="320675" y="508000"/>
                </a:lnTo>
                <a:lnTo>
                  <a:pt x="279400" y="485775"/>
                </a:lnTo>
                <a:lnTo>
                  <a:pt x="200025" y="434975"/>
                </a:lnTo>
                <a:lnTo>
                  <a:pt x="133350" y="384175"/>
                </a:lnTo>
                <a:lnTo>
                  <a:pt x="82550" y="336550"/>
                </a:lnTo>
                <a:lnTo>
                  <a:pt x="47625" y="295275"/>
                </a:lnTo>
                <a:lnTo>
                  <a:pt x="19050" y="254000"/>
                </a:lnTo>
                <a:lnTo>
                  <a:pt x="0" y="212725"/>
                </a:lnTo>
                <a:lnTo>
                  <a:pt x="3175" y="180975"/>
                </a:lnTo>
                <a:lnTo>
                  <a:pt x="12700" y="174625"/>
                </a:lnTo>
                <a:lnTo>
                  <a:pt x="19050" y="174625"/>
                </a:lnTo>
                <a:lnTo>
                  <a:pt x="28575" y="174625"/>
                </a:lnTo>
                <a:lnTo>
                  <a:pt x="50800" y="180975"/>
                </a:lnTo>
                <a:lnTo>
                  <a:pt x="88900" y="206375"/>
                </a:lnTo>
                <a:lnTo>
                  <a:pt x="146050" y="234950"/>
                </a:lnTo>
                <a:lnTo>
                  <a:pt x="193675" y="254000"/>
                </a:lnTo>
                <a:lnTo>
                  <a:pt x="247650" y="266700"/>
                </a:lnTo>
                <a:lnTo>
                  <a:pt x="320675" y="276225"/>
                </a:lnTo>
                <a:lnTo>
                  <a:pt x="412750" y="269875"/>
                </a:lnTo>
                <a:lnTo>
                  <a:pt x="625475" y="238125"/>
                </a:lnTo>
                <a:lnTo>
                  <a:pt x="1006475" y="180975"/>
                </a:lnTo>
                <a:lnTo>
                  <a:pt x="1292225" y="142875"/>
                </a:lnTo>
                <a:lnTo>
                  <a:pt x="1546225" y="123825"/>
                </a:lnTo>
                <a:lnTo>
                  <a:pt x="1720850" y="117475"/>
                </a:lnTo>
                <a:lnTo>
                  <a:pt x="1844675" y="114300"/>
                </a:lnTo>
                <a:lnTo>
                  <a:pt x="2051050" y="92075"/>
                </a:lnTo>
                <a:lnTo>
                  <a:pt x="22320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1C37A4-A4CB-4385-AEFB-99A795558208}"/>
              </a:ext>
            </a:extLst>
          </p:cNvPr>
          <p:cNvGrpSpPr/>
          <p:nvPr/>
        </p:nvGrpSpPr>
        <p:grpSpPr>
          <a:xfrm>
            <a:off x="2526506" y="1507332"/>
            <a:ext cx="4548187" cy="4398962"/>
            <a:chOff x="2662238" y="1684338"/>
            <a:chExt cx="4548187" cy="4398962"/>
          </a:xfrm>
        </p:grpSpPr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7B82CC48-B68C-4285-9E94-F0C2FEAC97F2}"/>
                </a:ext>
              </a:extLst>
            </p:cNvPr>
            <p:cNvSpPr/>
            <p:nvPr/>
          </p:nvSpPr>
          <p:spPr>
            <a:xfrm>
              <a:off x="3686175" y="16843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B8811D22-3CE7-4349-B633-FFBCA55893B3}"/>
                </a:ext>
              </a:extLst>
            </p:cNvPr>
            <p:cNvSpPr/>
            <p:nvPr/>
          </p:nvSpPr>
          <p:spPr>
            <a:xfrm>
              <a:off x="5003800" y="17875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C9CCE352-1FF7-40B5-A00F-C169592E5641}"/>
                </a:ext>
              </a:extLst>
            </p:cNvPr>
            <p:cNvSpPr/>
            <p:nvPr/>
          </p:nvSpPr>
          <p:spPr>
            <a:xfrm>
              <a:off x="3719513" y="40052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E2C3DD5-1752-493A-AEEB-336823269120}"/>
                </a:ext>
              </a:extLst>
            </p:cNvPr>
            <p:cNvSpPr/>
            <p:nvPr/>
          </p:nvSpPr>
          <p:spPr>
            <a:xfrm>
              <a:off x="2662238" y="22653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D0BEE241-0E59-44BB-BE56-34114A3F3480}"/>
                </a:ext>
              </a:extLst>
            </p:cNvPr>
            <p:cNvSpPr/>
            <p:nvPr/>
          </p:nvSpPr>
          <p:spPr>
            <a:xfrm>
              <a:off x="3100388" y="26670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4">
              <a:extLst>
                <a:ext uri="{FF2B5EF4-FFF2-40B4-BE49-F238E27FC236}">
                  <a16:creationId xmlns:a16="http://schemas.microsoft.com/office/drawing/2014/main" id="{E94EA3C2-9C64-4738-89EF-F29D9C08C4CA}"/>
                </a:ext>
              </a:extLst>
            </p:cNvPr>
            <p:cNvSpPr/>
            <p:nvPr/>
          </p:nvSpPr>
          <p:spPr>
            <a:xfrm>
              <a:off x="5816600" y="17208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5">
              <a:extLst>
                <a:ext uri="{FF2B5EF4-FFF2-40B4-BE49-F238E27FC236}">
                  <a16:creationId xmlns:a16="http://schemas.microsoft.com/office/drawing/2014/main" id="{82078B7B-D8EE-4C8C-8D3F-32F438CEC44A}"/>
                </a:ext>
              </a:extLst>
            </p:cNvPr>
            <p:cNvSpPr/>
            <p:nvPr/>
          </p:nvSpPr>
          <p:spPr>
            <a:xfrm>
              <a:off x="6334125" y="19653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9">
              <a:extLst>
                <a:ext uri="{FF2B5EF4-FFF2-40B4-BE49-F238E27FC236}">
                  <a16:creationId xmlns:a16="http://schemas.microsoft.com/office/drawing/2014/main" id="{0E54EB21-7BEC-49B5-AF2B-197E594E1726}"/>
                </a:ext>
              </a:extLst>
            </p:cNvPr>
            <p:cNvSpPr/>
            <p:nvPr/>
          </p:nvSpPr>
          <p:spPr>
            <a:xfrm>
              <a:off x="5886450" y="36306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598E0634-1338-4762-80C6-495D2D480C30}"/>
                </a:ext>
              </a:extLst>
            </p:cNvPr>
            <p:cNvSpPr/>
            <p:nvPr/>
          </p:nvSpPr>
          <p:spPr>
            <a:xfrm>
              <a:off x="5715000" y="24082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D47BE5FB-9ED4-496D-BD4A-C9B9FEE951A1}"/>
                </a:ext>
              </a:extLst>
            </p:cNvPr>
            <p:cNvSpPr/>
            <p:nvPr/>
          </p:nvSpPr>
          <p:spPr>
            <a:xfrm>
              <a:off x="5545138" y="29924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453A544F-F5A6-4B3F-BC88-557A1C6BD96B}"/>
                </a:ext>
              </a:extLst>
            </p:cNvPr>
            <p:cNvSpPr/>
            <p:nvPr/>
          </p:nvSpPr>
          <p:spPr>
            <a:xfrm>
              <a:off x="4792663" y="43164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77FF928D-72C5-4498-8755-834C3023A9CF}"/>
                </a:ext>
              </a:extLst>
            </p:cNvPr>
            <p:cNvSpPr/>
            <p:nvPr/>
          </p:nvSpPr>
          <p:spPr>
            <a:xfrm>
              <a:off x="3751263" y="47196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FEFB577-DA86-4681-B000-4DEE5199207A}"/>
                </a:ext>
              </a:extLst>
            </p:cNvPr>
            <p:cNvSpPr/>
            <p:nvPr/>
          </p:nvSpPr>
          <p:spPr>
            <a:xfrm>
              <a:off x="3038475" y="55435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84B7BE50-8009-457F-B1DF-0922E6235E4F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1" name="フリーフォーム 33">
              <a:extLst>
                <a:ext uri="{FF2B5EF4-FFF2-40B4-BE49-F238E27FC236}">
                  <a16:creationId xmlns:a16="http://schemas.microsoft.com/office/drawing/2014/main" id="{1CDCB75A-90D6-40BF-B02A-EBB33EAC0D7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6A8EA23-08FC-4E5A-9D05-DDF7715DF25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FB4A9840-285A-427A-B4A0-16F69E290BE2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7155D029-64EF-42E9-B0D9-2B882ED0165D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35C890F4-2E89-409C-91F9-1113A3DAAEBC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4">
              <a:extLst>
                <a:ext uri="{FF2B5EF4-FFF2-40B4-BE49-F238E27FC236}">
                  <a16:creationId xmlns:a16="http://schemas.microsoft.com/office/drawing/2014/main" id="{9EEBC169-2C26-4110-8F36-D81EC91653B1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9076B425-5F08-4965-9C95-07B2C6ACE532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0ECBE328-F4EC-4DD1-8EEC-8C3F1EDD0628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9E408FED-F86D-46CF-A9DE-C7197AFE545C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1">
              <a:extLst>
                <a:ext uri="{FF2B5EF4-FFF2-40B4-BE49-F238E27FC236}">
                  <a16:creationId xmlns:a16="http://schemas.microsoft.com/office/drawing/2014/main" id="{EC7D94AC-B5DC-41ED-9B0C-2EAD8CF65BF8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92C1D98F-7E4F-4918-A208-69A34EED559A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CF8C7B2-088F-4974-BA50-2455960C2139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5">
              <a:extLst>
                <a:ext uri="{FF2B5EF4-FFF2-40B4-BE49-F238E27FC236}">
                  <a16:creationId xmlns:a16="http://schemas.microsoft.com/office/drawing/2014/main" id="{C94055B9-DBE5-4506-972C-CCEC32ABA668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1897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78A97A-278C-492B-8EAC-EDD18230C5D3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FC5C27-7329-924A-B29B-1D19C1ED0E8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4FB09F-198C-9649-9CD7-7C4D678D2FA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342CC359-1CE0-A442-A478-DC54D38DC80E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0309810-0923-CB4E-9A77-4F72FB020303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42A26445-EBAA-1C40-9BA5-54E74429058B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1EF1977-CB16-F444-9394-FB54A0217F44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13FB679A-F4CF-AE43-B99B-E4586AFAF1EF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54D89B-128C-B142-8680-1B21726DBD66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BAD29D5-4CAA-5C4D-A90A-542FC4A0FAA9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286AA0B-BE7C-6243-B797-A04DE6B9B9F3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0182DEE-F782-D74A-8BDC-23A36DF48C2B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C937E5D-AEED-BD49-A3AD-ED9868D64EFF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C4F6A21-922B-A543-9C9C-8C33F70023D1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835111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2495BC4-42B1-BA4C-9193-AA12FB85D2FC}"/>
              </a:ext>
            </a:extLst>
          </p:cNvPr>
          <p:cNvSpPr/>
          <p:nvPr/>
        </p:nvSpPr>
        <p:spPr>
          <a:xfrm>
            <a:off x="2571750" y="2414588"/>
            <a:ext cx="592138" cy="1633537"/>
          </a:xfrm>
          <a:custGeom>
            <a:avLst/>
            <a:gdLst>
              <a:gd name="connsiteX0" fmla="*/ 295275 w 592931"/>
              <a:gd name="connsiteY0" fmla="*/ 1078706 h 1633537"/>
              <a:gd name="connsiteX1" fmla="*/ 295275 w 592931"/>
              <a:gd name="connsiteY1" fmla="*/ 785812 h 1633537"/>
              <a:gd name="connsiteX2" fmla="*/ 273844 w 592931"/>
              <a:gd name="connsiteY2" fmla="*/ 597693 h 1633537"/>
              <a:gd name="connsiteX3" fmla="*/ 238125 w 592931"/>
              <a:gd name="connsiteY3" fmla="*/ 390525 h 1633537"/>
              <a:gd name="connsiteX4" fmla="*/ 223838 w 592931"/>
              <a:gd name="connsiteY4" fmla="*/ 354806 h 1633537"/>
              <a:gd name="connsiteX5" fmla="*/ 169069 w 592931"/>
              <a:gd name="connsiteY5" fmla="*/ 266700 h 1633537"/>
              <a:gd name="connsiteX6" fmla="*/ 121444 w 592931"/>
              <a:gd name="connsiteY6" fmla="*/ 195262 h 1633537"/>
              <a:gd name="connsiteX7" fmla="*/ 54769 w 592931"/>
              <a:gd name="connsiteY7" fmla="*/ 111918 h 1633537"/>
              <a:gd name="connsiteX8" fmla="*/ 11906 w 592931"/>
              <a:gd name="connsiteY8" fmla="*/ 66675 h 1633537"/>
              <a:gd name="connsiteX9" fmla="*/ 0 w 592931"/>
              <a:gd name="connsiteY9" fmla="*/ 45243 h 1633537"/>
              <a:gd name="connsiteX10" fmla="*/ 0 w 592931"/>
              <a:gd name="connsiteY10" fmla="*/ 21431 h 1633537"/>
              <a:gd name="connsiteX11" fmla="*/ 7144 w 592931"/>
              <a:gd name="connsiteY11" fmla="*/ 7143 h 1633537"/>
              <a:gd name="connsiteX12" fmla="*/ 26194 w 592931"/>
              <a:gd name="connsiteY12" fmla="*/ 0 h 1633537"/>
              <a:gd name="connsiteX13" fmla="*/ 69056 w 592931"/>
              <a:gd name="connsiteY13" fmla="*/ 9525 h 1633537"/>
              <a:gd name="connsiteX14" fmla="*/ 173831 w 592931"/>
              <a:gd name="connsiteY14" fmla="*/ 45243 h 1633537"/>
              <a:gd name="connsiteX15" fmla="*/ 297656 w 592931"/>
              <a:gd name="connsiteY15" fmla="*/ 92868 h 1633537"/>
              <a:gd name="connsiteX16" fmla="*/ 385763 w 592931"/>
              <a:gd name="connsiteY16" fmla="*/ 128587 h 1633537"/>
              <a:gd name="connsiteX17" fmla="*/ 442913 w 592931"/>
              <a:gd name="connsiteY17" fmla="*/ 345281 h 1633537"/>
              <a:gd name="connsiteX18" fmla="*/ 483394 w 592931"/>
              <a:gd name="connsiteY18" fmla="*/ 554831 h 1633537"/>
              <a:gd name="connsiteX19" fmla="*/ 514350 w 592931"/>
              <a:gd name="connsiteY19" fmla="*/ 733425 h 1633537"/>
              <a:gd name="connsiteX20" fmla="*/ 538163 w 592931"/>
              <a:gd name="connsiteY20" fmla="*/ 892968 h 1633537"/>
              <a:gd name="connsiteX21" fmla="*/ 552450 w 592931"/>
              <a:gd name="connsiteY21" fmla="*/ 1023937 h 1633537"/>
              <a:gd name="connsiteX22" fmla="*/ 569119 w 592931"/>
              <a:gd name="connsiteY22" fmla="*/ 1152525 h 1633537"/>
              <a:gd name="connsiteX23" fmla="*/ 592931 w 592931"/>
              <a:gd name="connsiteY23" fmla="*/ 1293018 h 1633537"/>
              <a:gd name="connsiteX24" fmla="*/ 571500 w 592931"/>
              <a:gd name="connsiteY24" fmla="*/ 1416843 h 1633537"/>
              <a:gd name="connsiteX25" fmla="*/ 540544 w 592931"/>
              <a:gd name="connsiteY25" fmla="*/ 1552575 h 1633537"/>
              <a:gd name="connsiteX26" fmla="*/ 519113 w 592931"/>
              <a:gd name="connsiteY26" fmla="*/ 1602581 h 1633537"/>
              <a:gd name="connsiteX27" fmla="*/ 495300 w 592931"/>
              <a:gd name="connsiteY27" fmla="*/ 1626393 h 1633537"/>
              <a:gd name="connsiteX28" fmla="*/ 476250 w 592931"/>
              <a:gd name="connsiteY28" fmla="*/ 1633537 h 1633537"/>
              <a:gd name="connsiteX29" fmla="*/ 454819 w 592931"/>
              <a:gd name="connsiteY29" fmla="*/ 1631156 h 1633537"/>
              <a:gd name="connsiteX30" fmla="*/ 428625 w 592931"/>
              <a:gd name="connsiteY30" fmla="*/ 1609725 h 1633537"/>
              <a:gd name="connsiteX31" fmla="*/ 395288 w 592931"/>
              <a:gd name="connsiteY31" fmla="*/ 1569243 h 1633537"/>
              <a:gd name="connsiteX32" fmla="*/ 364331 w 592931"/>
              <a:gd name="connsiteY32" fmla="*/ 1512093 h 1633537"/>
              <a:gd name="connsiteX33" fmla="*/ 335756 w 592931"/>
              <a:gd name="connsiteY33" fmla="*/ 1445418 h 1633537"/>
              <a:gd name="connsiteX34" fmla="*/ 307181 w 592931"/>
              <a:gd name="connsiteY34" fmla="*/ 1366837 h 1633537"/>
              <a:gd name="connsiteX35" fmla="*/ 295275 w 592931"/>
              <a:gd name="connsiteY35" fmla="*/ 1304925 h 1633537"/>
              <a:gd name="connsiteX36" fmla="*/ 295275 w 592931"/>
              <a:gd name="connsiteY36" fmla="*/ 1078706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2931" h="1633537">
                <a:moveTo>
                  <a:pt x="295275" y="1078706"/>
                </a:moveTo>
                <a:lnTo>
                  <a:pt x="295275" y="785812"/>
                </a:lnTo>
                <a:lnTo>
                  <a:pt x="273844" y="597693"/>
                </a:lnTo>
                <a:lnTo>
                  <a:pt x="238125" y="390525"/>
                </a:lnTo>
                <a:lnTo>
                  <a:pt x="223838" y="354806"/>
                </a:lnTo>
                <a:lnTo>
                  <a:pt x="169069" y="266700"/>
                </a:lnTo>
                <a:lnTo>
                  <a:pt x="121444" y="195262"/>
                </a:lnTo>
                <a:lnTo>
                  <a:pt x="54769" y="111918"/>
                </a:lnTo>
                <a:lnTo>
                  <a:pt x="11906" y="66675"/>
                </a:lnTo>
                <a:lnTo>
                  <a:pt x="0" y="45243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9525"/>
                </a:lnTo>
                <a:lnTo>
                  <a:pt x="173831" y="45243"/>
                </a:lnTo>
                <a:lnTo>
                  <a:pt x="297656" y="92868"/>
                </a:lnTo>
                <a:lnTo>
                  <a:pt x="385763" y="128587"/>
                </a:lnTo>
                <a:lnTo>
                  <a:pt x="442913" y="345281"/>
                </a:lnTo>
                <a:lnTo>
                  <a:pt x="483394" y="554831"/>
                </a:lnTo>
                <a:lnTo>
                  <a:pt x="514350" y="733425"/>
                </a:lnTo>
                <a:lnTo>
                  <a:pt x="538163" y="892968"/>
                </a:lnTo>
                <a:lnTo>
                  <a:pt x="552450" y="1023937"/>
                </a:lnTo>
                <a:lnTo>
                  <a:pt x="569119" y="1152525"/>
                </a:lnTo>
                <a:lnTo>
                  <a:pt x="592931" y="1293018"/>
                </a:lnTo>
                <a:lnTo>
                  <a:pt x="571500" y="1416843"/>
                </a:lnTo>
                <a:lnTo>
                  <a:pt x="540544" y="1552575"/>
                </a:lnTo>
                <a:lnTo>
                  <a:pt x="519113" y="1602581"/>
                </a:lnTo>
                <a:lnTo>
                  <a:pt x="495300" y="1626393"/>
                </a:lnTo>
                <a:lnTo>
                  <a:pt x="476250" y="1633537"/>
                </a:lnTo>
                <a:lnTo>
                  <a:pt x="454819" y="1631156"/>
                </a:lnTo>
                <a:lnTo>
                  <a:pt x="428625" y="1609725"/>
                </a:lnTo>
                <a:lnTo>
                  <a:pt x="395288" y="1569243"/>
                </a:lnTo>
                <a:lnTo>
                  <a:pt x="364331" y="1512093"/>
                </a:lnTo>
                <a:lnTo>
                  <a:pt x="335756" y="1445418"/>
                </a:lnTo>
                <a:lnTo>
                  <a:pt x="307181" y="1366837"/>
                </a:lnTo>
                <a:lnTo>
                  <a:pt x="295275" y="1304925"/>
                </a:lnTo>
                <a:lnTo>
                  <a:pt x="295275" y="1078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96E0232-C910-2741-8C15-D95AB1E91910}"/>
              </a:ext>
            </a:extLst>
          </p:cNvPr>
          <p:cNvSpPr/>
          <p:nvPr/>
        </p:nvSpPr>
        <p:spPr>
          <a:xfrm>
            <a:off x="4481513" y="1770063"/>
            <a:ext cx="606425" cy="1682750"/>
          </a:xfrm>
          <a:custGeom>
            <a:avLst/>
            <a:gdLst>
              <a:gd name="connsiteX0" fmla="*/ 233362 w 607218"/>
              <a:gd name="connsiteY0" fmla="*/ 885825 h 1683544"/>
              <a:gd name="connsiteX1" fmla="*/ 197643 w 607218"/>
              <a:gd name="connsiteY1" fmla="*/ 433387 h 1683544"/>
              <a:gd name="connsiteX2" fmla="*/ 190500 w 607218"/>
              <a:gd name="connsiteY2" fmla="*/ 357187 h 1683544"/>
              <a:gd name="connsiteX3" fmla="*/ 180975 w 607218"/>
              <a:gd name="connsiteY3" fmla="*/ 314325 h 1683544"/>
              <a:gd name="connsiteX4" fmla="*/ 159543 w 607218"/>
              <a:gd name="connsiteY4" fmla="*/ 257175 h 1683544"/>
              <a:gd name="connsiteX5" fmla="*/ 138112 w 607218"/>
              <a:gd name="connsiteY5" fmla="*/ 216694 h 1683544"/>
              <a:gd name="connsiteX6" fmla="*/ 97631 w 607218"/>
              <a:gd name="connsiteY6" fmla="*/ 161925 h 1683544"/>
              <a:gd name="connsiteX7" fmla="*/ 57150 w 607218"/>
              <a:gd name="connsiteY7" fmla="*/ 116681 h 1683544"/>
              <a:gd name="connsiteX8" fmla="*/ 19050 w 607218"/>
              <a:gd name="connsiteY8" fmla="*/ 78581 h 1683544"/>
              <a:gd name="connsiteX9" fmla="*/ 4762 w 607218"/>
              <a:gd name="connsiteY9" fmla="*/ 54769 h 1683544"/>
              <a:gd name="connsiteX10" fmla="*/ 0 w 607218"/>
              <a:gd name="connsiteY10" fmla="*/ 30956 h 1683544"/>
              <a:gd name="connsiteX11" fmla="*/ 0 w 607218"/>
              <a:gd name="connsiteY11" fmla="*/ 16669 h 1683544"/>
              <a:gd name="connsiteX12" fmla="*/ 4762 w 607218"/>
              <a:gd name="connsiteY12" fmla="*/ 4762 h 1683544"/>
              <a:gd name="connsiteX13" fmla="*/ 16668 w 607218"/>
              <a:gd name="connsiteY13" fmla="*/ 0 h 1683544"/>
              <a:gd name="connsiteX14" fmla="*/ 52387 w 607218"/>
              <a:gd name="connsiteY14" fmla="*/ 7144 h 1683544"/>
              <a:gd name="connsiteX15" fmla="*/ 119062 w 607218"/>
              <a:gd name="connsiteY15" fmla="*/ 16669 h 1683544"/>
              <a:gd name="connsiteX16" fmla="*/ 166687 w 607218"/>
              <a:gd name="connsiteY16" fmla="*/ 28575 h 1683544"/>
              <a:gd name="connsiteX17" fmla="*/ 273843 w 607218"/>
              <a:gd name="connsiteY17" fmla="*/ 66675 h 1683544"/>
              <a:gd name="connsiteX18" fmla="*/ 404812 w 607218"/>
              <a:gd name="connsiteY18" fmla="*/ 116681 h 1683544"/>
              <a:gd name="connsiteX19" fmla="*/ 440531 w 607218"/>
              <a:gd name="connsiteY19" fmla="*/ 278606 h 1683544"/>
              <a:gd name="connsiteX20" fmla="*/ 466725 w 607218"/>
              <a:gd name="connsiteY20" fmla="*/ 735806 h 1683544"/>
              <a:gd name="connsiteX21" fmla="*/ 485775 w 607218"/>
              <a:gd name="connsiteY21" fmla="*/ 907256 h 1683544"/>
              <a:gd name="connsiteX22" fmla="*/ 535781 w 607218"/>
              <a:gd name="connsiteY22" fmla="*/ 1400175 h 1683544"/>
              <a:gd name="connsiteX23" fmla="*/ 607218 w 607218"/>
              <a:gd name="connsiteY23" fmla="*/ 1521619 h 1683544"/>
              <a:gd name="connsiteX24" fmla="*/ 573881 w 607218"/>
              <a:gd name="connsiteY24" fmla="*/ 1595437 h 1683544"/>
              <a:gd name="connsiteX25" fmla="*/ 535781 w 607218"/>
              <a:gd name="connsiteY25" fmla="*/ 1650206 h 1683544"/>
              <a:gd name="connsiteX26" fmla="*/ 504825 w 607218"/>
              <a:gd name="connsiteY26" fmla="*/ 1683544 h 1683544"/>
              <a:gd name="connsiteX27" fmla="*/ 483393 w 607218"/>
              <a:gd name="connsiteY27" fmla="*/ 1683544 h 1683544"/>
              <a:gd name="connsiteX28" fmla="*/ 426243 w 607218"/>
              <a:gd name="connsiteY28" fmla="*/ 1671637 h 1683544"/>
              <a:gd name="connsiteX29" fmla="*/ 397668 w 607218"/>
              <a:gd name="connsiteY29" fmla="*/ 1657350 h 1683544"/>
              <a:gd name="connsiteX30" fmla="*/ 359568 w 607218"/>
              <a:gd name="connsiteY30" fmla="*/ 1633537 h 1683544"/>
              <a:gd name="connsiteX31" fmla="*/ 328612 w 607218"/>
              <a:gd name="connsiteY31" fmla="*/ 1597819 h 1683544"/>
              <a:gd name="connsiteX32" fmla="*/ 295275 w 607218"/>
              <a:gd name="connsiteY32" fmla="*/ 1545431 h 1683544"/>
              <a:gd name="connsiteX33" fmla="*/ 271462 w 607218"/>
              <a:gd name="connsiteY33" fmla="*/ 1490662 h 1683544"/>
              <a:gd name="connsiteX34" fmla="*/ 240506 w 607218"/>
              <a:gd name="connsiteY34" fmla="*/ 1390650 h 1683544"/>
              <a:gd name="connsiteX35" fmla="*/ 264318 w 607218"/>
              <a:gd name="connsiteY35" fmla="*/ 1207294 h 1683544"/>
              <a:gd name="connsiteX36" fmla="*/ 257175 w 607218"/>
              <a:gd name="connsiteY36" fmla="*/ 1102519 h 1683544"/>
              <a:gd name="connsiteX37" fmla="*/ 233362 w 607218"/>
              <a:gd name="connsiteY37" fmla="*/ 885825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07218" h="1683544">
                <a:moveTo>
                  <a:pt x="233362" y="885825"/>
                </a:moveTo>
                <a:lnTo>
                  <a:pt x="197643" y="433387"/>
                </a:lnTo>
                <a:lnTo>
                  <a:pt x="190500" y="357187"/>
                </a:lnTo>
                <a:lnTo>
                  <a:pt x="180975" y="314325"/>
                </a:lnTo>
                <a:lnTo>
                  <a:pt x="159543" y="257175"/>
                </a:lnTo>
                <a:lnTo>
                  <a:pt x="138112" y="216694"/>
                </a:lnTo>
                <a:lnTo>
                  <a:pt x="97631" y="161925"/>
                </a:lnTo>
                <a:lnTo>
                  <a:pt x="57150" y="116681"/>
                </a:lnTo>
                <a:lnTo>
                  <a:pt x="19050" y="78581"/>
                </a:lnTo>
                <a:lnTo>
                  <a:pt x="4762" y="54769"/>
                </a:lnTo>
                <a:lnTo>
                  <a:pt x="0" y="30956"/>
                </a:lnTo>
                <a:lnTo>
                  <a:pt x="0" y="16669"/>
                </a:lnTo>
                <a:lnTo>
                  <a:pt x="4762" y="4762"/>
                </a:lnTo>
                <a:lnTo>
                  <a:pt x="16668" y="0"/>
                </a:lnTo>
                <a:lnTo>
                  <a:pt x="52387" y="7144"/>
                </a:lnTo>
                <a:lnTo>
                  <a:pt x="119062" y="16669"/>
                </a:lnTo>
                <a:lnTo>
                  <a:pt x="166687" y="28575"/>
                </a:lnTo>
                <a:lnTo>
                  <a:pt x="273843" y="66675"/>
                </a:lnTo>
                <a:lnTo>
                  <a:pt x="404812" y="116681"/>
                </a:lnTo>
                <a:lnTo>
                  <a:pt x="440531" y="278606"/>
                </a:lnTo>
                <a:lnTo>
                  <a:pt x="466725" y="735806"/>
                </a:lnTo>
                <a:lnTo>
                  <a:pt x="485775" y="907256"/>
                </a:lnTo>
                <a:lnTo>
                  <a:pt x="535781" y="1400175"/>
                </a:lnTo>
                <a:lnTo>
                  <a:pt x="607218" y="1521619"/>
                </a:lnTo>
                <a:lnTo>
                  <a:pt x="573881" y="1595437"/>
                </a:lnTo>
                <a:lnTo>
                  <a:pt x="535781" y="1650206"/>
                </a:lnTo>
                <a:lnTo>
                  <a:pt x="504825" y="1683544"/>
                </a:lnTo>
                <a:lnTo>
                  <a:pt x="483393" y="1683544"/>
                </a:lnTo>
                <a:lnTo>
                  <a:pt x="426243" y="1671637"/>
                </a:lnTo>
                <a:lnTo>
                  <a:pt x="397668" y="1657350"/>
                </a:lnTo>
                <a:lnTo>
                  <a:pt x="359568" y="1633537"/>
                </a:lnTo>
                <a:lnTo>
                  <a:pt x="328612" y="1597819"/>
                </a:lnTo>
                <a:lnTo>
                  <a:pt x="295275" y="1545431"/>
                </a:lnTo>
                <a:lnTo>
                  <a:pt x="271462" y="1490662"/>
                </a:lnTo>
                <a:lnTo>
                  <a:pt x="240506" y="1390650"/>
                </a:lnTo>
                <a:lnTo>
                  <a:pt x="264318" y="1207294"/>
                </a:lnTo>
                <a:lnTo>
                  <a:pt x="257175" y="1102519"/>
                </a:lnTo>
                <a:lnTo>
                  <a:pt x="233362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E6BE570-21A5-7D4F-BD46-3B527DE43903}"/>
              </a:ext>
            </a:extLst>
          </p:cNvPr>
          <p:cNvSpPr/>
          <p:nvPr/>
        </p:nvSpPr>
        <p:spPr>
          <a:xfrm>
            <a:off x="4264025" y="3779838"/>
            <a:ext cx="577850" cy="2103437"/>
          </a:xfrm>
          <a:custGeom>
            <a:avLst/>
            <a:gdLst>
              <a:gd name="connsiteX0" fmla="*/ 244928 w 576942"/>
              <a:gd name="connsiteY0" fmla="*/ 1088572 h 2103665"/>
              <a:gd name="connsiteX1" fmla="*/ 204107 w 576942"/>
              <a:gd name="connsiteY1" fmla="*/ 664029 h 2103665"/>
              <a:gd name="connsiteX2" fmla="*/ 187778 w 576942"/>
              <a:gd name="connsiteY2" fmla="*/ 522515 h 2103665"/>
              <a:gd name="connsiteX3" fmla="*/ 155121 w 576942"/>
              <a:gd name="connsiteY3" fmla="*/ 378279 h 2103665"/>
              <a:gd name="connsiteX4" fmla="*/ 97971 w 576942"/>
              <a:gd name="connsiteY4" fmla="*/ 223157 h 2103665"/>
              <a:gd name="connsiteX5" fmla="*/ 38100 w 576942"/>
              <a:gd name="connsiteY5" fmla="*/ 114300 h 2103665"/>
              <a:gd name="connsiteX6" fmla="*/ 5442 w 576942"/>
              <a:gd name="connsiteY6" fmla="*/ 57150 h 2103665"/>
              <a:gd name="connsiteX7" fmla="*/ 0 w 576942"/>
              <a:gd name="connsiteY7" fmla="*/ 29936 h 2103665"/>
              <a:gd name="connsiteX8" fmla="*/ 2721 w 576942"/>
              <a:gd name="connsiteY8" fmla="*/ 10886 h 2103665"/>
              <a:gd name="connsiteX9" fmla="*/ 16328 w 576942"/>
              <a:gd name="connsiteY9" fmla="*/ 0 h 2103665"/>
              <a:gd name="connsiteX10" fmla="*/ 46264 w 576942"/>
              <a:gd name="connsiteY10" fmla="*/ 0 h 2103665"/>
              <a:gd name="connsiteX11" fmla="*/ 87085 w 576942"/>
              <a:gd name="connsiteY11" fmla="*/ 13607 h 2103665"/>
              <a:gd name="connsiteX12" fmla="*/ 141514 w 576942"/>
              <a:gd name="connsiteY12" fmla="*/ 38100 h 2103665"/>
              <a:gd name="connsiteX13" fmla="*/ 291192 w 576942"/>
              <a:gd name="connsiteY13" fmla="*/ 125186 h 2103665"/>
              <a:gd name="connsiteX14" fmla="*/ 421821 w 576942"/>
              <a:gd name="connsiteY14" fmla="*/ 212272 h 2103665"/>
              <a:gd name="connsiteX15" fmla="*/ 413657 w 576942"/>
              <a:gd name="connsiteY15" fmla="*/ 400050 h 2103665"/>
              <a:gd name="connsiteX16" fmla="*/ 454478 w 576942"/>
              <a:gd name="connsiteY16" fmla="*/ 919843 h 2103665"/>
              <a:gd name="connsiteX17" fmla="*/ 462642 w 576942"/>
              <a:gd name="connsiteY17" fmla="*/ 1129393 h 2103665"/>
              <a:gd name="connsiteX18" fmla="*/ 492578 w 576942"/>
              <a:gd name="connsiteY18" fmla="*/ 1379765 h 2103665"/>
              <a:gd name="connsiteX19" fmla="*/ 506185 w 576942"/>
              <a:gd name="connsiteY19" fmla="*/ 1521279 h 2103665"/>
              <a:gd name="connsiteX20" fmla="*/ 519792 w 576942"/>
              <a:gd name="connsiteY20" fmla="*/ 1621972 h 2103665"/>
              <a:gd name="connsiteX21" fmla="*/ 576942 w 576942"/>
              <a:gd name="connsiteY21" fmla="*/ 1796143 h 2103665"/>
              <a:gd name="connsiteX22" fmla="*/ 552450 w 576942"/>
              <a:gd name="connsiteY22" fmla="*/ 1926772 h 2103665"/>
              <a:gd name="connsiteX23" fmla="*/ 527957 w 576942"/>
              <a:gd name="connsiteY23" fmla="*/ 2024743 h 2103665"/>
              <a:gd name="connsiteX24" fmla="*/ 503464 w 576942"/>
              <a:gd name="connsiteY24" fmla="*/ 2081893 h 2103665"/>
              <a:gd name="connsiteX25" fmla="*/ 484414 w 576942"/>
              <a:gd name="connsiteY25" fmla="*/ 2103665 h 2103665"/>
              <a:gd name="connsiteX26" fmla="*/ 459921 w 576942"/>
              <a:gd name="connsiteY26" fmla="*/ 2103665 h 2103665"/>
              <a:gd name="connsiteX27" fmla="*/ 432707 w 576942"/>
              <a:gd name="connsiteY27" fmla="*/ 2090057 h 2103665"/>
              <a:gd name="connsiteX28" fmla="*/ 383721 w 576942"/>
              <a:gd name="connsiteY28" fmla="*/ 2038350 h 2103665"/>
              <a:gd name="connsiteX29" fmla="*/ 334735 w 576942"/>
              <a:gd name="connsiteY29" fmla="*/ 1973036 h 2103665"/>
              <a:gd name="connsiteX30" fmla="*/ 302078 w 576942"/>
              <a:gd name="connsiteY30" fmla="*/ 1905000 h 2103665"/>
              <a:gd name="connsiteX31" fmla="*/ 283028 w 576942"/>
              <a:gd name="connsiteY31" fmla="*/ 1807029 h 2103665"/>
              <a:gd name="connsiteX32" fmla="*/ 280307 w 576942"/>
              <a:gd name="connsiteY32" fmla="*/ 1714500 h 2103665"/>
              <a:gd name="connsiteX33" fmla="*/ 277585 w 576942"/>
              <a:gd name="connsiteY33" fmla="*/ 1521279 h 2103665"/>
              <a:gd name="connsiteX34" fmla="*/ 244928 w 576942"/>
              <a:gd name="connsiteY34" fmla="*/ 1088572 h 210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6942" h="2103665">
                <a:moveTo>
                  <a:pt x="244928" y="1088572"/>
                </a:moveTo>
                <a:lnTo>
                  <a:pt x="204107" y="664029"/>
                </a:lnTo>
                <a:lnTo>
                  <a:pt x="187778" y="522515"/>
                </a:lnTo>
                <a:lnTo>
                  <a:pt x="155121" y="378279"/>
                </a:lnTo>
                <a:lnTo>
                  <a:pt x="97971" y="223157"/>
                </a:lnTo>
                <a:lnTo>
                  <a:pt x="38100" y="114300"/>
                </a:lnTo>
                <a:lnTo>
                  <a:pt x="5442" y="57150"/>
                </a:lnTo>
                <a:lnTo>
                  <a:pt x="0" y="29936"/>
                </a:lnTo>
                <a:lnTo>
                  <a:pt x="2721" y="10886"/>
                </a:lnTo>
                <a:lnTo>
                  <a:pt x="16328" y="0"/>
                </a:lnTo>
                <a:lnTo>
                  <a:pt x="46264" y="0"/>
                </a:lnTo>
                <a:lnTo>
                  <a:pt x="87085" y="13607"/>
                </a:lnTo>
                <a:lnTo>
                  <a:pt x="141514" y="38100"/>
                </a:lnTo>
                <a:lnTo>
                  <a:pt x="291192" y="125186"/>
                </a:lnTo>
                <a:lnTo>
                  <a:pt x="421821" y="212272"/>
                </a:lnTo>
                <a:lnTo>
                  <a:pt x="413657" y="400050"/>
                </a:lnTo>
                <a:lnTo>
                  <a:pt x="454478" y="919843"/>
                </a:lnTo>
                <a:lnTo>
                  <a:pt x="462642" y="1129393"/>
                </a:lnTo>
                <a:lnTo>
                  <a:pt x="492578" y="1379765"/>
                </a:lnTo>
                <a:lnTo>
                  <a:pt x="506185" y="1521279"/>
                </a:lnTo>
                <a:lnTo>
                  <a:pt x="519792" y="1621972"/>
                </a:lnTo>
                <a:lnTo>
                  <a:pt x="576942" y="1796143"/>
                </a:lnTo>
                <a:lnTo>
                  <a:pt x="552450" y="1926772"/>
                </a:lnTo>
                <a:lnTo>
                  <a:pt x="527957" y="2024743"/>
                </a:lnTo>
                <a:lnTo>
                  <a:pt x="503464" y="2081893"/>
                </a:lnTo>
                <a:lnTo>
                  <a:pt x="484414" y="2103665"/>
                </a:lnTo>
                <a:lnTo>
                  <a:pt x="459921" y="2103665"/>
                </a:lnTo>
                <a:lnTo>
                  <a:pt x="432707" y="2090057"/>
                </a:lnTo>
                <a:lnTo>
                  <a:pt x="383721" y="2038350"/>
                </a:lnTo>
                <a:lnTo>
                  <a:pt x="334735" y="1973036"/>
                </a:lnTo>
                <a:lnTo>
                  <a:pt x="302078" y="1905000"/>
                </a:lnTo>
                <a:lnTo>
                  <a:pt x="283028" y="1807029"/>
                </a:lnTo>
                <a:lnTo>
                  <a:pt x="280307" y="1714500"/>
                </a:lnTo>
                <a:cubicBezTo>
                  <a:pt x="279400" y="1650093"/>
                  <a:pt x="278492" y="1585686"/>
                  <a:pt x="277585" y="1521279"/>
                </a:cubicBezTo>
                <a:lnTo>
                  <a:pt x="244928" y="10885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7619DB0-7FA1-C243-8F2D-E70A9C7F5BFB}"/>
              </a:ext>
            </a:extLst>
          </p:cNvPr>
          <p:cNvSpPr/>
          <p:nvPr/>
        </p:nvSpPr>
        <p:spPr>
          <a:xfrm>
            <a:off x="2798763" y="2303463"/>
            <a:ext cx="1568450" cy="1450975"/>
          </a:xfrm>
          <a:custGeom>
            <a:avLst/>
            <a:gdLst>
              <a:gd name="connsiteX0" fmla="*/ 609600 w 1569244"/>
              <a:gd name="connsiteY0" fmla="*/ 328612 h 1452562"/>
              <a:gd name="connsiteX1" fmla="*/ 154781 w 1569244"/>
              <a:gd name="connsiteY1" fmla="*/ 423862 h 1452562"/>
              <a:gd name="connsiteX2" fmla="*/ 0 w 1569244"/>
              <a:gd name="connsiteY2" fmla="*/ 209550 h 1452562"/>
              <a:gd name="connsiteX3" fmla="*/ 207169 w 1569244"/>
              <a:gd name="connsiteY3" fmla="*/ 209550 h 1452562"/>
              <a:gd name="connsiteX4" fmla="*/ 283369 w 1569244"/>
              <a:gd name="connsiteY4" fmla="*/ 204787 h 1452562"/>
              <a:gd name="connsiteX5" fmla="*/ 402431 w 1569244"/>
              <a:gd name="connsiteY5" fmla="*/ 188119 h 1452562"/>
              <a:gd name="connsiteX6" fmla="*/ 702469 w 1569244"/>
              <a:gd name="connsiteY6" fmla="*/ 130969 h 1452562"/>
              <a:gd name="connsiteX7" fmla="*/ 1004887 w 1569244"/>
              <a:gd name="connsiteY7" fmla="*/ 54769 h 1452562"/>
              <a:gd name="connsiteX8" fmla="*/ 1033462 w 1569244"/>
              <a:gd name="connsiteY8" fmla="*/ 35719 h 1452562"/>
              <a:gd name="connsiteX9" fmla="*/ 1066800 w 1569244"/>
              <a:gd name="connsiteY9" fmla="*/ 16669 h 1452562"/>
              <a:gd name="connsiteX10" fmla="*/ 1097756 w 1569244"/>
              <a:gd name="connsiteY10" fmla="*/ 7144 h 1452562"/>
              <a:gd name="connsiteX11" fmla="*/ 1143000 w 1569244"/>
              <a:gd name="connsiteY11" fmla="*/ 0 h 1452562"/>
              <a:gd name="connsiteX12" fmla="*/ 1195387 w 1569244"/>
              <a:gd name="connsiteY12" fmla="*/ 9525 h 1452562"/>
              <a:gd name="connsiteX13" fmla="*/ 1231106 w 1569244"/>
              <a:gd name="connsiteY13" fmla="*/ 28575 h 1452562"/>
              <a:gd name="connsiteX14" fmla="*/ 1314450 w 1569244"/>
              <a:gd name="connsiteY14" fmla="*/ 59531 h 1452562"/>
              <a:gd name="connsiteX15" fmla="*/ 1443037 w 1569244"/>
              <a:gd name="connsiteY15" fmla="*/ 111919 h 1452562"/>
              <a:gd name="connsiteX16" fmla="*/ 1502569 w 1569244"/>
              <a:gd name="connsiteY16" fmla="*/ 140494 h 1452562"/>
              <a:gd name="connsiteX17" fmla="*/ 1533525 w 1569244"/>
              <a:gd name="connsiteY17" fmla="*/ 157162 h 1452562"/>
              <a:gd name="connsiteX18" fmla="*/ 1552575 w 1569244"/>
              <a:gd name="connsiteY18" fmla="*/ 171450 h 1452562"/>
              <a:gd name="connsiteX19" fmla="*/ 1564481 w 1569244"/>
              <a:gd name="connsiteY19" fmla="*/ 190500 h 1452562"/>
              <a:gd name="connsiteX20" fmla="*/ 1569244 w 1569244"/>
              <a:gd name="connsiteY20" fmla="*/ 214312 h 1452562"/>
              <a:gd name="connsiteX21" fmla="*/ 1564481 w 1569244"/>
              <a:gd name="connsiteY21" fmla="*/ 245269 h 1452562"/>
              <a:gd name="connsiteX22" fmla="*/ 1554956 w 1569244"/>
              <a:gd name="connsiteY22" fmla="*/ 276225 h 1452562"/>
              <a:gd name="connsiteX23" fmla="*/ 1528762 w 1569244"/>
              <a:gd name="connsiteY23" fmla="*/ 309562 h 1452562"/>
              <a:gd name="connsiteX24" fmla="*/ 1502569 w 1569244"/>
              <a:gd name="connsiteY24" fmla="*/ 338137 h 1452562"/>
              <a:gd name="connsiteX25" fmla="*/ 1481137 w 1569244"/>
              <a:gd name="connsiteY25" fmla="*/ 369094 h 1452562"/>
              <a:gd name="connsiteX26" fmla="*/ 1466850 w 1569244"/>
              <a:gd name="connsiteY26" fmla="*/ 414337 h 1452562"/>
              <a:gd name="connsiteX27" fmla="*/ 1459706 w 1569244"/>
              <a:gd name="connsiteY27" fmla="*/ 473869 h 1452562"/>
              <a:gd name="connsiteX28" fmla="*/ 1454944 w 1569244"/>
              <a:gd name="connsiteY28" fmla="*/ 535781 h 1452562"/>
              <a:gd name="connsiteX29" fmla="*/ 1404937 w 1569244"/>
              <a:gd name="connsiteY29" fmla="*/ 862012 h 1452562"/>
              <a:gd name="connsiteX30" fmla="*/ 1369219 w 1569244"/>
              <a:gd name="connsiteY30" fmla="*/ 1104900 h 1452562"/>
              <a:gd name="connsiteX31" fmla="*/ 1345406 w 1569244"/>
              <a:gd name="connsiteY31" fmla="*/ 1271587 h 1452562"/>
              <a:gd name="connsiteX32" fmla="*/ 1335881 w 1569244"/>
              <a:gd name="connsiteY32" fmla="*/ 1331119 h 1452562"/>
              <a:gd name="connsiteX33" fmla="*/ 1328737 w 1569244"/>
              <a:gd name="connsiteY33" fmla="*/ 1357312 h 1452562"/>
              <a:gd name="connsiteX34" fmla="*/ 1309687 w 1569244"/>
              <a:gd name="connsiteY34" fmla="*/ 1400175 h 1452562"/>
              <a:gd name="connsiteX35" fmla="*/ 1285875 w 1569244"/>
              <a:gd name="connsiteY35" fmla="*/ 1423987 h 1452562"/>
              <a:gd name="connsiteX36" fmla="*/ 1264444 w 1569244"/>
              <a:gd name="connsiteY36" fmla="*/ 1438275 h 1452562"/>
              <a:gd name="connsiteX37" fmla="*/ 1243012 w 1569244"/>
              <a:gd name="connsiteY37" fmla="*/ 1445419 h 1452562"/>
              <a:gd name="connsiteX38" fmla="*/ 1221581 w 1569244"/>
              <a:gd name="connsiteY38" fmla="*/ 1452562 h 1452562"/>
              <a:gd name="connsiteX39" fmla="*/ 1200150 w 1569244"/>
              <a:gd name="connsiteY39" fmla="*/ 1452562 h 1452562"/>
              <a:gd name="connsiteX40" fmla="*/ 1181100 w 1569244"/>
              <a:gd name="connsiteY40" fmla="*/ 1433512 h 1452562"/>
              <a:gd name="connsiteX41" fmla="*/ 1150144 w 1569244"/>
              <a:gd name="connsiteY41" fmla="*/ 1393031 h 1452562"/>
              <a:gd name="connsiteX42" fmla="*/ 1128712 w 1569244"/>
              <a:gd name="connsiteY42" fmla="*/ 1347787 h 1452562"/>
              <a:gd name="connsiteX43" fmla="*/ 1116806 w 1569244"/>
              <a:gd name="connsiteY43" fmla="*/ 1304925 h 1452562"/>
              <a:gd name="connsiteX44" fmla="*/ 1119187 w 1569244"/>
              <a:gd name="connsiteY44" fmla="*/ 1147762 h 1452562"/>
              <a:gd name="connsiteX45" fmla="*/ 1152525 w 1569244"/>
              <a:gd name="connsiteY45" fmla="*/ 854869 h 1452562"/>
              <a:gd name="connsiteX46" fmla="*/ 1181100 w 1569244"/>
              <a:gd name="connsiteY46" fmla="*/ 581025 h 1452562"/>
              <a:gd name="connsiteX47" fmla="*/ 1185862 w 1569244"/>
              <a:gd name="connsiteY47" fmla="*/ 416719 h 1452562"/>
              <a:gd name="connsiteX48" fmla="*/ 1185862 w 1569244"/>
              <a:gd name="connsiteY48" fmla="*/ 347662 h 1452562"/>
              <a:gd name="connsiteX49" fmla="*/ 1178719 w 1569244"/>
              <a:gd name="connsiteY49" fmla="*/ 300037 h 1452562"/>
              <a:gd name="connsiteX50" fmla="*/ 1171575 w 1569244"/>
              <a:gd name="connsiteY50" fmla="*/ 273844 h 1452562"/>
              <a:gd name="connsiteX51" fmla="*/ 1162050 w 1569244"/>
              <a:gd name="connsiteY51" fmla="*/ 257175 h 1452562"/>
              <a:gd name="connsiteX52" fmla="*/ 1135856 w 1569244"/>
              <a:gd name="connsiteY52" fmla="*/ 238125 h 1452562"/>
              <a:gd name="connsiteX53" fmla="*/ 1102519 w 1569244"/>
              <a:gd name="connsiteY53" fmla="*/ 228600 h 1452562"/>
              <a:gd name="connsiteX54" fmla="*/ 945356 w 1569244"/>
              <a:gd name="connsiteY54" fmla="*/ 254794 h 1452562"/>
              <a:gd name="connsiteX55" fmla="*/ 609600 w 1569244"/>
              <a:gd name="connsiteY55" fmla="*/ 328612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69244" h="1452562">
                <a:moveTo>
                  <a:pt x="609600" y="328612"/>
                </a:moveTo>
                <a:lnTo>
                  <a:pt x="154781" y="423862"/>
                </a:lnTo>
                <a:lnTo>
                  <a:pt x="0" y="209550"/>
                </a:lnTo>
                <a:lnTo>
                  <a:pt x="207169" y="209550"/>
                </a:lnTo>
                <a:lnTo>
                  <a:pt x="283369" y="204787"/>
                </a:lnTo>
                <a:lnTo>
                  <a:pt x="402431" y="188119"/>
                </a:lnTo>
                <a:lnTo>
                  <a:pt x="702469" y="130969"/>
                </a:lnTo>
                <a:lnTo>
                  <a:pt x="1004887" y="54769"/>
                </a:lnTo>
                <a:lnTo>
                  <a:pt x="1033462" y="35719"/>
                </a:lnTo>
                <a:lnTo>
                  <a:pt x="1066800" y="16669"/>
                </a:lnTo>
                <a:lnTo>
                  <a:pt x="1097756" y="7144"/>
                </a:lnTo>
                <a:lnTo>
                  <a:pt x="1143000" y="0"/>
                </a:lnTo>
                <a:lnTo>
                  <a:pt x="1195387" y="9525"/>
                </a:lnTo>
                <a:lnTo>
                  <a:pt x="1231106" y="28575"/>
                </a:lnTo>
                <a:lnTo>
                  <a:pt x="1314450" y="59531"/>
                </a:lnTo>
                <a:lnTo>
                  <a:pt x="1443037" y="111919"/>
                </a:lnTo>
                <a:lnTo>
                  <a:pt x="1502569" y="140494"/>
                </a:lnTo>
                <a:lnTo>
                  <a:pt x="1533525" y="157162"/>
                </a:lnTo>
                <a:lnTo>
                  <a:pt x="1552575" y="171450"/>
                </a:lnTo>
                <a:lnTo>
                  <a:pt x="1564481" y="190500"/>
                </a:lnTo>
                <a:lnTo>
                  <a:pt x="1569244" y="214312"/>
                </a:lnTo>
                <a:lnTo>
                  <a:pt x="1564481" y="245269"/>
                </a:lnTo>
                <a:lnTo>
                  <a:pt x="1554956" y="276225"/>
                </a:lnTo>
                <a:lnTo>
                  <a:pt x="1528762" y="309562"/>
                </a:lnTo>
                <a:lnTo>
                  <a:pt x="1502569" y="338137"/>
                </a:lnTo>
                <a:lnTo>
                  <a:pt x="1481137" y="369094"/>
                </a:lnTo>
                <a:lnTo>
                  <a:pt x="1466850" y="414337"/>
                </a:lnTo>
                <a:lnTo>
                  <a:pt x="1459706" y="473869"/>
                </a:lnTo>
                <a:lnTo>
                  <a:pt x="1454944" y="535781"/>
                </a:lnTo>
                <a:lnTo>
                  <a:pt x="1404937" y="862012"/>
                </a:lnTo>
                <a:lnTo>
                  <a:pt x="1369219" y="1104900"/>
                </a:lnTo>
                <a:lnTo>
                  <a:pt x="1345406" y="1271587"/>
                </a:lnTo>
                <a:lnTo>
                  <a:pt x="1335881" y="1331119"/>
                </a:lnTo>
                <a:lnTo>
                  <a:pt x="1328737" y="1357312"/>
                </a:lnTo>
                <a:lnTo>
                  <a:pt x="1309687" y="1400175"/>
                </a:lnTo>
                <a:lnTo>
                  <a:pt x="1285875" y="1423987"/>
                </a:lnTo>
                <a:lnTo>
                  <a:pt x="1264444" y="1438275"/>
                </a:lnTo>
                <a:lnTo>
                  <a:pt x="1243012" y="1445419"/>
                </a:lnTo>
                <a:lnTo>
                  <a:pt x="1221581" y="1452562"/>
                </a:lnTo>
                <a:lnTo>
                  <a:pt x="1200150" y="1452562"/>
                </a:lnTo>
                <a:lnTo>
                  <a:pt x="1181100" y="1433512"/>
                </a:lnTo>
                <a:lnTo>
                  <a:pt x="1150144" y="1393031"/>
                </a:lnTo>
                <a:lnTo>
                  <a:pt x="1128712" y="1347787"/>
                </a:lnTo>
                <a:lnTo>
                  <a:pt x="1116806" y="1304925"/>
                </a:lnTo>
                <a:cubicBezTo>
                  <a:pt x="1117600" y="1252537"/>
                  <a:pt x="1118393" y="1200150"/>
                  <a:pt x="1119187" y="1147762"/>
                </a:cubicBezTo>
                <a:lnTo>
                  <a:pt x="1152525" y="854869"/>
                </a:lnTo>
                <a:lnTo>
                  <a:pt x="1181100" y="581025"/>
                </a:lnTo>
                <a:lnTo>
                  <a:pt x="1185862" y="416719"/>
                </a:lnTo>
                <a:lnTo>
                  <a:pt x="1185862" y="347662"/>
                </a:lnTo>
                <a:lnTo>
                  <a:pt x="1178719" y="300037"/>
                </a:lnTo>
                <a:lnTo>
                  <a:pt x="1171575" y="273844"/>
                </a:lnTo>
                <a:lnTo>
                  <a:pt x="1162050" y="257175"/>
                </a:lnTo>
                <a:lnTo>
                  <a:pt x="1135856" y="238125"/>
                </a:lnTo>
                <a:lnTo>
                  <a:pt x="1102519" y="228600"/>
                </a:lnTo>
                <a:lnTo>
                  <a:pt x="945356" y="254794"/>
                </a:lnTo>
                <a:lnTo>
                  <a:pt x="60960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9CEED23-1022-604D-923A-78E4ADEE4217}"/>
              </a:ext>
            </a:extLst>
          </p:cNvPr>
          <p:cNvSpPr/>
          <p:nvPr/>
        </p:nvSpPr>
        <p:spPr>
          <a:xfrm>
            <a:off x="3071813" y="3419475"/>
            <a:ext cx="904875" cy="338138"/>
          </a:xfrm>
          <a:custGeom>
            <a:avLst/>
            <a:gdLst>
              <a:gd name="connsiteX0" fmla="*/ 347662 w 904875"/>
              <a:gd name="connsiteY0" fmla="*/ 271463 h 338138"/>
              <a:gd name="connsiteX1" fmla="*/ 26193 w 904875"/>
              <a:gd name="connsiteY1" fmla="*/ 338138 h 338138"/>
              <a:gd name="connsiteX2" fmla="*/ 0 w 904875"/>
              <a:gd name="connsiteY2" fmla="*/ 150019 h 338138"/>
              <a:gd name="connsiteX3" fmla="*/ 416718 w 904875"/>
              <a:gd name="connsiteY3" fmla="*/ 83344 h 338138"/>
              <a:gd name="connsiteX4" fmla="*/ 721518 w 904875"/>
              <a:gd name="connsiteY4" fmla="*/ 30956 h 338138"/>
              <a:gd name="connsiteX5" fmla="*/ 897731 w 904875"/>
              <a:gd name="connsiteY5" fmla="*/ 0 h 338138"/>
              <a:gd name="connsiteX6" fmla="*/ 904875 w 904875"/>
              <a:gd name="connsiteY6" fmla="*/ 219075 h 338138"/>
              <a:gd name="connsiteX7" fmla="*/ 659606 w 904875"/>
              <a:gd name="connsiteY7" fmla="*/ 211931 h 338138"/>
              <a:gd name="connsiteX8" fmla="*/ 347662 w 904875"/>
              <a:gd name="connsiteY8" fmla="*/ 27146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4875" h="338138">
                <a:moveTo>
                  <a:pt x="347662" y="271463"/>
                </a:moveTo>
                <a:lnTo>
                  <a:pt x="26193" y="338138"/>
                </a:lnTo>
                <a:lnTo>
                  <a:pt x="0" y="150019"/>
                </a:lnTo>
                <a:lnTo>
                  <a:pt x="416718" y="83344"/>
                </a:lnTo>
                <a:lnTo>
                  <a:pt x="721518" y="30956"/>
                </a:lnTo>
                <a:lnTo>
                  <a:pt x="897731" y="0"/>
                </a:lnTo>
                <a:lnTo>
                  <a:pt x="904875" y="219075"/>
                </a:lnTo>
                <a:lnTo>
                  <a:pt x="659606" y="211931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994E4-DC4A-E942-A5E5-4EF1FACD06B3}"/>
              </a:ext>
            </a:extLst>
          </p:cNvPr>
          <p:cNvSpPr/>
          <p:nvPr/>
        </p:nvSpPr>
        <p:spPr>
          <a:xfrm>
            <a:off x="4757738" y="1665288"/>
            <a:ext cx="2184400" cy="1606550"/>
          </a:xfrm>
          <a:custGeom>
            <a:avLst/>
            <a:gdLst>
              <a:gd name="connsiteX0" fmla="*/ 642937 w 2183606"/>
              <a:gd name="connsiteY0" fmla="*/ 328612 h 1607344"/>
              <a:gd name="connsiteX1" fmla="*/ 102393 w 2183606"/>
              <a:gd name="connsiteY1" fmla="*/ 388144 h 1607344"/>
              <a:gd name="connsiteX2" fmla="*/ 0 w 2183606"/>
              <a:gd name="connsiteY2" fmla="*/ 207169 h 1607344"/>
              <a:gd name="connsiteX3" fmla="*/ 314325 w 2183606"/>
              <a:gd name="connsiteY3" fmla="*/ 176212 h 1607344"/>
              <a:gd name="connsiteX4" fmla="*/ 940593 w 2183606"/>
              <a:gd name="connsiteY4" fmla="*/ 116681 h 1607344"/>
              <a:gd name="connsiteX5" fmla="*/ 1414462 w 2183606"/>
              <a:gd name="connsiteY5" fmla="*/ 69056 h 1607344"/>
              <a:gd name="connsiteX6" fmla="*/ 1702593 w 2183606"/>
              <a:gd name="connsiteY6" fmla="*/ 40481 h 1607344"/>
              <a:gd name="connsiteX7" fmla="*/ 1781175 w 2183606"/>
              <a:gd name="connsiteY7" fmla="*/ 26194 h 1607344"/>
              <a:gd name="connsiteX8" fmla="*/ 1888331 w 2183606"/>
              <a:gd name="connsiteY8" fmla="*/ 0 h 1607344"/>
              <a:gd name="connsiteX9" fmla="*/ 1914525 w 2183606"/>
              <a:gd name="connsiteY9" fmla="*/ 9525 h 1607344"/>
              <a:gd name="connsiteX10" fmla="*/ 2014537 w 2183606"/>
              <a:gd name="connsiteY10" fmla="*/ 64294 h 1607344"/>
              <a:gd name="connsiteX11" fmla="*/ 2078831 w 2183606"/>
              <a:gd name="connsiteY11" fmla="*/ 109537 h 1607344"/>
              <a:gd name="connsiteX12" fmla="*/ 2138362 w 2183606"/>
              <a:gd name="connsiteY12" fmla="*/ 159544 h 1607344"/>
              <a:gd name="connsiteX13" fmla="*/ 2166937 w 2183606"/>
              <a:gd name="connsiteY13" fmla="*/ 188119 h 1607344"/>
              <a:gd name="connsiteX14" fmla="*/ 2183606 w 2183606"/>
              <a:gd name="connsiteY14" fmla="*/ 216694 h 1607344"/>
              <a:gd name="connsiteX15" fmla="*/ 2183606 w 2183606"/>
              <a:gd name="connsiteY15" fmla="*/ 242887 h 1607344"/>
              <a:gd name="connsiteX16" fmla="*/ 2159793 w 2183606"/>
              <a:gd name="connsiteY16" fmla="*/ 280987 h 1607344"/>
              <a:gd name="connsiteX17" fmla="*/ 2133600 w 2183606"/>
              <a:gd name="connsiteY17" fmla="*/ 314325 h 1607344"/>
              <a:gd name="connsiteX18" fmla="*/ 2100262 w 2183606"/>
              <a:gd name="connsiteY18" fmla="*/ 373856 h 1607344"/>
              <a:gd name="connsiteX19" fmla="*/ 2078831 w 2183606"/>
              <a:gd name="connsiteY19" fmla="*/ 445294 h 1607344"/>
              <a:gd name="connsiteX20" fmla="*/ 1962150 w 2183606"/>
              <a:gd name="connsiteY20" fmla="*/ 1066800 h 1607344"/>
              <a:gd name="connsiteX21" fmla="*/ 1885950 w 2183606"/>
              <a:gd name="connsiteY21" fmla="*/ 1462087 h 1607344"/>
              <a:gd name="connsiteX22" fmla="*/ 1864518 w 2183606"/>
              <a:gd name="connsiteY22" fmla="*/ 1500187 h 1607344"/>
              <a:gd name="connsiteX23" fmla="*/ 1821656 w 2183606"/>
              <a:gd name="connsiteY23" fmla="*/ 1576387 h 1607344"/>
              <a:gd name="connsiteX24" fmla="*/ 1807368 w 2183606"/>
              <a:gd name="connsiteY24" fmla="*/ 1595437 h 1607344"/>
              <a:gd name="connsiteX25" fmla="*/ 1769268 w 2183606"/>
              <a:gd name="connsiteY25" fmla="*/ 1607344 h 1607344"/>
              <a:gd name="connsiteX26" fmla="*/ 1712118 w 2183606"/>
              <a:gd name="connsiteY26" fmla="*/ 1607344 h 1607344"/>
              <a:gd name="connsiteX27" fmla="*/ 1674018 w 2183606"/>
              <a:gd name="connsiteY27" fmla="*/ 1595437 h 1607344"/>
              <a:gd name="connsiteX28" fmla="*/ 1659731 w 2183606"/>
              <a:gd name="connsiteY28" fmla="*/ 1390650 h 1607344"/>
              <a:gd name="connsiteX29" fmla="*/ 1707356 w 2183606"/>
              <a:gd name="connsiteY29" fmla="*/ 859631 h 1607344"/>
              <a:gd name="connsiteX30" fmla="*/ 1731168 w 2183606"/>
              <a:gd name="connsiteY30" fmla="*/ 683419 h 1607344"/>
              <a:gd name="connsiteX31" fmla="*/ 1771650 w 2183606"/>
              <a:gd name="connsiteY31" fmla="*/ 333375 h 1607344"/>
              <a:gd name="connsiteX32" fmla="*/ 1769268 w 2183606"/>
              <a:gd name="connsiteY32" fmla="*/ 300037 h 1607344"/>
              <a:gd name="connsiteX33" fmla="*/ 1759743 w 2183606"/>
              <a:gd name="connsiteY33" fmla="*/ 273844 h 1607344"/>
              <a:gd name="connsiteX34" fmla="*/ 1743075 w 2183606"/>
              <a:gd name="connsiteY34" fmla="*/ 257175 h 1607344"/>
              <a:gd name="connsiteX35" fmla="*/ 1719262 w 2183606"/>
              <a:gd name="connsiteY35" fmla="*/ 240506 h 1607344"/>
              <a:gd name="connsiteX36" fmla="*/ 1681162 w 2183606"/>
              <a:gd name="connsiteY36" fmla="*/ 228600 h 1607344"/>
              <a:gd name="connsiteX37" fmla="*/ 1614487 w 2183606"/>
              <a:gd name="connsiteY37" fmla="*/ 223837 h 1607344"/>
              <a:gd name="connsiteX38" fmla="*/ 1154906 w 2183606"/>
              <a:gd name="connsiteY38" fmla="*/ 273844 h 1607344"/>
              <a:gd name="connsiteX39" fmla="*/ 642937 w 2183606"/>
              <a:gd name="connsiteY39" fmla="*/ 328612 h 16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1607344">
                <a:moveTo>
                  <a:pt x="642937" y="328612"/>
                </a:moveTo>
                <a:lnTo>
                  <a:pt x="102393" y="388144"/>
                </a:lnTo>
                <a:lnTo>
                  <a:pt x="0" y="207169"/>
                </a:lnTo>
                <a:lnTo>
                  <a:pt x="314325" y="176212"/>
                </a:lnTo>
                <a:lnTo>
                  <a:pt x="940593" y="116681"/>
                </a:lnTo>
                <a:lnTo>
                  <a:pt x="1414462" y="69056"/>
                </a:lnTo>
                <a:lnTo>
                  <a:pt x="1702593" y="40481"/>
                </a:lnTo>
                <a:lnTo>
                  <a:pt x="1781175" y="26194"/>
                </a:lnTo>
                <a:lnTo>
                  <a:pt x="1888331" y="0"/>
                </a:lnTo>
                <a:lnTo>
                  <a:pt x="1914525" y="9525"/>
                </a:lnTo>
                <a:lnTo>
                  <a:pt x="2014537" y="64294"/>
                </a:lnTo>
                <a:lnTo>
                  <a:pt x="2078831" y="109537"/>
                </a:lnTo>
                <a:lnTo>
                  <a:pt x="2138362" y="159544"/>
                </a:lnTo>
                <a:lnTo>
                  <a:pt x="2166937" y="188119"/>
                </a:lnTo>
                <a:lnTo>
                  <a:pt x="2183606" y="216694"/>
                </a:lnTo>
                <a:lnTo>
                  <a:pt x="2183606" y="242887"/>
                </a:lnTo>
                <a:lnTo>
                  <a:pt x="2159793" y="280987"/>
                </a:lnTo>
                <a:lnTo>
                  <a:pt x="2133600" y="314325"/>
                </a:lnTo>
                <a:lnTo>
                  <a:pt x="2100262" y="373856"/>
                </a:lnTo>
                <a:lnTo>
                  <a:pt x="2078831" y="445294"/>
                </a:lnTo>
                <a:lnTo>
                  <a:pt x="1962150" y="1066800"/>
                </a:lnTo>
                <a:lnTo>
                  <a:pt x="1885950" y="1462087"/>
                </a:lnTo>
                <a:lnTo>
                  <a:pt x="1864518" y="1500187"/>
                </a:lnTo>
                <a:lnTo>
                  <a:pt x="1821656" y="1576387"/>
                </a:lnTo>
                <a:lnTo>
                  <a:pt x="1807368" y="1595437"/>
                </a:lnTo>
                <a:lnTo>
                  <a:pt x="1769268" y="1607344"/>
                </a:lnTo>
                <a:lnTo>
                  <a:pt x="1712118" y="1607344"/>
                </a:lnTo>
                <a:lnTo>
                  <a:pt x="1674018" y="1595437"/>
                </a:lnTo>
                <a:lnTo>
                  <a:pt x="1659731" y="1390650"/>
                </a:lnTo>
                <a:lnTo>
                  <a:pt x="1707356" y="859631"/>
                </a:lnTo>
                <a:lnTo>
                  <a:pt x="1731168" y="683419"/>
                </a:lnTo>
                <a:lnTo>
                  <a:pt x="1771650" y="333375"/>
                </a:lnTo>
                <a:lnTo>
                  <a:pt x="1769268" y="300037"/>
                </a:lnTo>
                <a:lnTo>
                  <a:pt x="1759743" y="273844"/>
                </a:lnTo>
                <a:lnTo>
                  <a:pt x="1743075" y="257175"/>
                </a:lnTo>
                <a:lnTo>
                  <a:pt x="1719262" y="240506"/>
                </a:lnTo>
                <a:lnTo>
                  <a:pt x="1681162" y="228600"/>
                </a:lnTo>
                <a:lnTo>
                  <a:pt x="1614487" y="223837"/>
                </a:lnTo>
                <a:lnTo>
                  <a:pt x="1154906" y="273844"/>
                </a:lnTo>
                <a:lnTo>
                  <a:pt x="642937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5C4D8F3-3DFB-3A4B-A295-7914E4503801}"/>
              </a:ext>
            </a:extLst>
          </p:cNvPr>
          <p:cNvSpPr/>
          <p:nvPr/>
        </p:nvSpPr>
        <p:spPr>
          <a:xfrm>
            <a:off x="4891088" y="2347913"/>
            <a:ext cx="1662112" cy="323850"/>
          </a:xfrm>
          <a:custGeom>
            <a:avLst/>
            <a:gdLst>
              <a:gd name="connsiteX0" fmla="*/ 802481 w 1662112"/>
              <a:gd name="connsiteY0" fmla="*/ 266700 h 323850"/>
              <a:gd name="connsiteX1" fmla="*/ 311943 w 1662112"/>
              <a:gd name="connsiteY1" fmla="*/ 323850 h 323850"/>
              <a:gd name="connsiteX2" fmla="*/ 30956 w 1662112"/>
              <a:gd name="connsiteY2" fmla="*/ 323850 h 323850"/>
              <a:gd name="connsiteX3" fmla="*/ 0 w 1662112"/>
              <a:gd name="connsiteY3" fmla="*/ 142875 h 323850"/>
              <a:gd name="connsiteX4" fmla="*/ 307181 w 1662112"/>
              <a:gd name="connsiteY4" fmla="*/ 142875 h 323850"/>
              <a:gd name="connsiteX5" fmla="*/ 714375 w 1662112"/>
              <a:gd name="connsiteY5" fmla="*/ 100012 h 323850"/>
              <a:gd name="connsiteX6" fmla="*/ 1173956 w 1662112"/>
              <a:gd name="connsiteY6" fmla="*/ 52387 h 323850"/>
              <a:gd name="connsiteX7" fmla="*/ 1662112 w 1662112"/>
              <a:gd name="connsiteY7" fmla="*/ 0 h 323850"/>
              <a:gd name="connsiteX8" fmla="*/ 1624012 w 1662112"/>
              <a:gd name="connsiteY8" fmla="*/ 183356 h 323850"/>
              <a:gd name="connsiteX9" fmla="*/ 1238250 w 1662112"/>
              <a:gd name="connsiteY9" fmla="*/ 223837 h 323850"/>
              <a:gd name="connsiteX10" fmla="*/ 997743 w 1662112"/>
              <a:gd name="connsiteY10" fmla="*/ 250031 h 323850"/>
              <a:gd name="connsiteX11" fmla="*/ 802481 w 1662112"/>
              <a:gd name="connsiteY11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62112" h="323850">
                <a:moveTo>
                  <a:pt x="802481" y="266700"/>
                </a:moveTo>
                <a:lnTo>
                  <a:pt x="311943" y="323850"/>
                </a:lnTo>
                <a:lnTo>
                  <a:pt x="30956" y="323850"/>
                </a:lnTo>
                <a:lnTo>
                  <a:pt x="0" y="142875"/>
                </a:lnTo>
                <a:lnTo>
                  <a:pt x="307181" y="142875"/>
                </a:lnTo>
                <a:lnTo>
                  <a:pt x="714375" y="100012"/>
                </a:lnTo>
                <a:lnTo>
                  <a:pt x="1173956" y="52387"/>
                </a:lnTo>
                <a:lnTo>
                  <a:pt x="1662112" y="0"/>
                </a:lnTo>
                <a:lnTo>
                  <a:pt x="1624012" y="183356"/>
                </a:lnTo>
                <a:lnTo>
                  <a:pt x="1238250" y="223837"/>
                </a:lnTo>
                <a:lnTo>
                  <a:pt x="997743" y="250031"/>
                </a:lnTo>
                <a:lnTo>
                  <a:pt x="802481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A61780-7EAD-C944-81EC-F71D47936164}"/>
              </a:ext>
            </a:extLst>
          </p:cNvPr>
          <p:cNvSpPr/>
          <p:nvPr/>
        </p:nvSpPr>
        <p:spPr>
          <a:xfrm>
            <a:off x="4935538" y="3027363"/>
            <a:ext cx="1574800" cy="298450"/>
          </a:xfrm>
          <a:custGeom>
            <a:avLst/>
            <a:gdLst>
              <a:gd name="connsiteX0" fmla="*/ 635794 w 1574007"/>
              <a:gd name="connsiteY0" fmla="*/ 242887 h 300037"/>
              <a:gd name="connsiteX1" fmla="*/ 50007 w 1574007"/>
              <a:gd name="connsiteY1" fmla="*/ 300037 h 300037"/>
              <a:gd name="connsiteX2" fmla="*/ 0 w 1574007"/>
              <a:gd name="connsiteY2" fmla="*/ 147637 h 300037"/>
              <a:gd name="connsiteX3" fmla="*/ 297657 w 1574007"/>
              <a:gd name="connsiteY3" fmla="*/ 100012 h 300037"/>
              <a:gd name="connsiteX4" fmla="*/ 585788 w 1574007"/>
              <a:gd name="connsiteY4" fmla="*/ 59531 h 300037"/>
              <a:gd name="connsiteX5" fmla="*/ 795338 w 1574007"/>
              <a:gd name="connsiteY5" fmla="*/ 35719 h 300037"/>
              <a:gd name="connsiteX6" fmla="*/ 1092994 w 1574007"/>
              <a:gd name="connsiteY6" fmla="*/ 14287 h 300037"/>
              <a:gd name="connsiteX7" fmla="*/ 1373982 w 1574007"/>
              <a:gd name="connsiteY7" fmla="*/ 2381 h 300037"/>
              <a:gd name="connsiteX8" fmla="*/ 1538288 w 1574007"/>
              <a:gd name="connsiteY8" fmla="*/ 0 h 300037"/>
              <a:gd name="connsiteX9" fmla="*/ 1574007 w 1574007"/>
              <a:gd name="connsiteY9" fmla="*/ 233362 h 300037"/>
              <a:gd name="connsiteX10" fmla="*/ 1495425 w 1574007"/>
              <a:gd name="connsiteY10" fmla="*/ 233362 h 300037"/>
              <a:gd name="connsiteX11" fmla="*/ 1459707 w 1574007"/>
              <a:gd name="connsiteY11" fmla="*/ 221456 h 300037"/>
              <a:gd name="connsiteX12" fmla="*/ 1388269 w 1574007"/>
              <a:gd name="connsiteY12" fmla="*/ 207169 h 300037"/>
              <a:gd name="connsiteX13" fmla="*/ 1335882 w 1574007"/>
              <a:gd name="connsiteY13" fmla="*/ 204787 h 300037"/>
              <a:gd name="connsiteX14" fmla="*/ 1259682 w 1574007"/>
              <a:gd name="connsiteY14" fmla="*/ 202406 h 300037"/>
              <a:gd name="connsiteX15" fmla="*/ 1083469 w 1574007"/>
              <a:gd name="connsiteY15" fmla="*/ 207169 h 300037"/>
              <a:gd name="connsiteX16" fmla="*/ 850107 w 1574007"/>
              <a:gd name="connsiteY16" fmla="*/ 223837 h 300037"/>
              <a:gd name="connsiteX17" fmla="*/ 635794 w 1574007"/>
              <a:gd name="connsiteY17" fmla="*/ 242887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4007" h="300037">
                <a:moveTo>
                  <a:pt x="635794" y="242887"/>
                </a:moveTo>
                <a:lnTo>
                  <a:pt x="50007" y="300037"/>
                </a:lnTo>
                <a:lnTo>
                  <a:pt x="0" y="147637"/>
                </a:lnTo>
                <a:lnTo>
                  <a:pt x="297657" y="100012"/>
                </a:lnTo>
                <a:lnTo>
                  <a:pt x="585788" y="59531"/>
                </a:lnTo>
                <a:lnTo>
                  <a:pt x="795338" y="35719"/>
                </a:lnTo>
                <a:lnTo>
                  <a:pt x="1092994" y="14287"/>
                </a:lnTo>
                <a:lnTo>
                  <a:pt x="1373982" y="2381"/>
                </a:lnTo>
                <a:lnTo>
                  <a:pt x="1538288" y="0"/>
                </a:lnTo>
                <a:lnTo>
                  <a:pt x="1574007" y="233362"/>
                </a:lnTo>
                <a:lnTo>
                  <a:pt x="1495425" y="233362"/>
                </a:lnTo>
                <a:lnTo>
                  <a:pt x="1459707" y="221456"/>
                </a:lnTo>
                <a:lnTo>
                  <a:pt x="1388269" y="207169"/>
                </a:lnTo>
                <a:lnTo>
                  <a:pt x="1335882" y="204787"/>
                </a:lnTo>
                <a:lnTo>
                  <a:pt x="1259682" y="202406"/>
                </a:lnTo>
                <a:lnTo>
                  <a:pt x="1083469" y="207169"/>
                </a:lnTo>
                <a:lnTo>
                  <a:pt x="850107" y="223837"/>
                </a:lnTo>
                <a:lnTo>
                  <a:pt x="635794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0941DB-A81C-244B-994B-FE18504E6394}"/>
              </a:ext>
            </a:extLst>
          </p:cNvPr>
          <p:cNvSpPr/>
          <p:nvPr/>
        </p:nvSpPr>
        <p:spPr>
          <a:xfrm>
            <a:off x="4522788" y="3706813"/>
            <a:ext cx="2768600" cy="2136775"/>
          </a:xfrm>
          <a:custGeom>
            <a:avLst/>
            <a:gdLst>
              <a:gd name="connsiteX0" fmla="*/ 560615 w 2767693"/>
              <a:gd name="connsiteY0" fmla="*/ 405493 h 2136321"/>
              <a:gd name="connsiteX1" fmla="*/ 73479 w 2767693"/>
              <a:gd name="connsiteY1" fmla="*/ 473528 h 2136321"/>
              <a:gd name="connsiteX2" fmla="*/ 0 w 2767693"/>
              <a:gd name="connsiteY2" fmla="*/ 255814 h 2136321"/>
              <a:gd name="connsiteX3" fmla="*/ 378279 w 2767693"/>
              <a:gd name="connsiteY3" fmla="*/ 253093 h 2136321"/>
              <a:gd name="connsiteX4" fmla="*/ 781050 w 2767693"/>
              <a:gd name="connsiteY4" fmla="*/ 225878 h 2136321"/>
              <a:gd name="connsiteX5" fmla="*/ 1314450 w 2767693"/>
              <a:gd name="connsiteY5" fmla="*/ 176893 h 2136321"/>
              <a:gd name="connsiteX6" fmla="*/ 1790700 w 2767693"/>
              <a:gd name="connsiteY6" fmla="*/ 122464 h 2136321"/>
              <a:gd name="connsiteX7" fmla="*/ 2294165 w 2767693"/>
              <a:gd name="connsiteY7" fmla="*/ 57150 h 2136321"/>
              <a:gd name="connsiteX8" fmla="*/ 2324100 w 2767693"/>
              <a:gd name="connsiteY8" fmla="*/ 35378 h 2136321"/>
              <a:gd name="connsiteX9" fmla="*/ 2375807 w 2767693"/>
              <a:gd name="connsiteY9" fmla="*/ 10885 h 2136321"/>
              <a:gd name="connsiteX10" fmla="*/ 2413907 w 2767693"/>
              <a:gd name="connsiteY10" fmla="*/ 0 h 2136321"/>
              <a:gd name="connsiteX11" fmla="*/ 2443843 w 2767693"/>
              <a:gd name="connsiteY11" fmla="*/ 0 h 2136321"/>
              <a:gd name="connsiteX12" fmla="*/ 2479222 w 2767693"/>
              <a:gd name="connsiteY12" fmla="*/ 13607 h 2136321"/>
              <a:gd name="connsiteX13" fmla="*/ 2552700 w 2767693"/>
              <a:gd name="connsiteY13" fmla="*/ 48985 h 2136321"/>
              <a:gd name="connsiteX14" fmla="*/ 2609850 w 2767693"/>
              <a:gd name="connsiteY14" fmla="*/ 81643 h 2136321"/>
              <a:gd name="connsiteX15" fmla="*/ 2675165 w 2767693"/>
              <a:gd name="connsiteY15" fmla="*/ 138793 h 2136321"/>
              <a:gd name="connsiteX16" fmla="*/ 2729593 w 2767693"/>
              <a:gd name="connsiteY16" fmla="*/ 201385 h 2136321"/>
              <a:gd name="connsiteX17" fmla="*/ 2751365 w 2767693"/>
              <a:gd name="connsiteY17" fmla="*/ 231321 h 2136321"/>
              <a:gd name="connsiteX18" fmla="*/ 2764972 w 2767693"/>
              <a:gd name="connsiteY18" fmla="*/ 263978 h 2136321"/>
              <a:gd name="connsiteX19" fmla="*/ 2767693 w 2767693"/>
              <a:gd name="connsiteY19" fmla="*/ 299357 h 2136321"/>
              <a:gd name="connsiteX20" fmla="*/ 2759529 w 2767693"/>
              <a:gd name="connsiteY20" fmla="*/ 323850 h 2136321"/>
              <a:gd name="connsiteX21" fmla="*/ 2715986 w 2767693"/>
              <a:gd name="connsiteY21" fmla="*/ 381000 h 2136321"/>
              <a:gd name="connsiteX22" fmla="*/ 2688772 w 2767693"/>
              <a:gd name="connsiteY22" fmla="*/ 419100 h 2136321"/>
              <a:gd name="connsiteX23" fmla="*/ 2647950 w 2767693"/>
              <a:gd name="connsiteY23" fmla="*/ 617764 h 2136321"/>
              <a:gd name="connsiteX24" fmla="*/ 2569029 w 2767693"/>
              <a:gd name="connsiteY24" fmla="*/ 1042307 h 2136321"/>
              <a:gd name="connsiteX25" fmla="*/ 2473779 w 2767693"/>
              <a:gd name="connsiteY25" fmla="*/ 1545771 h 2136321"/>
              <a:gd name="connsiteX26" fmla="*/ 2419350 w 2767693"/>
              <a:gd name="connsiteY26" fmla="*/ 1831521 h 2136321"/>
              <a:gd name="connsiteX27" fmla="*/ 2386693 w 2767693"/>
              <a:gd name="connsiteY27" fmla="*/ 1997528 h 2136321"/>
              <a:gd name="connsiteX28" fmla="*/ 2375807 w 2767693"/>
              <a:gd name="connsiteY28" fmla="*/ 2030185 h 2136321"/>
              <a:gd name="connsiteX29" fmla="*/ 2356757 w 2767693"/>
              <a:gd name="connsiteY29" fmla="*/ 2065564 h 2136321"/>
              <a:gd name="connsiteX30" fmla="*/ 2332265 w 2767693"/>
              <a:gd name="connsiteY30" fmla="*/ 2100943 h 2136321"/>
              <a:gd name="connsiteX31" fmla="*/ 2305050 w 2767693"/>
              <a:gd name="connsiteY31" fmla="*/ 2122714 h 2136321"/>
              <a:gd name="connsiteX32" fmla="*/ 2266950 w 2767693"/>
              <a:gd name="connsiteY32" fmla="*/ 2136321 h 2136321"/>
              <a:gd name="connsiteX33" fmla="*/ 2220686 w 2767693"/>
              <a:gd name="connsiteY33" fmla="*/ 2125435 h 2136321"/>
              <a:gd name="connsiteX34" fmla="*/ 2190750 w 2767693"/>
              <a:gd name="connsiteY34" fmla="*/ 2103664 h 2136321"/>
              <a:gd name="connsiteX35" fmla="*/ 2163536 w 2767693"/>
              <a:gd name="connsiteY35" fmla="*/ 2079171 h 2136321"/>
              <a:gd name="connsiteX36" fmla="*/ 2144486 w 2767693"/>
              <a:gd name="connsiteY36" fmla="*/ 2054678 h 2136321"/>
              <a:gd name="connsiteX37" fmla="*/ 2125436 w 2767693"/>
              <a:gd name="connsiteY37" fmla="*/ 2005693 h 2136321"/>
              <a:gd name="connsiteX38" fmla="*/ 2117272 w 2767693"/>
              <a:gd name="connsiteY38" fmla="*/ 1953985 h 2136321"/>
              <a:gd name="connsiteX39" fmla="*/ 2119993 w 2767693"/>
              <a:gd name="connsiteY39" fmla="*/ 1885950 h 2136321"/>
              <a:gd name="connsiteX40" fmla="*/ 2166257 w 2767693"/>
              <a:gd name="connsiteY40" fmla="*/ 1706335 h 2136321"/>
              <a:gd name="connsiteX41" fmla="*/ 2250622 w 2767693"/>
              <a:gd name="connsiteY41" fmla="*/ 985157 h 2136321"/>
              <a:gd name="connsiteX42" fmla="*/ 2275115 w 2767693"/>
              <a:gd name="connsiteY42" fmla="*/ 816428 h 2136321"/>
              <a:gd name="connsiteX43" fmla="*/ 2343150 w 2767693"/>
              <a:gd name="connsiteY43" fmla="*/ 381000 h 2136321"/>
              <a:gd name="connsiteX44" fmla="*/ 2337707 w 2767693"/>
              <a:gd name="connsiteY44" fmla="*/ 334735 h 2136321"/>
              <a:gd name="connsiteX45" fmla="*/ 2329543 w 2767693"/>
              <a:gd name="connsiteY45" fmla="*/ 310243 h 2136321"/>
              <a:gd name="connsiteX46" fmla="*/ 2310493 w 2767693"/>
              <a:gd name="connsiteY46" fmla="*/ 291193 h 2136321"/>
              <a:gd name="connsiteX47" fmla="*/ 2258786 w 2767693"/>
              <a:gd name="connsiteY47" fmla="*/ 280307 h 2136321"/>
              <a:gd name="connsiteX48" fmla="*/ 1804307 w 2767693"/>
              <a:gd name="connsiteY48" fmla="*/ 296635 h 2136321"/>
              <a:gd name="connsiteX49" fmla="*/ 1363436 w 2767693"/>
              <a:gd name="connsiteY49" fmla="*/ 326571 h 2136321"/>
              <a:gd name="connsiteX50" fmla="*/ 1069522 w 2767693"/>
              <a:gd name="connsiteY50" fmla="*/ 351064 h 2136321"/>
              <a:gd name="connsiteX51" fmla="*/ 560615 w 2767693"/>
              <a:gd name="connsiteY51" fmla="*/ 405493 h 213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7693" h="2136321">
                <a:moveTo>
                  <a:pt x="560615" y="405493"/>
                </a:moveTo>
                <a:lnTo>
                  <a:pt x="73479" y="473528"/>
                </a:lnTo>
                <a:lnTo>
                  <a:pt x="0" y="255814"/>
                </a:lnTo>
                <a:lnTo>
                  <a:pt x="378279" y="253093"/>
                </a:lnTo>
                <a:lnTo>
                  <a:pt x="781050" y="225878"/>
                </a:lnTo>
                <a:lnTo>
                  <a:pt x="1314450" y="176893"/>
                </a:lnTo>
                <a:lnTo>
                  <a:pt x="1790700" y="122464"/>
                </a:lnTo>
                <a:lnTo>
                  <a:pt x="2294165" y="57150"/>
                </a:lnTo>
                <a:lnTo>
                  <a:pt x="2324100" y="35378"/>
                </a:lnTo>
                <a:lnTo>
                  <a:pt x="2375807" y="10885"/>
                </a:lnTo>
                <a:lnTo>
                  <a:pt x="2413907" y="0"/>
                </a:lnTo>
                <a:lnTo>
                  <a:pt x="2443843" y="0"/>
                </a:lnTo>
                <a:lnTo>
                  <a:pt x="2479222" y="13607"/>
                </a:lnTo>
                <a:lnTo>
                  <a:pt x="2552700" y="48985"/>
                </a:lnTo>
                <a:lnTo>
                  <a:pt x="2609850" y="81643"/>
                </a:lnTo>
                <a:lnTo>
                  <a:pt x="2675165" y="138793"/>
                </a:lnTo>
                <a:lnTo>
                  <a:pt x="2729593" y="201385"/>
                </a:lnTo>
                <a:lnTo>
                  <a:pt x="2751365" y="231321"/>
                </a:lnTo>
                <a:lnTo>
                  <a:pt x="2764972" y="263978"/>
                </a:lnTo>
                <a:lnTo>
                  <a:pt x="2767693" y="299357"/>
                </a:lnTo>
                <a:lnTo>
                  <a:pt x="2759529" y="323850"/>
                </a:lnTo>
                <a:lnTo>
                  <a:pt x="2715986" y="381000"/>
                </a:lnTo>
                <a:lnTo>
                  <a:pt x="2688772" y="419100"/>
                </a:lnTo>
                <a:lnTo>
                  <a:pt x="2647950" y="617764"/>
                </a:lnTo>
                <a:lnTo>
                  <a:pt x="2569029" y="1042307"/>
                </a:lnTo>
                <a:lnTo>
                  <a:pt x="2473779" y="1545771"/>
                </a:lnTo>
                <a:lnTo>
                  <a:pt x="2419350" y="1831521"/>
                </a:lnTo>
                <a:lnTo>
                  <a:pt x="2386693" y="1997528"/>
                </a:lnTo>
                <a:lnTo>
                  <a:pt x="2375807" y="2030185"/>
                </a:lnTo>
                <a:lnTo>
                  <a:pt x="2356757" y="2065564"/>
                </a:lnTo>
                <a:lnTo>
                  <a:pt x="2332265" y="2100943"/>
                </a:lnTo>
                <a:lnTo>
                  <a:pt x="2305050" y="2122714"/>
                </a:lnTo>
                <a:lnTo>
                  <a:pt x="2266950" y="2136321"/>
                </a:lnTo>
                <a:lnTo>
                  <a:pt x="2220686" y="2125435"/>
                </a:lnTo>
                <a:lnTo>
                  <a:pt x="2190750" y="2103664"/>
                </a:lnTo>
                <a:lnTo>
                  <a:pt x="2163536" y="2079171"/>
                </a:lnTo>
                <a:lnTo>
                  <a:pt x="2144486" y="2054678"/>
                </a:lnTo>
                <a:lnTo>
                  <a:pt x="2125436" y="2005693"/>
                </a:lnTo>
                <a:lnTo>
                  <a:pt x="2117272" y="1953985"/>
                </a:lnTo>
                <a:lnTo>
                  <a:pt x="2119993" y="1885950"/>
                </a:lnTo>
                <a:lnTo>
                  <a:pt x="2166257" y="1706335"/>
                </a:lnTo>
                <a:lnTo>
                  <a:pt x="2250622" y="985157"/>
                </a:lnTo>
                <a:lnTo>
                  <a:pt x="2275115" y="816428"/>
                </a:lnTo>
                <a:lnTo>
                  <a:pt x="2343150" y="381000"/>
                </a:lnTo>
                <a:lnTo>
                  <a:pt x="2337707" y="334735"/>
                </a:lnTo>
                <a:lnTo>
                  <a:pt x="2329543" y="310243"/>
                </a:lnTo>
                <a:lnTo>
                  <a:pt x="2310493" y="291193"/>
                </a:lnTo>
                <a:lnTo>
                  <a:pt x="2258786" y="280307"/>
                </a:lnTo>
                <a:lnTo>
                  <a:pt x="1804307" y="296635"/>
                </a:lnTo>
                <a:lnTo>
                  <a:pt x="1363436" y="326571"/>
                </a:lnTo>
                <a:lnTo>
                  <a:pt x="1069522" y="351064"/>
                </a:lnTo>
                <a:lnTo>
                  <a:pt x="560615" y="4054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C686EE-9294-FA4C-976D-33F4C93F9024}"/>
              </a:ext>
            </a:extLst>
          </p:cNvPr>
          <p:cNvSpPr/>
          <p:nvPr/>
        </p:nvSpPr>
        <p:spPr>
          <a:xfrm>
            <a:off x="4651375" y="4491038"/>
            <a:ext cx="2225675" cy="390525"/>
          </a:xfrm>
          <a:custGeom>
            <a:avLst/>
            <a:gdLst>
              <a:gd name="connsiteX0" fmla="*/ 1385208 w 2226129"/>
              <a:gd name="connsiteY0" fmla="*/ 266700 h 391886"/>
              <a:gd name="connsiteX1" fmla="*/ 734786 w 2226129"/>
              <a:gd name="connsiteY1" fmla="*/ 342900 h 391886"/>
              <a:gd name="connsiteX2" fmla="*/ 429986 w 2226129"/>
              <a:gd name="connsiteY2" fmla="*/ 391886 h 391886"/>
              <a:gd name="connsiteX3" fmla="*/ 5443 w 2226129"/>
              <a:gd name="connsiteY3" fmla="*/ 391886 h 391886"/>
              <a:gd name="connsiteX4" fmla="*/ 0 w 2226129"/>
              <a:gd name="connsiteY4" fmla="*/ 206829 h 391886"/>
              <a:gd name="connsiteX5" fmla="*/ 274865 w 2226129"/>
              <a:gd name="connsiteY5" fmla="*/ 225879 h 391886"/>
              <a:gd name="connsiteX6" fmla="*/ 397329 w 2226129"/>
              <a:gd name="connsiteY6" fmla="*/ 214993 h 391886"/>
              <a:gd name="connsiteX7" fmla="*/ 925286 w 2226129"/>
              <a:gd name="connsiteY7" fmla="*/ 146957 h 391886"/>
              <a:gd name="connsiteX8" fmla="*/ 1450522 w 2226129"/>
              <a:gd name="connsiteY8" fmla="*/ 87086 h 391886"/>
              <a:gd name="connsiteX9" fmla="*/ 2226129 w 2226129"/>
              <a:gd name="connsiteY9" fmla="*/ 0 h 391886"/>
              <a:gd name="connsiteX10" fmla="*/ 2217965 w 2226129"/>
              <a:gd name="connsiteY10" fmla="*/ 214993 h 391886"/>
              <a:gd name="connsiteX11" fmla="*/ 1983922 w 2226129"/>
              <a:gd name="connsiteY11" fmla="*/ 220436 h 391886"/>
              <a:gd name="connsiteX12" fmla="*/ 1385208 w 2226129"/>
              <a:gd name="connsiteY12" fmla="*/ 266700 h 39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6129" h="391886">
                <a:moveTo>
                  <a:pt x="1385208" y="266700"/>
                </a:moveTo>
                <a:lnTo>
                  <a:pt x="734786" y="342900"/>
                </a:lnTo>
                <a:lnTo>
                  <a:pt x="429986" y="391886"/>
                </a:lnTo>
                <a:lnTo>
                  <a:pt x="5443" y="391886"/>
                </a:lnTo>
                <a:lnTo>
                  <a:pt x="0" y="206829"/>
                </a:lnTo>
                <a:lnTo>
                  <a:pt x="274865" y="225879"/>
                </a:lnTo>
                <a:lnTo>
                  <a:pt x="397329" y="214993"/>
                </a:lnTo>
                <a:lnTo>
                  <a:pt x="925286" y="146957"/>
                </a:lnTo>
                <a:lnTo>
                  <a:pt x="1450522" y="87086"/>
                </a:lnTo>
                <a:lnTo>
                  <a:pt x="2226129" y="0"/>
                </a:lnTo>
                <a:lnTo>
                  <a:pt x="2217965" y="214993"/>
                </a:lnTo>
                <a:lnTo>
                  <a:pt x="1983922" y="220436"/>
                </a:lnTo>
                <a:lnTo>
                  <a:pt x="1385208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C324423-9BBF-C540-8740-4E56307AAE43}"/>
              </a:ext>
            </a:extLst>
          </p:cNvPr>
          <p:cNvSpPr/>
          <p:nvPr/>
        </p:nvSpPr>
        <p:spPr>
          <a:xfrm>
            <a:off x="4738688" y="5391150"/>
            <a:ext cx="2117725" cy="346075"/>
          </a:xfrm>
          <a:custGeom>
            <a:avLst/>
            <a:gdLst>
              <a:gd name="connsiteX0" fmla="*/ 552450 w 2118632"/>
              <a:gd name="connsiteY0" fmla="*/ 302079 h 345621"/>
              <a:gd name="connsiteX1" fmla="*/ 16329 w 2118632"/>
              <a:gd name="connsiteY1" fmla="*/ 345621 h 345621"/>
              <a:gd name="connsiteX2" fmla="*/ 0 w 2118632"/>
              <a:gd name="connsiteY2" fmla="*/ 160564 h 345621"/>
              <a:gd name="connsiteX3" fmla="*/ 547007 w 2118632"/>
              <a:gd name="connsiteY3" fmla="*/ 122464 h 345621"/>
              <a:gd name="connsiteX4" fmla="*/ 998764 w 2118632"/>
              <a:gd name="connsiteY4" fmla="*/ 84364 h 345621"/>
              <a:gd name="connsiteX5" fmla="*/ 1464129 w 2118632"/>
              <a:gd name="connsiteY5" fmla="*/ 43543 h 345621"/>
              <a:gd name="connsiteX6" fmla="*/ 2016579 w 2118632"/>
              <a:gd name="connsiteY6" fmla="*/ 0 h 345621"/>
              <a:gd name="connsiteX7" fmla="*/ 2013857 w 2118632"/>
              <a:gd name="connsiteY7" fmla="*/ 234043 h 345621"/>
              <a:gd name="connsiteX8" fmla="*/ 1518557 w 2118632"/>
              <a:gd name="connsiteY8" fmla="*/ 225879 h 345621"/>
              <a:gd name="connsiteX9" fmla="*/ 1224643 w 2118632"/>
              <a:gd name="connsiteY9" fmla="*/ 250371 h 345621"/>
              <a:gd name="connsiteX10" fmla="*/ 552450 w 2118632"/>
              <a:gd name="connsiteY10" fmla="*/ 302079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8632" h="345621">
                <a:moveTo>
                  <a:pt x="552450" y="302079"/>
                </a:moveTo>
                <a:lnTo>
                  <a:pt x="16329" y="345621"/>
                </a:lnTo>
                <a:lnTo>
                  <a:pt x="0" y="160564"/>
                </a:lnTo>
                <a:lnTo>
                  <a:pt x="547007" y="122464"/>
                </a:lnTo>
                <a:lnTo>
                  <a:pt x="998764" y="84364"/>
                </a:lnTo>
                <a:lnTo>
                  <a:pt x="1464129" y="43543"/>
                </a:lnTo>
                <a:lnTo>
                  <a:pt x="2016579" y="0"/>
                </a:lnTo>
                <a:cubicBezTo>
                  <a:pt x="2015672" y="78014"/>
                  <a:pt x="2118632" y="195943"/>
                  <a:pt x="2013857" y="234043"/>
                </a:cubicBezTo>
                <a:lnTo>
                  <a:pt x="1518557" y="225879"/>
                </a:lnTo>
                <a:lnTo>
                  <a:pt x="1224643" y="250371"/>
                </a:lnTo>
                <a:lnTo>
                  <a:pt x="552450" y="3020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BA4A0-A151-4AEA-8CF6-88DE049CED79}"/>
              </a:ext>
            </a:extLst>
          </p:cNvPr>
          <p:cNvGrpSpPr/>
          <p:nvPr/>
        </p:nvGrpSpPr>
        <p:grpSpPr>
          <a:xfrm>
            <a:off x="2575719" y="1671638"/>
            <a:ext cx="4719638" cy="4217987"/>
            <a:chOff x="2724150" y="1817688"/>
            <a:chExt cx="4719638" cy="4217987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E63A3D6-E4DA-4DCD-9D79-B5FC263D1629}"/>
                </a:ext>
              </a:extLst>
            </p:cNvPr>
            <p:cNvSpPr/>
            <p:nvPr/>
          </p:nvSpPr>
          <p:spPr>
            <a:xfrm>
              <a:off x="2724150" y="25669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8AFEE9E-A1D5-4DCD-B8EA-3C2651D01299}"/>
                </a:ext>
              </a:extLst>
            </p:cNvPr>
            <p:cNvSpPr/>
            <p:nvPr/>
          </p:nvSpPr>
          <p:spPr>
            <a:xfrm>
              <a:off x="4633913" y="19224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0A2CD95F-3B26-4F1B-A599-CED9A669FB90}"/>
                </a:ext>
              </a:extLst>
            </p:cNvPr>
            <p:cNvSpPr/>
            <p:nvPr/>
          </p:nvSpPr>
          <p:spPr>
            <a:xfrm>
              <a:off x="4416425" y="39322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36F2057-BDE0-4469-B2A8-538874784715}"/>
                </a:ext>
              </a:extLst>
            </p:cNvPr>
            <p:cNvSpPr/>
            <p:nvPr/>
          </p:nvSpPr>
          <p:spPr>
            <a:xfrm>
              <a:off x="2951163" y="24558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4F32BE45-67F1-4359-91D7-D09A4464E41C}"/>
                </a:ext>
              </a:extLst>
            </p:cNvPr>
            <p:cNvSpPr/>
            <p:nvPr/>
          </p:nvSpPr>
          <p:spPr>
            <a:xfrm>
              <a:off x="3224213" y="35718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90A74588-BB7F-4B8C-9D11-75B336F93C9A}"/>
                </a:ext>
              </a:extLst>
            </p:cNvPr>
            <p:cNvSpPr/>
            <p:nvPr/>
          </p:nvSpPr>
          <p:spPr>
            <a:xfrm>
              <a:off x="4910138" y="18176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4AC1A49-8C76-4D03-82B3-9259CC7D5BC8}"/>
                </a:ext>
              </a:extLst>
            </p:cNvPr>
            <p:cNvSpPr/>
            <p:nvPr/>
          </p:nvSpPr>
          <p:spPr>
            <a:xfrm>
              <a:off x="5043488" y="25003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7B3C04F-162B-45C7-890F-D683232D17EF}"/>
                </a:ext>
              </a:extLst>
            </p:cNvPr>
            <p:cNvSpPr/>
            <p:nvPr/>
          </p:nvSpPr>
          <p:spPr>
            <a:xfrm>
              <a:off x="5087938" y="31797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B6368898-4C3A-4638-A9C0-024F2C45AA2C}"/>
                </a:ext>
              </a:extLst>
            </p:cNvPr>
            <p:cNvSpPr/>
            <p:nvPr/>
          </p:nvSpPr>
          <p:spPr>
            <a:xfrm>
              <a:off x="4675188" y="38592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CDFD7234-0FFD-49D9-B3B4-207DE417E2C3}"/>
                </a:ext>
              </a:extLst>
            </p:cNvPr>
            <p:cNvSpPr/>
            <p:nvPr/>
          </p:nvSpPr>
          <p:spPr>
            <a:xfrm>
              <a:off x="4803775" y="46434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807DEAF6-3C57-4DEC-8AB2-46B6A254D148}"/>
                </a:ext>
              </a:extLst>
            </p:cNvPr>
            <p:cNvSpPr/>
            <p:nvPr/>
          </p:nvSpPr>
          <p:spPr>
            <a:xfrm>
              <a:off x="4891088" y="55435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99A1DA42-3D3C-4DDB-8EA4-5689B9DE8AF3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7E2489E6-B2BF-4223-B556-C2217595FCA5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29DC1A4-47E9-47BC-8FD6-E30AD4FF6F55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C5E7CB03-0436-400E-81FA-ECE5375865B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14C6D3E8-0FFC-442D-90B7-7C71AC728581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64DDB7C0-D5A7-44E4-9EFF-6A4A4A1464E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E7D8BE9B-F152-4F36-AE22-4EF5121AD47D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B3E088B3-3B77-4658-9ACC-63F52140CA4C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4A62490E-14E7-4ABA-B67A-9592EB8B47FA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0D2ED3DD-4A63-4126-964B-304D7401FB1C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92A8D8F3-9A3E-4333-B0EB-2CD1CAB8B0BD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4567D57-3265-48C7-AAE1-5318ACA3243A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69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165B3B-5533-4064-A1F2-0F8238FBE63A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AF1B0B-5861-2840-9868-9725970EF359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034D67F-72EA-B24D-B86D-FF7717D91F8E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6EDC452-3CBB-7A48-9FF9-DD32A6402B3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65FF690-6AE6-1E4F-A971-AC1F0325C515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A8F8922-93F9-864D-85A7-E35F566FE70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5998A6-DDD7-114D-9213-1C08DEB3F569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8B4C1F6-C738-9845-94BD-351E52ACDE41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D055EE-C538-8B4C-BDE9-6355421F460C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FC71285-43A7-8C49-A89F-492CE2C812B4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346CDE9-5997-444B-A27A-B16C47B1FA2E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BF9472A-C825-E54C-8D89-8C6693B19AF6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5318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4DE976B-FA8E-8945-89F9-F46DC2C29A74}"/>
              </a:ext>
            </a:extLst>
          </p:cNvPr>
          <p:cNvSpPr/>
          <p:nvPr/>
        </p:nvSpPr>
        <p:spPr>
          <a:xfrm>
            <a:off x="3357563" y="1570038"/>
            <a:ext cx="695325" cy="923925"/>
          </a:xfrm>
          <a:custGeom>
            <a:avLst/>
            <a:gdLst>
              <a:gd name="connsiteX0" fmla="*/ 359568 w 695325"/>
              <a:gd name="connsiteY0" fmla="*/ 647700 h 923925"/>
              <a:gd name="connsiteX1" fmla="*/ 250031 w 695325"/>
              <a:gd name="connsiteY1" fmla="*/ 469106 h 923925"/>
              <a:gd name="connsiteX2" fmla="*/ 164306 w 695325"/>
              <a:gd name="connsiteY2" fmla="*/ 328612 h 923925"/>
              <a:gd name="connsiteX3" fmla="*/ 97631 w 695325"/>
              <a:gd name="connsiteY3" fmla="*/ 219075 h 923925"/>
              <a:gd name="connsiteX4" fmla="*/ 21431 w 695325"/>
              <a:gd name="connsiteY4" fmla="*/ 88106 h 923925"/>
              <a:gd name="connsiteX5" fmla="*/ 4762 w 695325"/>
              <a:gd name="connsiteY5" fmla="*/ 57150 h 923925"/>
              <a:gd name="connsiteX6" fmla="*/ 0 w 695325"/>
              <a:gd name="connsiteY6" fmla="*/ 47625 h 923925"/>
              <a:gd name="connsiteX7" fmla="*/ 0 w 695325"/>
              <a:gd name="connsiteY7" fmla="*/ 23812 h 923925"/>
              <a:gd name="connsiteX8" fmla="*/ 4762 w 695325"/>
              <a:gd name="connsiteY8" fmla="*/ 11906 h 923925"/>
              <a:gd name="connsiteX9" fmla="*/ 16668 w 695325"/>
              <a:gd name="connsiteY9" fmla="*/ 2381 h 923925"/>
              <a:gd name="connsiteX10" fmla="*/ 33337 w 695325"/>
              <a:gd name="connsiteY10" fmla="*/ 0 h 923925"/>
              <a:gd name="connsiteX11" fmla="*/ 50006 w 695325"/>
              <a:gd name="connsiteY11" fmla="*/ 4762 h 923925"/>
              <a:gd name="connsiteX12" fmla="*/ 100012 w 695325"/>
              <a:gd name="connsiteY12" fmla="*/ 50006 h 923925"/>
              <a:gd name="connsiteX13" fmla="*/ 157162 w 695325"/>
              <a:gd name="connsiteY13" fmla="*/ 97631 h 923925"/>
              <a:gd name="connsiteX14" fmla="*/ 230981 w 695325"/>
              <a:gd name="connsiteY14" fmla="*/ 161925 h 923925"/>
              <a:gd name="connsiteX15" fmla="*/ 307181 w 695325"/>
              <a:gd name="connsiteY15" fmla="*/ 219075 h 923925"/>
              <a:gd name="connsiteX16" fmla="*/ 404812 w 695325"/>
              <a:gd name="connsiteY16" fmla="*/ 297656 h 923925"/>
              <a:gd name="connsiteX17" fmla="*/ 588168 w 695325"/>
              <a:gd name="connsiteY17" fmla="*/ 431006 h 923925"/>
              <a:gd name="connsiteX18" fmla="*/ 614362 w 695325"/>
              <a:gd name="connsiteY18" fmla="*/ 466725 h 923925"/>
              <a:gd name="connsiteX19" fmla="*/ 638175 w 695325"/>
              <a:gd name="connsiteY19" fmla="*/ 507206 h 923925"/>
              <a:gd name="connsiteX20" fmla="*/ 654843 w 695325"/>
              <a:gd name="connsiteY20" fmla="*/ 540544 h 923925"/>
              <a:gd name="connsiteX21" fmla="*/ 669131 w 695325"/>
              <a:gd name="connsiteY21" fmla="*/ 576262 h 923925"/>
              <a:gd name="connsiteX22" fmla="*/ 683418 w 695325"/>
              <a:gd name="connsiteY22" fmla="*/ 619125 h 923925"/>
              <a:gd name="connsiteX23" fmla="*/ 690562 w 695325"/>
              <a:gd name="connsiteY23" fmla="*/ 669131 h 923925"/>
              <a:gd name="connsiteX24" fmla="*/ 695325 w 695325"/>
              <a:gd name="connsiteY24" fmla="*/ 704850 h 923925"/>
              <a:gd name="connsiteX25" fmla="*/ 695325 w 695325"/>
              <a:gd name="connsiteY25" fmla="*/ 759619 h 923925"/>
              <a:gd name="connsiteX26" fmla="*/ 688181 w 695325"/>
              <a:gd name="connsiteY26" fmla="*/ 812006 h 923925"/>
              <a:gd name="connsiteX27" fmla="*/ 676275 w 695325"/>
              <a:gd name="connsiteY27" fmla="*/ 857250 h 923925"/>
              <a:gd name="connsiteX28" fmla="*/ 664368 w 695325"/>
              <a:gd name="connsiteY28" fmla="*/ 888206 h 923925"/>
              <a:gd name="connsiteX29" fmla="*/ 645318 w 695325"/>
              <a:gd name="connsiteY29" fmla="*/ 912019 h 923925"/>
              <a:gd name="connsiteX30" fmla="*/ 626268 w 695325"/>
              <a:gd name="connsiteY30" fmla="*/ 919162 h 923925"/>
              <a:gd name="connsiteX31" fmla="*/ 607218 w 695325"/>
              <a:gd name="connsiteY31" fmla="*/ 923925 h 923925"/>
              <a:gd name="connsiteX32" fmla="*/ 592931 w 695325"/>
              <a:gd name="connsiteY32" fmla="*/ 923925 h 923925"/>
              <a:gd name="connsiteX33" fmla="*/ 578643 w 695325"/>
              <a:gd name="connsiteY33" fmla="*/ 919162 h 923925"/>
              <a:gd name="connsiteX34" fmla="*/ 552450 w 695325"/>
              <a:gd name="connsiteY34" fmla="*/ 904875 h 923925"/>
              <a:gd name="connsiteX35" fmla="*/ 519112 w 695325"/>
              <a:gd name="connsiteY35" fmla="*/ 876300 h 923925"/>
              <a:gd name="connsiteX36" fmla="*/ 471487 w 695325"/>
              <a:gd name="connsiteY36" fmla="*/ 804862 h 923925"/>
              <a:gd name="connsiteX37" fmla="*/ 359568 w 695325"/>
              <a:gd name="connsiteY37" fmla="*/ 64770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5325" h="923925">
                <a:moveTo>
                  <a:pt x="359568" y="647700"/>
                </a:moveTo>
                <a:lnTo>
                  <a:pt x="250031" y="469106"/>
                </a:lnTo>
                <a:lnTo>
                  <a:pt x="164306" y="328612"/>
                </a:lnTo>
                <a:lnTo>
                  <a:pt x="97631" y="219075"/>
                </a:lnTo>
                <a:lnTo>
                  <a:pt x="21431" y="88106"/>
                </a:lnTo>
                <a:lnTo>
                  <a:pt x="4762" y="57150"/>
                </a:lnTo>
                <a:lnTo>
                  <a:pt x="0" y="47625"/>
                </a:lnTo>
                <a:lnTo>
                  <a:pt x="0" y="23812"/>
                </a:lnTo>
                <a:lnTo>
                  <a:pt x="4762" y="11906"/>
                </a:lnTo>
                <a:lnTo>
                  <a:pt x="16668" y="2381"/>
                </a:lnTo>
                <a:lnTo>
                  <a:pt x="33337" y="0"/>
                </a:lnTo>
                <a:lnTo>
                  <a:pt x="50006" y="4762"/>
                </a:lnTo>
                <a:lnTo>
                  <a:pt x="100012" y="50006"/>
                </a:lnTo>
                <a:lnTo>
                  <a:pt x="157162" y="97631"/>
                </a:lnTo>
                <a:lnTo>
                  <a:pt x="230981" y="161925"/>
                </a:lnTo>
                <a:lnTo>
                  <a:pt x="307181" y="219075"/>
                </a:lnTo>
                <a:lnTo>
                  <a:pt x="404812" y="297656"/>
                </a:lnTo>
                <a:lnTo>
                  <a:pt x="588168" y="431006"/>
                </a:lnTo>
                <a:lnTo>
                  <a:pt x="614362" y="466725"/>
                </a:lnTo>
                <a:lnTo>
                  <a:pt x="638175" y="507206"/>
                </a:lnTo>
                <a:lnTo>
                  <a:pt x="654843" y="540544"/>
                </a:lnTo>
                <a:lnTo>
                  <a:pt x="669131" y="576262"/>
                </a:lnTo>
                <a:lnTo>
                  <a:pt x="683418" y="619125"/>
                </a:lnTo>
                <a:lnTo>
                  <a:pt x="690562" y="669131"/>
                </a:lnTo>
                <a:lnTo>
                  <a:pt x="695325" y="704850"/>
                </a:lnTo>
                <a:lnTo>
                  <a:pt x="695325" y="759619"/>
                </a:lnTo>
                <a:lnTo>
                  <a:pt x="688181" y="812006"/>
                </a:lnTo>
                <a:lnTo>
                  <a:pt x="676275" y="857250"/>
                </a:lnTo>
                <a:lnTo>
                  <a:pt x="664368" y="888206"/>
                </a:lnTo>
                <a:lnTo>
                  <a:pt x="645318" y="912019"/>
                </a:lnTo>
                <a:lnTo>
                  <a:pt x="626268" y="919162"/>
                </a:lnTo>
                <a:lnTo>
                  <a:pt x="607218" y="923925"/>
                </a:lnTo>
                <a:lnTo>
                  <a:pt x="592931" y="923925"/>
                </a:lnTo>
                <a:lnTo>
                  <a:pt x="578643" y="919162"/>
                </a:lnTo>
                <a:lnTo>
                  <a:pt x="552450" y="904875"/>
                </a:lnTo>
                <a:lnTo>
                  <a:pt x="519112" y="876300"/>
                </a:lnTo>
                <a:lnTo>
                  <a:pt x="471487" y="804862"/>
                </a:lnTo>
                <a:lnTo>
                  <a:pt x="35956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CB0FDEE-381D-CF4E-B434-78E6AB27A4A8}"/>
              </a:ext>
            </a:extLst>
          </p:cNvPr>
          <p:cNvSpPr/>
          <p:nvPr/>
        </p:nvSpPr>
        <p:spPr>
          <a:xfrm>
            <a:off x="4356100" y="1390650"/>
            <a:ext cx="704850" cy="874713"/>
          </a:xfrm>
          <a:custGeom>
            <a:avLst/>
            <a:gdLst>
              <a:gd name="connsiteX0" fmla="*/ 311944 w 704850"/>
              <a:gd name="connsiteY0" fmla="*/ 545306 h 873919"/>
              <a:gd name="connsiteX1" fmla="*/ 159544 w 704850"/>
              <a:gd name="connsiteY1" fmla="*/ 288131 h 873919"/>
              <a:gd name="connsiteX2" fmla="*/ 76200 w 704850"/>
              <a:gd name="connsiteY2" fmla="*/ 159544 h 873919"/>
              <a:gd name="connsiteX3" fmla="*/ 9525 w 704850"/>
              <a:gd name="connsiteY3" fmla="*/ 57150 h 873919"/>
              <a:gd name="connsiteX4" fmla="*/ 4763 w 704850"/>
              <a:gd name="connsiteY4" fmla="*/ 47625 h 873919"/>
              <a:gd name="connsiteX5" fmla="*/ 0 w 704850"/>
              <a:gd name="connsiteY5" fmla="*/ 30956 h 873919"/>
              <a:gd name="connsiteX6" fmla="*/ 2382 w 704850"/>
              <a:gd name="connsiteY6" fmla="*/ 11906 h 873919"/>
              <a:gd name="connsiteX7" fmla="*/ 9525 w 704850"/>
              <a:gd name="connsiteY7" fmla="*/ 4763 h 873919"/>
              <a:gd name="connsiteX8" fmla="*/ 28575 w 704850"/>
              <a:gd name="connsiteY8" fmla="*/ 0 h 873919"/>
              <a:gd name="connsiteX9" fmla="*/ 59532 w 704850"/>
              <a:gd name="connsiteY9" fmla="*/ 4763 h 873919"/>
              <a:gd name="connsiteX10" fmla="*/ 188119 w 704850"/>
              <a:gd name="connsiteY10" fmla="*/ 104775 h 873919"/>
              <a:gd name="connsiteX11" fmla="*/ 352425 w 704850"/>
              <a:gd name="connsiteY11" fmla="*/ 235744 h 873919"/>
              <a:gd name="connsiteX12" fmla="*/ 481013 w 704850"/>
              <a:gd name="connsiteY12" fmla="*/ 330994 h 873919"/>
              <a:gd name="connsiteX13" fmla="*/ 552450 w 704850"/>
              <a:gd name="connsiteY13" fmla="*/ 390525 h 873919"/>
              <a:gd name="connsiteX14" fmla="*/ 602457 w 704850"/>
              <a:gd name="connsiteY14" fmla="*/ 447675 h 873919"/>
              <a:gd name="connsiteX15" fmla="*/ 638175 w 704850"/>
              <a:gd name="connsiteY15" fmla="*/ 497681 h 873919"/>
              <a:gd name="connsiteX16" fmla="*/ 661988 w 704850"/>
              <a:gd name="connsiteY16" fmla="*/ 542925 h 873919"/>
              <a:gd name="connsiteX17" fmla="*/ 685800 w 704850"/>
              <a:gd name="connsiteY17" fmla="*/ 595313 h 873919"/>
              <a:gd name="connsiteX18" fmla="*/ 700088 w 704850"/>
              <a:gd name="connsiteY18" fmla="*/ 650081 h 873919"/>
              <a:gd name="connsiteX19" fmla="*/ 704850 w 704850"/>
              <a:gd name="connsiteY19" fmla="*/ 700088 h 873919"/>
              <a:gd name="connsiteX20" fmla="*/ 692944 w 704850"/>
              <a:gd name="connsiteY20" fmla="*/ 769144 h 873919"/>
              <a:gd name="connsiteX21" fmla="*/ 678657 w 704850"/>
              <a:gd name="connsiteY21" fmla="*/ 823913 h 873919"/>
              <a:gd name="connsiteX22" fmla="*/ 657225 w 704850"/>
              <a:gd name="connsiteY22" fmla="*/ 852488 h 873919"/>
              <a:gd name="connsiteX23" fmla="*/ 638175 w 704850"/>
              <a:gd name="connsiteY23" fmla="*/ 866775 h 873919"/>
              <a:gd name="connsiteX24" fmla="*/ 611982 w 704850"/>
              <a:gd name="connsiteY24" fmla="*/ 873919 h 873919"/>
              <a:gd name="connsiteX25" fmla="*/ 566738 w 704850"/>
              <a:gd name="connsiteY25" fmla="*/ 871538 h 873919"/>
              <a:gd name="connsiteX26" fmla="*/ 511969 w 704850"/>
              <a:gd name="connsiteY26" fmla="*/ 852488 h 873919"/>
              <a:gd name="connsiteX27" fmla="*/ 473869 w 704850"/>
              <a:gd name="connsiteY27" fmla="*/ 826294 h 873919"/>
              <a:gd name="connsiteX28" fmla="*/ 311944 w 704850"/>
              <a:gd name="connsiteY28" fmla="*/ 545306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873919">
                <a:moveTo>
                  <a:pt x="311944" y="545306"/>
                </a:moveTo>
                <a:lnTo>
                  <a:pt x="159544" y="288131"/>
                </a:lnTo>
                <a:lnTo>
                  <a:pt x="76200" y="159544"/>
                </a:lnTo>
                <a:lnTo>
                  <a:pt x="9525" y="571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9525" y="4763"/>
                </a:lnTo>
                <a:lnTo>
                  <a:pt x="28575" y="0"/>
                </a:lnTo>
                <a:lnTo>
                  <a:pt x="59532" y="4763"/>
                </a:lnTo>
                <a:lnTo>
                  <a:pt x="188119" y="104775"/>
                </a:lnTo>
                <a:lnTo>
                  <a:pt x="352425" y="235744"/>
                </a:lnTo>
                <a:lnTo>
                  <a:pt x="481013" y="330994"/>
                </a:lnTo>
                <a:lnTo>
                  <a:pt x="552450" y="390525"/>
                </a:lnTo>
                <a:lnTo>
                  <a:pt x="602457" y="447675"/>
                </a:lnTo>
                <a:lnTo>
                  <a:pt x="638175" y="497681"/>
                </a:lnTo>
                <a:lnTo>
                  <a:pt x="661988" y="542925"/>
                </a:lnTo>
                <a:lnTo>
                  <a:pt x="685800" y="595313"/>
                </a:lnTo>
                <a:lnTo>
                  <a:pt x="700088" y="650081"/>
                </a:lnTo>
                <a:lnTo>
                  <a:pt x="704850" y="700088"/>
                </a:lnTo>
                <a:lnTo>
                  <a:pt x="692944" y="769144"/>
                </a:lnTo>
                <a:lnTo>
                  <a:pt x="678657" y="823913"/>
                </a:lnTo>
                <a:lnTo>
                  <a:pt x="657225" y="852488"/>
                </a:lnTo>
                <a:lnTo>
                  <a:pt x="638175" y="866775"/>
                </a:lnTo>
                <a:lnTo>
                  <a:pt x="611982" y="873919"/>
                </a:lnTo>
                <a:lnTo>
                  <a:pt x="566738" y="871538"/>
                </a:lnTo>
                <a:lnTo>
                  <a:pt x="511969" y="852488"/>
                </a:lnTo>
                <a:lnTo>
                  <a:pt x="473869" y="826294"/>
                </a:lnTo>
                <a:lnTo>
                  <a:pt x="311944" y="545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F643184-880E-D94A-ACBC-D8EE97F07A0F}"/>
              </a:ext>
            </a:extLst>
          </p:cNvPr>
          <p:cNvSpPr/>
          <p:nvPr/>
        </p:nvSpPr>
        <p:spPr>
          <a:xfrm>
            <a:off x="5418138" y="1347788"/>
            <a:ext cx="933450" cy="1257300"/>
          </a:xfrm>
          <a:custGeom>
            <a:avLst/>
            <a:gdLst>
              <a:gd name="connsiteX0" fmla="*/ 452437 w 933450"/>
              <a:gd name="connsiteY0" fmla="*/ 859631 h 1257300"/>
              <a:gd name="connsiteX1" fmla="*/ 102394 w 933450"/>
              <a:gd name="connsiteY1" fmla="*/ 1247775 h 1257300"/>
              <a:gd name="connsiteX2" fmla="*/ 0 w 933450"/>
              <a:gd name="connsiteY2" fmla="*/ 1257300 h 1257300"/>
              <a:gd name="connsiteX3" fmla="*/ 95250 w 933450"/>
              <a:gd name="connsiteY3" fmla="*/ 1097756 h 1257300"/>
              <a:gd name="connsiteX4" fmla="*/ 292894 w 933450"/>
              <a:gd name="connsiteY4" fmla="*/ 776287 h 1257300"/>
              <a:gd name="connsiteX5" fmla="*/ 457200 w 933450"/>
              <a:gd name="connsiteY5" fmla="*/ 495300 h 1257300"/>
              <a:gd name="connsiteX6" fmla="*/ 566737 w 933450"/>
              <a:gd name="connsiteY6" fmla="*/ 295275 h 1257300"/>
              <a:gd name="connsiteX7" fmla="*/ 578644 w 933450"/>
              <a:gd name="connsiteY7" fmla="*/ 271462 h 1257300"/>
              <a:gd name="connsiteX8" fmla="*/ 585787 w 933450"/>
              <a:gd name="connsiteY8" fmla="*/ 252412 h 1257300"/>
              <a:gd name="connsiteX9" fmla="*/ 590550 w 933450"/>
              <a:gd name="connsiteY9" fmla="*/ 202406 h 1257300"/>
              <a:gd name="connsiteX10" fmla="*/ 588169 w 933450"/>
              <a:gd name="connsiteY10" fmla="*/ 171450 h 1257300"/>
              <a:gd name="connsiteX11" fmla="*/ 581025 w 933450"/>
              <a:gd name="connsiteY11" fmla="*/ 140493 h 1257300"/>
              <a:gd name="connsiteX12" fmla="*/ 564356 w 933450"/>
              <a:gd name="connsiteY12" fmla="*/ 97631 h 1257300"/>
              <a:gd name="connsiteX13" fmla="*/ 545306 w 933450"/>
              <a:gd name="connsiteY13" fmla="*/ 52387 h 1257300"/>
              <a:gd name="connsiteX14" fmla="*/ 535781 w 933450"/>
              <a:gd name="connsiteY14" fmla="*/ 35718 h 1257300"/>
              <a:gd name="connsiteX15" fmla="*/ 533400 w 933450"/>
              <a:gd name="connsiteY15" fmla="*/ 21431 h 1257300"/>
              <a:gd name="connsiteX16" fmla="*/ 535781 w 933450"/>
              <a:gd name="connsiteY16" fmla="*/ 7143 h 1257300"/>
              <a:gd name="connsiteX17" fmla="*/ 547687 w 933450"/>
              <a:gd name="connsiteY17" fmla="*/ 0 h 1257300"/>
              <a:gd name="connsiteX18" fmla="*/ 566737 w 933450"/>
              <a:gd name="connsiteY18" fmla="*/ 0 h 1257300"/>
              <a:gd name="connsiteX19" fmla="*/ 607219 w 933450"/>
              <a:gd name="connsiteY19" fmla="*/ 16668 h 1257300"/>
              <a:gd name="connsiteX20" fmla="*/ 683419 w 933450"/>
              <a:gd name="connsiteY20" fmla="*/ 66675 h 1257300"/>
              <a:gd name="connsiteX21" fmla="*/ 740569 w 933450"/>
              <a:gd name="connsiteY21" fmla="*/ 107156 h 1257300"/>
              <a:gd name="connsiteX22" fmla="*/ 790575 w 933450"/>
              <a:gd name="connsiteY22" fmla="*/ 142875 h 1257300"/>
              <a:gd name="connsiteX23" fmla="*/ 835819 w 933450"/>
              <a:gd name="connsiteY23" fmla="*/ 188118 h 1257300"/>
              <a:gd name="connsiteX24" fmla="*/ 864394 w 933450"/>
              <a:gd name="connsiteY24" fmla="*/ 233362 h 1257300"/>
              <a:gd name="connsiteX25" fmla="*/ 900112 w 933450"/>
              <a:gd name="connsiteY25" fmla="*/ 292893 h 1257300"/>
              <a:gd name="connsiteX26" fmla="*/ 921544 w 933450"/>
              <a:gd name="connsiteY26" fmla="*/ 333375 h 1257300"/>
              <a:gd name="connsiteX27" fmla="*/ 931069 w 933450"/>
              <a:gd name="connsiteY27" fmla="*/ 364331 h 1257300"/>
              <a:gd name="connsiteX28" fmla="*/ 933450 w 933450"/>
              <a:gd name="connsiteY28" fmla="*/ 388143 h 1257300"/>
              <a:gd name="connsiteX29" fmla="*/ 923925 w 933450"/>
              <a:gd name="connsiteY29" fmla="*/ 404812 h 1257300"/>
              <a:gd name="connsiteX30" fmla="*/ 897731 w 933450"/>
              <a:gd name="connsiteY30" fmla="*/ 426243 h 1257300"/>
              <a:gd name="connsiteX31" fmla="*/ 833437 w 933450"/>
              <a:gd name="connsiteY31" fmla="*/ 452437 h 1257300"/>
              <a:gd name="connsiteX32" fmla="*/ 771525 w 933450"/>
              <a:gd name="connsiteY32" fmla="*/ 478631 h 1257300"/>
              <a:gd name="connsiteX33" fmla="*/ 452437 w 933450"/>
              <a:gd name="connsiteY33" fmla="*/ 859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33450" h="1257300">
                <a:moveTo>
                  <a:pt x="452437" y="859631"/>
                </a:moveTo>
                <a:lnTo>
                  <a:pt x="102394" y="1247775"/>
                </a:lnTo>
                <a:lnTo>
                  <a:pt x="0" y="1257300"/>
                </a:lnTo>
                <a:lnTo>
                  <a:pt x="95250" y="1097756"/>
                </a:lnTo>
                <a:lnTo>
                  <a:pt x="292894" y="776287"/>
                </a:lnTo>
                <a:lnTo>
                  <a:pt x="457200" y="495300"/>
                </a:lnTo>
                <a:lnTo>
                  <a:pt x="566737" y="295275"/>
                </a:lnTo>
                <a:lnTo>
                  <a:pt x="578644" y="271462"/>
                </a:lnTo>
                <a:lnTo>
                  <a:pt x="585787" y="252412"/>
                </a:lnTo>
                <a:lnTo>
                  <a:pt x="590550" y="202406"/>
                </a:lnTo>
                <a:lnTo>
                  <a:pt x="588169" y="171450"/>
                </a:lnTo>
                <a:lnTo>
                  <a:pt x="581025" y="140493"/>
                </a:lnTo>
                <a:lnTo>
                  <a:pt x="564356" y="97631"/>
                </a:lnTo>
                <a:lnTo>
                  <a:pt x="545306" y="52387"/>
                </a:lnTo>
                <a:lnTo>
                  <a:pt x="535781" y="35718"/>
                </a:lnTo>
                <a:lnTo>
                  <a:pt x="533400" y="21431"/>
                </a:lnTo>
                <a:lnTo>
                  <a:pt x="535781" y="7143"/>
                </a:lnTo>
                <a:lnTo>
                  <a:pt x="547687" y="0"/>
                </a:lnTo>
                <a:lnTo>
                  <a:pt x="566737" y="0"/>
                </a:lnTo>
                <a:lnTo>
                  <a:pt x="607219" y="16668"/>
                </a:lnTo>
                <a:lnTo>
                  <a:pt x="683419" y="66675"/>
                </a:lnTo>
                <a:lnTo>
                  <a:pt x="740569" y="107156"/>
                </a:lnTo>
                <a:lnTo>
                  <a:pt x="790575" y="142875"/>
                </a:lnTo>
                <a:lnTo>
                  <a:pt x="835819" y="188118"/>
                </a:lnTo>
                <a:lnTo>
                  <a:pt x="864394" y="233362"/>
                </a:lnTo>
                <a:lnTo>
                  <a:pt x="900112" y="292893"/>
                </a:lnTo>
                <a:lnTo>
                  <a:pt x="921544" y="333375"/>
                </a:lnTo>
                <a:lnTo>
                  <a:pt x="931069" y="364331"/>
                </a:lnTo>
                <a:lnTo>
                  <a:pt x="933450" y="388143"/>
                </a:lnTo>
                <a:lnTo>
                  <a:pt x="923925" y="404812"/>
                </a:lnTo>
                <a:lnTo>
                  <a:pt x="897731" y="426243"/>
                </a:lnTo>
                <a:lnTo>
                  <a:pt x="833437" y="452437"/>
                </a:lnTo>
                <a:lnTo>
                  <a:pt x="771525" y="478631"/>
                </a:lnTo>
                <a:lnTo>
                  <a:pt x="452437" y="859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57E1AC-5513-2D47-9D99-42B072533DE5}"/>
              </a:ext>
            </a:extLst>
          </p:cNvPr>
          <p:cNvSpPr/>
          <p:nvPr/>
        </p:nvSpPr>
        <p:spPr>
          <a:xfrm>
            <a:off x="3889375" y="2947988"/>
            <a:ext cx="1487488" cy="749300"/>
          </a:xfrm>
          <a:custGeom>
            <a:avLst/>
            <a:gdLst>
              <a:gd name="connsiteX0" fmla="*/ 1059657 w 1488282"/>
              <a:gd name="connsiteY0" fmla="*/ 476250 h 750093"/>
              <a:gd name="connsiteX1" fmla="*/ 885825 w 1488282"/>
              <a:gd name="connsiteY1" fmla="*/ 531018 h 750093"/>
              <a:gd name="connsiteX2" fmla="*/ 738188 w 1488282"/>
              <a:gd name="connsiteY2" fmla="*/ 576262 h 750093"/>
              <a:gd name="connsiteX3" fmla="*/ 519113 w 1488282"/>
              <a:gd name="connsiteY3" fmla="*/ 631031 h 750093"/>
              <a:gd name="connsiteX4" fmla="*/ 297657 w 1488282"/>
              <a:gd name="connsiteY4" fmla="*/ 688181 h 750093"/>
              <a:gd name="connsiteX5" fmla="*/ 52388 w 1488282"/>
              <a:gd name="connsiteY5" fmla="*/ 750093 h 750093"/>
              <a:gd name="connsiteX6" fmla="*/ 28575 w 1488282"/>
              <a:gd name="connsiteY6" fmla="*/ 750093 h 750093"/>
              <a:gd name="connsiteX7" fmla="*/ 7144 w 1488282"/>
              <a:gd name="connsiteY7" fmla="*/ 745331 h 750093"/>
              <a:gd name="connsiteX8" fmla="*/ 0 w 1488282"/>
              <a:gd name="connsiteY8" fmla="*/ 735806 h 750093"/>
              <a:gd name="connsiteX9" fmla="*/ 2382 w 1488282"/>
              <a:gd name="connsiteY9" fmla="*/ 719137 h 750093"/>
              <a:gd name="connsiteX10" fmla="*/ 21432 w 1488282"/>
              <a:gd name="connsiteY10" fmla="*/ 690562 h 750093"/>
              <a:gd name="connsiteX11" fmla="*/ 35719 w 1488282"/>
              <a:gd name="connsiteY11" fmla="*/ 678656 h 750093"/>
              <a:gd name="connsiteX12" fmla="*/ 245269 w 1488282"/>
              <a:gd name="connsiteY12" fmla="*/ 600075 h 750093"/>
              <a:gd name="connsiteX13" fmla="*/ 450057 w 1488282"/>
              <a:gd name="connsiteY13" fmla="*/ 519112 h 750093"/>
              <a:gd name="connsiteX14" fmla="*/ 628650 w 1488282"/>
              <a:gd name="connsiteY14" fmla="*/ 442912 h 750093"/>
              <a:gd name="connsiteX15" fmla="*/ 835819 w 1488282"/>
              <a:gd name="connsiteY15" fmla="*/ 352425 h 750093"/>
              <a:gd name="connsiteX16" fmla="*/ 1019175 w 1488282"/>
              <a:gd name="connsiteY16" fmla="*/ 254793 h 750093"/>
              <a:gd name="connsiteX17" fmla="*/ 1057275 w 1488282"/>
              <a:gd name="connsiteY17" fmla="*/ 214312 h 750093"/>
              <a:gd name="connsiteX18" fmla="*/ 1066800 w 1488282"/>
              <a:gd name="connsiteY18" fmla="*/ 195262 h 750093"/>
              <a:gd name="connsiteX19" fmla="*/ 1066800 w 1488282"/>
              <a:gd name="connsiteY19" fmla="*/ 169068 h 750093"/>
              <a:gd name="connsiteX20" fmla="*/ 1054894 w 1488282"/>
              <a:gd name="connsiteY20" fmla="*/ 135731 h 750093"/>
              <a:gd name="connsiteX21" fmla="*/ 1031082 w 1488282"/>
              <a:gd name="connsiteY21" fmla="*/ 104775 h 750093"/>
              <a:gd name="connsiteX22" fmla="*/ 990600 w 1488282"/>
              <a:gd name="connsiteY22" fmla="*/ 66675 h 750093"/>
              <a:gd name="connsiteX23" fmla="*/ 981075 w 1488282"/>
              <a:gd name="connsiteY23" fmla="*/ 52387 h 750093"/>
              <a:gd name="connsiteX24" fmla="*/ 973932 w 1488282"/>
              <a:gd name="connsiteY24" fmla="*/ 33337 h 750093"/>
              <a:gd name="connsiteX25" fmla="*/ 973932 w 1488282"/>
              <a:gd name="connsiteY25" fmla="*/ 19050 h 750093"/>
              <a:gd name="connsiteX26" fmla="*/ 978694 w 1488282"/>
              <a:gd name="connsiteY26" fmla="*/ 4762 h 750093"/>
              <a:gd name="connsiteX27" fmla="*/ 988219 w 1488282"/>
              <a:gd name="connsiteY27" fmla="*/ 0 h 750093"/>
              <a:gd name="connsiteX28" fmla="*/ 1023938 w 1488282"/>
              <a:gd name="connsiteY28" fmla="*/ 2381 h 750093"/>
              <a:gd name="connsiteX29" fmla="*/ 1121569 w 1488282"/>
              <a:gd name="connsiteY29" fmla="*/ 38100 h 750093"/>
              <a:gd name="connsiteX30" fmla="*/ 1221582 w 1488282"/>
              <a:gd name="connsiteY30" fmla="*/ 83343 h 750093"/>
              <a:gd name="connsiteX31" fmla="*/ 1302544 w 1488282"/>
              <a:gd name="connsiteY31" fmla="*/ 130968 h 750093"/>
              <a:gd name="connsiteX32" fmla="*/ 1357313 w 1488282"/>
              <a:gd name="connsiteY32" fmla="*/ 169068 h 750093"/>
              <a:gd name="connsiteX33" fmla="*/ 1414463 w 1488282"/>
              <a:gd name="connsiteY33" fmla="*/ 228600 h 750093"/>
              <a:gd name="connsiteX34" fmla="*/ 1443038 w 1488282"/>
              <a:gd name="connsiteY34" fmla="*/ 261937 h 750093"/>
              <a:gd name="connsiteX35" fmla="*/ 1469232 w 1488282"/>
              <a:gd name="connsiteY35" fmla="*/ 276225 h 750093"/>
              <a:gd name="connsiteX36" fmla="*/ 1481138 w 1488282"/>
              <a:gd name="connsiteY36" fmla="*/ 288131 h 750093"/>
              <a:gd name="connsiteX37" fmla="*/ 1488282 w 1488282"/>
              <a:gd name="connsiteY37" fmla="*/ 302418 h 750093"/>
              <a:gd name="connsiteX38" fmla="*/ 1485900 w 1488282"/>
              <a:gd name="connsiteY38" fmla="*/ 326231 h 750093"/>
              <a:gd name="connsiteX39" fmla="*/ 1471613 w 1488282"/>
              <a:gd name="connsiteY39" fmla="*/ 357187 h 750093"/>
              <a:gd name="connsiteX40" fmla="*/ 1452563 w 1488282"/>
              <a:gd name="connsiteY40" fmla="*/ 373856 h 750093"/>
              <a:gd name="connsiteX41" fmla="*/ 1059657 w 1488282"/>
              <a:gd name="connsiteY41" fmla="*/ 476250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2" h="750093">
                <a:moveTo>
                  <a:pt x="1059657" y="476250"/>
                </a:moveTo>
                <a:lnTo>
                  <a:pt x="885825" y="531018"/>
                </a:lnTo>
                <a:lnTo>
                  <a:pt x="738188" y="576262"/>
                </a:lnTo>
                <a:lnTo>
                  <a:pt x="519113" y="631031"/>
                </a:lnTo>
                <a:lnTo>
                  <a:pt x="297657" y="688181"/>
                </a:lnTo>
                <a:lnTo>
                  <a:pt x="52388" y="750093"/>
                </a:lnTo>
                <a:lnTo>
                  <a:pt x="28575" y="750093"/>
                </a:lnTo>
                <a:lnTo>
                  <a:pt x="7144" y="745331"/>
                </a:lnTo>
                <a:lnTo>
                  <a:pt x="0" y="735806"/>
                </a:lnTo>
                <a:lnTo>
                  <a:pt x="2382" y="719137"/>
                </a:lnTo>
                <a:lnTo>
                  <a:pt x="21432" y="690562"/>
                </a:lnTo>
                <a:lnTo>
                  <a:pt x="35719" y="678656"/>
                </a:lnTo>
                <a:lnTo>
                  <a:pt x="245269" y="600075"/>
                </a:lnTo>
                <a:lnTo>
                  <a:pt x="450057" y="519112"/>
                </a:lnTo>
                <a:lnTo>
                  <a:pt x="628650" y="442912"/>
                </a:lnTo>
                <a:lnTo>
                  <a:pt x="835819" y="352425"/>
                </a:lnTo>
                <a:lnTo>
                  <a:pt x="1019175" y="254793"/>
                </a:lnTo>
                <a:lnTo>
                  <a:pt x="1057275" y="214312"/>
                </a:lnTo>
                <a:lnTo>
                  <a:pt x="1066800" y="195262"/>
                </a:lnTo>
                <a:lnTo>
                  <a:pt x="1066800" y="169068"/>
                </a:lnTo>
                <a:lnTo>
                  <a:pt x="1054894" y="135731"/>
                </a:lnTo>
                <a:lnTo>
                  <a:pt x="1031082" y="104775"/>
                </a:lnTo>
                <a:lnTo>
                  <a:pt x="990600" y="66675"/>
                </a:lnTo>
                <a:lnTo>
                  <a:pt x="981075" y="52387"/>
                </a:lnTo>
                <a:lnTo>
                  <a:pt x="973932" y="33337"/>
                </a:lnTo>
                <a:lnTo>
                  <a:pt x="973932" y="19050"/>
                </a:lnTo>
                <a:lnTo>
                  <a:pt x="978694" y="4762"/>
                </a:lnTo>
                <a:lnTo>
                  <a:pt x="988219" y="0"/>
                </a:lnTo>
                <a:lnTo>
                  <a:pt x="1023938" y="2381"/>
                </a:lnTo>
                <a:lnTo>
                  <a:pt x="1121569" y="38100"/>
                </a:lnTo>
                <a:lnTo>
                  <a:pt x="1221582" y="83343"/>
                </a:lnTo>
                <a:lnTo>
                  <a:pt x="1302544" y="130968"/>
                </a:lnTo>
                <a:lnTo>
                  <a:pt x="1357313" y="169068"/>
                </a:lnTo>
                <a:lnTo>
                  <a:pt x="1414463" y="228600"/>
                </a:lnTo>
                <a:lnTo>
                  <a:pt x="1443038" y="261937"/>
                </a:lnTo>
                <a:lnTo>
                  <a:pt x="1469232" y="276225"/>
                </a:lnTo>
                <a:lnTo>
                  <a:pt x="1481138" y="288131"/>
                </a:lnTo>
                <a:lnTo>
                  <a:pt x="1488282" y="302418"/>
                </a:lnTo>
                <a:lnTo>
                  <a:pt x="1485900" y="326231"/>
                </a:lnTo>
                <a:lnTo>
                  <a:pt x="1471613" y="357187"/>
                </a:lnTo>
                <a:lnTo>
                  <a:pt x="1452563" y="373856"/>
                </a:lnTo>
                <a:lnTo>
                  <a:pt x="105965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2524CA-C5B3-8242-9782-EF0026B1BDDB}"/>
              </a:ext>
            </a:extLst>
          </p:cNvPr>
          <p:cNvSpPr/>
          <p:nvPr/>
        </p:nvSpPr>
        <p:spPr>
          <a:xfrm>
            <a:off x="3598863" y="3738563"/>
            <a:ext cx="2463800" cy="471487"/>
          </a:xfrm>
          <a:custGeom>
            <a:avLst/>
            <a:gdLst>
              <a:gd name="connsiteX0" fmla="*/ 1800225 w 2464594"/>
              <a:gd name="connsiteY0" fmla="*/ 259556 h 471487"/>
              <a:gd name="connsiteX1" fmla="*/ 1473994 w 2464594"/>
              <a:gd name="connsiteY1" fmla="*/ 276225 h 471487"/>
              <a:gd name="connsiteX2" fmla="*/ 1231106 w 2464594"/>
              <a:gd name="connsiteY2" fmla="*/ 295275 h 471487"/>
              <a:gd name="connsiteX3" fmla="*/ 997744 w 2464594"/>
              <a:gd name="connsiteY3" fmla="*/ 338137 h 471487"/>
              <a:gd name="connsiteX4" fmla="*/ 764381 w 2464594"/>
              <a:gd name="connsiteY4" fmla="*/ 383381 h 471487"/>
              <a:gd name="connsiteX5" fmla="*/ 538162 w 2464594"/>
              <a:gd name="connsiteY5" fmla="*/ 438150 h 471487"/>
              <a:gd name="connsiteX6" fmla="*/ 392906 w 2464594"/>
              <a:gd name="connsiteY6" fmla="*/ 466725 h 471487"/>
              <a:gd name="connsiteX7" fmla="*/ 345281 w 2464594"/>
              <a:gd name="connsiteY7" fmla="*/ 471487 h 471487"/>
              <a:gd name="connsiteX8" fmla="*/ 311944 w 2464594"/>
              <a:gd name="connsiteY8" fmla="*/ 464343 h 471487"/>
              <a:gd name="connsiteX9" fmla="*/ 238125 w 2464594"/>
              <a:gd name="connsiteY9" fmla="*/ 433387 h 471487"/>
              <a:gd name="connsiteX10" fmla="*/ 173831 w 2464594"/>
              <a:gd name="connsiteY10" fmla="*/ 395287 h 471487"/>
              <a:gd name="connsiteX11" fmla="*/ 100012 w 2464594"/>
              <a:gd name="connsiteY11" fmla="*/ 340518 h 471487"/>
              <a:gd name="connsiteX12" fmla="*/ 33337 w 2464594"/>
              <a:gd name="connsiteY12" fmla="*/ 280987 h 471487"/>
              <a:gd name="connsiteX13" fmla="*/ 7144 w 2464594"/>
              <a:gd name="connsiteY13" fmla="*/ 250031 h 471487"/>
              <a:gd name="connsiteX14" fmla="*/ 0 w 2464594"/>
              <a:gd name="connsiteY14" fmla="*/ 228600 h 471487"/>
              <a:gd name="connsiteX15" fmla="*/ 4762 w 2464594"/>
              <a:gd name="connsiteY15" fmla="*/ 214312 h 471487"/>
              <a:gd name="connsiteX16" fmla="*/ 28575 w 2464594"/>
              <a:gd name="connsiteY16" fmla="*/ 202406 h 471487"/>
              <a:gd name="connsiteX17" fmla="*/ 54769 w 2464594"/>
              <a:gd name="connsiteY17" fmla="*/ 202406 h 471487"/>
              <a:gd name="connsiteX18" fmla="*/ 152400 w 2464594"/>
              <a:gd name="connsiteY18" fmla="*/ 230981 h 471487"/>
              <a:gd name="connsiteX19" fmla="*/ 242887 w 2464594"/>
              <a:gd name="connsiteY19" fmla="*/ 247650 h 471487"/>
              <a:gd name="connsiteX20" fmla="*/ 316706 w 2464594"/>
              <a:gd name="connsiteY20" fmla="*/ 254793 h 471487"/>
              <a:gd name="connsiteX21" fmla="*/ 385762 w 2464594"/>
              <a:gd name="connsiteY21" fmla="*/ 252412 h 471487"/>
              <a:gd name="connsiteX22" fmla="*/ 564356 w 2464594"/>
              <a:gd name="connsiteY22" fmla="*/ 226218 h 471487"/>
              <a:gd name="connsiteX23" fmla="*/ 869156 w 2464594"/>
              <a:gd name="connsiteY23" fmla="*/ 183356 h 471487"/>
              <a:gd name="connsiteX24" fmla="*/ 1233487 w 2464594"/>
              <a:gd name="connsiteY24" fmla="*/ 135731 h 471487"/>
              <a:gd name="connsiteX25" fmla="*/ 1452562 w 2464594"/>
              <a:gd name="connsiteY25" fmla="*/ 114300 h 471487"/>
              <a:gd name="connsiteX26" fmla="*/ 1816894 w 2464594"/>
              <a:gd name="connsiteY26" fmla="*/ 71437 h 471487"/>
              <a:gd name="connsiteX27" fmla="*/ 1885950 w 2464594"/>
              <a:gd name="connsiteY27" fmla="*/ 42862 h 471487"/>
              <a:gd name="connsiteX28" fmla="*/ 1976437 w 2464594"/>
              <a:gd name="connsiteY28" fmla="*/ 16668 h 471487"/>
              <a:gd name="connsiteX29" fmla="*/ 2069306 w 2464594"/>
              <a:gd name="connsiteY29" fmla="*/ 0 h 471487"/>
              <a:gd name="connsiteX30" fmla="*/ 2107406 w 2464594"/>
              <a:gd name="connsiteY30" fmla="*/ 0 h 471487"/>
              <a:gd name="connsiteX31" fmla="*/ 2157412 w 2464594"/>
              <a:gd name="connsiteY31" fmla="*/ 9525 h 471487"/>
              <a:gd name="connsiteX32" fmla="*/ 2250281 w 2464594"/>
              <a:gd name="connsiteY32" fmla="*/ 50006 h 471487"/>
              <a:gd name="connsiteX33" fmla="*/ 2364581 w 2464594"/>
              <a:gd name="connsiteY33" fmla="*/ 97631 h 471487"/>
              <a:gd name="connsiteX34" fmla="*/ 2412206 w 2464594"/>
              <a:gd name="connsiteY34" fmla="*/ 121443 h 471487"/>
              <a:gd name="connsiteX35" fmla="*/ 2440781 w 2464594"/>
              <a:gd name="connsiteY35" fmla="*/ 140493 h 471487"/>
              <a:gd name="connsiteX36" fmla="*/ 2457450 w 2464594"/>
              <a:gd name="connsiteY36" fmla="*/ 166687 h 471487"/>
              <a:gd name="connsiteX37" fmla="*/ 2464594 w 2464594"/>
              <a:gd name="connsiteY37" fmla="*/ 192881 h 471487"/>
              <a:gd name="connsiteX38" fmla="*/ 2455069 w 2464594"/>
              <a:gd name="connsiteY38" fmla="*/ 221456 h 471487"/>
              <a:gd name="connsiteX39" fmla="*/ 2428875 w 2464594"/>
              <a:gd name="connsiteY39" fmla="*/ 235743 h 471487"/>
              <a:gd name="connsiteX40" fmla="*/ 2364581 w 2464594"/>
              <a:gd name="connsiteY40" fmla="*/ 247650 h 471487"/>
              <a:gd name="connsiteX41" fmla="*/ 2243137 w 2464594"/>
              <a:gd name="connsiteY41" fmla="*/ 247650 h 471487"/>
              <a:gd name="connsiteX42" fmla="*/ 1800225 w 2464594"/>
              <a:gd name="connsiteY42" fmla="*/ 2595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64594" h="471487">
                <a:moveTo>
                  <a:pt x="1800225" y="259556"/>
                </a:moveTo>
                <a:lnTo>
                  <a:pt x="1473994" y="276225"/>
                </a:lnTo>
                <a:lnTo>
                  <a:pt x="1231106" y="295275"/>
                </a:lnTo>
                <a:lnTo>
                  <a:pt x="997744" y="338137"/>
                </a:lnTo>
                <a:lnTo>
                  <a:pt x="764381" y="383381"/>
                </a:lnTo>
                <a:lnTo>
                  <a:pt x="538162" y="438150"/>
                </a:lnTo>
                <a:lnTo>
                  <a:pt x="392906" y="466725"/>
                </a:lnTo>
                <a:lnTo>
                  <a:pt x="345281" y="471487"/>
                </a:lnTo>
                <a:lnTo>
                  <a:pt x="311944" y="464343"/>
                </a:lnTo>
                <a:lnTo>
                  <a:pt x="238125" y="433387"/>
                </a:lnTo>
                <a:lnTo>
                  <a:pt x="173831" y="395287"/>
                </a:lnTo>
                <a:lnTo>
                  <a:pt x="100012" y="340518"/>
                </a:lnTo>
                <a:lnTo>
                  <a:pt x="33337" y="280987"/>
                </a:lnTo>
                <a:lnTo>
                  <a:pt x="7144" y="250031"/>
                </a:lnTo>
                <a:lnTo>
                  <a:pt x="0" y="228600"/>
                </a:lnTo>
                <a:lnTo>
                  <a:pt x="4762" y="214312"/>
                </a:lnTo>
                <a:lnTo>
                  <a:pt x="28575" y="202406"/>
                </a:lnTo>
                <a:lnTo>
                  <a:pt x="54769" y="202406"/>
                </a:lnTo>
                <a:lnTo>
                  <a:pt x="152400" y="230981"/>
                </a:lnTo>
                <a:lnTo>
                  <a:pt x="242887" y="247650"/>
                </a:lnTo>
                <a:lnTo>
                  <a:pt x="316706" y="254793"/>
                </a:lnTo>
                <a:lnTo>
                  <a:pt x="385762" y="252412"/>
                </a:lnTo>
                <a:lnTo>
                  <a:pt x="564356" y="226218"/>
                </a:lnTo>
                <a:lnTo>
                  <a:pt x="869156" y="183356"/>
                </a:lnTo>
                <a:lnTo>
                  <a:pt x="1233487" y="135731"/>
                </a:lnTo>
                <a:lnTo>
                  <a:pt x="1452562" y="114300"/>
                </a:lnTo>
                <a:lnTo>
                  <a:pt x="1816894" y="71437"/>
                </a:lnTo>
                <a:lnTo>
                  <a:pt x="1885950" y="42862"/>
                </a:lnTo>
                <a:lnTo>
                  <a:pt x="1976437" y="16668"/>
                </a:lnTo>
                <a:lnTo>
                  <a:pt x="2069306" y="0"/>
                </a:lnTo>
                <a:lnTo>
                  <a:pt x="2107406" y="0"/>
                </a:lnTo>
                <a:lnTo>
                  <a:pt x="2157412" y="9525"/>
                </a:lnTo>
                <a:lnTo>
                  <a:pt x="2250281" y="50006"/>
                </a:lnTo>
                <a:lnTo>
                  <a:pt x="2364581" y="97631"/>
                </a:lnTo>
                <a:lnTo>
                  <a:pt x="2412206" y="121443"/>
                </a:lnTo>
                <a:lnTo>
                  <a:pt x="2440781" y="140493"/>
                </a:lnTo>
                <a:lnTo>
                  <a:pt x="2457450" y="166687"/>
                </a:lnTo>
                <a:lnTo>
                  <a:pt x="2464594" y="192881"/>
                </a:lnTo>
                <a:lnTo>
                  <a:pt x="2455069" y="221456"/>
                </a:lnTo>
                <a:lnTo>
                  <a:pt x="2428875" y="235743"/>
                </a:lnTo>
                <a:lnTo>
                  <a:pt x="2364581" y="247650"/>
                </a:lnTo>
                <a:lnTo>
                  <a:pt x="2243137" y="247650"/>
                </a:lnTo>
                <a:lnTo>
                  <a:pt x="1800225" y="259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E5E08F-AB65-8F41-A742-60D0FFAC4088}"/>
              </a:ext>
            </a:extLst>
          </p:cNvPr>
          <p:cNvSpPr/>
          <p:nvPr/>
        </p:nvSpPr>
        <p:spPr>
          <a:xfrm>
            <a:off x="3105150" y="4387850"/>
            <a:ext cx="3651250" cy="577850"/>
          </a:xfrm>
          <a:custGeom>
            <a:avLst/>
            <a:gdLst>
              <a:gd name="connsiteX0" fmla="*/ 2289175 w 3651250"/>
              <a:gd name="connsiteY0" fmla="*/ 269875 h 577850"/>
              <a:gd name="connsiteX1" fmla="*/ 1990725 w 3651250"/>
              <a:gd name="connsiteY1" fmla="*/ 292100 h 577850"/>
              <a:gd name="connsiteX2" fmla="*/ 1746250 w 3651250"/>
              <a:gd name="connsiteY2" fmla="*/ 317500 h 577850"/>
              <a:gd name="connsiteX3" fmla="*/ 1533525 w 3651250"/>
              <a:gd name="connsiteY3" fmla="*/ 339725 h 577850"/>
              <a:gd name="connsiteX4" fmla="*/ 1346200 w 3651250"/>
              <a:gd name="connsiteY4" fmla="*/ 361950 h 577850"/>
              <a:gd name="connsiteX5" fmla="*/ 1085850 w 3651250"/>
              <a:gd name="connsiteY5" fmla="*/ 400050 h 577850"/>
              <a:gd name="connsiteX6" fmla="*/ 850900 w 3651250"/>
              <a:gd name="connsiteY6" fmla="*/ 460375 h 577850"/>
              <a:gd name="connsiteX7" fmla="*/ 581025 w 3651250"/>
              <a:gd name="connsiteY7" fmla="*/ 539750 h 577850"/>
              <a:gd name="connsiteX8" fmla="*/ 488950 w 3651250"/>
              <a:gd name="connsiteY8" fmla="*/ 577850 h 577850"/>
              <a:gd name="connsiteX9" fmla="*/ 463550 w 3651250"/>
              <a:gd name="connsiteY9" fmla="*/ 574675 h 577850"/>
              <a:gd name="connsiteX10" fmla="*/ 406400 w 3651250"/>
              <a:gd name="connsiteY10" fmla="*/ 546100 h 577850"/>
              <a:gd name="connsiteX11" fmla="*/ 339725 w 3651250"/>
              <a:gd name="connsiteY11" fmla="*/ 504825 h 577850"/>
              <a:gd name="connsiteX12" fmla="*/ 238125 w 3651250"/>
              <a:gd name="connsiteY12" fmla="*/ 431800 h 577850"/>
              <a:gd name="connsiteX13" fmla="*/ 149225 w 3651250"/>
              <a:gd name="connsiteY13" fmla="*/ 358775 h 577850"/>
              <a:gd name="connsiteX14" fmla="*/ 76200 w 3651250"/>
              <a:gd name="connsiteY14" fmla="*/ 282575 h 577850"/>
              <a:gd name="connsiteX15" fmla="*/ 25400 w 3651250"/>
              <a:gd name="connsiteY15" fmla="*/ 231775 h 577850"/>
              <a:gd name="connsiteX16" fmla="*/ 6350 w 3651250"/>
              <a:gd name="connsiteY16" fmla="*/ 200025 h 577850"/>
              <a:gd name="connsiteX17" fmla="*/ 0 w 3651250"/>
              <a:gd name="connsiteY17" fmla="*/ 171450 h 577850"/>
              <a:gd name="connsiteX18" fmla="*/ 9525 w 3651250"/>
              <a:gd name="connsiteY18" fmla="*/ 155575 h 577850"/>
              <a:gd name="connsiteX19" fmla="*/ 28575 w 3651250"/>
              <a:gd name="connsiteY19" fmla="*/ 149225 h 577850"/>
              <a:gd name="connsiteX20" fmla="*/ 76200 w 3651250"/>
              <a:gd name="connsiteY20" fmla="*/ 165100 h 577850"/>
              <a:gd name="connsiteX21" fmla="*/ 161925 w 3651250"/>
              <a:gd name="connsiteY21" fmla="*/ 196850 h 577850"/>
              <a:gd name="connsiteX22" fmla="*/ 276225 w 3651250"/>
              <a:gd name="connsiteY22" fmla="*/ 244475 h 577850"/>
              <a:gd name="connsiteX23" fmla="*/ 327025 w 3651250"/>
              <a:gd name="connsiteY23" fmla="*/ 269875 h 577850"/>
              <a:gd name="connsiteX24" fmla="*/ 381000 w 3651250"/>
              <a:gd name="connsiteY24" fmla="*/ 279400 h 577850"/>
              <a:gd name="connsiteX25" fmla="*/ 488950 w 3651250"/>
              <a:gd name="connsiteY25" fmla="*/ 288925 h 577850"/>
              <a:gd name="connsiteX26" fmla="*/ 587375 w 3651250"/>
              <a:gd name="connsiteY26" fmla="*/ 292100 h 577850"/>
              <a:gd name="connsiteX27" fmla="*/ 654050 w 3651250"/>
              <a:gd name="connsiteY27" fmla="*/ 285750 h 577850"/>
              <a:gd name="connsiteX28" fmla="*/ 939800 w 3651250"/>
              <a:gd name="connsiteY28" fmla="*/ 247650 h 577850"/>
              <a:gd name="connsiteX29" fmla="*/ 1355725 w 3651250"/>
              <a:gd name="connsiteY29" fmla="*/ 190500 h 577850"/>
              <a:gd name="connsiteX30" fmla="*/ 1781175 w 3651250"/>
              <a:gd name="connsiteY30" fmla="*/ 133350 h 577850"/>
              <a:gd name="connsiteX31" fmla="*/ 2009775 w 3651250"/>
              <a:gd name="connsiteY31" fmla="*/ 111125 h 577850"/>
              <a:gd name="connsiteX32" fmla="*/ 2384425 w 3651250"/>
              <a:gd name="connsiteY32" fmla="*/ 76200 h 577850"/>
              <a:gd name="connsiteX33" fmla="*/ 2765425 w 3651250"/>
              <a:gd name="connsiteY33" fmla="*/ 38100 h 577850"/>
              <a:gd name="connsiteX34" fmla="*/ 3101975 w 3651250"/>
              <a:gd name="connsiteY34" fmla="*/ 6350 h 577850"/>
              <a:gd name="connsiteX35" fmla="*/ 3194050 w 3651250"/>
              <a:gd name="connsiteY35" fmla="*/ 0 h 577850"/>
              <a:gd name="connsiteX36" fmla="*/ 3314700 w 3651250"/>
              <a:gd name="connsiteY36" fmla="*/ 15875 h 577850"/>
              <a:gd name="connsiteX37" fmla="*/ 3435350 w 3651250"/>
              <a:gd name="connsiteY37" fmla="*/ 47625 h 577850"/>
              <a:gd name="connsiteX38" fmla="*/ 3517900 w 3651250"/>
              <a:gd name="connsiteY38" fmla="*/ 79375 h 577850"/>
              <a:gd name="connsiteX39" fmla="*/ 3575050 w 3651250"/>
              <a:gd name="connsiteY39" fmla="*/ 114300 h 577850"/>
              <a:gd name="connsiteX40" fmla="*/ 3622675 w 3651250"/>
              <a:gd name="connsiteY40" fmla="*/ 149225 h 577850"/>
              <a:gd name="connsiteX41" fmla="*/ 3648075 w 3651250"/>
              <a:gd name="connsiteY41" fmla="*/ 177800 h 577850"/>
              <a:gd name="connsiteX42" fmla="*/ 3651250 w 3651250"/>
              <a:gd name="connsiteY42" fmla="*/ 193675 h 577850"/>
              <a:gd name="connsiteX43" fmla="*/ 3641725 w 3651250"/>
              <a:gd name="connsiteY43" fmla="*/ 231775 h 577850"/>
              <a:gd name="connsiteX44" fmla="*/ 3609975 w 3651250"/>
              <a:gd name="connsiteY44" fmla="*/ 257175 h 577850"/>
              <a:gd name="connsiteX45" fmla="*/ 3543300 w 3651250"/>
              <a:gd name="connsiteY45" fmla="*/ 269875 h 577850"/>
              <a:gd name="connsiteX46" fmla="*/ 3457575 w 3651250"/>
              <a:gd name="connsiteY46" fmla="*/ 269875 h 577850"/>
              <a:gd name="connsiteX47" fmla="*/ 3308350 w 3651250"/>
              <a:gd name="connsiteY47" fmla="*/ 263525 h 577850"/>
              <a:gd name="connsiteX48" fmla="*/ 3168650 w 3651250"/>
              <a:gd name="connsiteY48" fmla="*/ 247650 h 577850"/>
              <a:gd name="connsiteX49" fmla="*/ 2876550 w 3651250"/>
              <a:gd name="connsiteY49" fmla="*/ 250825 h 577850"/>
              <a:gd name="connsiteX50" fmla="*/ 2555875 w 3651250"/>
              <a:gd name="connsiteY50" fmla="*/ 263525 h 577850"/>
              <a:gd name="connsiteX51" fmla="*/ 2289175 w 3651250"/>
              <a:gd name="connsiteY51" fmla="*/ 269875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51250" h="577850">
                <a:moveTo>
                  <a:pt x="2289175" y="269875"/>
                </a:moveTo>
                <a:lnTo>
                  <a:pt x="1990725" y="292100"/>
                </a:lnTo>
                <a:lnTo>
                  <a:pt x="1746250" y="317500"/>
                </a:lnTo>
                <a:lnTo>
                  <a:pt x="1533525" y="339725"/>
                </a:lnTo>
                <a:lnTo>
                  <a:pt x="1346200" y="361950"/>
                </a:lnTo>
                <a:lnTo>
                  <a:pt x="1085850" y="400050"/>
                </a:lnTo>
                <a:lnTo>
                  <a:pt x="850900" y="460375"/>
                </a:lnTo>
                <a:lnTo>
                  <a:pt x="581025" y="539750"/>
                </a:lnTo>
                <a:lnTo>
                  <a:pt x="488950" y="577850"/>
                </a:lnTo>
                <a:lnTo>
                  <a:pt x="463550" y="574675"/>
                </a:lnTo>
                <a:lnTo>
                  <a:pt x="406400" y="546100"/>
                </a:lnTo>
                <a:lnTo>
                  <a:pt x="339725" y="504825"/>
                </a:lnTo>
                <a:lnTo>
                  <a:pt x="238125" y="431800"/>
                </a:lnTo>
                <a:lnTo>
                  <a:pt x="149225" y="358775"/>
                </a:lnTo>
                <a:lnTo>
                  <a:pt x="76200" y="282575"/>
                </a:lnTo>
                <a:lnTo>
                  <a:pt x="25400" y="231775"/>
                </a:lnTo>
                <a:lnTo>
                  <a:pt x="6350" y="200025"/>
                </a:lnTo>
                <a:lnTo>
                  <a:pt x="0" y="171450"/>
                </a:lnTo>
                <a:lnTo>
                  <a:pt x="9525" y="155575"/>
                </a:lnTo>
                <a:lnTo>
                  <a:pt x="28575" y="149225"/>
                </a:lnTo>
                <a:lnTo>
                  <a:pt x="76200" y="165100"/>
                </a:lnTo>
                <a:lnTo>
                  <a:pt x="161925" y="196850"/>
                </a:lnTo>
                <a:lnTo>
                  <a:pt x="276225" y="244475"/>
                </a:lnTo>
                <a:lnTo>
                  <a:pt x="327025" y="269875"/>
                </a:lnTo>
                <a:lnTo>
                  <a:pt x="381000" y="279400"/>
                </a:lnTo>
                <a:lnTo>
                  <a:pt x="488950" y="288925"/>
                </a:lnTo>
                <a:lnTo>
                  <a:pt x="587375" y="292100"/>
                </a:lnTo>
                <a:lnTo>
                  <a:pt x="654050" y="285750"/>
                </a:lnTo>
                <a:lnTo>
                  <a:pt x="939800" y="247650"/>
                </a:lnTo>
                <a:lnTo>
                  <a:pt x="1355725" y="190500"/>
                </a:lnTo>
                <a:lnTo>
                  <a:pt x="1781175" y="133350"/>
                </a:lnTo>
                <a:cubicBezTo>
                  <a:pt x="1857365" y="125838"/>
                  <a:pt x="1933216" y="111125"/>
                  <a:pt x="2009775" y="111125"/>
                </a:cubicBezTo>
                <a:lnTo>
                  <a:pt x="2384425" y="76200"/>
                </a:lnTo>
                <a:lnTo>
                  <a:pt x="2765425" y="38100"/>
                </a:lnTo>
                <a:lnTo>
                  <a:pt x="3101975" y="6350"/>
                </a:lnTo>
                <a:lnTo>
                  <a:pt x="3194050" y="0"/>
                </a:lnTo>
                <a:lnTo>
                  <a:pt x="3314700" y="15875"/>
                </a:lnTo>
                <a:lnTo>
                  <a:pt x="3435350" y="47625"/>
                </a:lnTo>
                <a:lnTo>
                  <a:pt x="3517900" y="79375"/>
                </a:lnTo>
                <a:lnTo>
                  <a:pt x="3575050" y="114300"/>
                </a:lnTo>
                <a:lnTo>
                  <a:pt x="3622675" y="149225"/>
                </a:lnTo>
                <a:lnTo>
                  <a:pt x="3648075" y="177800"/>
                </a:lnTo>
                <a:lnTo>
                  <a:pt x="3651250" y="193675"/>
                </a:lnTo>
                <a:lnTo>
                  <a:pt x="3641725" y="231775"/>
                </a:lnTo>
                <a:lnTo>
                  <a:pt x="3609975" y="257175"/>
                </a:lnTo>
                <a:lnTo>
                  <a:pt x="3543300" y="269875"/>
                </a:lnTo>
                <a:lnTo>
                  <a:pt x="3457575" y="269875"/>
                </a:lnTo>
                <a:lnTo>
                  <a:pt x="3308350" y="263525"/>
                </a:lnTo>
                <a:lnTo>
                  <a:pt x="3168650" y="247650"/>
                </a:lnTo>
                <a:lnTo>
                  <a:pt x="2876550" y="250825"/>
                </a:lnTo>
                <a:lnTo>
                  <a:pt x="2555875" y="263525"/>
                </a:lnTo>
                <a:lnTo>
                  <a:pt x="2289175" y="269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11E6F6F-4F2F-354A-B387-204279297BAA}"/>
              </a:ext>
            </a:extLst>
          </p:cNvPr>
          <p:cNvSpPr/>
          <p:nvPr/>
        </p:nvSpPr>
        <p:spPr>
          <a:xfrm>
            <a:off x="2601913" y="2381250"/>
            <a:ext cx="4530725" cy="669925"/>
          </a:xfrm>
          <a:custGeom>
            <a:avLst/>
            <a:gdLst>
              <a:gd name="connsiteX0" fmla="*/ 2324100 w 4530090"/>
              <a:gd name="connsiteY0" fmla="*/ 377190 h 670560"/>
              <a:gd name="connsiteX1" fmla="*/ 1668780 w 4530090"/>
              <a:gd name="connsiteY1" fmla="*/ 445770 h 670560"/>
              <a:gd name="connsiteX2" fmla="*/ 1329690 w 4530090"/>
              <a:gd name="connsiteY2" fmla="*/ 506730 h 670560"/>
              <a:gd name="connsiteX3" fmla="*/ 1143000 w 4530090"/>
              <a:gd name="connsiteY3" fmla="*/ 533400 h 670560"/>
              <a:gd name="connsiteX4" fmla="*/ 880110 w 4530090"/>
              <a:gd name="connsiteY4" fmla="*/ 575310 h 670560"/>
              <a:gd name="connsiteX5" fmla="*/ 659130 w 4530090"/>
              <a:gd name="connsiteY5" fmla="*/ 621030 h 670560"/>
              <a:gd name="connsiteX6" fmla="*/ 499110 w 4530090"/>
              <a:gd name="connsiteY6" fmla="*/ 670560 h 670560"/>
              <a:gd name="connsiteX7" fmla="*/ 461010 w 4530090"/>
              <a:gd name="connsiteY7" fmla="*/ 670560 h 670560"/>
              <a:gd name="connsiteX8" fmla="*/ 384810 w 4530090"/>
              <a:gd name="connsiteY8" fmla="*/ 651510 h 670560"/>
              <a:gd name="connsiteX9" fmla="*/ 316230 w 4530090"/>
              <a:gd name="connsiteY9" fmla="*/ 613410 h 670560"/>
              <a:gd name="connsiteX10" fmla="*/ 251460 w 4530090"/>
              <a:gd name="connsiteY10" fmla="*/ 571500 h 670560"/>
              <a:gd name="connsiteX11" fmla="*/ 186690 w 4530090"/>
              <a:gd name="connsiteY11" fmla="*/ 510540 h 670560"/>
              <a:gd name="connsiteX12" fmla="*/ 114300 w 4530090"/>
              <a:gd name="connsiteY12" fmla="*/ 430530 h 670560"/>
              <a:gd name="connsiteX13" fmla="*/ 49530 w 4530090"/>
              <a:gd name="connsiteY13" fmla="*/ 350520 h 670560"/>
              <a:gd name="connsiteX14" fmla="*/ 7620 w 4530090"/>
              <a:gd name="connsiteY14" fmla="*/ 285750 h 670560"/>
              <a:gd name="connsiteX15" fmla="*/ 0 w 4530090"/>
              <a:gd name="connsiteY15" fmla="*/ 270510 h 670560"/>
              <a:gd name="connsiteX16" fmla="*/ 3810 w 4530090"/>
              <a:gd name="connsiteY16" fmla="*/ 251460 h 670560"/>
              <a:gd name="connsiteX17" fmla="*/ 11430 w 4530090"/>
              <a:gd name="connsiteY17" fmla="*/ 236220 h 670560"/>
              <a:gd name="connsiteX18" fmla="*/ 30480 w 4530090"/>
              <a:gd name="connsiteY18" fmla="*/ 236220 h 670560"/>
              <a:gd name="connsiteX19" fmla="*/ 95250 w 4530090"/>
              <a:gd name="connsiteY19" fmla="*/ 270510 h 670560"/>
              <a:gd name="connsiteX20" fmla="*/ 175260 w 4530090"/>
              <a:gd name="connsiteY20" fmla="*/ 320040 h 670560"/>
              <a:gd name="connsiteX21" fmla="*/ 232410 w 4530090"/>
              <a:gd name="connsiteY21" fmla="*/ 350520 h 670560"/>
              <a:gd name="connsiteX22" fmla="*/ 300990 w 4530090"/>
              <a:gd name="connsiteY22" fmla="*/ 377190 h 670560"/>
              <a:gd name="connsiteX23" fmla="*/ 377190 w 4530090"/>
              <a:gd name="connsiteY23" fmla="*/ 396240 h 670560"/>
              <a:gd name="connsiteX24" fmla="*/ 441960 w 4530090"/>
              <a:gd name="connsiteY24" fmla="*/ 407670 h 670560"/>
              <a:gd name="connsiteX25" fmla="*/ 502920 w 4530090"/>
              <a:gd name="connsiteY25" fmla="*/ 407670 h 670560"/>
              <a:gd name="connsiteX26" fmla="*/ 624840 w 4530090"/>
              <a:gd name="connsiteY26" fmla="*/ 388620 h 670560"/>
              <a:gd name="connsiteX27" fmla="*/ 944880 w 4530090"/>
              <a:gd name="connsiteY27" fmla="*/ 350520 h 670560"/>
              <a:gd name="connsiteX28" fmla="*/ 1367790 w 4530090"/>
              <a:gd name="connsiteY28" fmla="*/ 304800 h 670560"/>
              <a:gd name="connsiteX29" fmla="*/ 1901190 w 4530090"/>
              <a:gd name="connsiteY29" fmla="*/ 240030 h 670560"/>
              <a:gd name="connsiteX30" fmla="*/ 2392680 w 4530090"/>
              <a:gd name="connsiteY30" fmla="*/ 194310 h 670560"/>
              <a:gd name="connsiteX31" fmla="*/ 2853690 w 4530090"/>
              <a:gd name="connsiteY31" fmla="*/ 152400 h 670560"/>
              <a:gd name="connsiteX32" fmla="*/ 2990850 w 4530090"/>
              <a:gd name="connsiteY32" fmla="*/ 160020 h 670560"/>
              <a:gd name="connsiteX33" fmla="*/ 3322320 w 4530090"/>
              <a:gd name="connsiteY33" fmla="*/ 129540 h 670560"/>
              <a:gd name="connsiteX34" fmla="*/ 3870960 w 4530090"/>
              <a:gd name="connsiteY34" fmla="*/ 91440 h 670560"/>
              <a:gd name="connsiteX35" fmla="*/ 3977640 w 4530090"/>
              <a:gd name="connsiteY35" fmla="*/ 53340 h 670560"/>
              <a:gd name="connsiteX36" fmla="*/ 4103370 w 4530090"/>
              <a:gd name="connsiteY36" fmla="*/ 0 h 670560"/>
              <a:gd name="connsiteX37" fmla="*/ 4110990 w 4530090"/>
              <a:gd name="connsiteY37" fmla="*/ 0 h 670560"/>
              <a:gd name="connsiteX38" fmla="*/ 4191000 w 4530090"/>
              <a:gd name="connsiteY38" fmla="*/ 34290 h 670560"/>
              <a:gd name="connsiteX39" fmla="*/ 4278630 w 4530090"/>
              <a:gd name="connsiteY39" fmla="*/ 72390 h 670560"/>
              <a:gd name="connsiteX40" fmla="*/ 4392930 w 4530090"/>
              <a:gd name="connsiteY40" fmla="*/ 137160 h 670560"/>
              <a:gd name="connsiteX41" fmla="*/ 4465320 w 4530090"/>
              <a:gd name="connsiteY41" fmla="*/ 182880 h 670560"/>
              <a:gd name="connsiteX42" fmla="*/ 4495800 w 4530090"/>
              <a:gd name="connsiteY42" fmla="*/ 209550 h 670560"/>
              <a:gd name="connsiteX43" fmla="*/ 4518660 w 4530090"/>
              <a:gd name="connsiteY43" fmla="*/ 236220 h 670560"/>
              <a:gd name="connsiteX44" fmla="*/ 4526280 w 4530090"/>
              <a:gd name="connsiteY44" fmla="*/ 251460 h 670560"/>
              <a:gd name="connsiteX45" fmla="*/ 4530090 w 4530090"/>
              <a:gd name="connsiteY45" fmla="*/ 285750 h 670560"/>
              <a:gd name="connsiteX46" fmla="*/ 4518660 w 4530090"/>
              <a:gd name="connsiteY46" fmla="*/ 335280 h 670560"/>
              <a:gd name="connsiteX47" fmla="*/ 4499610 w 4530090"/>
              <a:gd name="connsiteY47" fmla="*/ 361950 h 670560"/>
              <a:gd name="connsiteX48" fmla="*/ 4461510 w 4530090"/>
              <a:gd name="connsiteY48" fmla="*/ 373380 h 670560"/>
              <a:gd name="connsiteX49" fmla="*/ 4431030 w 4530090"/>
              <a:gd name="connsiteY49" fmla="*/ 377190 h 670560"/>
              <a:gd name="connsiteX50" fmla="*/ 4335780 w 4530090"/>
              <a:gd name="connsiteY50" fmla="*/ 365760 h 670560"/>
              <a:gd name="connsiteX51" fmla="*/ 4091940 w 4530090"/>
              <a:gd name="connsiteY51" fmla="*/ 331470 h 670560"/>
              <a:gd name="connsiteX52" fmla="*/ 3783330 w 4530090"/>
              <a:gd name="connsiteY52" fmla="*/ 316230 h 670560"/>
              <a:gd name="connsiteX53" fmla="*/ 3303270 w 4530090"/>
              <a:gd name="connsiteY53" fmla="*/ 320040 h 670560"/>
              <a:gd name="connsiteX54" fmla="*/ 2724150 w 4530090"/>
              <a:gd name="connsiteY54" fmla="*/ 354330 h 670560"/>
              <a:gd name="connsiteX55" fmla="*/ 2571750 w 4530090"/>
              <a:gd name="connsiteY55" fmla="*/ 361950 h 670560"/>
              <a:gd name="connsiteX56" fmla="*/ 2324100 w 4530090"/>
              <a:gd name="connsiteY56" fmla="*/ 37719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30090" h="670560">
                <a:moveTo>
                  <a:pt x="2324100" y="377190"/>
                </a:moveTo>
                <a:lnTo>
                  <a:pt x="1668780" y="445770"/>
                </a:lnTo>
                <a:lnTo>
                  <a:pt x="1329690" y="506730"/>
                </a:lnTo>
                <a:lnTo>
                  <a:pt x="1143000" y="533400"/>
                </a:lnTo>
                <a:lnTo>
                  <a:pt x="880110" y="575310"/>
                </a:lnTo>
                <a:lnTo>
                  <a:pt x="659130" y="621030"/>
                </a:lnTo>
                <a:lnTo>
                  <a:pt x="499110" y="670560"/>
                </a:lnTo>
                <a:lnTo>
                  <a:pt x="461010" y="670560"/>
                </a:lnTo>
                <a:lnTo>
                  <a:pt x="384810" y="651510"/>
                </a:lnTo>
                <a:lnTo>
                  <a:pt x="316230" y="613410"/>
                </a:lnTo>
                <a:lnTo>
                  <a:pt x="251460" y="571500"/>
                </a:lnTo>
                <a:lnTo>
                  <a:pt x="186690" y="510540"/>
                </a:lnTo>
                <a:lnTo>
                  <a:pt x="114300" y="430530"/>
                </a:lnTo>
                <a:lnTo>
                  <a:pt x="49530" y="350520"/>
                </a:lnTo>
                <a:lnTo>
                  <a:pt x="7620" y="285750"/>
                </a:lnTo>
                <a:lnTo>
                  <a:pt x="0" y="270510"/>
                </a:lnTo>
                <a:lnTo>
                  <a:pt x="3810" y="251460"/>
                </a:lnTo>
                <a:lnTo>
                  <a:pt x="11430" y="236220"/>
                </a:lnTo>
                <a:lnTo>
                  <a:pt x="30480" y="236220"/>
                </a:lnTo>
                <a:lnTo>
                  <a:pt x="95250" y="270510"/>
                </a:lnTo>
                <a:lnTo>
                  <a:pt x="175260" y="320040"/>
                </a:lnTo>
                <a:lnTo>
                  <a:pt x="232410" y="350520"/>
                </a:lnTo>
                <a:lnTo>
                  <a:pt x="300990" y="377190"/>
                </a:lnTo>
                <a:lnTo>
                  <a:pt x="377190" y="396240"/>
                </a:lnTo>
                <a:lnTo>
                  <a:pt x="441960" y="407670"/>
                </a:lnTo>
                <a:lnTo>
                  <a:pt x="502920" y="407670"/>
                </a:lnTo>
                <a:lnTo>
                  <a:pt x="624840" y="388620"/>
                </a:lnTo>
                <a:lnTo>
                  <a:pt x="944880" y="350520"/>
                </a:lnTo>
                <a:lnTo>
                  <a:pt x="1367790" y="304800"/>
                </a:lnTo>
                <a:lnTo>
                  <a:pt x="1901190" y="240030"/>
                </a:lnTo>
                <a:lnTo>
                  <a:pt x="2392680" y="194310"/>
                </a:lnTo>
                <a:lnTo>
                  <a:pt x="2853690" y="152400"/>
                </a:lnTo>
                <a:lnTo>
                  <a:pt x="2990850" y="160020"/>
                </a:lnTo>
                <a:lnTo>
                  <a:pt x="3322320" y="129540"/>
                </a:lnTo>
                <a:lnTo>
                  <a:pt x="3870960" y="91440"/>
                </a:lnTo>
                <a:lnTo>
                  <a:pt x="3977640" y="53340"/>
                </a:lnTo>
                <a:lnTo>
                  <a:pt x="4103370" y="0"/>
                </a:lnTo>
                <a:lnTo>
                  <a:pt x="4110990" y="0"/>
                </a:lnTo>
                <a:lnTo>
                  <a:pt x="4191000" y="34290"/>
                </a:lnTo>
                <a:lnTo>
                  <a:pt x="4278630" y="72390"/>
                </a:lnTo>
                <a:lnTo>
                  <a:pt x="4392930" y="137160"/>
                </a:lnTo>
                <a:lnTo>
                  <a:pt x="4465320" y="182880"/>
                </a:lnTo>
                <a:lnTo>
                  <a:pt x="4495800" y="209550"/>
                </a:lnTo>
                <a:lnTo>
                  <a:pt x="4518660" y="236220"/>
                </a:lnTo>
                <a:lnTo>
                  <a:pt x="4526280" y="251460"/>
                </a:lnTo>
                <a:lnTo>
                  <a:pt x="4530090" y="285750"/>
                </a:lnTo>
                <a:lnTo>
                  <a:pt x="4518660" y="335280"/>
                </a:lnTo>
                <a:lnTo>
                  <a:pt x="4499610" y="361950"/>
                </a:lnTo>
                <a:lnTo>
                  <a:pt x="4461510" y="373380"/>
                </a:lnTo>
                <a:lnTo>
                  <a:pt x="4431030" y="377190"/>
                </a:lnTo>
                <a:lnTo>
                  <a:pt x="4335780" y="365760"/>
                </a:lnTo>
                <a:lnTo>
                  <a:pt x="4091940" y="331470"/>
                </a:lnTo>
                <a:lnTo>
                  <a:pt x="3783330" y="316230"/>
                </a:lnTo>
                <a:lnTo>
                  <a:pt x="3303270" y="320040"/>
                </a:lnTo>
                <a:lnTo>
                  <a:pt x="2724150" y="354330"/>
                </a:lnTo>
                <a:lnTo>
                  <a:pt x="2571750" y="361950"/>
                </a:lnTo>
                <a:lnTo>
                  <a:pt x="2324100" y="377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0ECB8D-2A65-E94A-B648-7A6BD80FAE20}"/>
              </a:ext>
            </a:extLst>
          </p:cNvPr>
          <p:cNvSpPr/>
          <p:nvPr/>
        </p:nvSpPr>
        <p:spPr>
          <a:xfrm>
            <a:off x="2660650" y="2779713"/>
            <a:ext cx="1771650" cy="1458912"/>
          </a:xfrm>
          <a:custGeom>
            <a:avLst/>
            <a:gdLst>
              <a:gd name="connsiteX0" fmla="*/ 1140619 w 1771650"/>
              <a:gd name="connsiteY0" fmla="*/ 716756 h 1459706"/>
              <a:gd name="connsiteX1" fmla="*/ 864394 w 1771650"/>
              <a:gd name="connsiteY1" fmla="*/ 938212 h 1459706"/>
              <a:gd name="connsiteX2" fmla="*/ 661988 w 1771650"/>
              <a:gd name="connsiteY2" fmla="*/ 1083469 h 1459706"/>
              <a:gd name="connsiteX3" fmla="*/ 421482 w 1771650"/>
              <a:gd name="connsiteY3" fmla="*/ 1240631 h 1459706"/>
              <a:gd name="connsiteX4" fmla="*/ 216694 w 1771650"/>
              <a:gd name="connsiteY4" fmla="*/ 1364456 h 1459706"/>
              <a:gd name="connsiteX5" fmla="*/ 50007 w 1771650"/>
              <a:gd name="connsiteY5" fmla="*/ 1457325 h 1459706"/>
              <a:gd name="connsiteX6" fmla="*/ 28575 w 1771650"/>
              <a:gd name="connsiteY6" fmla="*/ 1459706 h 1459706"/>
              <a:gd name="connsiteX7" fmla="*/ 11907 w 1771650"/>
              <a:gd name="connsiteY7" fmla="*/ 1459706 h 1459706"/>
              <a:gd name="connsiteX8" fmla="*/ 2382 w 1771650"/>
              <a:gd name="connsiteY8" fmla="*/ 1452562 h 1459706"/>
              <a:gd name="connsiteX9" fmla="*/ 0 w 1771650"/>
              <a:gd name="connsiteY9" fmla="*/ 1431131 h 1459706"/>
              <a:gd name="connsiteX10" fmla="*/ 7144 w 1771650"/>
              <a:gd name="connsiteY10" fmla="*/ 1412081 h 1459706"/>
              <a:gd name="connsiteX11" fmla="*/ 42863 w 1771650"/>
              <a:gd name="connsiteY11" fmla="*/ 1385887 h 1459706"/>
              <a:gd name="connsiteX12" fmla="*/ 202407 w 1771650"/>
              <a:gd name="connsiteY12" fmla="*/ 1266825 h 1459706"/>
              <a:gd name="connsiteX13" fmla="*/ 359569 w 1771650"/>
              <a:gd name="connsiteY13" fmla="*/ 1143000 h 1459706"/>
              <a:gd name="connsiteX14" fmla="*/ 561975 w 1771650"/>
              <a:gd name="connsiteY14" fmla="*/ 973931 h 1459706"/>
              <a:gd name="connsiteX15" fmla="*/ 785813 w 1771650"/>
              <a:gd name="connsiteY15" fmla="*/ 764381 h 1459706"/>
              <a:gd name="connsiteX16" fmla="*/ 976313 w 1771650"/>
              <a:gd name="connsiteY16" fmla="*/ 576262 h 1459706"/>
              <a:gd name="connsiteX17" fmla="*/ 1126332 w 1771650"/>
              <a:gd name="connsiteY17" fmla="*/ 416719 h 1459706"/>
              <a:gd name="connsiteX18" fmla="*/ 1252538 w 1771650"/>
              <a:gd name="connsiteY18" fmla="*/ 264319 h 1459706"/>
              <a:gd name="connsiteX19" fmla="*/ 1321594 w 1771650"/>
              <a:gd name="connsiteY19" fmla="*/ 166687 h 1459706"/>
              <a:gd name="connsiteX20" fmla="*/ 1416844 w 1771650"/>
              <a:gd name="connsiteY20" fmla="*/ 0 h 1459706"/>
              <a:gd name="connsiteX21" fmla="*/ 1566863 w 1771650"/>
              <a:gd name="connsiteY21" fmla="*/ 2381 h 1459706"/>
              <a:gd name="connsiteX22" fmla="*/ 1662113 w 1771650"/>
              <a:gd name="connsiteY22" fmla="*/ 71437 h 1459706"/>
              <a:gd name="connsiteX23" fmla="*/ 1721644 w 1771650"/>
              <a:gd name="connsiteY23" fmla="*/ 111919 h 1459706"/>
              <a:gd name="connsiteX24" fmla="*/ 1752600 w 1771650"/>
              <a:gd name="connsiteY24" fmla="*/ 142875 h 1459706"/>
              <a:gd name="connsiteX25" fmla="*/ 1769269 w 1771650"/>
              <a:gd name="connsiteY25" fmla="*/ 176212 h 1459706"/>
              <a:gd name="connsiteX26" fmla="*/ 1771650 w 1771650"/>
              <a:gd name="connsiteY26" fmla="*/ 207169 h 1459706"/>
              <a:gd name="connsiteX27" fmla="*/ 1762125 w 1771650"/>
              <a:gd name="connsiteY27" fmla="*/ 230981 h 1459706"/>
              <a:gd name="connsiteX28" fmla="*/ 1733550 w 1771650"/>
              <a:gd name="connsiteY28" fmla="*/ 250031 h 1459706"/>
              <a:gd name="connsiteX29" fmla="*/ 1638300 w 1771650"/>
              <a:gd name="connsiteY29" fmla="*/ 273844 h 1459706"/>
              <a:gd name="connsiteX30" fmla="*/ 1435894 w 1771650"/>
              <a:gd name="connsiteY30" fmla="*/ 459581 h 1459706"/>
              <a:gd name="connsiteX31" fmla="*/ 1140619 w 1771650"/>
              <a:gd name="connsiteY31" fmla="*/ 716756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1650" h="1459706">
                <a:moveTo>
                  <a:pt x="1140619" y="716756"/>
                </a:moveTo>
                <a:lnTo>
                  <a:pt x="864394" y="938212"/>
                </a:lnTo>
                <a:lnTo>
                  <a:pt x="661988" y="1083469"/>
                </a:lnTo>
                <a:lnTo>
                  <a:pt x="421482" y="1240631"/>
                </a:lnTo>
                <a:lnTo>
                  <a:pt x="216694" y="1364456"/>
                </a:lnTo>
                <a:lnTo>
                  <a:pt x="50007" y="1457325"/>
                </a:lnTo>
                <a:lnTo>
                  <a:pt x="28575" y="1459706"/>
                </a:lnTo>
                <a:lnTo>
                  <a:pt x="11907" y="1459706"/>
                </a:lnTo>
                <a:lnTo>
                  <a:pt x="2382" y="1452562"/>
                </a:lnTo>
                <a:lnTo>
                  <a:pt x="0" y="1431131"/>
                </a:lnTo>
                <a:lnTo>
                  <a:pt x="7144" y="1412081"/>
                </a:lnTo>
                <a:lnTo>
                  <a:pt x="42863" y="1385887"/>
                </a:lnTo>
                <a:lnTo>
                  <a:pt x="202407" y="1266825"/>
                </a:lnTo>
                <a:lnTo>
                  <a:pt x="359569" y="1143000"/>
                </a:lnTo>
                <a:lnTo>
                  <a:pt x="561975" y="973931"/>
                </a:lnTo>
                <a:lnTo>
                  <a:pt x="785813" y="764381"/>
                </a:lnTo>
                <a:lnTo>
                  <a:pt x="976313" y="576262"/>
                </a:lnTo>
                <a:lnTo>
                  <a:pt x="1126332" y="416719"/>
                </a:lnTo>
                <a:lnTo>
                  <a:pt x="1252538" y="264319"/>
                </a:lnTo>
                <a:lnTo>
                  <a:pt x="1321594" y="166687"/>
                </a:lnTo>
                <a:lnTo>
                  <a:pt x="1416844" y="0"/>
                </a:lnTo>
                <a:lnTo>
                  <a:pt x="1566863" y="2381"/>
                </a:lnTo>
                <a:lnTo>
                  <a:pt x="1662113" y="71437"/>
                </a:lnTo>
                <a:lnTo>
                  <a:pt x="1721644" y="111919"/>
                </a:lnTo>
                <a:lnTo>
                  <a:pt x="1752600" y="142875"/>
                </a:lnTo>
                <a:lnTo>
                  <a:pt x="1769269" y="176212"/>
                </a:lnTo>
                <a:lnTo>
                  <a:pt x="1771650" y="207169"/>
                </a:lnTo>
                <a:lnTo>
                  <a:pt x="1762125" y="230981"/>
                </a:lnTo>
                <a:lnTo>
                  <a:pt x="1733550" y="250031"/>
                </a:lnTo>
                <a:lnTo>
                  <a:pt x="1638300" y="273844"/>
                </a:lnTo>
                <a:lnTo>
                  <a:pt x="1435894" y="459581"/>
                </a:lnTo>
                <a:lnTo>
                  <a:pt x="1140619" y="716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DCCAE87-A134-2C4E-89D3-3CF941EF9B66}"/>
              </a:ext>
            </a:extLst>
          </p:cNvPr>
          <p:cNvSpPr/>
          <p:nvPr/>
        </p:nvSpPr>
        <p:spPr>
          <a:xfrm>
            <a:off x="5151438" y="2671763"/>
            <a:ext cx="2230437" cy="1501775"/>
          </a:xfrm>
          <a:custGeom>
            <a:avLst/>
            <a:gdLst>
              <a:gd name="connsiteX0" fmla="*/ 376237 w 2231231"/>
              <a:gd name="connsiteY0" fmla="*/ 459581 h 1502568"/>
              <a:gd name="connsiteX1" fmla="*/ 221456 w 2231231"/>
              <a:gd name="connsiteY1" fmla="*/ 290512 h 1502568"/>
              <a:gd name="connsiteX2" fmla="*/ 0 w 2231231"/>
              <a:gd name="connsiteY2" fmla="*/ 30956 h 1502568"/>
              <a:gd name="connsiteX3" fmla="*/ 88106 w 2231231"/>
              <a:gd name="connsiteY3" fmla="*/ 0 h 1502568"/>
              <a:gd name="connsiteX4" fmla="*/ 288131 w 2231231"/>
              <a:gd name="connsiteY4" fmla="*/ 188118 h 1502568"/>
              <a:gd name="connsiteX5" fmla="*/ 523875 w 2231231"/>
              <a:gd name="connsiteY5" fmla="*/ 404812 h 1502568"/>
              <a:gd name="connsiteX6" fmla="*/ 704850 w 2231231"/>
              <a:gd name="connsiteY6" fmla="*/ 554831 h 1502568"/>
              <a:gd name="connsiteX7" fmla="*/ 852487 w 2231231"/>
              <a:gd name="connsiteY7" fmla="*/ 678656 h 1502568"/>
              <a:gd name="connsiteX8" fmla="*/ 1042987 w 2231231"/>
              <a:gd name="connsiteY8" fmla="*/ 821531 h 1502568"/>
              <a:gd name="connsiteX9" fmla="*/ 1193006 w 2231231"/>
              <a:gd name="connsiteY9" fmla="*/ 914400 h 1502568"/>
              <a:gd name="connsiteX10" fmla="*/ 1309687 w 2231231"/>
              <a:gd name="connsiteY10" fmla="*/ 978693 h 1502568"/>
              <a:gd name="connsiteX11" fmla="*/ 1452562 w 2231231"/>
              <a:gd name="connsiteY11" fmla="*/ 1050131 h 1502568"/>
              <a:gd name="connsiteX12" fmla="*/ 1624012 w 2231231"/>
              <a:gd name="connsiteY12" fmla="*/ 1126331 h 1502568"/>
              <a:gd name="connsiteX13" fmla="*/ 1821656 w 2231231"/>
              <a:gd name="connsiteY13" fmla="*/ 1212056 h 1502568"/>
              <a:gd name="connsiteX14" fmla="*/ 2005012 w 2231231"/>
              <a:gd name="connsiteY14" fmla="*/ 1283493 h 1502568"/>
              <a:gd name="connsiteX15" fmla="*/ 2207419 w 2231231"/>
              <a:gd name="connsiteY15" fmla="*/ 1362075 h 1502568"/>
              <a:gd name="connsiteX16" fmla="*/ 2221706 w 2231231"/>
              <a:gd name="connsiteY16" fmla="*/ 1373981 h 1502568"/>
              <a:gd name="connsiteX17" fmla="*/ 2228850 w 2231231"/>
              <a:gd name="connsiteY17" fmla="*/ 1395412 h 1502568"/>
              <a:gd name="connsiteX18" fmla="*/ 2231231 w 2231231"/>
              <a:gd name="connsiteY18" fmla="*/ 1412081 h 1502568"/>
              <a:gd name="connsiteX19" fmla="*/ 2219325 w 2231231"/>
              <a:gd name="connsiteY19" fmla="*/ 1421606 h 1502568"/>
              <a:gd name="connsiteX20" fmla="*/ 2150269 w 2231231"/>
              <a:gd name="connsiteY20" fmla="*/ 1433512 h 1502568"/>
              <a:gd name="connsiteX21" fmla="*/ 1914525 w 2231231"/>
              <a:gd name="connsiteY21" fmla="*/ 1457325 h 1502568"/>
              <a:gd name="connsiteX22" fmla="*/ 1714500 w 2231231"/>
              <a:gd name="connsiteY22" fmla="*/ 1478756 h 1502568"/>
              <a:gd name="connsiteX23" fmla="*/ 1547812 w 2231231"/>
              <a:gd name="connsiteY23" fmla="*/ 1500187 h 1502568"/>
              <a:gd name="connsiteX24" fmla="*/ 1509712 w 2231231"/>
              <a:gd name="connsiteY24" fmla="*/ 1502568 h 1502568"/>
              <a:gd name="connsiteX25" fmla="*/ 1457325 w 2231231"/>
              <a:gd name="connsiteY25" fmla="*/ 1495425 h 1502568"/>
              <a:gd name="connsiteX26" fmla="*/ 1416844 w 2231231"/>
              <a:gd name="connsiteY26" fmla="*/ 1481137 h 1502568"/>
              <a:gd name="connsiteX27" fmla="*/ 1378744 w 2231231"/>
              <a:gd name="connsiteY27" fmla="*/ 1450181 h 1502568"/>
              <a:gd name="connsiteX28" fmla="*/ 1266825 w 2231231"/>
              <a:gd name="connsiteY28" fmla="*/ 1347787 h 1502568"/>
              <a:gd name="connsiteX29" fmla="*/ 1090612 w 2231231"/>
              <a:gd name="connsiteY29" fmla="*/ 1178718 h 1502568"/>
              <a:gd name="connsiteX30" fmla="*/ 904875 w 2231231"/>
              <a:gd name="connsiteY30" fmla="*/ 1000125 h 1502568"/>
              <a:gd name="connsiteX31" fmla="*/ 723900 w 2231231"/>
              <a:gd name="connsiteY31" fmla="*/ 819150 h 1502568"/>
              <a:gd name="connsiteX32" fmla="*/ 590550 w 2231231"/>
              <a:gd name="connsiteY32" fmla="*/ 685800 h 1502568"/>
              <a:gd name="connsiteX33" fmla="*/ 376237 w 2231231"/>
              <a:gd name="connsiteY33" fmla="*/ 459581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31231" h="1502568">
                <a:moveTo>
                  <a:pt x="376237" y="459581"/>
                </a:moveTo>
                <a:lnTo>
                  <a:pt x="221456" y="290512"/>
                </a:lnTo>
                <a:lnTo>
                  <a:pt x="0" y="30956"/>
                </a:lnTo>
                <a:lnTo>
                  <a:pt x="88106" y="0"/>
                </a:lnTo>
                <a:lnTo>
                  <a:pt x="288131" y="188118"/>
                </a:lnTo>
                <a:lnTo>
                  <a:pt x="523875" y="404812"/>
                </a:lnTo>
                <a:lnTo>
                  <a:pt x="704850" y="554831"/>
                </a:lnTo>
                <a:lnTo>
                  <a:pt x="852487" y="678656"/>
                </a:lnTo>
                <a:lnTo>
                  <a:pt x="1042987" y="821531"/>
                </a:lnTo>
                <a:lnTo>
                  <a:pt x="1193006" y="914400"/>
                </a:lnTo>
                <a:lnTo>
                  <a:pt x="1309687" y="978693"/>
                </a:lnTo>
                <a:lnTo>
                  <a:pt x="1452562" y="1050131"/>
                </a:lnTo>
                <a:lnTo>
                  <a:pt x="1624012" y="1126331"/>
                </a:lnTo>
                <a:lnTo>
                  <a:pt x="1821656" y="1212056"/>
                </a:lnTo>
                <a:lnTo>
                  <a:pt x="2005012" y="1283493"/>
                </a:lnTo>
                <a:lnTo>
                  <a:pt x="2207419" y="1362075"/>
                </a:lnTo>
                <a:lnTo>
                  <a:pt x="2221706" y="1373981"/>
                </a:lnTo>
                <a:lnTo>
                  <a:pt x="2228850" y="1395412"/>
                </a:lnTo>
                <a:lnTo>
                  <a:pt x="2231231" y="1412081"/>
                </a:lnTo>
                <a:lnTo>
                  <a:pt x="2219325" y="1421606"/>
                </a:lnTo>
                <a:lnTo>
                  <a:pt x="2150269" y="1433512"/>
                </a:lnTo>
                <a:lnTo>
                  <a:pt x="1914525" y="1457325"/>
                </a:lnTo>
                <a:lnTo>
                  <a:pt x="1714500" y="1478756"/>
                </a:lnTo>
                <a:lnTo>
                  <a:pt x="1547812" y="1500187"/>
                </a:lnTo>
                <a:lnTo>
                  <a:pt x="1509712" y="1502568"/>
                </a:lnTo>
                <a:lnTo>
                  <a:pt x="1457325" y="1495425"/>
                </a:lnTo>
                <a:lnTo>
                  <a:pt x="1416844" y="1481137"/>
                </a:lnTo>
                <a:lnTo>
                  <a:pt x="1378744" y="1450181"/>
                </a:lnTo>
                <a:lnTo>
                  <a:pt x="1266825" y="1347787"/>
                </a:lnTo>
                <a:lnTo>
                  <a:pt x="1090612" y="1178718"/>
                </a:lnTo>
                <a:lnTo>
                  <a:pt x="904875" y="1000125"/>
                </a:lnTo>
                <a:lnTo>
                  <a:pt x="723900" y="819150"/>
                </a:lnTo>
                <a:lnTo>
                  <a:pt x="590550" y="685800"/>
                </a:lnTo>
                <a:lnTo>
                  <a:pt x="376237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AE4715A-496F-AA48-ADE9-098EE3B12377}"/>
              </a:ext>
            </a:extLst>
          </p:cNvPr>
          <p:cNvSpPr/>
          <p:nvPr/>
        </p:nvSpPr>
        <p:spPr>
          <a:xfrm rot="16200000">
            <a:off x="3500438" y="4546600"/>
            <a:ext cx="2728912" cy="484188"/>
          </a:xfrm>
          <a:custGeom>
            <a:avLst/>
            <a:gdLst>
              <a:gd name="connsiteX0" fmla="*/ 1219200 w 2728912"/>
              <a:gd name="connsiteY0" fmla="*/ 481012 h 483393"/>
              <a:gd name="connsiteX1" fmla="*/ 988218 w 2728912"/>
              <a:gd name="connsiteY1" fmla="*/ 469106 h 483393"/>
              <a:gd name="connsiteX2" fmla="*/ 783431 w 2728912"/>
              <a:gd name="connsiteY2" fmla="*/ 452437 h 483393"/>
              <a:gd name="connsiteX3" fmla="*/ 626268 w 2728912"/>
              <a:gd name="connsiteY3" fmla="*/ 431006 h 483393"/>
              <a:gd name="connsiteX4" fmla="*/ 519112 w 2728912"/>
              <a:gd name="connsiteY4" fmla="*/ 414337 h 483393"/>
              <a:gd name="connsiteX5" fmla="*/ 388143 w 2728912"/>
              <a:gd name="connsiteY5" fmla="*/ 385762 h 483393"/>
              <a:gd name="connsiteX6" fmla="*/ 288131 w 2728912"/>
              <a:gd name="connsiteY6" fmla="*/ 354806 h 483393"/>
              <a:gd name="connsiteX7" fmla="*/ 200025 w 2728912"/>
              <a:gd name="connsiteY7" fmla="*/ 321468 h 483393"/>
              <a:gd name="connsiteX8" fmla="*/ 128587 w 2728912"/>
              <a:gd name="connsiteY8" fmla="*/ 288131 h 483393"/>
              <a:gd name="connsiteX9" fmla="*/ 71437 w 2728912"/>
              <a:gd name="connsiteY9" fmla="*/ 247650 h 483393"/>
              <a:gd name="connsiteX10" fmla="*/ 35718 w 2728912"/>
              <a:gd name="connsiteY10" fmla="*/ 209550 h 483393"/>
              <a:gd name="connsiteX11" fmla="*/ 0 w 2728912"/>
              <a:gd name="connsiteY11" fmla="*/ 154781 h 483393"/>
              <a:gd name="connsiteX12" fmla="*/ 0 w 2728912"/>
              <a:gd name="connsiteY12" fmla="*/ 142875 h 483393"/>
              <a:gd name="connsiteX13" fmla="*/ 16668 w 2728912"/>
              <a:gd name="connsiteY13" fmla="*/ 121443 h 483393"/>
              <a:gd name="connsiteX14" fmla="*/ 64293 w 2728912"/>
              <a:gd name="connsiteY14" fmla="*/ 88106 h 483393"/>
              <a:gd name="connsiteX15" fmla="*/ 142875 w 2728912"/>
              <a:gd name="connsiteY15" fmla="*/ 47625 h 483393"/>
              <a:gd name="connsiteX16" fmla="*/ 238125 w 2728912"/>
              <a:gd name="connsiteY16" fmla="*/ 0 h 483393"/>
              <a:gd name="connsiteX17" fmla="*/ 685800 w 2728912"/>
              <a:gd name="connsiteY17" fmla="*/ 188118 h 483393"/>
              <a:gd name="connsiteX18" fmla="*/ 790575 w 2728912"/>
              <a:gd name="connsiteY18" fmla="*/ 214312 h 483393"/>
              <a:gd name="connsiteX19" fmla="*/ 876300 w 2728912"/>
              <a:gd name="connsiteY19" fmla="*/ 228600 h 483393"/>
              <a:gd name="connsiteX20" fmla="*/ 966787 w 2728912"/>
              <a:gd name="connsiteY20" fmla="*/ 238125 h 483393"/>
              <a:gd name="connsiteX21" fmla="*/ 1066800 w 2728912"/>
              <a:gd name="connsiteY21" fmla="*/ 247650 h 483393"/>
              <a:gd name="connsiteX22" fmla="*/ 1278731 w 2728912"/>
              <a:gd name="connsiteY22" fmla="*/ 254793 h 483393"/>
              <a:gd name="connsiteX23" fmla="*/ 1452562 w 2728912"/>
              <a:gd name="connsiteY23" fmla="*/ 257175 h 483393"/>
              <a:gd name="connsiteX24" fmla="*/ 1638300 w 2728912"/>
              <a:gd name="connsiteY24" fmla="*/ 257175 h 483393"/>
              <a:gd name="connsiteX25" fmla="*/ 1852612 w 2728912"/>
              <a:gd name="connsiteY25" fmla="*/ 254793 h 483393"/>
              <a:gd name="connsiteX26" fmla="*/ 1971675 w 2728912"/>
              <a:gd name="connsiteY26" fmla="*/ 250031 h 483393"/>
              <a:gd name="connsiteX27" fmla="*/ 2126456 w 2728912"/>
              <a:gd name="connsiteY27" fmla="*/ 235743 h 483393"/>
              <a:gd name="connsiteX28" fmla="*/ 2278856 w 2728912"/>
              <a:gd name="connsiteY28" fmla="*/ 211931 h 483393"/>
              <a:gd name="connsiteX29" fmla="*/ 2374106 w 2728912"/>
              <a:gd name="connsiteY29" fmla="*/ 192881 h 483393"/>
              <a:gd name="connsiteX30" fmla="*/ 2440781 w 2728912"/>
              <a:gd name="connsiteY30" fmla="*/ 169068 h 483393"/>
              <a:gd name="connsiteX31" fmla="*/ 2493168 w 2728912"/>
              <a:gd name="connsiteY31" fmla="*/ 142875 h 483393"/>
              <a:gd name="connsiteX32" fmla="*/ 2524125 w 2728912"/>
              <a:gd name="connsiteY32" fmla="*/ 123825 h 483393"/>
              <a:gd name="connsiteX33" fmla="*/ 2562225 w 2728912"/>
              <a:gd name="connsiteY33" fmla="*/ 97631 h 483393"/>
              <a:gd name="connsiteX34" fmla="*/ 2669381 w 2728912"/>
              <a:gd name="connsiteY34" fmla="*/ 0 h 483393"/>
              <a:gd name="connsiteX35" fmla="*/ 2728912 w 2728912"/>
              <a:gd name="connsiteY35" fmla="*/ 123825 h 483393"/>
              <a:gd name="connsiteX36" fmla="*/ 2578893 w 2728912"/>
              <a:gd name="connsiteY36" fmla="*/ 252412 h 483393"/>
              <a:gd name="connsiteX37" fmla="*/ 2502693 w 2728912"/>
              <a:gd name="connsiteY37" fmla="*/ 304800 h 483393"/>
              <a:gd name="connsiteX38" fmla="*/ 2431256 w 2728912"/>
              <a:gd name="connsiteY38" fmla="*/ 350043 h 483393"/>
              <a:gd name="connsiteX39" fmla="*/ 2290762 w 2728912"/>
              <a:gd name="connsiteY39" fmla="*/ 416718 h 483393"/>
              <a:gd name="connsiteX40" fmla="*/ 2138362 w 2728912"/>
              <a:gd name="connsiteY40" fmla="*/ 457200 h 483393"/>
              <a:gd name="connsiteX41" fmla="*/ 1945481 w 2728912"/>
              <a:gd name="connsiteY41" fmla="*/ 473868 h 483393"/>
              <a:gd name="connsiteX42" fmla="*/ 1650206 w 2728912"/>
              <a:gd name="connsiteY42" fmla="*/ 483393 h 483393"/>
              <a:gd name="connsiteX43" fmla="*/ 1473993 w 2728912"/>
              <a:gd name="connsiteY43" fmla="*/ 481012 h 483393"/>
              <a:gd name="connsiteX44" fmla="*/ 1219200 w 2728912"/>
              <a:gd name="connsiteY44" fmla="*/ 481012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28912" h="483393">
                <a:moveTo>
                  <a:pt x="1219200" y="481012"/>
                </a:moveTo>
                <a:lnTo>
                  <a:pt x="988218" y="469106"/>
                </a:lnTo>
                <a:lnTo>
                  <a:pt x="783431" y="452437"/>
                </a:lnTo>
                <a:lnTo>
                  <a:pt x="626268" y="431006"/>
                </a:lnTo>
                <a:lnTo>
                  <a:pt x="519112" y="414337"/>
                </a:lnTo>
                <a:lnTo>
                  <a:pt x="388143" y="385762"/>
                </a:lnTo>
                <a:lnTo>
                  <a:pt x="288131" y="354806"/>
                </a:lnTo>
                <a:lnTo>
                  <a:pt x="200025" y="321468"/>
                </a:lnTo>
                <a:lnTo>
                  <a:pt x="128587" y="288131"/>
                </a:lnTo>
                <a:lnTo>
                  <a:pt x="71437" y="247650"/>
                </a:lnTo>
                <a:lnTo>
                  <a:pt x="35718" y="209550"/>
                </a:lnTo>
                <a:lnTo>
                  <a:pt x="0" y="154781"/>
                </a:lnTo>
                <a:lnTo>
                  <a:pt x="0" y="142875"/>
                </a:lnTo>
                <a:lnTo>
                  <a:pt x="16668" y="121443"/>
                </a:lnTo>
                <a:lnTo>
                  <a:pt x="64293" y="88106"/>
                </a:lnTo>
                <a:lnTo>
                  <a:pt x="142875" y="47625"/>
                </a:lnTo>
                <a:lnTo>
                  <a:pt x="238125" y="0"/>
                </a:lnTo>
                <a:lnTo>
                  <a:pt x="685800" y="188118"/>
                </a:lnTo>
                <a:lnTo>
                  <a:pt x="790575" y="214312"/>
                </a:lnTo>
                <a:lnTo>
                  <a:pt x="876300" y="228600"/>
                </a:lnTo>
                <a:lnTo>
                  <a:pt x="966787" y="238125"/>
                </a:lnTo>
                <a:lnTo>
                  <a:pt x="1066800" y="247650"/>
                </a:lnTo>
                <a:lnTo>
                  <a:pt x="1278731" y="254793"/>
                </a:lnTo>
                <a:lnTo>
                  <a:pt x="1452562" y="257175"/>
                </a:lnTo>
                <a:lnTo>
                  <a:pt x="1638300" y="257175"/>
                </a:lnTo>
                <a:lnTo>
                  <a:pt x="1852612" y="254793"/>
                </a:lnTo>
                <a:lnTo>
                  <a:pt x="1971675" y="250031"/>
                </a:lnTo>
                <a:lnTo>
                  <a:pt x="2126456" y="235743"/>
                </a:lnTo>
                <a:cubicBezTo>
                  <a:pt x="2177237" y="227683"/>
                  <a:pt x="2227440" y="211931"/>
                  <a:pt x="2278856" y="211931"/>
                </a:cubicBezTo>
                <a:lnTo>
                  <a:pt x="2374106" y="192881"/>
                </a:lnTo>
                <a:lnTo>
                  <a:pt x="2440781" y="169068"/>
                </a:lnTo>
                <a:lnTo>
                  <a:pt x="2493168" y="142875"/>
                </a:lnTo>
                <a:lnTo>
                  <a:pt x="2524125" y="123825"/>
                </a:lnTo>
                <a:lnTo>
                  <a:pt x="2562225" y="97631"/>
                </a:lnTo>
                <a:lnTo>
                  <a:pt x="2669381" y="0"/>
                </a:lnTo>
                <a:lnTo>
                  <a:pt x="2728912" y="123825"/>
                </a:lnTo>
                <a:lnTo>
                  <a:pt x="2578893" y="252412"/>
                </a:lnTo>
                <a:lnTo>
                  <a:pt x="2502693" y="304800"/>
                </a:lnTo>
                <a:lnTo>
                  <a:pt x="2431256" y="350043"/>
                </a:lnTo>
                <a:lnTo>
                  <a:pt x="2290762" y="416718"/>
                </a:lnTo>
                <a:lnTo>
                  <a:pt x="2138362" y="457200"/>
                </a:lnTo>
                <a:lnTo>
                  <a:pt x="1945481" y="473868"/>
                </a:lnTo>
                <a:lnTo>
                  <a:pt x="1650206" y="483393"/>
                </a:lnTo>
                <a:lnTo>
                  <a:pt x="1473993" y="481012"/>
                </a:lnTo>
                <a:lnTo>
                  <a:pt x="1219200" y="481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EA64A9-63AC-C943-B1B1-516A080C4D43}"/>
              </a:ext>
            </a:extLst>
          </p:cNvPr>
          <p:cNvSpPr/>
          <p:nvPr/>
        </p:nvSpPr>
        <p:spPr>
          <a:xfrm>
            <a:off x="4062413" y="5414963"/>
            <a:ext cx="803275" cy="576262"/>
          </a:xfrm>
          <a:custGeom>
            <a:avLst/>
            <a:gdLst>
              <a:gd name="connsiteX0" fmla="*/ 204787 w 802481"/>
              <a:gd name="connsiteY0" fmla="*/ 76200 h 576262"/>
              <a:gd name="connsiteX1" fmla="*/ 378618 w 802481"/>
              <a:gd name="connsiteY1" fmla="*/ 154781 h 576262"/>
              <a:gd name="connsiteX2" fmla="*/ 469106 w 802481"/>
              <a:gd name="connsiteY2" fmla="*/ 195262 h 576262"/>
              <a:gd name="connsiteX3" fmla="*/ 504825 w 802481"/>
              <a:gd name="connsiteY3" fmla="*/ 209550 h 576262"/>
              <a:gd name="connsiteX4" fmla="*/ 540543 w 802481"/>
              <a:gd name="connsiteY4" fmla="*/ 219075 h 576262"/>
              <a:gd name="connsiteX5" fmla="*/ 559593 w 802481"/>
              <a:gd name="connsiteY5" fmla="*/ 221456 h 576262"/>
              <a:gd name="connsiteX6" fmla="*/ 581025 w 802481"/>
              <a:gd name="connsiteY6" fmla="*/ 219075 h 576262"/>
              <a:gd name="connsiteX7" fmla="*/ 619125 w 802481"/>
              <a:gd name="connsiteY7" fmla="*/ 211931 h 576262"/>
              <a:gd name="connsiteX8" fmla="*/ 657225 w 802481"/>
              <a:gd name="connsiteY8" fmla="*/ 188118 h 576262"/>
              <a:gd name="connsiteX9" fmla="*/ 802481 w 802481"/>
              <a:gd name="connsiteY9" fmla="*/ 11906 h 576262"/>
              <a:gd name="connsiteX10" fmla="*/ 607218 w 802481"/>
              <a:gd name="connsiteY10" fmla="*/ 576262 h 576262"/>
              <a:gd name="connsiteX11" fmla="*/ 552450 w 802481"/>
              <a:gd name="connsiteY11" fmla="*/ 490537 h 576262"/>
              <a:gd name="connsiteX12" fmla="*/ 509587 w 802481"/>
              <a:gd name="connsiteY12" fmla="*/ 435768 h 576262"/>
              <a:gd name="connsiteX13" fmla="*/ 469106 w 802481"/>
              <a:gd name="connsiteY13" fmla="*/ 392906 h 576262"/>
              <a:gd name="connsiteX14" fmla="*/ 416718 w 802481"/>
              <a:gd name="connsiteY14" fmla="*/ 347662 h 576262"/>
              <a:gd name="connsiteX15" fmla="*/ 357187 w 802481"/>
              <a:gd name="connsiteY15" fmla="*/ 302418 h 576262"/>
              <a:gd name="connsiteX16" fmla="*/ 292893 w 802481"/>
              <a:gd name="connsiteY16" fmla="*/ 250031 h 576262"/>
              <a:gd name="connsiteX17" fmla="*/ 211931 w 802481"/>
              <a:gd name="connsiteY17" fmla="*/ 190500 h 576262"/>
              <a:gd name="connsiteX18" fmla="*/ 128587 w 802481"/>
              <a:gd name="connsiteY18" fmla="*/ 128587 h 576262"/>
              <a:gd name="connsiteX19" fmla="*/ 38100 w 802481"/>
              <a:gd name="connsiteY19" fmla="*/ 69056 h 576262"/>
              <a:gd name="connsiteX20" fmla="*/ 9525 w 802481"/>
              <a:gd name="connsiteY20" fmla="*/ 47625 h 576262"/>
              <a:gd name="connsiteX21" fmla="*/ 0 w 802481"/>
              <a:gd name="connsiteY21" fmla="*/ 30956 h 576262"/>
              <a:gd name="connsiteX22" fmla="*/ 2381 w 802481"/>
              <a:gd name="connsiteY22" fmla="*/ 14287 h 576262"/>
              <a:gd name="connsiteX23" fmla="*/ 7143 w 802481"/>
              <a:gd name="connsiteY23" fmla="*/ 4762 h 576262"/>
              <a:gd name="connsiteX24" fmla="*/ 33337 w 802481"/>
              <a:gd name="connsiteY24" fmla="*/ 0 h 576262"/>
              <a:gd name="connsiteX25" fmla="*/ 66675 w 802481"/>
              <a:gd name="connsiteY25" fmla="*/ 4762 h 576262"/>
              <a:gd name="connsiteX26" fmla="*/ 204787 w 802481"/>
              <a:gd name="connsiteY26" fmla="*/ 76200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02481" h="576262">
                <a:moveTo>
                  <a:pt x="204787" y="76200"/>
                </a:moveTo>
                <a:lnTo>
                  <a:pt x="378618" y="154781"/>
                </a:lnTo>
                <a:lnTo>
                  <a:pt x="469106" y="195262"/>
                </a:lnTo>
                <a:lnTo>
                  <a:pt x="504825" y="209550"/>
                </a:lnTo>
                <a:lnTo>
                  <a:pt x="540543" y="219075"/>
                </a:lnTo>
                <a:lnTo>
                  <a:pt x="559593" y="221456"/>
                </a:lnTo>
                <a:lnTo>
                  <a:pt x="581025" y="219075"/>
                </a:lnTo>
                <a:lnTo>
                  <a:pt x="619125" y="211931"/>
                </a:lnTo>
                <a:lnTo>
                  <a:pt x="657225" y="188118"/>
                </a:lnTo>
                <a:lnTo>
                  <a:pt x="802481" y="11906"/>
                </a:lnTo>
                <a:lnTo>
                  <a:pt x="607218" y="576262"/>
                </a:lnTo>
                <a:lnTo>
                  <a:pt x="552450" y="490537"/>
                </a:lnTo>
                <a:lnTo>
                  <a:pt x="509587" y="435768"/>
                </a:lnTo>
                <a:lnTo>
                  <a:pt x="469106" y="392906"/>
                </a:lnTo>
                <a:lnTo>
                  <a:pt x="416718" y="347662"/>
                </a:lnTo>
                <a:lnTo>
                  <a:pt x="357187" y="302418"/>
                </a:lnTo>
                <a:lnTo>
                  <a:pt x="292893" y="250031"/>
                </a:lnTo>
                <a:lnTo>
                  <a:pt x="211931" y="190500"/>
                </a:lnTo>
                <a:lnTo>
                  <a:pt x="128587" y="128587"/>
                </a:lnTo>
                <a:lnTo>
                  <a:pt x="38100" y="69056"/>
                </a:lnTo>
                <a:lnTo>
                  <a:pt x="9525" y="47625"/>
                </a:lnTo>
                <a:lnTo>
                  <a:pt x="0" y="30956"/>
                </a:lnTo>
                <a:lnTo>
                  <a:pt x="2381" y="14287"/>
                </a:lnTo>
                <a:lnTo>
                  <a:pt x="7143" y="4762"/>
                </a:lnTo>
                <a:lnTo>
                  <a:pt x="33337" y="0"/>
                </a:lnTo>
                <a:lnTo>
                  <a:pt x="66675" y="4762"/>
                </a:lnTo>
                <a:lnTo>
                  <a:pt x="204787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A7C8D2-3DF1-495E-BC6A-BEC963516D16}"/>
              </a:ext>
            </a:extLst>
          </p:cNvPr>
          <p:cNvGrpSpPr/>
          <p:nvPr/>
        </p:nvGrpSpPr>
        <p:grpSpPr>
          <a:xfrm>
            <a:off x="2628107" y="1347788"/>
            <a:ext cx="4779962" cy="4805362"/>
            <a:chOff x="2754313" y="1500188"/>
            <a:chExt cx="4779962" cy="480536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D6216B5-65AD-48CC-8F23-9854CB722A70}"/>
                </a:ext>
              </a:extLst>
            </p:cNvPr>
            <p:cNvSpPr/>
            <p:nvPr/>
          </p:nvSpPr>
          <p:spPr>
            <a:xfrm>
              <a:off x="3509963" y="17224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D83621B-F96B-4E3D-9A24-7CC8E2E78A8B}"/>
                </a:ext>
              </a:extLst>
            </p:cNvPr>
            <p:cNvSpPr/>
            <p:nvPr/>
          </p:nvSpPr>
          <p:spPr>
            <a:xfrm>
              <a:off x="4508500" y="15430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A0BE92F-2383-402E-AE6D-04E9E3ADE6DD}"/>
                </a:ext>
              </a:extLst>
            </p:cNvPr>
            <p:cNvSpPr/>
            <p:nvPr/>
          </p:nvSpPr>
          <p:spPr>
            <a:xfrm>
              <a:off x="5570538" y="15001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206026F-A927-444D-9A8F-343693CCA7BF}"/>
                </a:ext>
              </a:extLst>
            </p:cNvPr>
            <p:cNvSpPr/>
            <p:nvPr/>
          </p:nvSpPr>
          <p:spPr>
            <a:xfrm>
              <a:off x="4041775" y="31003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B18B8ED7-C944-4FA9-A0E5-7B454D2D1A25}"/>
                </a:ext>
              </a:extLst>
            </p:cNvPr>
            <p:cNvSpPr/>
            <p:nvPr/>
          </p:nvSpPr>
          <p:spPr>
            <a:xfrm>
              <a:off x="3751263" y="38909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FDA9F8B-4C7F-48B1-BEC9-9F9297F93DEC}"/>
                </a:ext>
              </a:extLst>
            </p:cNvPr>
            <p:cNvSpPr/>
            <p:nvPr/>
          </p:nvSpPr>
          <p:spPr>
            <a:xfrm>
              <a:off x="3257550" y="45402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8765763-C478-4CF3-9AC7-237E0EB9F72E}"/>
                </a:ext>
              </a:extLst>
            </p:cNvPr>
            <p:cNvSpPr/>
            <p:nvPr/>
          </p:nvSpPr>
          <p:spPr>
            <a:xfrm>
              <a:off x="2754313" y="25336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9C77212-5C5D-4D6F-BE0C-69F429AF9BC2}"/>
                </a:ext>
              </a:extLst>
            </p:cNvPr>
            <p:cNvSpPr/>
            <p:nvPr/>
          </p:nvSpPr>
          <p:spPr>
            <a:xfrm>
              <a:off x="2813050" y="29321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F28ECFE-C6CD-4C23-85AC-D5B79B1F76DC}"/>
                </a:ext>
              </a:extLst>
            </p:cNvPr>
            <p:cNvSpPr/>
            <p:nvPr/>
          </p:nvSpPr>
          <p:spPr>
            <a:xfrm>
              <a:off x="5303838" y="28241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888E2856-8F59-4507-B291-46D52628E012}"/>
                </a:ext>
              </a:extLst>
            </p:cNvPr>
            <p:cNvSpPr/>
            <p:nvPr/>
          </p:nvSpPr>
          <p:spPr>
            <a:xfrm rot="16200000">
              <a:off x="3652838" y="46990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0A4B5BC-B37B-48B2-BCF3-5D654A604CD9}"/>
                </a:ext>
              </a:extLst>
            </p:cNvPr>
            <p:cNvSpPr/>
            <p:nvPr/>
          </p:nvSpPr>
          <p:spPr>
            <a:xfrm>
              <a:off x="4214813" y="55673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988844AC-8B5D-48B7-A74C-B22C05AFA8B1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E3CF3C24-5CDE-46D9-9FE8-8D010490F1D5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A87EE8D2-F8AD-48E7-B3F7-7FB0BF7109E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E53DD38-EA23-4CA5-A2DA-4C56F348001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72169E01-8A20-44B2-8CFD-AB6A8B4A326A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00A6D750-9AAE-420C-8FC9-13047F234D53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FD2E3A7-6584-417E-A142-E9524605A817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0A9F3D1D-541C-4256-885A-7E4D9953BAFE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AA60C19A-D461-4209-90EE-B8DE3B06255F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F27741-8309-4B5F-93BF-BAC852AA8CFE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FD1196F-32EA-4FF5-84B1-725BE33EEE4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C708CCC9-410A-43A1-B111-872651405067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7543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0A23BE-C3D0-6347-BB31-47A46B57368C}"/>
              </a:ext>
            </a:extLst>
          </p:cNvPr>
          <p:cNvSpPr/>
          <p:nvPr/>
        </p:nvSpPr>
        <p:spPr>
          <a:xfrm>
            <a:off x="2538413" y="2713038"/>
            <a:ext cx="1603375" cy="449262"/>
          </a:xfrm>
          <a:custGeom>
            <a:avLst/>
            <a:gdLst>
              <a:gd name="connsiteX0" fmla="*/ 1257300 w 1602581"/>
              <a:gd name="connsiteY0" fmla="*/ 221456 h 450056"/>
              <a:gd name="connsiteX1" fmla="*/ 1062037 w 1602581"/>
              <a:gd name="connsiteY1" fmla="*/ 250031 h 450056"/>
              <a:gd name="connsiteX2" fmla="*/ 776287 w 1602581"/>
              <a:gd name="connsiteY2" fmla="*/ 319087 h 450056"/>
              <a:gd name="connsiteX3" fmla="*/ 681037 w 1602581"/>
              <a:gd name="connsiteY3" fmla="*/ 333375 h 450056"/>
              <a:gd name="connsiteX4" fmla="*/ 585787 w 1602581"/>
              <a:gd name="connsiteY4" fmla="*/ 359569 h 450056"/>
              <a:gd name="connsiteX5" fmla="*/ 497681 w 1602581"/>
              <a:gd name="connsiteY5" fmla="*/ 390525 h 450056"/>
              <a:gd name="connsiteX6" fmla="*/ 416718 w 1602581"/>
              <a:gd name="connsiteY6" fmla="*/ 421481 h 450056"/>
              <a:gd name="connsiteX7" fmla="*/ 364331 w 1602581"/>
              <a:gd name="connsiteY7" fmla="*/ 440531 h 450056"/>
              <a:gd name="connsiteX8" fmla="*/ 326231 w 1602581"/>
              <a:gd name="connsiteY8" fmla="*/ 450056 h 450056"/>
              <a:gd name="connsiteX9" fmla="*/ 292893 w 1602581"/>
              <a:gd name="connsiteY9" fmla="*/ 450056 h 450056"/>
              <a:gd name="connsiteX10" fmla="*/ 257175 w 1602581"/>
              <a:gd name="connsiteY10" fmla="*/ 438150 h 450056"/>
              <a:gd name="connsiteX11" fmla="*/ 197643 w 1602581"/>
              <a:gd name="connsiteY11" fmla="*/ 404812 h 450056"/>
              <a:gd name="connsiteX12" fmla="*/ 100012 w 1602581"/>
              <a:gd name="connsiteY12" fmla="*/ 328612 h 450056"/>
              <a:gd name="connsiteX13" fmla="*/ 42862 w 1602581"/>
              <a:gd name="connsiteY13" fmla="*/ 266700 h 450056"/>
              <a:gd name="connsiteX14" fmla="*/ 16668 w 1602581"/>
              <a:gd name="connsiteY14" fmla="*/ 233362 h 450056"/>
              <a:gd name="connsiteX15" fmla="*/ 2381 w 1602581"/>
              <a:gd name="connsiteY15" fmla="*/ 200025 h 450056"/>
              <a:gd name="connsiteX16" fmla="*/ 0 w 1602581"/>
              <a:gd name="connsiteY16" fmla="*/ 178594 h 450056"/>
              <a:gd name="connsiteX17" fmla="*/ 4762 w 1602581"/>
              <a:gd name="connsiteY17" fmla="*/ 161925 h 450056"/>
              <a:gd name="connsiteX18" fmla="*/ 26193 w 1602581"/>
              <a:gd name="connsiteY18" fmla="*/ 152400 h 450056"/>
              <a:gd name="connsiteX19" fmla="*/ 50006 w 1602581"/>
              <a:gd name="connsiteY19" fmla="*/ 152400 h 450056"/>
              <a:gd name="connsiteX20" fmla="*/ 71437 w 1602581"/>
              <a:gd name="connsiteY20" fmla="*/ 166687 h 450056"/>
              <a:gd name="connsiteX21" fmla="*/ 114300 w 1602581"/>
              <a:gd name="connsiteY21" fmla="*/ 192881 h 450056"/>
              <a:gd name="connsiteX22" fmla="*/ 171450 w 1602581"/>
              <a:gd name="connsiteY22" fmla="*/ 221456 h 450056"/>
              <a:gd name="connsiteX23" fmla="*/ 214312 w 1602581"/>
              <a:gd name="connsiteY23" fmla="*/ 240506 h 450056"/>
              <a:gd name="connsiteX24" fmla="*/ 252412 w 1602581"/>
              <a:gd name="connsiteY24" fmla="*/ 247650 h 450056"/>
              <a:gd name="connsiteX25" fmla="*/ 342900 w 1602581"/>
              <a:gd name="connsiteY25" fmla="*/ 242887 h 450056"/>
              <a:gd name="connsiteX26" fmla="*/ 554831 w 1602581"/>
              <a:gd name="connsiteY26" fmla="*/ 204787 h 450056"/>
              <a:gd name="connsiteX27" fmla="*/ 866775 w 1602581"/>
              <a:gd name="connsiteY27" fmla="*/ 135731 h 450056"/>
              <a:gd name="connsiteX28" fmla="*/ 1069181 w 1602581"/>
              <a:gd name="connsiteY28" fmla="*/ 92869 h 450056"/>
              <a:gd name="connsiteX29" fmla="*/ 1204912 w 1602581"/>
              <a:gd name="connsiteY29" fmla="*/ 66675 h 450056"/>
              <a:gd name="connsiteX30" fmla="*/ 1250156 w 1602581"/>
              <a:gd name="connsiteY30" fmla="*/ 40481 h 450056"/>
              <a:gd name="connsiteX31" fmla="*/ 1290637 w 1602581"/>
              <a:gd name="connsiteY31" fmla="*/ 21431 h 450056"/>
              <a:gd name="connsiteX32" fmla="*/ 1331118 w 1602581"/>
              <a:gd name="connsiteY32" fmla="*/ 4762 h 450056"/>
              <a:gd name="connsiteX33" fmla="*/ 1362075 w 1602581"/>
              <a:gd name="connsiteY33" fmla="*/ 0 h 450056"/>
              <a:gd name="connsiteX34" fmla="*/ 1435893 w 1602581"/>
              <a:gd name="connsiteY34" fmla="*/ 7144 h 450056"/>
              <a:gd name="connsiteX35" fmla="*/ 1490662 w 1602581"/>
              <a:gd name="connsiteY35" fmla="*/ 23812 h 450056"/>
              <a:gd name="connsiteX36" fmla="*/ 1538287 w 1602581"/>
              <a:gd name="connsiteY36" fmla="*/ 50006 h 450056"/>
              <a:gd name="connsiteX37" fmla="*/ 1581150 w 1602581"/>
              <a:gd name="connsiteY37" fmla="*/ 78581 h 450056"/>
              <a:gd name="connsiteX38" fmla="*/ 1600200 w 1602581"/>
              <a:gd name="connsiteY38" fmla="*/ 100012 h 450056"/>
              <a:gd name="connsiteX39" fmla="*/ 1602581 w 1602581"/>
              <a:gd name="connsiteY39" fmla="*/ 114300 h 450056"/>
              <a:gd name="connsiteX40" fmla="*/ 1597818 w 1602581"/>
              <a:gd name="connsiteY40" fmla="*/ 138112 h 450056"/>
              <a:gd name="connsiteX41" fmla="*/ 1581150 w 1602581"/>
              <a:gd name="connsiteY41" fmla="*/ 161925 h 450056"/>
              <a:gd name="connsiteX42" fmla="*/ 1545431 w 1602581"/>
              <a:gd name="connsiteY42" fmla="*/ 183356 h 450056"/>
              <a:gd name="connsiteX43" fmla="*/ 1454943 w 1602581"/>
              <a:gd name="connsiteY43" fmla="*/ 200025 h 450056"/>
              <a:gd name="connsiteX44" fmla="*/ 1257300 w 1602581"/>
              <a:gd name="connsiteY44" fmla="*/ 2214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450056">
                <a:moveTo>
                  <a:pt x="1257300" y="221456"/>
                </a:moveTo>
                <a:lnTo>
                  <a:pt x="1062037" y="250031"/>
                </a:lnTo>
                <a:lnTo>
                  <a:pt x="776287" y="319087"/>
                </a:lnTo>
                <a:lnTo>
                  <a:pt x="681037" y="333375"/>
                </a:lnTo>
                <a:lnTo>
                  <a:pt x="585787" y="359569"/>
                </a:lnTo>
                <a:lnTo>
                  <a:pt x="497681" y="390525"/>
                </a:lnTo>
                <a:lnTo>
                  <a:pt x="416718" y="421481"/>
                </a:lnTo>
                <a:lnTo>
                  <a:pt x="364331" y="440531"/>
                </a:lnTo>
                <a:lnTo>
                  <a:pt x="326231" y="450056"/>
                </a:lnTo>
                <a:lnTo>
                  <a:pt x="292893" y="450056"/>
                </a:lnTo>
                <a:lnTo>
                  <a:pt x="257175" y="438150"/>
                </a:lnTo>
                <a:lnTo>
                  <a:pt x="197643" y="404812"/>
                </a:lnTo>
                <a:lnTo>
                  <a:pt x="100012" y="328612"/>
                </a:lnTo>
                <a:lnTo>
                  <a:pt x="42862" y="266700"/>
                </a:lnTo>
                <a:lnTo>
                  <a:pt x="16668" y="233362"/>
                </a:lnTo>
                <a:lnTo>
                  <a:pt x="2381" y="200025"/>
                </a:lnTo>
                <a:lnTo>
                  <a:pt x="0" y="178594"/>
                </a:lnTo>
                <a:lnTo>
                  <a:pt x="4762" y="161925"/>
                </a:lnTo>
                <a:lnTo>
                  <a:pt x="26193" y="152400"/>
                </a:lnTo>
                <a:lnTo>
                  <a:pt x="50006" y="152400"/>
                </a:lnTo>
                <a:lnTo>
                  <a:pt x="71437" y="166687"/>
                </a:lnTo>
                <a:lnTo>
                  <a:pt x="114300" y="192881"/>
                </a:lnTo>
                <a:lnTo>
                  <a:pt x="171450" y="221456"/>
                </a:lnTo>
                <a:lnTo>
                  <a:pt x="214312" y="240506"/>
                </a:lnTo>
                <a:lnTo>
                  <a:pt x="252412" y="247650"/>
                </a:lnTo>
                <a:lnTo>
                  <a:pt x="342900" y="242887"/>
                </a:lnTo>
                <a:lnTo>
                  <a:pt x="554831" y="204787"/>
                </a:lnTo>
                <a:lnTo>
                  <a:pt x="866775" y="135731"/>
                </a:lnTo>
                <a:lnTo>
                  <a:pt x="1069181" y="92869"/>
                </a:lnTo>
                <a:lnTo>
                  <a:pt x="1204912" y="66675"/>
                </a:lnTo>
                <a:lnTo>
                  <a:pt x="1250156" y="40481"/>
                </a:lnTo>
                <a:lnTo>
                  <a:pt x="1290637" y="21431"/>
                </a:lnTo>
                <a:lnTo>
                  <a:pt x="1331118" y="4762"/>
                </a:lnTo>
                <a:lnTo>
                  <a:pt x="1362075" y="0"/>
                </a:lnTo>
                <a:lnTo>
                  <a:pt x="1435893" y="7144"/>
                </a:lnTo>
                <a:lnTo>
                  <a:pt x="1490662" y="23812"/>
                </a:lnTo>
                <a:lnTo>
                  <a:pt x="1538287" y="50006"/>
                </a:lnTo>
                <a:lnTo>
                  <a:pt x="1581150" y="78581"/>
                </a:lnTo>
                <a:lnTo>
                  <a:pt x="1600200" y="100012"/>
                </a:lnTo>
                <a:lnTo>
                  <a:pt x="1602581" y="114300"/>
                </a:lnTo>
                <a:lnTo>
                  <a:pt x="1597818" y="138112"/>
                </a:lnTo>
                <a:lnTo>
                  <a:pt x="1581150" y="161925"/>
                </a:lnTo>
                <a:lnTo>
                  <a:pt x="1545431" y="183356"/>
                </a:lnTo>
                <a:lnTo>
                  <a:pt x="1454943" y="200025"/>
                </a:lnTo>
                <a:lnTo>
                  <a:pt x="1257300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A872DF-7992-C849-97F9-2B59A3AA6B65}"/>
              </a:ext>
            </a:extLst>
          </p:cNvPr>
          <p:cNvSpPr/>
          <p:nvPr/>
        </p:nvSpPr>
        <p:spPr>
          <a:xfrm>
            <a:off x="4295775" y="1703388"/>
            <a:ext cx="627063" cy="887412"/>
          </a:xfrm>
          <a:custGeom>
            <a:avLst/>
            <a:gdLst>
              <a:gd name="connsiteX0" fmla="*/ 314325 w 626269"/>
              <a:gd name="connsiteY0" fmla="*/ 650081 h 888206"/>
              <a:gd name="connsiteX1" fmla="*/ 204788 w 626269"/>
              <a:gd name="connsiteY1" fmla="*/ 814387 h 888206"/>
              <a:gd name="connsiteX2" fmla="*/ 0 w 626269"/>
              <a:gd name="connsiteY2" fmla="*/ 888206 h 888206"/>
              <a:gd name="connsiteX3" fmla="*/ 7144 w 626269"/>
              <a:gd name="connsiteY3" fmla="*/ 847725 h 888206"/>
              <a:gd name="connsiteX4" fmla="*/ 45244 w 626269"/>
              <a:gd name="connsiteY4" fmla="*/ 783431 h 888206"/>
              <a:gd name="connsiteX5" fmla="*/ 97631 w 626269"/>
              <a:gd name="connsiteY5" fmla="*/ 711994 h 888206"/>
              <a:gd name="connsiteX6" fmla="*/ 157163 w 626269"/>
              <a:gd name="connsiteY6" fmla="*/ 633412 h 888206"/>
              <a:gd name="connsiteX7" fmla="*/ 209550 w 626269"/>
              <a:gd name="connsiteY7" fmla="*/ 561975 h 888206"/>
              <a:gd name="connsiteX8" fmla="*/ 261938 w 626269"/>
              <a:gd name="connsiteY8" fmla="*/ 490537 h 888206"/>
              <a:gd name="connsiteX9" fmla="*/ 311944 w 626269"/>
              <a:gd name="connsiteY9" fmla="*/ 400050 h 888206"/>
              <a:gd name="connsiteX10" fmla="*/ 345281 w 626269"/>
              <a:gd name="connsiteY10" fmla="*/ 330994 h 888206"/>
              <a:gd name="connsiteX11" fmla="*/ 357188 w 626269"/>
              <a:gd name="connsiteY11" fmla="*/ 285750 h 888206"/>
              <a:gd name="connsiteX12" fmla="*/ 359569 w 626269"/>
              <a:gd name="connsiteY12" fmla="*/ 250031 h 888206"/>
              <a:gd name="connsiteX13" fmla="*/ 352425 w 626269"/>
              <a:gd name="connsiteY13" fmla="*/ 204787 h 888206"/>
              <a:gd name="connsiteX14" fmla="*/ 323850 w 626269"/>
              <a:gd name="connsiteY14" fmla="*/ 123825 h 888206"/>
              <a:gd name="connsiteX15" fmla="*/ 292894 w 626269"/>
              <a:gd name="connsiteY15" fmla="*/ 59531 h 888206"/>
              <a:gd name="connsiteX16" fmla="*/ 285750 w 626269"/>
              <a:gd name="connsiteY16" fmla="*/ 28575 h 888206"/>
              <a:gd name="connsiteX17" fmla="*/ 288131 w 626269"/>
              <a:gd name="connsiteY17" fmla="*/ 11906 h 888206"/>
              <a:gd name="connsiteX18" fmla="*/ 297656 w 626269"/>
              <a:gd name="connsiteY18" fmla="*/ 2381 h 888206"/>
              <a:gd name="connsiteX19" fmla="*/ 316706 w 626269"/>
              <a:gd name="connsiteY19" fmla="*/ 0 h 888206"/>
              <a:gd name="connsiteX20" fmla="*/ 333375 w 626269"/>
              <a:gd name="connsiteY20" fmla="*/ 2381 h 888206"/>
              <a:gd name="connsiteX21" fmla="*/ 366713 w 626269"/>
              <a:gd name="connsiteY21" fmla="*/ 23812 h 888206"/>
              <a:gd name="connsiteX22" fmla="*/ 431006 w 626269"/>
              <a:gd name="connsiteY22" fmla="*/ 69056 h 888206"/>
              <a:gd name="connsiteX23" fmla="*/ 481013 w 626269"/>
              <a:gd name="connsiteY23" fmla="*/ 107156 h 888206"/>
              <a:gd name="connsiteX24" fmla="*/ 545306 w 626269"/>
              <a:gd name="connsiteY24" fmla="*/ 171450 h 888206"/>
              <a:gd name="connsiteX25" fmla="*/ 590550 w 626269"/>
              <a:gd name="connsiteY25" fmla="*/ 230981 h 888206"/>
              <a:gd name="connsiteX26" fmla="*/ 609600 w 626269"/>
              <a:gd name="connsiteY26" fmla="*/ 261937 h 888206"/>
              <a:gd name="connsiteX27" fmla="*/ 621506 w 626269"/>
              <a:gd name="connsiteY27" fmla="*/ 290512 h 888206"/>
              <a:gd name="connsiteX28" fmla="*/ 626269 w 626269"/>
              <a:gd name="connsiteY28" fmla="*/ 316706 h 888206"/>
              <a:gd name="connsiteX29" fmla="*/ 621506 w 626269"/>
              <a:gd name="connsiteY29" fmla="*/ 347662 h 888206"/>
              <a:gd name="connsiteX30" fmla="*/ 600075 w 626269"/>
              <a:gd name="connsiteY30" fmla="*/ 376237 h 888206"/>
              <a:gd name="connsiteX31" fmla="*/ 557213 w 626269"/>
              <a:gd name="connsiteY31" fmla="*/ 416719 h 888206"/>
              <a:gd name="connsiteX32" fmla="*/ 469106 w 626269"/>
              <a:gd name="connsiteY32" fmla="*/ 490537 h 888206"/>
              <a:gd name="connsiteX33" fmla="*/ 383381 w 626269"/>
              <a:gd name="connsiteY33" fmla="*/ 581025 h 888206"/>
              <a:gd name="connsiteX34" fmla="*/ 314325 w 626269"/>
              <a:gd name="connsiteY34" fmla="*/ 650081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6269" h="888206">
                <a:moveTo>
                  <a:pt x="314325" y="650081"/>
                </a:moveTo>
                <a:lnTo>
                  <a:pt x="204788" y="814387"/>
                </a:lnTo>
                <a:lnTo>
                  <a:pt x="0" y="888206"/>
                </a:lnTo>
                <a:lnTo>
                  <a:pt x="7144" y="847725"/>
                </a:lnTo>
                <a:lnTo>
                  <a:pt x="45244" y="783431"/>
                </a:lnTo>
                <a:lnTo>
                  <a:pt x="97631" y="711994"/>
                </a:lnTo>
                <a:lnTo>
                  <a:pt x="157163" y="633412"/>
                </a:lnTo>
                <a:lnTo>
                  <a:pt x="209550" y="561975"/>
                </a:lnTo>
                <a:lnTo>
                  <a:pt x="261938" y="490537"/>
                </a:lnTo>
                <a:lnTo>
                  <a:pt x="311944" y="400050"/>
                </a:lnTo>
                <a:lnTo>
                  <a:pt x="345281" y="330994"/>
                </a:lnTo>
                <a:lnTo>
                  <a:pt x="357188" y="285750"/>
                </a:lnTo>
                <a:lnTo>
                  <a:pt x="359569" y="250031"/>
                </a:lnTo>
                <a:lnTo>
                  <a:pt x="352425" y="204787"/>
                </a:lnTo>
                <a:lnTo>
                  <a:pt x="323850" y="123825"/>
                </a:lnTo>
                <a:lnTo>
                  <a:pt x="292894" y="59531"/>
                </a:lnTo>
                <a:lnTo>
                  <a:pt x="285750" y="28575"/>
                </a:lnTo>
                <a:lnTo>
                  <a:pt x="288131" y="11906"/>
                </a:lnTo>
                <a:lnTo>
                  <a:pt x="297656" y="2381"/>
                </a:lnTo>
                <a:lnTo>
                  <a:pt x="316706" y="0"/>
                </a:lnTo>
                <a:lnTo>
                  <a:pt x="333375" y="2381"/>
                </a:lnTo>
                <a:lnTo>
                  <a:pt x="366713" y="23812"/>
                </a:lnTo>
                <a:lnTo>
                  <a:pt x="431006" y="69056"/>
                </a:lnTo>
                <a:lnTo>
                  <a:pt x="481013" y="107156"/>
                </a:lnTo>
                <a:lnTo>
                  <a:pt x="545306" y="171450"/>
                </a:lnTo>
                <a:lnTo>
                  <a:pt x="590550" y="230981"/>
                </a:lnTo>
                <a:lnTo>
                  <a:pt x="609600" y="261937"/>
                </a:lnTo>
                <a:lnTo>
                  <a:pt x="621506" y="290512"/>
                </a:lnTo>
                <a:lnTo>
                  <a:pt x="626269" y="316706"/>
                </a:lnTo>
                <a:lnTo>
                  <a:pt x="621506" y="347662"/>
                </a:lnTo>
                <a:lnTo>
                  <a:pt x="600075" y="376237"/>
                </a:lnTo>
                <a:lnTo>
                  <a:pt x="557213" y="416719"/>
                </a:lnTo>
                <a:lnTo>
                  <a:pt x="469106" y="490537"/>
                </a:lnTo>
                <a:lnTo>
                  <a:pt x="383381" y="581025"/>
                </a:lnTo>
                <a:lnTo>
                  <a:pt x="31432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8CA761-9313-2541-8668-F59F72F5E27C}"/>
              </a:ext>
            </a:extLst>
          </p:cNvPr>
          <p:cNvSpPr/>
          <p:nvPr/>
        </p:nvSpPr>
        <p:spPr>
          <a:xfrm>
            <a:off x="5910263" y="1620838"/>
            <a:ext cx="417512" cy="762000"/>
          </a:xfrm>
          <a:custGeom>
            <a:avLst/>
            <a:gdLst>
              <a:gd name="connsiteX0" fmla="*/ 235743 w 416718"/>
              <a:gd name="connsiteY0" fmla="*/ 554832 h 762000"/>
              <a:gd name="connsiteX1" fmla="*/ 42862 w 416718"/>
              <a:gd name="connsiteY1" fmla="*/ 762000 h 762000"/>
              <a:gd name="connsiteX2" fmla="*/ 0 w 416718"/>
              <a:gd name="connsiteY2" fmla="*/ 566738 h 762000"/>
              <a:gd name="connsiteX3" fmla="*/ 52387 w 416718"/>
              <a:gd name="connsiteY3" fmla="*/ 483394 h 762000"/>
              <a:gd name="connsiteX4" fmla="*/ 121443 w 416718"/>
              <a:gd name="connsiteY4" fmla="*/ 359569 h 762000"/>
              <a:gd name="connsiteX5" fmla="*/ 152400 w 416718"/>
              <a:gd name="connsiteY5" fmla="*/ 290513 h 762000"/>
              <a:gd name="connsiteX6" fmla="*/ 166687 w 416718"/>
              <a:gd name="connsiteY6" fmla="*/ 230982 h 762000"/>
              <a:gd name="connsiteX7" fmla="*/ 169068 w 416718"/>
              <a:gd name="connsiteY7" fmla="*/ 192882 h 762000"/>
              <a:gd name="connsiteX8" fmla="*/ 169068 w 416718"/>
              <a:gd name="connsiteY8" fmla="*/ 154782 h 762000"/>
              <a:gd name="connsiteX9" fmla="*/ 161925 w 416718"/>
              <a:gd name="connsiteY9" fmla="*/ 116682 h 762000"/>
              <a:gd name="connsiteX10" fmla="*/ 138112 w 416718"/>
              <a:gd name="connsiteY10" fmla="*/ 78582 h 762000"/>
              <a:gd name="connsiteX11" fmla="*/ 128587 w 416718"/>
              <a:gd name="connsiteY11" fmla="*/ 64294 h 762000"/>
              <a:gd name="connsiteX12" fmla="*/ 114300 w 416718"/>
              <a:gd name="connsiteY12" fmla="*/ 35719 h 762000"/>
              <a:gd name="connsiteX13" fmla="*/ 111918 w 416718"/>
              <a:gd name="connsiteY13" fmla="*/ 19050 h 762000"/>
              <a:gd name="connsiteX14" fmla="*/ 119062 w 416718"/>
              <a:gd name="connsiteY14" fmla="*/ 7144 h 762000"/>
              <a:gd name="connsiteX15" fmla="*/ 145256 w 416718"/>
              <a:gd name="connsiteY15" fmla="*/ 0 h 762000"/>
              <a:gd name="connsiteX16" fmla="*/ 183356 w 416718"/>
              <a:gd name="connsiteY16" fmla="*/ 11907 h 762000"/>
              <a:gd name="connsiteX17" fmla="*/ 240506 w 416718"/>
              <a:gd name="connsiteY17" fmla="*/ 47625 h 762000"/>
              <a:gd name="connsiteX18" fmla="*/ 290512 w 416718"/>
              <a:gd name="connsiteY18" fmla="*/ 85725 h 762000"/>
              <a:gd name="connsiteX19" fmla="*/ 335756 w 416718"/>
              <a:gd name="connsiteY19" fmla="*/ 130969 h 762000"/>
              <a:gd name="connsiteX20" fmla="*/ 369093 w 416718"/>
              <a:gd name="connsiteY20" fmla="*/ 180975 h 762000"/>
              <a:gd name="connsiteX21" fmla="*/ 395287 w 416718"/>
              <a:gd name="connsiteY21" fmla="*/ 238125 h 762000"/>
              <a:gd name="connsiteX22" fmla="*/ 411956 w 416718"/>
              <a:gd name="connsiteY22" fmla="*/ 276225 h 762000"/>
              <a:gd name="connsiteX23" fmla="*/ 416718 w 416718"/>
              <a:gd name="connsiteY23" fmla="*/ 311944 h 762000"/>
              <a:gd name="connsiteX24" fmla="*/ 411956 w 416718"/>
              <a:gd name="connsiteY24" fmla="*/ 352425 h 762000"/>
              <a:gd name="connsiteX25" fmla="*/ 385762 w 416718"/>
              <a:gd name="connsiteY25" fmla="*/ 395288 h 762000"/>
              <a:gd name="connsiteX26" fmla="*/ 345281 w 416718"/>
              <a:gd name="connsiteY26" fmla="*/ 431007 h 762000"/>
              <a:gd name="connsiteX27" fmla="*/ 235743 w 416718"/>
              <a:gd name="connsiteY27" fmla="*/ 554832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6718" h="762000">
                <a:moveTo>
                  <a:pt x="235743" y="554832"/>
                </a:moveTo>
                <a:lnTo>
                  <a:pt x="42862" y="762000"/>
                </a:lnTo>
                <a:lnTo>
                  <a:pt x="0" y="566738"/>
                </a:lnTo>
                <a:lnTo>
                  <a:pt x="52387" y="483394"/>
                </a:lnTo>
                <a:lnTo>
                  <a:pt x="121443" y="359569"/>
                </a:lnTo>
                <a:lnTo>
                  <a:pt x="152400" y="290513"/>
                </a:lnTo>
                <a:lnTo>
                  <a:pt x="166687" y="230982"/>
                </a:lnTo>
                <a:lnTo>
                  <a:pt x="169068" y="192882"/>
                </a:lnTo>
                <a:lnTo>
                  <a:pt x="169068" y="154782"/>
                </a:lnTo>
                <a:lnTo>
                  <a:pt x="161925" y="116682"/>
                </a:lnTo>
                <a:cubicBezTo>
                  <a:pt x="139916" y="80001"/>
                  <a:pt x="150311" y="90781"/>
                  <a:pt x="138112" y="78582"/>
                </a:cubicBezTo>
                <a:lnTo>
                  <a:pt x="128587" y="64294"/>
                </a:lnTo>
                <a:lnTo>
                  <a:pt x="114300" y="35719"/>
                </a:lnTo>
                <a:lnTo>
                  <a:pt x="111918" y="19050"/>
                </a:lnTo>
                <a:lnTo>
                  <a:pt x="119062" y="7144"/>
                </a:lnTo>
                <a:lnTo>
                  <a:pt x="145256" y="0"/>
                </a:lnTo>
                <a:lnTo>
                  <a:pt x="183356" y="11907"/>
                </a:lnTo>
                <a:lnTo>
                  <a:pt x="240506" y="47625"/>
                </a:lnTo>
                <a:lnTo>
                  <a:pt x="290512" y="85725"/>
                </a:lnTo>
                <a:lnTo>
                  <a:pt x="335756" y="130969"/>
                </a:lnTo>
                <a:lnTo>
                  <a:pt x="369093" y="180975"/>
                </a:lnTo>
                <a:lnTo>
                  <a:pt x="395287" y="238125"/>
                </a:lnTo>
                <a:lnTo>
                  <a:pt x="411956" y="276225"/>
                </a:lnTo>
                <a:lnTo>
                  <a:pt x="416718" y="311944"/>
                </a:lnTo>
                <a:lnTo>
                  <a:pt x="411956" y="352425"/>
                </a:lnTo>
                <a:lnTo>
                  <a:pt x="385762" y="395288"/>
                </a:lnTo>
                <a:lnTo>
                  <a:pt x="345281" y="431007"/>
                </a:lnTo>
                <a:lnTo>
                  <a:pt x="235743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4B45D2D-629D-5D46-8DB6-9BFC73CA4603}"/>
              </a:ext>
            </a:extLst>
          </p:cNvPr>
          <p:cNvSpPr/>
          <p:nvPr/>
        </p:nvSpPr>
        <p:spPr>
          <a:xfrm rot="16200000">
            <a:off x="1374775" y="3498851"/>
            <a:ext cx="4179887" cy="512762"/>
          </a:xfrm>
          <a:custGeom>
            <a:avLst/>
            <a:gdLst>
              <a:gd name="connsiteX0" fmla="*/ 1804087 w 4180115"/>
              <a:gd name="connsiteY0" fmla="*/ 367172 h 511923"/>
              <a:gd name="connsiteX1" fmla="*/ 1218024 w 4180115"/>
              <a:gd name="connsiteY1" fmla="*/ 363642 h 511923"/>
              <a:gd name="connsiteX2" fmla="*/ 515454 w 4180115"/>
              <a:gd name="connsiteY2" fmla="*/ 356581 h 511923"/>
              <a:gd name="connsiteX3" fmla="*/ 201239 w 4180115"/>
              <a:gd name="connsiteY3" fmla="*/ 356581 h 511923"/>
              <a:gd name="connsiteX4" fmla="*/ 109446 w 4180115"/>
              <a:gd name="connsiteY4" fmla="*/ 342459 h 511923"/>
              <a:gd name="connsiteX5" fmla="*/ 49427 w 4180115"/>
              <a:gd name="connsiteY5" fmla="*/ 324806 h 511923"/>
              <a:gd name="connsiteX6" fmla="*/ 10592 w 4180115"/>
              <a:gd name="connsiteY6" fmla="*/ 300093 h 511923"/>
              <a:gd name="connsiteX7" fmla="*/ 0 w 4180115"/>
              <a:gd name="connsiteY7" fmla="*/ 261257 h 511923"/>
              <a:gd name="connsiteX8" fmla="*/ 10592 w 4180115"/>
              <a:gd name="connsiteY8" fmla="*/ 222422 h 511923"/>
              <a:gd name="connsiteX9" fmla="*/ 31775 w 4180115"/>
              <a:gd name="connsiteY9" fmla="*/ 183586 h 511923"/>
              <a:gd name="connsiteX10" fmla="*/ 70610 w 4180115"/>
              <a:gd name="connsiteY10" fmla="*/ 155342 h 511923"/>
              <a:gd name="connsiteX11" fmla="*/ 112976 w 4180115"/>
              <a:gd name="connsiteY11" fmla="*/ 127098 h 511923"/>
              <a:gd name="connsiteX12" fmla="*/ 222422 w 4180115"/>
              <a:gd name="connsiteY12" fmla="*/ 98854 h 511923"/>
              <a:gd name="connsiteX13" fmla="*/ 430722 w 4180115"/>
              <a:gd name="connsiteY13" fmla="*/ 60018 h 511923"/>
              <a:gd name="connsiteX14" fmla="*/ 522515 w 4180115"/>
              <a:gd name="connsiteY14" fmla="*/ 81201 h 511923"/>
              <a:gd name="connsiteX15" fmla="*/ 653143 w 4180115"/>
              <a:gd name="connsiteY15" fmla="*/ 109445 h 511923"/>
              <a:gd name="connsiteX16" fmla="*/ 783772 w 4180115"/>
              <a:gd name="connsiteY16" fmla="*/ 130628 h 511923"/>
              <a:gd name="connsiteX17" fmla="*/ 932053 w 4180115"/>
              <a:gd name="connsiteY17" fmla="*/ 134159 h 511923"/>
              <a:gd name="connsiteX18" fmla="*/ 1228615 w 4180115"/>
              <a:gd name="connsiteY18" fmla="*/ 148281 h 511923"/>
              <a:gd name="connsiteX19" fmla="*/ 1666397 w 4180115"/>
              <a:gd name="connsiteY19" fmla="*/ 172994 h 511923"/>
              <a:gd name="connsiteX20" fmla="*/ 2351315 w 4180115"/>
              <a:gd name="connsiteY20" fmla="*/ 190647 h 511923"/>
              <a:gd name="connsiteX21" fmla="*/ 2990335 w 4180115"/>
              <a:gd name="connsiteY21" fmla="*/ 190647 h 511923"/>
              <a:gd name="connsiteX22" fmla="*/ 3353977 w 4180115"/>
              <a:gd name="connsiteY22" fmla="*/ 197708 h 511923"/>
              <a:gd name="connsiteX23" fmla="*/ 3809412 w 4180115"/>
              <a:gd name="connsiteY23" fmla="*/ 194177 h 511923"/>
              <a:gd name="connsiteX24" fmla="*/ 3872961 w 4180115"/>
              <a:gd name="connsiteY24" fmla="*/ 183586 h 511923"/>
              <a:gd name="connsiteX25" fmla="*/ 3947102 w 4180115"/>
              <a:gd name="connsiteY25" fmla="*/ 158872 h 511923"/>
              <a:gd name="connsiteX26" fmla="*/ 3989468 w 4180115"/>
              <a:gd name="connsiteY26" fmla="*/ 134159 h 511923"/>
              <a:gd name="connsiteX27" fmla="*/ 4024773 w 4180115"/>
              <a:gd name="connsiteY27" fmla="*/ 109445 h 511923"/>
              <a:gd name="connsiteX28" fmla="*/ 4053017 w 4180115"/>
              <a:gd name="connsiteY28" fmla="*/ 77671 h 511923"/>
              <a:gd name="connsiteX29" fmla="*/ 4091852 w 4180115"/>
              <a:gd name="connsiteY29" fmla="*/ 17652 h 511923"/>
              <a:gd name="connsiteX30" fmla="*/ 4113035 w 4180115"/>
              <a:gd name="connsiteY30" fmla="*/ 7061 h 511923"/>
              <a:gd name="connsiteX31" fmla="*/ 4144810 w 4180115"/>
              <a:gd name="connsiteY31" fmla="*/ 0 h 511923"/>
              <a:gd name="connsiteX32" fmla="*/ 4165993 w 4180115"/>
              <a:gd name="connsiteY32" fmla="*/ 7061 h 511923"/>
              <a:gd name="connsiteX33" fmla="*/ 4180115 w 4180115"/>
              <a:gd name="connsiteY33" fmla="*/ 28244 h 511923"/>
              <a:gd name="connsiteX34" fmla="*/ 4180115 w 4180115"/>
              <a:gd name="connsiteY34" fmla="*/ 63549 h 511923"/>
              <a:gd name="connsiteX35" fmla="*/ 4176584 w 4180115"/>
              <a:gd name="connsiteY35" fmla="*/ 105915 h 511923"/>
              <a:gd name="connsiteX36" fmla="*/ 4155401 w 4180115"/>
              <a:gd name="connsiteY36" fmla="*/ 172994 h 511923"/>
              <a:gd name="connsiteX37" fmla="*/ 4113035 w 4180115"/>
              <a:gd name="connsiteY37" fmla="*/ 257727 h 511923"/>
              <a:gd name="connsiteX38" fmla="*/ 4031834 w 4180115"/>
              <a:gd name="connsiteY38" fmla="*/ 370703 h 511923"/>
              <a:gd name="connsiteX39" fmla="*/ 3890613 w 4180115"/>
              <a:gd name="connsiteY39" fmla="*/ 504862 h 511923"/>
              <a:gd name="connsiteX40" fmla="*/ 3855308 w 4180115"/>
              <a:gd name="connsiteY40" fmla="*/ 511923 h 511923"/>
              <a:gd name="connsiteX41" fmla="*/ 3827064 w 4180115"/>
              <a:gd name="connsiteY41" fmla="*/ 487209 h 511923"/>
              <a:gd name="connsiteX42" fmla="*/ 3777637 w 4180115"/>
              <a:gd name="connsiteY42" fmla="*/ 444843 h 511923"/>
              <a:gd name="connsiteX43" fmla="*/ 3749393 w 4180115"/>
              <a:gd name="connsiteY43" fmla="*/ 427191 h 511923"/>
              <a:gd name="connsiteX44" fmla="*/ 3710558 w 4180115"/>
              <a:gd name="connsiteY44" fmla="*/ 409538 h 511923"/>
              <a:gd name="connsiteX45" fmla="*/ 3647009 w 4180115"/>
              <a:gd name="connsiteY45" fmla="*/ 398947 h 511923"/>
              <a:gd name="connsiteX46" fmla="*/ 3032702 w 4180115"/>
              <a:gd name="connsiteY46" fmla="*/ 398947 h 511923"/>
              <a:gd name="connsiteX47" fmla="*/ 2654938 w 4180115"/>
              <a:gd name="connsiteY47" fmla="*/ 398947 h 511923"/>
              <a:gd name="connsiteX48" fmla="*/ 2538431 w 4180115"/>
              <a:gd name="connsiteY48" fmla="*/ 370703 h 511923"/>
              <a:gd name="connsiteX49" fmla="*/ 1804087 w 4180115"/>
              <a:gd name="connsiteY49" fmla="*/ 367172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80115" h="511923">
                <a:moveTo>
                  <a:pt x="1804087" y="367172"/>
                </a:moveTo>
                <a:lnTo>
                  <a:pt x="1218024" y="363642"/>
                </a:lnTo>
                <a:lnTo>
                  <a:pt x="515454" y="356581"/>
                </a:lnTo>
                <a:lnTo>
                  <a:pt x="201239" y="356581"/>
                </a:lnTo>
                <a:lnTo>
                  <a:pt x="109446" y="342459"/>
                </a:lnTo>
                <a:lnTo>
                  <a:pt x="49427" y="324806"/>
                </a:lnTo>
                <a:lnTo>
                  <a:pt x="10592" y="300093"/>
                </a:lnTo>
                <a:lnTo>
                  <a:pt x="0" y="261257"/>
                </a:lnTo>
                <a:lnTo>
                  <a:pt x="10592" y="222422"/>
                </a:lnTo>
                <a:lnTo>
                  <a:pt x="31775" y="183586"/>
                </a:lnTo>
                <a:lnTo>
                  <a:pt x="70610" y="155342"/>
                </a:lnTo>
                <a:lnTo>
                  <a:pt x="112976" y="127098"/>
                </a:lnTo>
                <a:lnTo>
                  <a:pt x="222422" y="98854"/>
                </a:lnTo>
                <a:lnTo>
                  <a:pt x="430722" y="60018"/>
                </a:lnTo>
                <a:lnTo>
                  <a:pt x="522515" y="81201"/>
                </a:lnTo>
                <a:lnTo>
                  <a:pt x="653143" y="109445"/>
                </a:lnTo>
                <a:lnTo>
                  <a:pt x="783772" y="130628"/>
                </a:lnTo>
                <a:lnTo>
                  <a:pt x="932053" y="134159"/>
                </a:lnTo>
                <a:lnTo>
                  <a:pt x="1228615" y="148281"/>
                </a:lnTo>
                <a:lnTo>
                  <a:pt x="1666397" y="172994"/>
                </a:lnTo>
                <a:lnTo>
                  <a:pt x="2351315" y="190647"/>
                </a:lnTo>
                <a:lnTo>
                  <a:pt x="2990335" y="190647"/>
                </a:lnTo>
                <a:lnTo>
                  <a:pt x="3353977" y="197708"/>
                </a:lnTo>
                <a:lnTo>
                  <a:pt x="3809412" y="194177"/>
                </a:lnTo>
                <a:lnTo>
                  <a:pt x="3872961" y="183586"/>
                </a:lnTo>
                <a:lnTo>
                  <a:pt x="3947102" y="158872"/>
                </a:lnTo>
                <a:lnTo>
                  <a:pt x="3989468" y="134159"/>
                </a:lnTo>
                <a:lnTo>
                  <a:pt x="4024773" y="109445"/>
                </a:lnTo>
                <a:lnTo>
                  <a:pt x="4053017" y="77671"/>
                </a:lnTo>
                <a:lnTo>
                  <a:pt x="4091852" y="17652"/>
                </a:lnTo>
                <a:lnTo>
                  <a:pt x="4113035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80115" y="28244"/>
                </a:lnTo>
                <a:lnTo>
                  <a:pt x="4180115" y="63549"/>
                </a:lnTo>
                <a:lnTo>
                  <a:pt x="4176584" y="105915"/>
                </a:lnTo>
                <a:lnTo>
                  <a:pt x="4155401" y="172994"/>
                </a:lnTo>
                <a:lnTo>
                  <a:pt x="4113035" y="257727"/>
                </a:lnTo>
                <a:lnTo>
                  <a:pt x="4031834" y="370703"/>
                </a:lnTo>
                <a:lnTo>
                  <a:pt x="3890613" y="504862"/>
                </a:lnTo>
                <a:lnTo>
                  <a:pt x="3855308" y="511923"/>
                </a:lnTo>
                <a:lnTo>
                  <a:pt x="3827064" y="487209"/>
                </a:lnTo>
                <a:lnTo>
                  <a:pt x="3777637" y="444843"/>
                </a:lnTo>
                <a:lnTo>
                  <a:pt x="3749393" y="427191"/>
                </a:lnTo>
                <a:lnTo>
                  <a:pt x="3710558" y="409538"/>
                </a:lnTo>
                <a:lnTo>
                  <a:pt x="3647009" y="398947"/>
                </a:lnTo>
                <a:lnTo>
                  <a:pt x="3032702" y="398947"/>
                </a:lnTo>
                <a:lnTo>
                  <a:pt x="2654938" y="398947"/>
                </a:lnTo>
                <a:lnTo>
                  <a:pt x="2538431" y="370703"/>
                </a:lnTo>
                <a:lnTo>
                  <a:pt x="1804087" y="3671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6FB44D8-CB47-004D-806D-D990A8C647D9}"/>
              </a:ext>
            </a:extLst>
          </p:cNvPr>
          <p:cNvSpPr/>
          <p:nvPr/>
        </p:nvSpPr>
        <p:spPr>
          <a:xfrm rot="16200000">
            <a:off x="2002631" y="3401219"/>
            <a:ext cx="1900238" cy="1003300"/>
          </a:xfrm>
          <a:custGeom>
            <a:avLst/>
            <a:gdLst>
              <a:gd name="connsiteX0" fmla="*/ 831056 w 1900238"/>
              <a:gd name="connsiteY0" fmla="*/ 650081 h 1002506"/>
              <a:gd name="connsiteX1" fmla="*/ 564356 w 1900238"/>
              <a:gd name="connsiteY1" fmla="*/ 476250 h 1002506"/>
              <a:gd name="connsiteX2" fmla="*/ 302419 w 1900238"/>
              <a:gd name="connsiteY2" fmla="*/ 295275 h 1002506"/>
              <a:gd name="connsiteX3" fmla="*/ 14288 w 1900238"/>
              <a:gd name="connsiteY3" fmla="*/ 85725 h 1002506"/>
              <a:gd name="connsiteX4" fmla="*/ 4763 w 1900238"/>
              <a:gd name="connsiteY4" fmla="*/ 69056 h 1002506"/>
              <a:gd name="connsiteX5" fmla="*/ 0 w 1900238"/>
              <a:gd name="connsiteY5" fmla="*/ 42862 h 1002506"/>
              <a:gd name="connsiteX6" fmla="*/ 2381 w 1900238"/>
              <a:gd name="connsiteY6" fmla="*/ 21431 h 1002506"/>
              <a:gd name="connsiteX7" fmla="*/ 4763 w 1900238"/>
              <a:gd name="connsiteY7" fmla="*/ 7143 h 1002506"/>
              <a:gd name="connsiteX8" fmla="*/ 11906 w 1900238"/>
              <a:gd name="connsiteY8" fmla="*/ 0 h 1002506"/>
              <a:gd name="connsiteX9" fmla="*/ 35719 w 1900238"/>
              <a:gd name="connsiteY9" fmla="*/ 0 h 1002506"/>
              <a:gd name="connsiteX10" fmla="*/ 233363 w 1900238"/>
              <a:gd name="connsiteY10" fmla="*/ 123825 h 1002506"/>
              <a:gd name="connsiteX11" fmla="*/ 521494 w 1900238"/>
              <a:gd name="connsiteY11" fmla="*/ 295275 h 1002506"/>
              <a:gd name="connsiteX12" fmla="*/ 866775 w 1900238"/>
              <a:gd name="connsiteY12" fmla="*/ 478631 h 1002506"/>
              <a:gd name="connsiteX13" fmla="*/ 1195388 w 1900238"/>
              <a:gd name="connsiteY13" fmla="*/ 633412 h 1002506"/>
              <a:gd name="connsiteX14" fmla="*/ 1457325 w 1900238"/>
              <a:gd name="connsiteY14" fmla="*/ 747712 h 1002506"/>
              <a:gd name="connsiteX15" fmla="*/ 1724025 w 1900238"/>
              <a:gd name="connsiteY15" fmla="*/ 850106 h 1002506"/>
              <a:gd name="connsiteX16" fmla="*/ 1866900 w 1900238"/>
              <a:gd name="connsiteY16" fmla="*/ 904875 h 1002506"/>
              <a:gd name="connsiteX17" fmla="*/ 1900238 w 1900238"/>
              <a:gd name="connsiteY17" fmla="*/ 1002506 h 1002506"/>
              <a:gd name="connsiteX18" fmla="*/ 1433513 w 1900238"/>
              <a:gd name="connsiteY18" fmla="*/ 992981 h 1002506"/>
              <a:gd name="connsiteX19" fmla="*/ 1290638 w 1900238"/>
              <a:gd name="connsiteY19" fmla="*/ 909637 h 1002506"/>
              <a:gd name="connsiteX20" fmla="*/ 1143000 w 1900238"/>
              <a:gd name="connsiteY20" fmla="*/ 828675 h 1002506"/>
              <a:gd name="connsiteX21" fmla="*/ 831056 w 1900238"/>
              <a:gd name="connsiteY21" fmla="*/ 650081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0238" h="1002506">
                <a:moveTo>
                  <a:pt x="831056" y="650081"/>
                </a:moveTo>
                <a:lnTo>
                  <a:pt x="564356" y="476250"/>
                </a:lnTo>
                <a:lnTo>
                  <a:pt x="302419" y="295275"/>
                </a:lnTo>
                <a:lnTo>
                  <a:pt x="14288" y="85725"/>
                </a:lnTo>
                <a:lnTo>
                  <a:pt x="4763" y="69056"/>
                </a:lnTo>
                <a:lnTo>
                  <a:pt x="0" y="42862"/>
                </a:lnTo>
                <a:lnTo>
                  <a:pt x="2381" y="21431"/>
                </a:lnTo>
                <a:lnTo>
                  <a:pt x="4763" y="7143"/>
                </a:lnTo>
                <a:lnTo>
                  <a:pt x="11906" y="0"/>
                </a:lnTo>
                <a:lnTo>
                  <a:pt x="35719" y="0"/>
                </a:lnTo>
                <a:lnTo>
                  <a:pt x="233363" y="123825"/>
                </a:lnTo>
                <a:lnTo>
                  <a:pt x="521494" y="295275"/>
                </a:lnTo>
                <a:lnTo>
                  <a:pt x="866775" y="478631"/>
                </a:lnTo>
                <a:lnTo>
                  <a:pt x="1195388" y="633412"/>
                </a:lnTo>
                <a:lnTo>
                  <a:pt x="1457325" y="747712"/>
                </a:lnTo>
                <a:lnTo>
                  <a:pt x="1724025" y="850106"/>
                </a:lnTo>
                <a:lnTo>
                  <a:pt x="1866900" y="904875"/>
                </a:lnTo>
                <a:lnTo>
                  <a:pt x="1900238" y="1002506"/>
                </a:lnTo>
                <a:lnTo>
                  <a:pt x="1433513" y="992981"/>
                </a:lnTo>
                <a:lnTo>
                  <a:pt x="1290638" y="909637"/>
                </a:lnTo>
                <a:lnTo>
                  <a:pt x="1143000" y="828675"/>
                </a:lnTo>
                <a:lnTo>
                  <a:pt x="831056" y="650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023CE9-0835-2244-AF17-5F2A9DB8D877}"/>
              </a:ext>
            </a:extLst>
          </p:cNvPr>
          <p:cNvSpPr/>
          <p:nvPr/>
        </p:nvSpPr>
        <p:spPr>
          <a:xfrm>
            <a:off x="3519488" y="3141663"/>
            <a:ext cx="579437" cy="669925"/>
          </a:xfrm>
          <a:custGeom>
            <a:avLst/>
            <a:gdLst>
              <a:gd name="connsiteX0" fmla="*/ 300037 w 578643"/>
              <a:gd name="connsiteY0" fmla="*/ 450056 h 671512"/>
              <a:gd name="connsiteX1" fmla="*/ 223837 w 578643"/>
              <a:gd name="connsiteY1" fmla="*/ 330994 h 671512"/>
              <a:gd name="connsiteX2" fmla="*/ 180975 w 578643"/>
              <a:gd name="connsiteY2" fmla="*/ 273844 h 671512"/>
              <a:gd name="connsiteX3" fmla="*/ 114300 w 578643"/>
              <a:gd name="connsiteY3" fmla="*/ 202406 h 671512"/>
              <a:gd name="connsiteX4" fmla="*/ 2381 w 578643"/>
              <a:gd name="connsiteY4" fmla="*/ 104775 h 671512"/>
              <a:gd name="connsiteX5" fmla="*/ 0 w 578643"/>
              <a:gd name="connsiteY5" fmla="*/ 0 h 671512"/>
              <a:gd name="connsiteX6" fmla="*/ 121443 w 578643"/>
              <a:gd name="connsiteY6" fmla="*/ 64294 h 671512"/>
              <a:gd name="connsiteX7" fmla="*/ 245268 w 578643"/>
              <a:gd name="connsiteY7" fmla="*/ 133350 h 671512"/>
              <a:gd name="connsiteX8" fmla="*/ 376237 w 578643"/>
              <a:gd name="connsiteY8" fmla="*/ 202406 h 671512"/>
              <a:gd name="connsiteX9" fmla="*/ 495300 w 578643"/>
              <a:gd name="connsiteY9" fmla="*/ 266700 h 671512"/>
              <a:gd name="connsiteX10" fmla="*/ 531018 w 578643"/>
              <a:gd name="connsiteY10" fmla="*/ 333375 h 671512"/>
              <a:gd name="connsiteX11" fmla="*/ 552450 w 578643"/>
              <a:gd name="connsiteY11" fmla="*/ 383381 h 671512"/>
              <a:gd name="connsiteX12" fmla="*/ 566737 w 578643"/>
              <a:gd name="connsiteY12" fmla="*/ 435769 h 671512"/>
              <a:gd name="connsiteX13" fmla="*/ 576262 w 578643"/>
              <a:gd name="connsiteY13" fmla="*/ 492919 h 671512"/>
              <a:gd name="connsiteX14" fmla="*/ 578643 w 578643"/>
              <a:gd name="connsiteY14" fmla="*/ 542925 h 671512"/>
              <a:gd name="connsiteX15" fmla="*/ 569118 w 578643"/>
              <a:gd name="connsiteY15" fmla="*/ 607219 h 671512"/>
              <a:gd name="connsiteX16" fmla="*/ 554831 w 578643"/>
              <a:gd name="connsiteY16" fmla="*/ 640556 h 671512"/>
              <a:gd name="connsiteX17" fmla="*/ 535781 w 578643"/>
              <a:gd name="connsiteY17" fmla="*/ 661987 h 671512"/>
              <a:gd name="connsiteX18" fmla="*/ 502443 w 578643"/>
              <a:gd name="connsiteY18" fmla="*/ 671512 h 671512"/>
              <a:gd name="connsiteX19" fmla="*/ 464343 w 578643"/>
              <a:gd name="connsiteY19" fmla="*/ 669131 h 671512"/>
              <a:gd name="connsiteX20" fmla="*/ 440531 w 578643"/>
              <a:gd name="connsiteY20" fmla="*/ 659606 h 671512"/>
              <a:gd name="connsiteX21" fmla="*/ 411956 w 578643"/>
              <a:gd name="connsiteY21" fmla="*/ 635794 h 671512"/>
              <a:gd name="connsiteX22" fmla="*/ 392906 w 578643"/>
              <a:gd name="connsiteY22" fmla="*/ 609600 h 671512"/>
              <a:gd name="connsiteX23" fmla="*/ 361950 w 578643"/>
              <a:gd name="connsiteY23" fmla="*/ 545306 h 671512"/>
              <a:gd name="connsiteX24" fmla="*/ 300037 w 578643"/>
              <a:gd name="connsiteY24" fmla="*/ 450056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8643" h="671512">
                <a:moveTo>
                  <a:pt x="300037" y="450056"/>
                </a:moveTo>
                <a:lnTo>
                  <a:pt x="223837" y="330994"/>
                </a:lnTo>
                <a:lnTo>
                  <a:pt x="180975" y="273844"/>
                </a:lnTo>
                <a:lnTo>
                  <a:pt x="114300" y="202406"/>
                </a:lnTo>
                <a:lnTo>
                  <a:pt x="2381" y="104775"/>
                </a:lnTo>
                <a:cubicBezTo>
                  <a:pt x="1587" y="69850"/>
                  <a:pt x="794" y="34925"/>
                  <a:pt x="0" y="0"/>
                </a:cubicBezTo>
                <a:lnTo>
                  <a:pt x="121443" y="64294"/>
                </a:lnTo>
                <a:lnTo>
                  <a:pt x="245268" y="133350"/>
                </a:lnTo>
                <a:lnTo>
                  <a:pt x="376237" y="202406"/>
                </a:lnTo>
                <a:lnTo>
                  <a:pt x="495300" y="266700"/>
                </a:lnTo>
                <a:lnTo>
                  <a:pt x="531018" y="333375"/>
                </a:lnTo>
                <a:lnTo>
                  <a:pt x="552450" y="383381"/>
                </a:lnTo>
                <a:lnTo>
                  <a:pt x="566737" y="435769"/>
                </a:lnTo>
                <a:lnTo>
                  <a:pt x="576262" y="492919"/>
                </a:lnTo>
                <a:lnTo>
                  <a:pt x="578643" y="542925"/>
                </a:lnTo>
                <a:lnTo>
                  <a:pt x="569118" y="607219"/>
                </a:lnTo>
                <a:lnTo>
                  <a:pt x="554831" y="640556"/>
                </a:lnTo>
                <a:lnTo>
                  <a:pt x="535781" y="661987"/>
                </a:lnTo>
                <a:lnTo>
                  <a:pt x="502443" y="671512"/>
                </a:lnTo>
                <a:lnTo>
                  <a:pt x="464343" y="669131"/>
                </a:lnTo>
                <a:lnTo>
                  <a:pt x="440531" y="659606"/>
                </a:lnTo>
                <a:lnTo>
                  <a:pt x="411956" y="635794"/>
                </a:lnTo>
                <a:lnTo>
                  <a:pt x="392906" y="609600"/>
                </a:lnTo>
                <a:lnTo>
                  <a:pt x="361950" y="545306"/>
                </a:lnTo>
                <a:lnTo>
                  <a:pt x="300037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E5F852B-9C5D-F248-BC12-7ACCF696D60C}"/>
              </a:ext>
            </a:extLst>
          </p:cNvPr>
          <p:cNvSpPr/>
          <p:nvPr/>
        </p:nvSpPr>
        <p:spPr>
          <a:xfrm>
            <a:off x="4295775" y="2490788"/>
            <a:ext cx="550863" cy="444500"/>
          </a:xfrm>
          <a:custGeom>
            <a:avLst/>
            <a:gdLst>
              <a:gd name="connsiteX0" fmla="*/ 285750 w 550069"/>
              <a:gd name="connsiteY0" fmla="*/ 304800 h 445293"/>
              <a:gd name="connsiteX1" fmla="*/ 173831 w 550069"/>
              <a:gd name="connsiteY1" fmla="*/ 226218 h 445293"/>
              <a:gd name="connsiteX2" fmla="*/ 102394 w 550069"/>
              <a:gd name="connsiteY2" fmla="*/ 176212 h 445293"/>
              <a:gd name="connsiteX3" fmla="*/ 61913 w 550069"/>
              <a:gd name="connsiteY3" fmla="*/ 152400 h 445293"/>
              <a:gd name="connsiteX4" fmla="*/ 28575 w 550069"/>
              <a:gd name="connsiteY4" fmla="*/ 130968 h 445293"/>
              <a:gd name="connsiteX5" fmla="*/ 11906 w 550069"/>
              <a:gd name="connsiteY5" fmla="*/ 116681 h 445293"/>
              <a:gd name="connsiteX6" fmla="*/ 0 w 550069"/>
              <a:gd name="connsiteY6" fmla="*/ 97631 h 445293"/>
              <a:gd name="connsiteX7" fmla="*/ 7144 w 550069"/>
              <a:gd name="connsiteY7" fmla="*/ 69056 h 445293"/>
              <a:gd name="connsiteX8" fmla="*/ 185738 w 550069"/>
              <a:gd name="connsiteY8" fmla="*/ 0 h 445293"/>
              <a:gd name="connsiteX9" fmla="*/ 276225 w 550069"/>
              <a:gd name="connsiteY9" fmla="*/ 90487 h 445293"/>
              <a:gd name="connsiteX10" fmla="*/ 550069 w 550069"/>
              <a:gd name="connsiteY10" fmla="*/ 340518 h 445293"/>
              <a:gd name="connsiteX11" fmla="*/ 466725 w 550069"/>
              <a:gd name="connsiteY11" fmla="*/ 445293 h 445293"/>
              <a:gd name="connsiteX12" fmla="*/ 285750 w 550069"/>
              <a:gd name="connsiteY12" fmla="*/ 304800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0069" h="445293">
                <a:moveTo>
                  <a:pt x="285750" y="304800"/>
                </a:moveTo>
                <a:lnTo>
                  <a:pt x="173831" y="226218"/>
                </a:lnTo>
                <a:lnTo>
                  <a:pt x="102394" y="176212"/>
                </a:lnTo>
                <a:lnTo>
                  <a:pt x="61913" y="152400"/>
                </a:lnTo>
                <a:lnTo>
                  <a:pt x="28575" y="130968"/>
                </a:lnTo>
                <a:lnTo>
                  <a:pt x="11906" y="116681"/>
                </a:lnTo>
                <a:lnTo>
                  <a:pt x="0" y="97631"/>
                </a:lnTo>
                <a:lnTo>
                  <a:pt x="7144" y="69056"/>
                </a:lnTo>
                <a:lnTo>
                  <a:pt x="185738" y="0"/>
                </a:lnTo>
                <a:lnTo>
                  <a:pt x="276225" y="90487"/>
                </a:lnTo>
                <a:lnTo>
                  <a:pt x="550069" y="340518"/>
                </a:lnTo>
                <a:lnTo>
                  <a:pt x="466725" y="445293"/>
                </a:lnTo>
                <a:lnTo>
                  <a:pt x="2857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C1E11A-3360-BB48-BD42-659992A4FF99}"/>
              </a:ext>
            </a:extLst>
          </p:cNvPr>
          <p:cNvSpPr/>
          <p:nvPr/>
        </p:nvSpPr>
        <p:spPr>
          <a:xfrm>
            <a:off x="4295775" y="2284413"/>
            <a:ext cx="862013" cy="1201737"/>
          </a:xfrm>
          <a:custGeom>
            <a:avLst/>
            <a:gdLst>
              <a:gd name="connsiteX0" fmla="*/ 414338 w 862013"/>
              <a:gd name="connsiteY0" fmla="*/ 895350 h 1202531"/>
              <a:gd name="connsiteX1" fmla="*/ 154781 w 862013"/>
              <a:gd name="connsiteY1" fmla="*/ 1202531 h 1202531"/>
              <a:gd name="connsiteX2" fmla="*/ 0 w 862013"/>
              <a:gd name="connsiteY2" fmla="*/ 1176337 h 1202531"/>
              <a:gd name="connsiteX3" fmla="*/ 9525 w 862013"/>
              <a:gd name="connsiteY3" fmla="*/ 1159669 h 1202531"/>
              <a:gd name="connsiteX4" fmla="*/ 38100 w 862013"/>
              <a:gd name="connsiteY4" fmla="*/ 1138237 h 1202531"/>
              <a:gd name="connsiteX5" fmla="*/ 73819 w 862013"/>
              <a:gd name="connsiteY5" fmla="*/ 1112044 h 1202531"/>
              <a:gd name="connsiteX6" fmla="*/ 116681 w 862013"/>
              <a:gd name="connsiteY6" fmla="*/ 1064419 h 1202531"/>
              <a:gd name="connsiteX7" fmla="*/ 214313 w 862013"/>
              <a:gd name="connsiteY7" fmla="*/ 938212 h 1202531"/>
              <a:gd name="connsiteX8" fmla="*/ 309563 w 862013"/>
              <a:gd name="connsiteY8" fmla="*/ 783431 h 1202531"/>
              <a:gd name="connsiteX9" fmla="*/ 409575 w 862013"/>
              <a:gd name="connsiteY9" fmla="*/ 604837 h 1202531"/>
              <a:gd name="connsiteX10" fmla="*/ 497681 w 862013"/>
              <a:gd name="connsiteY10" fmla="*/ 500062 h 1202531"/>
              <a:gd name="connsiteX11" fmla="*/ 554831 w 862013"/>
              <a:gd name="connsiteY11" fmla="*/ 366712 h 1202531"/>
              <a:gd name="connsiteX12" fmla="*/ 588169 w 862013"/>
              <a:gd name="connsiteY12" fmla="*/ 278606 h 1202531"/>
              <a:gd name="connsiteX13" fmla="*/ 602456 w 862013"/>
              <a:gd name="connsiteY13" fmla="*/ 238125 h 1202531"/>
              <a:gd name="connsiteX14" fmla="*/ 607219 w 862013"/>
              <a:gd name="connsiteY14" fmla="*/ 216694 h 1202531"/>
              <a:gd name="connsiteX15" fmla="*/ 607219 w 862013"/>
              <a:gd name="connsiteY15" fmla="*/ 183356 h 1202531"/>
              <a:gd name="connsiteX16" fmla="*/ 600075 w 862013"/>
              <a:gd name="connsiteY16" fmla="*/ 142875 h 1202531"/>
              <a:gd name="connsiteX17" fmla="*/ 590550 w 862013"/>
              <a:gd name="connsiteY17" fmla="*/ 109537 h 1202531"/>
              <a:gd name="connsiteX18" fmla="*/ 566738 w 862013"/>
              <a:gd name="connsiteY18" fmla="*/ 59531 h 1202531"/>
              <a:gd name="connsiteX19" fmla="*/ 559594 w 862013"/>
              <a:gd name="connsiteY19" fmla="*/ 38100 h 1202531"/>
              <a:gd name="connsiteX20" fmla="*/ 557213 w 862013"/>
              <a:gd name="connsiteY20" fmla="*/ 14287 h 1202531"/>
              <a:gd name="connsiteX21" fmla="*/ 566738 w 862013"/>
              <a:gd name="connsiteY21" fmla="*/ 4762 h 1202531"/>
              <a:gd name="connsiteX22" fmla="*/ 581025 w 862013"/>
              <a:gd name="connsiteY22" fmla="*/ 0 h 1202531"/>
              <a:gd name="connsiteX23" fmla="*/ 614363 w 862013"/>
              <a:gd name="connsiteY23" fmla="*/ 4762 h 1202531"/>
              <a:gd name="connsiteX24" fmla="*/ 650081 w 862013"/>
              <a:gd name="connsiteY24" fmla="*/ 26194 h 1202531"/>
              <a:gd name="connsiteX25" fmla="*/ 709613 w 862013"/>
              <a:gd name="connsiteY25" fmla="*/ 88106 h 1202531"/>
              <a:gd name="connsiteX26" fmla="*/ 814388 w 862013"/>
              <a:gd name="connsiteY26" fmla="*/ 195262 h 1202531"/>
              <a:gd name="connsiteX27" fmla="*/ 845344 w 862013"/>
              <a:gd name="connsiteY27" fmla="*/ 238125 h 1202531"/>
              <a:gd name="connsiteX28" fmla="*/ 854869 w 862013"/>
              <a:gd name="connsiteY28" fmla="*/ 266700 h 1202531"/>
              <a:gd name="connsiteX29" fmla="*/ 862013 w 862013"/>
              <a:gd name="connsiteY29" fmla="*/ 300037 h 1202531"/>
              <a:gd name="connsiteX30" fmla="*/ 857250 w 862013"/>
              <a:gd name="connsiteY30" fmla="*/ 335756 h 1202531"/>
              <a:gd name="connsiteX31" fmla="*/ 840581 w 862013"/>
              <a:gd name="connsiteY31" fmla="*/ 376237 h 1202531"/>
              <a:gd name="connsiteX32" fmla="*/ 804863 w 862013"/>
              <a:gd name="connsiteY32" fmla="*/ 414337 h 1202531"/>
              <a:gd name="connsiteX33" fmla="*/ 754856 w 862013"/>
              <a:gd name="connsiteY33" fmla="*/ 454819 h 1202531"/>
              <a:gd name="connsiteX34" fmla="*/ 704850 w 862013"/>
              <a:gd name="connsiteY34" fmla="*/ 502444 h 1202531"/>
              <a:gd name="connsiteX35" fmla="*/ 616744 w 862013"/>
              <a:gd name="connsiteY35" fmla="*/ 609600 h 1202531"/>
              <a:gd name="connsiteX36" fmla="*/ 531019 w 862013"/>
              <a:gd name="connsiteY36" fmla="*/ 726281 h 1202531"/>
              <a:gd name="connsiteX37" fmla="*/ 414338 w 862013"/>
              <a:gd name="connsiteY37" fmla="*/ 895350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202531">
                <a:moveTo>
                  <a:pt x="414338" y="895350"/>
                </a:moveTo>
                <a:lnTo>
                  <a:pt x="154781" y="1202531"/>
                </a:lnTo>
                <a:lnTo>
                  <a:pt x="0" y="1176337"/>
                </a:lnTo>
                <a:lnTo>
                  <a:pt x="9525" y="1159669"/>
                </a:lnTo>
                <a:lnTo>
                  <a:pt x="38100" y="1138237"/>
                </a:lnTo>
                <a:lnTo>
                  <a:pt x="73819" y="1112044"/>
                </a:lnTo>
                <a:lnTo>
                  <a:pt x="116681" y="1064419"/>
                </a:lnTo>
                <a:lnTo>
                  <a:pt x="214313" y="938212"/>
                </a:lnTo>
                <a:lnTo>
                  <a:pt x="309563" y="783431"/>
                </a:lnTo>
                <a:lnTo>
                  <a:pt x="409575" y="604837"/>
                </a:lnTo>
                <a:lnTo>
                  <a:pt x="497681" y="500062"/>
                </a:lnTo>
                <a:lnTo>
                  <a:pt x="554831" y="366712"/>
                </a:lnTo>
                <a:lnTo>
                  <a:pt x="588169" y="278606"/>
                </a:lnTo>
                <a:lnTo>
                  <a:pt x="602456" y="238125"/>
                </a:lnTo>
                <a:lnTo>
                  <a:pt x="607219" y="216694"/>
                </a:lnTo>
                <a:lnTo>
                  <a:pt x="607219" y="183356"/>
                </a:lnTo>
                <a:lnTo>
                  <a:pt x="600075" y="142875"/>
                </a:lnTo>
                <a:lnTo>
                  <a:pt x="590550" y="109537"/>
                </a:lnTo>
                <a:lnTo>
                  <a:pt x="566738" y="59531"/>
                </a:lnTo>
                <a:lnTo>
                  <a:pt x="559594" y="38100"/>
                </a:lnTo>
                <a:lnTo>
                  <a:pt x="557213" y="14287"/>
                </a:lnTo>
                <a:lnTo>
                  <a:pt x="566738" y="4762"/>
                </a:lnTo>
                <a:lnTo>
                  <a:pt x="581025" y="0"/>
                </a:lnTo>
                <a:lnTo>
                  <a:pt x="614363" y="4762"/>
                </a:lnTo>
                <a:lnTo>
                  <a:pt x="650081" y="26194"/>
                </a:lnTo>
                <a:lnTo>
                  <a:pt x="709613" y="88106"/>
                </a:lnTo>
                <a:lnTo>
                  <a:pt x="814388" y="195262"/>
                </a:lnTo>
                <a:lnTo>
                  <a:pt x="845344" y="238125"/>
                </a:lnTo>
                <a:lnTo>
                  <a:pt x="854869" y="266700"/>
                </a:lnTo>
                <a:lnTo>
                  <a:pt x="862013" y="300037"/>
                </a:lnTo>
                <a:lnTo>
                  <a:pt x="857250" y="335756"/>
                </a:lnTo>
                <a:lnTo>
                  <a:pt x="840581" y="376237"/>
                </a:lnTo>
                <a:lnTo>
                  <a:pt x="804863" y="414337"/>
                </a:lnTo>
                <a:lnTo>
                  <a:pt x="754856" y="454819"/>
                </a:lnTo>
                <a:lnTo>
                  <a:pt x="704850" y="502444"/>
                </a:lnTo>
                <a:lnTo>
                  <a:pt x="616744" y="609600"/>
                </a:lnTo>
                <a:lnTo>
                  <a:pt x="531019" y="726281"/>
                </a:lnTo>
                <a:lnTo>
                  <a:pt x="414338" y="895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1B8D0B-658F-3C41-9A2A-2010ED3268AF}"/>
              </a:ext>
            </a:extLst>
          </p:cNvPr>
          <p:cNvSpPr/>
          <p:nvPr/>
        </p:nvSpPr>
        <p:spPr>
          <a:xfrm>
            <a:off x="4276725" y="3295650"/>
            <a:ext cx="776288" cy="428625"/>
          </a:xfrm>
          <a:custGeom>
            <a:avLst/>
            <a:gdLst>
              <a:gd name="connsiteX0" fmla="*/ 502444 w 776288"/>
              <a:gd name="connsiteY0" fmla="*/ 207169 h 428625"/>
              <a:gd name="connsiteX1" fmla="*/ 283369 w 776288"/>
              <a:gd name="connsiteY1" fmla="*/ 326231 h 428625"/>
              <a:gd name="connsiteX2" fmla="*/ 233363 w 776288"/>
              <a:gd name="connsiteY2" fmla="*/ 359569 h 428625"/>
              <a:gd name="connsiteX3" fmla="*/ 178594 w 776288"/>
              <a:gd name="connsiteY3" fmla="*/ 400050 h 428625"/>
              <a:gd name="connsiteX4" fmla="*/ 145256 w 776288"/>
              <a:gd name="connsiteY4" fmla="*/ 419100 h 428625"/>
              <a:gd name="connsiteX5" fmla="*/ 114300 w 776288"/>
              <a:gd name="connsiteY5" fmla="*/ 428625 h 428625"/>
              <a:gd name="connsiteX6" fmla="*/ 97631 w 776288"/>
              <a:gd name="connsiteY6" fmla="*/ 428625 h 428625"/>
              <a:gd name="connsiteX7" fmla="*/ 73819 w 776288"/>
              <a:gd name="connsiteY7" fmla="*/ 419100 h 428625"/>
              <a:gd name="connsiteX8" fmla="*/ 54769 w 776288"/>
              <a:gd name="connsiteY8" fmla="*/ 402431 h 428625"/>
              <a:gd name="connsiteX9" fmla="*/ 35719 w 776288"/>
              <a:gd name="connsiteY9" fmla="*/ 371475 h 428625"/>
              <a:gd name="connsiteX10" fmla="*/ 14288 w 776288"/>
              <a:gd name="connsiteY10" fmla="*/ 314325 h 428625"/>
              <a:gd name="connsiteX11" fmla="*/ 0 w 776288"/>
              <a:gd name="connsiteY11" fmla="*/ 247650 h 428625"/>
              <a:gd name="connsiteX12" fmla="*/ 0 w 776288"/>
              <a:gd name="connsiteY12" fmla="*/ 200025 h 428625"/>
              <a:gd name="connsiteX13" fmla="*/ 9525 w 776288"/>
              <a:gd name="connsiteY13" fmla="*/ 166688 h 428625"/>
              <a:gd name="connsiteX14" fmla="*/ 52388 w 776288"/>
              <a:gd name="connsiteY14" fmla="*/ 130969 h 428625"/>
              <a:gd name="connsiteX15" fmla="*/ 257175 w 776288"/>
              <a:gd name="connsiteY15" fmla="*/ 128588 h 428625"/>
              <a:gd name="connsiteX16" fmla="*/ 333375 w 776288"/>
              <a:gd name="connsiteY16" fmla="*/ 123825 h 428625"/>
              <a:gd name="connsiteX17" fmla="*/ 414338 w 776288"/>
              <a:gd name="connsiteY17" fmla="*/ 107156 h 428625"/>
              <a:gd name="connsiteX18" fmla="*/ 540544 w 776288"/>
              <a:gd name="connsiteY18" fmla="*/ 73819 h 428625"/>
              <a:gd name="connsiteX19" fmla="*/ 723900 w 776288"/>
              <a:gd name="connsiteY19" fmla="*/ 0 h 428625"/>
              <a:gd name="connsiteX20" fmla="*/ 776288 w 776288"/>
              <a:gd name="connsiteY20" fmla="*/ 83344 h 428625"/>
              <a:gd name="connsiteX21" fmla="*/ 502444 w 776288"/>
              <a:gd name="connsiteY21" fmla="*/ 2071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6288" h="428625">
                <a:moveTo>
                  <a:pt x="502444" y="207169"/>
                </a:moveTo>
                <a:lnTo>
                  <a:pt x="283369" y="326231"/>
                </a:lnTo>
                <a:lnTo>
                  <a:pt x="233363" y="359569"/>
                </a:lnTo>
                <a:lnTo>
                  <a:pt x="178594" y="400050"/>
                </a:lnTo>
                <a:lnTo>
                  <a:pt x="145256" y="419100"/>
                </a:lnTo>
                <a:lnTo>
                  <a:pt x="114300" y="428625"/>
                </a:lnTo>
                <a:lnTo>
                  <a:pt x="97631" y="428625"/>
                </a:lnTo>
                <a:lnTo>
                  <a:pt x="73819" y="419100"/>
                </a:lnTo>
                <a:lnTo>
                  <a:pt x="54769" y="402431"/>
                </a:lnTo>
                <a:lnTo>
                  <a:pt x="35719" y="371475"/>
                </a:lnTo>
                <a:lnTo>
                  <a:pt x="14288" y="314325"/>
                </a:lnTo>
                <a:lnTo>
                  <a:pt x="0" y="247650"/>
                </a:lnTo>
                <a:lnTo>
                  <a:pt x="0" y="200025"/>
                </a:lnTo>
                <a:lnTo>
                  <a:pt x="9525" y="166688"/>
                </a:lnTo>
                <a:lnTo>
                  <a:pt x="52388" y="130969"/>
                </a:lnTo>
                <a:lnTo>
                  <a:pt x="257175" y="128588"/>
                </a:lnTo>
                <a:lnTo>
                  <a:pt x="333375" y="123825"/>
                </a:lnTo>
                <a:lnTo>
                  <a:pt x="414338" y="107156"/>
                </a:lnTo>
                <a:lnTo>
                  <a:pt x="540544" y="73819"/>
                </a:lnTo>
                <a:lnTo>
                  <a:pt x="723900" y="0"/>
                </a:lnTo>
                <a:lnTo>
                  <a:pt x="776288" y="83344"/>
                </a:lnTo>
                <a:lnTo>
                  <a:pt x="502444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B16056-9140-5A43-B5E4-65B4B3F8F0B4}"/>
              </a:ext>
            </a:extLst>
          </p:cNvPr>
          <p:cNvSpPr/>
          <p:nvPr/>
        </p:nvSpPr>
        <p:spPr>
          <a:xfrm>
            <a:off x="4852988" y="3097213"/>
            <a:ext cx="390525" cy="581025"/>
          </a:xfrm>
          <a:custGeom>
            <a:avLst/>
            <a:gdLst>
              <a:gd name="connsiteX0" fmla="*/ 207168 w 390525"/>
              <a:gd name="connsiteY0" fmla="*/ 442913 h 581025"/>
              <a:gd name="connsiteX1" fmla="*/ 126206 w 390525"/>
              <a:gd name="connsiteY1" fmla="*/ 295275 h 581025"/>
              <a:gd name="connsiteX2" fmla="*/ 85725 w 390525"/>
              <a:gd name="connsiteY2" fmla="*/ 202407 h 581025"/>
              <a:gd name="connsiteX3" fmla="*/ 52387 w 390525"/>
              <a:gd name="connsiteY3" fmla="*/ 116682 h 581025"/>
              <a:gd name="connsiteX4" fmla="*/ 21431 w 390525"/>
              <a:gd name="connsiteY4" fmla="*/ 69057 h 581025"/>
              <a:gd name="connsiteX5" fmla="*/ 4762 w 390525"/>
              <a:gd name="connsiteY5" fmla="*/ 42863 h 581025"/>
              <a:gd name="connsiteX6" fmla="*/ 0 w 390525"/>
              <a:gd name="connsiteY6" fmla="*/ 19050 h 581025"/>
              <a:gd name="connsiteX7" fmla="*/ 4762 w 390525"/>
              <a:gd name="connsiteY7" fmla="*/ 4763 h 581025"/>
              <a:gd name="connsiteX8" fmla="*/ 21431 w 390525"/>
              <a:gd name="connsiteY8" fmla="*/ 0 h 581025"/>
              <a:gd name="connsiteX9" fmla="*/ 50006 w 390525"/>
              <a:gd name="connsiteY9" fmla="*/ 14288 h 581025"/>
              <a:gd name="connsiteX10" fmla="*/ 150018 w 390525"/>
              <a:gd name="connsiteY10" fmla="*/ 97632 h 581025"/>
              <a:gd name="connsiteX11" fmla="*/ 261937 w 390525"/>
              <a:gd name="connsiteY11" fmla="*/ 183357 h 581025"/>
              <a:gd name="connsiteX12" fmla="*/ 364331 w 390525"/>
              <a:gd name="connsiteY12" fmla="*/ 261938 h 581025"/>
              <a:gd name="connsiteX13" fmla="*/ 383381 w 390525"/>
              <a:gd name="connsiteY13" fmla="*/ 316707 h 581025"/>
              <a:gd name="connsiteX14" fmla="*/ 390525 w 390525"/>
              <a:gd name="connsiteY14" fmla="*/ 378619 h 581025"/>
              <a:gd name="connsiteX15" fmla="*/ 383381 w 390525"/>
              <a:gd name="connsiteY15" fmla="*/ 471488 h 581025"/>
              <a:gd name="connsiteX16" fmla="*/ 388143 w 390525"/>
              <a:gd name="connsiteY16" fmla="*/ 523875 h 581025"/>
              <a:gd name="connsiteX17" fmla="*/ 381000 w 390525"/>
              <a:gd name="connsiteY17" fmla="*/ 559594 h 581025"/>
              <a:gd name="connsiteX18" fmla="*/ 364331 w 390525"/>
              <a:gd name="connsiteY18" fmla="*/ 573882 h 581025"/>
              <a:gd name="connsiteX19" fmla="*/ 342900 w 390525"/>
              <a:gd name="connsiteY19" fmla="*/ 581025 h 581025"/>
              <a:gd name="connsiteX20" fmla="*/ 316706 w 390525"/>
              <a:gd name="connsiteY20" fmla="*/ 576263 h 581025"/>
              <a:gd name="connsiteX21" fmla="*/ 285750 w 390525"/>
              <a:gd name="connsiteY21" fmla="*/ 561975 h 581025"/>
              <a:gd name="connsiteX22" fmla="*/ 259556 w 390525"/>
              <a:gd name="connsiteY22" fmla="*/ 538163 h 581025"/>
              <a:gd name="connsiteX23" fmla="*/ 235743 w 390525"/>
              <a:gd name="connsiteY23" fmla="*/ 509588 h 581025"/>
              <a:gd name="connsiteX24" fmla="*/ 207168 w 390525"/>
              <a:gd name="connsiteY24" fmla="*/ 4429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581025">
                <a:moveTo>
                  <a:pt x="207168" y="442913"/>
                </a:moveTo>
                <a:lnTo>
                  <a:pt x="126206" y="295275"/>
                </a:lnTo>
                <a:lnTo>
                  <a:pt x="85725" y="202407"/>
                </a:lnTo>
                <a:lnTo>
                  <a:pt x="52387" y="116682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9050"/>
                </a:lnTo>
                <a:lnTo>
                  <a:pt x="4762" y="4763"/>
                </a:lnTo>
                <a:lnTo>
                  <a:pt x="21431" y="0"/>
                </a:lnTo>
                <a:lnTo>
                  <a:pt x="50006" y="14288"/>
                </a:lnTo>
                <a:lnTo>
                  <a:pt x="150018" y="97632"/>
                </a:lnTo>
                <a:lnTo>
                  <a:pt x="261937" y="183357"/>
                </a:lnTo>
                <a:lnTo>
                  <a:pt x="364331" y="261938"/>
                </a:lnTo>
                <a:lnTo>
                  <a:pt x="383381" y="316707"/>
                </a:lnTo>
                <a:lnTo>
                  <a:pt x="390525" y="378619"/>
                </a:lnTo>
                <a:lnTo>
                  <a:pt x="383381" y="471488"/>
                </a:lnTo>
                <a:lnTo>
                  <a:pt x="388143" y="523875"/>
                </a:lnTo>
                <a:lnTo>
                  <a:pt x="381000" y="559594"/>
                </a:lnTo>
                <a:lnTo>
                  <a:pt x="364331" y="573882"/>
                </a:lnTo>
                <a:lnTo>
                  <a:pt x="342900" y="581025"/>
                </a:lnTo>
                <a:lnTo>
                  <a:pt x="316706" y="576263"/>
                </a:lnTo>
                <a:lnTo>
                  <a:pt x="285750" y="561975"/>
                </a:lnTo>
                <a:lnTo>
                  <a:pt x="259556" y="538163"/>
                </a:lnTo>
                <a:lnTo>
                  <a:pt x="235743" y="509588"/>
                </a:lnTo>
                <a:lnTo>
                  <a:pt x="207168" y="442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75E0B6-F7B5-324F-A720-42D80D601D42}"/>
              </a:ext>
            </a:extLst>
          </p:cNvPr>
          <p:cNvSpPr/>
          <p:nvPr/>
        </p:nvSpPr>
        <p:spPr>
          <a:xfrm>
            <a:off x="5780088" y="2151063"/>
            <a:ext cx="519112" cy="641350"/>
          </a:xfrm>
          <a:custGeom>
            <a:avLst/>
            <a:gdLst>
              <a:gd name="connsiteX0" fmla="*/ 273844 w 519112"/>
              <a:gd name="connsiteY0" fmla="*/ 478631 h 642937"/>
              <a:gd name="connsiteX1" fmla="*/ 107156 w 519112"/>
              <a:gd name="connsiteY1" fmla="*/ 316706 h 642937"/>
              <a:gd name="connsiteX2" fmla="*/ 9525 w 519112"/>
              <a:gd name="connsiteY2" fmla="*/ 228600 h 642937"/>
              <a:gd name="connsiteX3" fmla="*/ 0 w 519112"/>
              <a:gd name="connsiteY3" fmla="*/ 211931 h 642937"/>
              <a:gd name="connsiteX4" fmla="*/ 4762 w 519112"/>
              <a:gd name="connsiteY4" fmla="*/ 164306 h 642937"/>
              <a:gd name="connsiteX5" fmla="*/ 26194 w 519112"/>
              <a:gd name="connsiteY5" fmla="*/ 109537 h 642937"/>
              <a:gd name="connsiteX6" fmla="*/ 54769 w 519112"/>
              <a:gd name="connsiteY6" fmla="*/ 59531 h 642937"/>
              <a:gd name="connsiteX7" fmla="*/ 85725 w 519112"/>
              <a:gd name="connsiteY7" fmla="*/ 21431 h 642937"/>
              <a:gd name="connsiteX8" fmla="*/ 116681 w 519112"/>
              <a:gd name="connsiteY8" fmla="*/ 4762 h 642937"/>
              <a:gd name="connsiteX9" fmla="*/ 152400 w 519112"/>
              <a:gd name="connsiteY9" fmla="*/ 0 h 642937"/>
              <a:gd name="connsiteX10" fmla="*/ 221456 w 519112"/>
              <a:gd name="connsiteY10" fmla="*/ 197644 h 642937"/>
              <a:gd name="connsiteX11" fmla="*/ 269081 w 519112"/>
              <a:gd name="connsiteY11" fmla="*/ 242887 h 642937"/>
              <a:gd name="connsiteX12" fmla="*/ 342900 w 519112"/>
              <a:gd name="connsiteY12" fmla="*/ 319087 h 642937"/>
              <a:gd name="connsiteX13" fmla="*/ 421481 w 519112"/>
              <a:gd name="connsiteY13" fmla="*/ 419100 h 642937"/>
              <a:gd name="connsiteX14" fmla="*/ 519112 w 519112"/>
              <a:gd name="connsiteY14" fmla="*/ 535781 h 642937"/>
              <a:gd name="connsiteX15" fmla="*/ 428625 w 519112"/>
              <a:gd name="connsiteY15" fmla="*/ 642937 h 642937"/>
              <a:gd name="connsiteX16" fmla="*/ 273844 w 519112"/>
              <a:gd name="connsiteY16" fmla="*/ 4786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19112" h="642937">
                <a:moveTo>
                  <a:pt x="273844" y="478631"/>
                </a:moveTo>
                <a:lnTo>
                  <a:pt x="107156" y="316706"/>
                </a:lnTo>
                <a:lnTo>
                  <a:pt x="9525" y="228600"/>
                </a:lnTo>
                <a:lnTo>
                  <a:pt x="0" y="211931"/>
                </a:lnTo>
                <a:lnTo>
                  <a:pt x="4762" y="164306"/>
                </a:lnTo>
                <a:lnTo>
                  <a:pt x="26194" y="109537"/>
                </a:lnTo>
                <a:lnTo>
                  <a:pt x="54769" y="59531"/>
                </a:lnTo>
                <a:lnTo>
                  <a:pt x="85725" y="21431"/>
                </a:lnTo>
                <a:lnTo>
                  <a:pt x="116681" y="4762"/>
                </a:lnTo>
                <a:lnTo>
                  <a:pt x="152400" y="0"/>
                </a:lnTo>
                <a:lnTo>
                  <a:pt x="221456" y="197644"/>
                </a:lnTo>
                <a:lnTo>
                  <a:pt x="269081" y="242887"/>
                </a:lnTo>
                <a:lnTo>
                  <a:pt x="342900" y="319087"/>
                </a:lnTo>
                <a:lnTo>
                  <a:pt x="421481" y="419100"/>
                </a:lnTo>
                <a:lnTo>
                  <a:pt x="519112" y="535781"/>
                </a:lnTo>
                <a:lnTo>
                  <a:pt x="428625" y="642937"/>
                </a:lnTo>
                <a:lnTo>
                  <a:pt x="273844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2E131D-CD1C-4F49-9CA9-D6436F3FB7D3}"/>
              </a:ext>
            </a:extLst>
          </p:cNvPr>
          <p:cNvSpPr/>
          <p:nvPr/>
        </p:nvSpPr>
        <p:spPr>
          <a:xfrm>
            <a:off x="5815013" y="1998663"/>
            <a:ext cx="979487" cy="1304925"/>
          </a:xfrm>
          <a:custGeom>
            <a:avLst/>
            <a:gdLst>
              <a:gd name="connsiteX0" fmla="*/ 659606 w 978693"/>
              <a:gd name="connsiteY0" fmla="*/ 616744 h 1304925"/>
              <a:gd name="connsiteX1" fmla="*/ 523875 w 978693"/>
              <a:gd name="connsiteY1" fmla="*/ 773906 h 1304925"/>
              <a:gd name="connsiteX2" fmla="*/ 459581 w 978693"/>
              <a:gd name="connsiteY2" fmla="*/ 842962 h 1304925"/>
              <a:gd name="connsiteX3" fmla="*/ 78581 w 978693"/>
              <a:gd name="connsiteY3" fmla="*/ 1304925 h 1304925"/>
              <a:gd name="connsiteX4" fmla="*/ 0 w 978693"/>
              <a:gd name="connsiteY4" fmla="*/ 1250156 h 1304925"/>
              <a:gd name="connsiteX5" fmla="*/ 140493 w 978693"/>
              <a:gd name="connsiteY5" fmla="*/ 1050131 h 1304925"/>
              <a:gd name="connsiteX6" fmla="*/ 359568 w 978693"/>
              <a:gd name="connsiteY6" fmla="*/ 762000 h 1304925"/>
              <a:gd name="connsiteX7" fmla="*/ 454818 w 978693"/>
              <a:gd name="connsiteY7" fmla="*/ 645319 h 1304925"/>
              <a:gd name="connsiteX8" fmla="*/ 638175 w 978693"/>
              <a:gd name="connsiteY8" fmla="*/ 357187 h 1304925"/>
              <a:gd name="connsiteX9" fmla="*/ 711993 w 978693"/>
              <a:gd name="connsiteY9" fmla="*/ 242887 h 1304925"/>
              <a:gd name="connsiteX10" fmla="*/ 721518 w 978693"/>
              <a:gd name="connsiteY10" fmla="*/ 216694 h 1304925"/>
              <a:gd name="connsiteX11" fmla="*/ 733425 w 978693"/>
              <a:gd name="connsiteY11" fmla="*/ 171450 h 1304925"/>
              <a:gd name="connsiteX12" fmla="*/ 735806 w 978693"/>
              <a:gd name="connsiteY12" fmla="*/ 119062 h 1304925"/>
              <a:gd name="connsiteX13" fmla="*/ 700087 w 978693"/>
              <a:gd name="connsiteY13" fmla="*/ 83344 h 1304925"/>
              <a:gd name="connsiteX14" fmla="*/ 681037 w 978693"/>
              <a:gd name="connsiteY14" fmla="*/ 54769 h 1304925"/>
              <a:gd name="connsiteX15" fmla="*/ 678656 w 978693"/>
              <a:gd name="connsiteY15" fmla="*/ 38100 h 1304925"/>
              <a:gd name="connsiteX16" fmla="*/ 681037 w 978693"/>
              <a:gd name="connsiteY16" fmla="*/ 21431 h 1304925"/>
              <a:gd name="connsiteX17" fmla="*/ 692943 w 978693"/>
              <a:gd name="connsiteY17" fmla="*/ 7144 h 1304925"/>
              <a:gd name="connsiteX18" fmla="*/ 721518 w 978693"/>
              <a:gd name="connsiteY18" fmla="*/ 0 h 1304925"/>
              <a:gd name="connsiteX19" fmla="*/ 735806 w 978693"/>
              <a:gd name="connsiteY19" fmla="*/ 0 h 1304925"/>
              <a:gd name="connsiteX20" fmla="*/ 752475 w 978693"/>
              <a:gd name="connsiteY20" fmla="*/ 4762 h 1304925"/>
              <a:gd name="connsiteX21" fmla="*/ 792956 w 978693"/>
              <a:gd name="connsiteY21" fmla="*/ 28575 h 1304925"/>
              <a:gd name="connsiteX22" fmla="*/ 823912 w 978693"/>
              <a:gd name="connsiteY22" fmla="*/ 50006 h 1304925"/>
              <a:gd name="connsiteX23" fmla="*/ 866775 w 978693"/>
              <a:gd name="connsiteY23" fmla="*/ 88106 h 1304925"/>
              <a:gd name="connsiteX24" fmla="*/ 912018 w 978693"/>
              <a:gd name="connsiteY24" fmla="*/ 130969 h 1304925"/>
              <a:gd name="connsiteX25" fmla="*/ 945356 w 978693"/>
              <a:gd name="connsiteY25" fmla="*/ 171450 h 1304925"/>
              <a:gd name="connsiteX26" fmla="*/ 964406 w 978693"/>
              <a:gd name="connsiteY26" fmla="*/ 204787 h 1304925"/>
              <a:gd name="connsiteX27" fmla="*/ 971550 w 978693"/>
              <a:gd name="connsiteY27" fmla="*/ 228600 h 1304925"/>
              <a:gd name="connsiteX28" fmla="*/ 976312 w 978693"/>
              <a:gd name="connsiteY28" fmla="*/ 259556 h 1304925"/>
              <a:gd name="connsiteX29" fmla="*/ 978693 w 978693"/>
              <a:gd name="connsiteY29" fmla="*/ 297656 h 1304925"/>
              <a:gd name="connsiteX30" fmla="*/ 966787 w 978693"/>
              <a:gd name="connsiteY30" fmla="*/ 330994 h 1304925"/>
              <a:gd name="connsiteX31" fmla="*/ 926306 w 978693"/>
              <a:gd name="connsiteY31" fmla="*/ 378619 h 1304925"/>
              <a:gd name="connsiteX32" fmla="*/ 869156 w 978693"/>
              <a:gd name="connsiteY32" fmla="*/ 433387 h 1304925"/>
              <a:gd name="connsiteX33" fmla="*/ 778668 w 978693"/>
              <a:gd name="connsiteY33" fmla="*/ 495300 h 1304925"/>
              <a:gd name="connsiteX34" fmla="*/ 659606 w 978693"/>
              <a:gd name="connsiteY34" fmla="*/ 6167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78693" h="1304925">
                <a:moveTo>
                  <a:pt x="659606" y="616744"/>
                </a:moveTo>
                <a:lnTo>
                  <a:pt x="523875" y="773906"/>
                </a:lnTo>
                <a:lnTo>
                  <a:pt x="459581" y="842962"/>
                </a:lnTo>
                <a:lnTo>
                  <a:pt x="78581" y="1304925"/>
                </a:lnTo>
                <a:lnTo>
                  <a:pt x="0" y="1250156"/>
                </a:lnTo>
                <a:lnTo>
                  <a:pt x="140493" y="1050131"/>
                </a:lnTo>
                <a:lnTo>
                  <a:pt x="359568" y="762000"/>
                </a:lnTo>
                <a:lnTo>
                  <a:pt x="454818" y="645319"/>
                </a:lnTo>
                <a:lnTo>
                  <a:pt x="638175" y="357187"/>
                </a:lnTo>
                <a:lnTo>
                  <a:pt x="711993" y="242887"/>
                </a:lnTo>
                <a:lnTo>
                  <a:pt x="721518" y="216694"/>
                </a:lnTo>
                <a:lnTo>
                  <a:pt x="733425" y="171450"/>
                </a:lnTo>
                <a:lnTo>
                  <a:pt x="735806" y="119062"/>
                </a:lnTo>
                <a:lnTo>
                  <a:pt x="700087" y="83344"/>
                </a:lnTo>
                <a:lnTo>
                  <a:pt x="681037" y="54769"/>
                </a:lnTo>
                <a:lnTo>
                  <a:pt x="678656" y="38100"/>
                </a:lnTo>
                <a:lnTo>
                  <a:pt x="681037" y="21431"/>
                </a:lnTo>
                <a:lnTo>
                  <a:pt x="692943" y="7144"/>
                </a:lnTo>
                <a:lnTo>
                  <a:pt x="721518" y="0"/>
                </a:lnTo>
                <a:lnTo>
                  <a:pt x="735806" y="0"/>
                </a:lnTo>
                <a:lnTo>
                  <a:pt x="752475" y="4762"/>
                </a:lnTo>
                <a:lnTo>
                  <a:pt x="792956" y="28575"/>
                </a:lnTo>
                <a:lnTo>
                  <a:pt x="823912" y="50006"/>
                </a:lnTo>
                <a:lnTo>
                  <a:pt x="866775" y="88106"/>
                </a:lnTo>
                <a:lnTo>
                  <a:pt x="912018" y="130969"/>
                </a:lnTo>
                <a:lnTo>
                  <a:pt x="945356" y="171450"/>
                </a:lnTo>
                <a:lnTo>
                  <a:pt x="964406" y="204787"/>
                </a:lnTo>
                <a:lnTo>
                  <a:pt x="971550" y="228600"/>
                </a:lnTo>
                <a:lnTo>
                  <a:pt x="976312" y="259556"/>
                </a:lnTo>
                <a:lnTo>
                  <a:pt x="978693" y="297656"/>
                </a:lnTo>
                <a:lnTo>
                  <a:pt x="966787" y="330994"/>
                </a:lnTo>
                <a:lnTo>
                  <a:pt x="926306" y="378619"/>
                </a:lnTo>
                <a:lnTo>
                  <a:pt x="869156" y="433387"/>
                </a:lnTo>
                <a:lnTo>
                  <a:pt x="778668" y="495300"/>
                </a:lnTo>
                <a:lnTo>
                  <a:pt x="659606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0B39A8B-0933-CB4B-984C-A3E92E788AE6}"/>
              </a:ext>
            </a:extLst>
          </p:cNvPr>
          <p:cNvSpPr/>
          <p:nvPr/>
        </p:nvSpPr>
        <p:spPr>
          <a:xfrm>
            <a:off x="5748338" y="3076575"/>
            <a:ext cx="914400" cy="381000"/>
          </a:xfrm>
          <a:custGeom>
            <a:avLst/>
            <a:gdLst>
              <a:gd name="connsiteX0" fmla="*/ 640556 w 914400"/>
              <a:gd name="connsiteY0" fmla="*/ 147638 h 381000"/>
              <a:gd name="connsiteX1" fmla="*/ 416718 w 914400"/>
              <a:gd name="connsiteY1" fmla="*/ 228600 h 381000"/>
              <a:gd name="connsiteX2" fmla="*/ 226218 w 914400"/>
              <a:gd name="connsiteY2" fmla="*/ 326231 h 381000"/>
              <a:gd name="connsiteX3" fmla="*/ 190500 w 914400"/>
              <a:gd name="connsiteY3" fmla="*/ 364331 h 381000"/>
              <a:gd name="connsiteX4" fmla="*/ 169068 w 914400"/>
              <a:gd name="connsiteY4" fmla="*/ 376238 h 381000"/>
              <a:gd name="connsiteX5" fmla="*/ 150018 w 914400"/>
              <a:gd name="connsiteY5" fmla="*/ 381000 h 381000"/>
              <a:gd name="connsiteX6" fmla="*/ 121443 w 914400"/>
              <a:gd name="connsiteY6" fmla="*/ 378619 h 381000"/>
              <a:gd name="connsiteX7" fmla="*/ 100012 w 914400"/>
              <a:gd name="connsiteY7" fmla="*/ 369094 h 381000"/>
              <a:gd name="connsiteX8" fmla="*/ 69056 w 914400"/>
              <a:gd name="connsiteY8" fmla="*/ 335756 h 381000"/>
              <a:gd name="connsiteX9" fmla="*/ 42862 w 914400"/>
              <a:gd name="connsiteY9" fmla="*/ 300038 h 381000"/>
              <a:gd name="connsiteX10" fmla="*/ 21431 w 914400"/>
              <a:gd name="connsiteY10" fmla="*/ 261938 h 381000"/>
              <a:gd name="connsiteX11" fmla="*/ 7143 w 914400"/>
              <a:gd name="connsiteY11" fmla="*/ 223838 h 381000"/>
              <a:gd name="connsiteX12" fmla="*/ 0 w 914400"/>
              <a:gd name="connsiteY12" fmla="*/ 171450 h 381000"/>
              <a:gd name="connsiteX13" fmla="*/ 2381 w 914400"/>
              <a:gd name="connsiteY13" fmla="*/ 140494 h 381000"/>
              <a:gd name="connsiteX14" fmla="*/ 11906 w 914400"/>
              <a:gd name="connsiteY14" fmla="*/ 130969 h 381000"/>
              <a:gd name="connsiteX15" fmla="*/ 119062 w 914400"/>
              <a:gd name="connsiteY15" fmla="*/ 123825 h 381000"/>
              <a:gd name="connsiteX16" fmla="*/ 242887 w 914400"/>
              <a:gd name="connsiteY16" fmla="*/ 133350 h 381000"/>
              <a:gd name="connsiteX17" fmla="*/ 507206 w 914400"/>
              <a:gd name="connsiteY17" fmla="*/ 76200 h 381000"/>
              <a:gd name="connsiteX18" fmla="*/ 873918 w 914400"/>
              <a:gd name="connsiteY18" fmla="*/ 0 h 381000"/>
              <a:gd name="connsiteX19" fmla="*/ 914400 w 914400"/>
              <a:gd name="connsiteY19" fmla="*/ 61913 h 381000"/>
              <a:gd name="connsiteX20" fmla="*/ 640556 w 914400"/>
              <a:gd name="connsiteY20" fmla="*/ 1476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14400" h="381000">
                <a:moveTo>
                  <a:pt x="640556" y="147638"/>
                </a:moveTo>
                <a:lnTo>
                  <a:pt x="416718" y="228600"/>
                </a:lnTo>
                <a:lnTo>
                  <a:pt x="226218" y="326231"/>
                </a:lnTo>
                <a:lnTo>
                  <a:pt x="190500" y="364331"/>
                </a:lnTo>
                <a:lnTo>
                  <a:pt x="169068" y="376238"/>
                </a:lnTo>
                <a:lnTo>
                  <a:pt x="150018" y="381000"/>
                </a:lnTo>
                <a:lnTo>
                  <a:pt x="121443" y="378619"/>
                </a:lnTo>
                <a:lnTo>
                  <a:pt x="100012" y="369094"/>
                </a:lnTo>
                <a:lnTo>
                  <a:pt x="69056" y="335756"/>
                </a:lnTo>
                <a:lnTo>
                  <a:pt x="42862" y="300038"/>
                </a:lnTo>
                <a:lnTo>
                  <a:pt x="21431" y="261938"/>
                </a:lnTo>
                <a:lnTo>
                  <a:pt x="7143" y="223838"/>
                </a:lnTo>
                <a:lnTo>
                  <a:pt x="0" y="171450"/>
                </a:lnTo>
                <a:lnTo>
                  <a:pt x="2381" y="140494"/>
                </a:lnTo>
                <a:lnTo>
                  <a:pt x="11906" y="130969"/>
                </a:lnTo>
                <a:lnTo>
                  <a:pt x="119062" y="123825"/>
                </a:lnTo>
                <a:lnTo>
                  <a:pt x="242887" y="133350"/>
                </a:lnTo>
                <a:lnTo>
                  <a:pt x="507206" y="76200"/>
                </a:lnTo>
                <a:lnTo>
                  <a:pt x="873918" y="0"/>
                </a:lnTo>
                <a:lnTo>
                  <a:pt x="914400" y="61913"/>
                </a:lnTo>
                <a:lnTo>
                  <a:pt x="640556" y="147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4E2FF1-EDA5-8746-AE07-E5FE235D3B02}"/>
              </a:ext>
            </a:extLst>
          </p:cNvPr>
          <p:cNvSpPr/>
          <p:nvPr/>
        </p:nvSpPr>
        <p:spPr>
          <a:xfrm>
            <a:off x="6253163" y="2728913"/>
            <a:ext cx="657225" cy="719137"/>
          </a:xfrm>
          <a:custGeom>
            <a:avLst/>
            <a:gdLst>
              <a:gd name="connsiteX0" fmla="*/ 423862 w 657225"/>
              <a:gd name="connsiteY0" fmla="*/ 564356 h 719137"/>
              <a:gd name="connsiteX1" fmla="*/ 280987 w 657225"/>
              <a:gd name="connsiteY1" fmla="*/ 335756 h 719137"/>
              <a:gd name="connsiteX2" fmla="*/ 169068 w 657225"/>
              <a:gd name="connsiteY2" fmla="*/ 216693 h 719137"/>
              <a:gd name="connsiteX3" fmla="*/ 111918 w 657225"/>
              <a:gd name="connsiteY3" fmla="*/ 159543 h 719137"/>
              <a:gd name="connsiteX4" fmla="*/ 0 w 657225"/>
              <a:gd name="connsiteY4" fmla="*/ 76200 h 719137"/>
              <a:gd name="connsiteX5" fmla="*/ 52387 w 657225"/>
              <a:gd name="connsiteY5" fmla="*/ 0 h 719137"/>
              <a:gd name="connsiteX6" fmla="*/ 214312 w 657225"/>
              <a:gd name="connsiteY6" fmla="*/ 95250 h 719137"/>
              <a:gd name="connsiteX7" fmla="*/ 404812 w 657225"/>
              <a:gd name="connsiteY7" fmla="*/ 211931 h 719137"/>
              <a:gd name="connsiteX8" fmla="*/ 569118 w 657225"/>
              <a:gd name="connsiteY8" fmla="*/ 323850 h 719137"/>
              <a:gd name="connsiteX9" fmla="*/ 597693 w 657225"/>
              <a:gd name="connsiteY9" fmla="*/ 354806 h 719137"/>
              <a:gd name="connsiteX10" fmla="*/ 626268 w 657225"/>
              <a:gd name="connsiteY10" fmla="*/ 414337 h 719137"/>
              <a:gd name="connsiteX11" fmla="*/ 638175 w 657225"/>
              <a:gd name="connsiteY11" fmla="*/ 450056 h 719137"/>
              <a:gd name="connsiteX12" fmla="*/ 652462 w 657225"/>
              <a:gd name="connsiteY12" fmla="*/ 497681 h 719137"/>
              <a:gd name="connsiteX13" fmla="*/ 657225 w 657225"/>
              <a:gd name="connsiteY13" fmla="*/ 545306 h 719137"/>
              <a:gd name="connsiteX14" fmla="*/ 652462 w 657225"/>
              <a:gd name="connsiteY14" fmla="*/ 626268 h 719137"/>
              <a:gd name="connsiteX15" fmla="*/ 638175 w 657225"/>
              <a:gd name="connsiteY15" fmla="*/ 690562 h 719137"/>
              <a:gd name="connsiteX16" fmla="*/ 623887 w 657225"/>
              <a:gd name="connsiteY16" fmla="*/ 711993 h 719137"/>
              <a:gd name="connsiteX17" fmla="*/ 609600 w 657225"/>
              <a:gd name="connsiteY17" fmla="*/ 719137 h 719137"/>
              <a:gd name="connsiteX18" fmla="*/ 583406 w 657225"/>
              <a:gd name="connsiteY18" fmla="*/ 719137 h 719137"/>
              <a:gd name="connsiteX19" fmla="*/ 535781 w 657225"/>
              <a:gd name="connsiteY19" fmla="*/ 707231 h 719137"/>
              <a:gd name="connsiteX20" fmla="*/ 500062 w 657225"/>
              <a:gd name="connsiteY20" fmla="*/ 683418 h 719137"/>
              <a:gd name="connsiteX21" fmla="*/ 423862 w 657225"/>
              <a:gd name="connsiteY21" fmla="*/ 5643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7225" h="719137">
                <a:moveTo>
                  <a:pt x="423862" y="564356"/>
                </a:moveTo>
                <a:lnTo>
                  <a:pt x="280987" y="335756"/>
                </a:lnTo>
                <a:lnTo>
                  <a:pt x="169068" y="216693"/>
                </a:lnTo>
                <a:lnTo>
                  <a:pt x="111918" y="159543"/>
                </a:lnTo>
                <a:lnTo>
                  <a:pt x="0" y="76200"/>
                </a:lnTo>
                <a:lnTo>
                  <a:pt x="52387" y="0"/>
                </a:lnTo>
                <a:lnTo>
                  <a:pt x="214312" y="95250"/>
                </a:lnTo>
                <a:lnTo>
                  <a:pt x="404812" y="211931"/>
                </a:lnTo>
                <a:lnTo>
                  <a:pt x="569118" y="323850"/>
                </a:lnTo>
                <a:lnTo>
                  <a:pt x="597693" y="354806"/>
                </a:lnTo>
                <a:lnTo>
                  <a:pt x="626268" y="414337"/>
                </a:lnTo>
                <a:lnTo>
                  <a:pt x="638175" y="450056"/>
                </a:lnTo>
                <a:lnTo>
                  <a:pt x="652462" y="497681"/>
                </a:lnTo>
                <a:lnTo>
                  <a:pt x="657225" y="545306"/>
                </a:lnTo>
                <a:lnTo>
                  <a:pt x="652462" y="626268"/>
                </a:lnTo>
                <a:lnTo>
                  <a:pt x="638175" y="690562"/>
                </a:lnTo>
                <a:lnTo>
                  <a:pt x="623887" y="711993"/>
                </a:lnTo>
                <a:lnTo>
                  <a:pt x="609600" y="719137"/>
                </a:lnTo>
                <a:lnTo>
                  <a:pt x="583406" y="719137"/>
                </a:lnTo>
                <a:lnTo>
                  <a:pt x="535781" y="707231"/>
                </a:lnTo>
                <a:lnTo>
                  <a:pt x="500062" y="683418"/>
                </a:lnTo>
                <a:lnTo>
                  <a:pt x="423862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680BDD-AAD0-DC4A-8EE4-71DBC741DC3E}"/>
              </a:ext>
            </a:extLst>
          </p:cNvPr>
          <p:cNvSpPr/>
          <p:nvPr/>
        </p:nvSpPr>
        <p:spPr>
          <a:xfrm>
            <a:off x="3833813" y="3810000"/>
            <a:ext cx="3279775" cy="604838"/>
          </a:xfrm>
          <a:custGeom>
            <a:avLst/>
            <a:gdLst>
              <a:gd name="connsiteX0" fmla="*/ 1447800 w 3279321"/>
              <a:gd name="connsiteY0" fmla="*/ 370114 h 604157"/>
              <a:gd name="connsiteX1" fmla="*/ 1102178 w 3279321"/>
              <a:gd name="connsiteY1" fmla="*/ 432707 h 604157"/>
              <a:gd name="connsiteX2" fmla="*/ 816428 w 3279321"/>
              <a:gd name="connsiteY2" fmla="*/ 492579 h 604157"/>
              <a:gd name="connsiteX3" fmla="*/ 595993 w 3279321"/>
              <a:gd name="connsiteY3" fmla="*/ 557893 h 604157"/>
              <a:gd name="connsiteX4" fmla="*/ 530678 w 3279321"/>
              <a:gd name="connsiteY4" fmla="*/ 579664 h 604157"/>
              <a:gd name="connsiteX5" fmla="*/ 484414 w 3279321"/>
              <a:gd name="connsiteY5" fmla="*/ 598714 h 604157"/>
              <a:gd name="connsiteX6" fmla="*/ 432707 w 3279321"/>
              <a:gd name="connsiteY6" fmla="*/ 604157 h 604157"/>
              <a:gd name="connsiteX7" fmla="*/ 386443 w 3279321"/>
              <a:gd name="connsiteY7" fmla="*/ 598714 h 604157"/>
              <a:gd name="connsiteX8" fmla="*/ 326571 w 3279321"/>
              <a:gd name="connsiteY8" fmla="*/ 579664 h 604157"/>
              <a:gd name="connsiteX9" fmla="*/ 239486 w 3279321"/>
              <a:gd name="connsiteY9" fmla="*/ 541564 h 604157"/>
              <a:gd name="connsiteX10" fmla="*/ 149678 w 3279321"/>
              <a:gd name="connsiteY10" fmla="*/ 489857 h 604157"/>
              <a:gd name="connsiteX11" fmla="*/ 84364 w 3279321"/>
              <a:gd name="connsiteY11" fmla="*/ 443593 h 604157"/>
              <a:gd name="connsiteX12" fmla="*/ 16328 w 3279321"/>
              <a:gd name="connsiteY12" fmla="*/ 386443 h 604157"/>
              <a:gd name="connsiteX13" fmla="*/ 2721 w 3279321"/>
              <a:gd name="connsiteY13" fmla="*/ 361950 h 604157"/>
              <a:gd name="connsiteX14" fmla="*/ 0 w 3279321"/>
              <a:gd name="connsiteY14" fmla="*/ 332014 h 604157"/>
              <a:gd name="connsiteX15" fmla="*/ 2721 w 3279321"/>
              <a:gd name="connsiteY15" fmla="*/ 310243 h 604157"/>
              <a:gd name="connsiteX16" fmla="*/ 16328 w 3279321"/>
              <a:gd name="connsiteY16" fmla="*/ 299357 h 604157"/>
              <a:gd name="connsiteX17" fmla="*/ 38100 w 3279321"/>
              <a:gd name="connsiteY17" fmla="*/ 302079 h 604157"/>
              <a:gd name="connsiteX18" fmla="*/ 103414 w 3279321"/>
              <a:gd name="connsiteY18" fmla="*/ 332014 h 604157"/>
              <a:gd name="connsiteX19" fmla="*/ 182336 w 3279321"/>
              <a:gd name="connsiteY19" fmla="*/ 364671 h 604157"/>
              <a:gd name="connsiteX20" fmla="*/ 255814 w 3279321"/>
              <a:gd name="connsiteY20" fmla="*/ 386443 h 604157"/>
              <a:gd name="connsiteX21" fmla="*/ 304800 w 3279321"/>
              <a:gd name="connsiteY21" fmla="*/ 397329 h 604157"/>
              <a:gd name="connsiteX22" fmla="*/ 348343 w 3279321"/>
              <a:gd name="connsiteY22" fmla="*/ 400050 h 604157"/>
              <a:gd name="connsiteX23" fmla="*/ 443593 w 3279321"/>
              <a:gd name="connsiteY23" fmla="*/ 389164 h 604157"/>
              <a:gd name="connsiteX24" fmla="*/ 732064 w 3279321"/>
              <a:gd name="connsiteY24" fmla="*/ 342900 h 604157"/>
              <a:gd name="connsiteX25" fmla="*/ 1134836 w 3279321"/>
              <a:gd name="connsiteY25" fmla="*/ 274864 h 604157"/>
              <a:gd name="connsiteX26" fmla="*/ 1485900 w 3279321"/>
              <a:gd name="connsiteY26" fmla="*/ 209550 h 604157"/>
              <a:gd name="connsiteX27" fmla="*/ 1646464 w 3279321"/>
              <a:gd name="connsiteY27" fmla="*/ 176893 h 604157"/>
              <a:gd name="connsiteX28" fmla="*/ 1847850 w 3279321"/>
              <a:gd name="connsiteY28" fmla="*/ 149679 h 604157"/>
              <a:gd name="connsiteX29" fmla="*/ 2310493 w 3279321"/>
              <a:gd name="connsiteY29" fmla="*/ 100693 h 604157"/>
              <a:gd name="connsiteX30" fmla="*/ 2775857 w 3279321"/>
              <a:gd name="connsiteY30" fmla="*/ 65314 h 604157"/>
              <a:gd name="connsiteX31" fmla="*/ 2824843 w 3279321"/>
              <a:gd name="connsiteY31" fmla="*/ 51707 h 604157"/>
              <a:gd name="connsiteX32" fmla="*/ 2895600 w 3279321"/>
              <a:gd name="connsiteY32" fmla="*/ 16329 h 604157"/>
              <a:gd name="connsiteX33" fmla="*/ 2922814 w 3279321"/>
              <a:gd name="connsiteY33" fmla="*/ 0 h 604157"/>
              <a:gd name="connsiteX34" fmla="*/ 3028950 w 3279321"/>
              <a:gd name="connsiteY34" fmla="*/ 21771 h 604157"/>
              <a:gd name="connsiteX35" fmla="*/ 3118757 w 3279321"/>
              <a:gd name="connsiteY35" fmla="*/ 46264 h 604157"/>
              <a:gd name="connsiteX36" fmla="*/ 3165021 w 3279321"/>
              <a:gd name="connsiteY36" fmla="*/ 68036 h 604157"/>
              <a:gd name="connsiteX37" fmla="*/ 3214007 w 3279321"/>
              <a:gd name="connsiteY37" fmla="*/ 97971 h 604157"/>
              <a:gd name="connsiteX38" fmla="*/ 3260271 w 3279321"/>
              <a:gd name="connsiteY38" fmla="*/ 138793 h 604157"/>
              <a:gd name="connsiteX39" fmla="*/ 3279321 w 3279321"/>
              <a:gd name="connsiteY39" fmla="*/ 163286 h 604157"/>
              <a:gd name="connsiteX40" fmla="*/ 3279321 w 3279321"/>
              <a:gd name="connsiteY40" fmla="*/ 185057 h 604157"/>
              <a:gd name="connsiteX41" fmla="*/ 3265714 w 3279321"/>
              <a:gd name="connsiteY41" fmla="*/ 212271 h 604157"/>
              <a:gd name="connsiteX42" fmla="*/ 3241221 w 3279321"/>
              <a:gd name="connsiteY42" fmla="*/ 231321 h 604157"/>
              <a:gd name="connsiteX43" fmla="*/ 3189514 w 3279321"/>
              <a:gd name="connsiteY43" fmla="*/ 244929 h 604157"/>
              <a:gd name="connsiteX44" fmla="*/ 3061607 w 3279321"/>
              <a:gd name="connsiteY44" fmla="*/ 242207 h 604157"/>
              <a:gd name="connsiteX45" fmla="*/ 2647950 w 3279321"/>
              <a:gd name="connsiteY45" fmla="*/ 244929 h 604157"/>
              <a:gd name="connsiteX46" fmla="*/ 2332264 w 3279321"/>
              <a:gd name="connsiteY46" fmla="*/ 261257 h 604157"/>
              <a:gd name="connsiteX47" fmla="*/ 1866900 w 3279321"/>
              <a:gd name="connsiteY47" fmla="*/ 312964 h 604157"/>
              <a:gd name="connsiteX48" fmla="*/ 1447800 w 3279321"/>
              <a:gd name="connsiteY48" fmla="*/ 370114 h 60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79321" h="604157">
                <a:moveTo>
                  <a:pt x="1447800" y="370114"/>
                </a:moveTo>
                <a:lnTo>
                  <a:pt x="1102178" y="432707"/>
                </a:lnTo>
                <a:lnTo>
                  <a:pt x="816428" y="492579"/>
                </a:lnTo>
                <a:lnTo>
                  <a:pt x="595993" y="557893"/>
                </a:lnTo>
                <a:lnTo>
                  <a:pt x="530678" y="579664"/>
                </a:lnTo>
                <a:lnTo>
                  <a:pt x="484414" y="598714"/>
                </a:lnTo>
                <a:lnTo>
                  <a:pt x="432707" y="604157"/>
                </a:lnTo>
                <a:lnTo>
                  <a:pt x="386443" y="598714"/>
                </a:lnTo>
                <a:lnTo>
                  <a:pt x="326571" y="579664"/>
                </a:lnTo>
                <a:lnTo>
                  <a:pt x="239486" y="541564"/>
                </a:lnTo>
                <a:lnTo>
                  <a:pt x="149678" y="489857"/>
                </a:lnTo>
                <a:lnTo>
                  <a:pt x="84364" y="443593"/>
                </a:lnTo>
                <a:lnTo>
                  <a:pt x="16328" y="386443"/>
                </a:lnTo>
                <a:lnTo>
                  <a:pt x="2721" y="361950"/>
                </a:lnTo>
                <a:lnTo>
                  <a:pt x="0" y="332014"/>
                </a:lnTo>
                <a:lnTo>
                  <a:pt x="2721" y="310243"/>
                </a:lnTo>
                <a:lnTo>
                  <a:pt x="16328" y="299357"/>
                </a:lnTo>
                <a:lnTo>
                  <a:pt x="38100" y="302079"/>
                </a:lnTo>
                <a:lnTo>
                  <a:pt x="103414" y="332014"/>
                </a:lnTo>
                <a:lnTo>
                  <a:pt x="182336" y="364671"/>
                </a:lnTo>
                <a:lnTo>
                  <a:pt x="255814" y="386443"/>
                </a:lnTo>
                <a:lnTo>
                  <a:pt x="304800" y="397329"/>
                </a:lnTo>
                <a:lnTo>
                  <a:pt x="348343" y="400050"/>
                </a:lnTo>
                <a:lnTo>
                  <a:pt x="443593" y="389164"/>
                </a:lnTo>
                <a:lnTo>
                  <a:pt x="732064" y="342900"/>
                </a:lnTo>
                <a:lnTo>
                  <a:pt x="1134836" y="274864"/>
                </a:lnTo>
                <a:lnTo>
                  <a:pt x="1485900" y="209550"/>
                </a:lnTo>
                <a:lnTo>
                  <a:pt x="1646464" y="176893"/>
                </a:lnTo>
                <a:lnTo>
                  <a:pt x="1847850" y="149679"/>
                </a:lnTo>
                <a:lnTo>
                  <a:pt x="2310493" y="100693"/>
                </a:lnTo>
                <a:lnTo>
                  <a:pt x="2775857" y="65314"/>
                </a:lnTo>
                <a:lnTo>
                  <a:pt x="2824843" y="51707"/>
                </a:lnTo>
                <a:lnTo>
                  <a:pt x="2895600" y="16329"/>
                </a:lnTo>
                <a:lnTo>
                  <a:pt x="2922814" y="0"/>
                </a:lnTo>
                <a:lnTo>
                  <a:pt x="3028950" y="21771"/>
                </a:lnTo>
                <a:lnTo>
                  <a:pt x="3118757" y="46264"/>
                </a:lnTo>
                <a:lnTo>
                  <a:pt x="3165021" y="68036"/>
                </a:lnTo>
                <a:lnTo>
                  <a:pt x="3214007" y="97971"/>
                </a:lnTo>
                <a:lnTo>
                  <a:pt x="3260271" y="138793"/>
                </a:lnTo>
                <a:lnTo>
                  <a:pt x="3279321" y="163286"/>
                </a:lnTo>
                <a:lnTo>
                  <a:pt x="3279321" y="185057"/>
                </a:lnTo>
                <a:lnTo>
                  <a:pt x="3265714" y="212271"/>
                </a:lnTo>
                <a:lnTo>
                  <a:pt x="3241221" y="231321"/>
                </a:lnTo>
                <a:lnTo>
                  <a:pt x="3189514" y="244929"/>
                </a:lnTo>
                <a:lnTo>
                  <a:pt x="3061607" y="242207"/>
                </a:lnTo>
                <a:lnTo>
                  <a:pt x="2647950" y="244929"/>
                </a:lnTo>
                <a:lnTo>
                  <a:pt x="2332264" y="261257"/>
                </a:lnTo>
                <a:lnTo>
                  <a:pt x="1866900" y="312964"/>
                </a:lnTo>
                <a:lnTo>
                  <a:pt x="1447800" y="3701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B328AE0-3FB3-0846-8188-DA08CADFFBCF}"/>
              </a:ext>
            </a:extLst>
          </p:cNvPr>
          <p:cNvSpPr/>
          <p:nvPr/>
        </p:nvSpPr>
        <p:spPr>
          <a:xfrm>
            <a:off x="3883025" y="4240213"/>
            <a:ext cx="1004888" cy="1463675"/>
          </a:xfrm>
          <a:custGeom>
            <a:avLst/>
            <a:gdLst>
              <a:gd name="connsiteX0" fmla="*/ 538842 w 1004207"/>
              <a:gd name="connsiteY0" fmla="*/ 952500 h 1464128"/>
              <a:gd name="connsiteX1" fmla="*/ 312964 w 1004207"/>
              <a:gd name="connsiteY1" fmla="*/ 1216478 h 1464128"/>
              <a:gd name="connsiteX2" fmla="*/ 103414 w 1004207"/>
              <a:gd name="connsiteY2" fmla="*/ 1426028 h 1464128"/>
              <a:gd name="connsiteX3" fmla="*/ 59871 w 1004207"/>
              <a:gd name="connsiteY3" fmla="*/ 1455964 h 1464128"/>
              <a:gd name="connsiteX4" fmla="*/ 35378 w 1004207"/>
              <a:gd name="connsiteY4" fmla="*/ 1464128 h 1464128"/>
              <a:gd name="connsiteX5" fmla="*/ 16328 w 1004207"/>
              <a:gd name="connsiteY5" fmla="*/ 1461407 h 1464128"/>
              <a:gd name="connsiteX6" fmla="*/ 2721 w 1004207"/>
              <a:gd name="connsiteY6" fmla="*/ 1450521 h 1464128"/>
              <a:gd name="connsiteX7" fmla="*/ 0 w 1004207"/>
              <a:gd name="connsiteY7" fmla="*/ 1434193 h 1464128"/>
              <a:gd name="connsiteX8" fmla="*/ 13607 w 1004207"/>
              <a:gd name="connsiteY8" fmla="*/ 1398814 h 1464128"/>
              <a:gd name="connsiteX9" fmla="*/ 70757 w 1004207"/>
              <a:gd name="connsiteY9" fmla="*/ 1330778 h 1464128"/>
              <a:gd name="connsiteX10" fmla="*/ 214992 w 1004207"/>
              <a:gd name="connsiteY10" fmla="*/ 1151164 h 1464128"/>
              <a:gd name="connsiteX11" fmla="*/ 348342 w 1004207"/>
              <a:gd name="connsiteY11" fmla="*/ 955221 h 1464128"/>
              <a:gd name="connsiteX12" fmla="*/ 470807 w 1004207"/>
              <a:gd name="connsiteY12" fmla="*/ 756557 h 1464128"/>
              <a:gd name="connsiteX13" fmla="*/ 566057 w 1004207"/>
              <a:gd name="connsiteY13" fmla="*/ 571500 h 1464128"/>
              <a:gd name="connsiteX14" fmla="*/ 639535 w 1004207"/>
              <a:gd name="connsiteY14" fmla="*/ 375557 h 1464128"/>
              <a:gd name="connsiteX15" fmla="*/ 655864 w 1004207"/>
              <a:gd name="connsiteY15" fmla="*/ 277585 h 1464128"/>
              <a:gd name="connsiteX16" fmla="*/ 655864 w 1004207"/>
              <a:gd name="connsiteY16" fmla="*/ 223157 h 1464128"/>
              <a:gd name="connsiteX17" fmla="*/ 650421 w 1004207"/>
              <a:gd name="connsiteY17" fmla="*/ 179614 h 1464128"/>
              <a:gd name="connsiteX18" fmla="*/ 642257 w 1004207"/>
              <a:gd name="connsiteY18" fmla="*/ 160564 h 1464128"/>
              <a:gd name="connsiteX19" fmla="*/ 620485 w 1004207"/>
              <a:gd name="connsiteY19" fmla="*/ 141514 h 1464128"/>
              <a:gd name="connsiteX20" fmla="*/ 478971 w 1004207"/>
              <a:gd name="connsiteY20" fmla="*/ 92528 h 1464128"/>
              <a:gd name="connsiteX21" fmla="*/ 674914 w 1004207"/>
              <a:gd name="connsiteY21" fmla="*/ 0 h 1464128"/>
              <a:gd name="connsiteX22" fmla="*/ 849085 w 1004207"/>
              <a:gd name="connsiteY22" fmla="*/ 103414 h 1464128"/>
              <a:gd name="connsiteX23" fmla="*/ 914400 w 1004207"/>
              <a:gd name="connsiteY23" fmla="*/ 144235 h 1464128"/>
              <a:gd name="connsiteX24" fmla="*/ 996042 w 1004207"/>
              <a:gd name="connsiteY24" fmla="*/ 217714 h 1464128"/>
              <a:gd name="connsiteX25" fmla="*/ 1004207 w 1004207"/>
              <a:gd name="connsiteY25" fmla="*/ 239485 h 1464128"/>
              <a:gd name="connsiteX26" fmla="*/ 998764 w 1004207"/>
              <a:gd name="connsiteY26" fmla="*/ 258535 h 1464128"/>
              <a:gd name="connsiteX27" fmla="*/ 963385 w 1004207"/>
              <a:gd name="connsiteY27" fmla="*/ 288471 h 1464128"/>
              <a:gd name="connsiteX28" fmla="*/ 930728 w 1004207"/>
              <a:gd name="connsiteY28" fmla="*/ 304800 h 1464128"/>
              <a:gd name="connsiteX29" fmla="*/ 838200 w 1004207"/>
              <a:gd name="connsiteY29" fmla="*/ 511628 h 1464128"/>
              <a:gd name="connsiteX30" fmla="*/ 696685 w 1004207"/>
              <a:gd name="connsiteY30" fmla="*/ 751114 h 1464128"/>
              <a:gd name="connsiteX31" fmla="*/ 538842 w 1004207"/>
              <a:gd name="connsiteY31" fmla="*/ 952500 h 146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04207" h="1464128">
                <a:moveTo>
                  <a:pt x="538842" y="952500"/>
                </a:moveTo>
                <a:lnTo>
                  <a:pt x="312964" y="1216478"/>
                </a:lnTo>
                <a:lnTo>
                  <a:pt x="103414" y="1426028"/>
                </a:lnTo>
                <a:lnTo>
                  <a:pt x="59871" y="1455964"/>
                </a:lnTo>
                <a:lnTo>
                  <a:pt x="35378" y="1464128"/>
                </a:lnTo>
                <a:lnTo>
                  <a:pt x="16328" y="1461407"/>
                </a:lnTo>
                <a:lnTo>
                  <a:pt x="2721" y="1450521"/>
                </a:lnTo>
                <a:lnTo>
                  <a:pt x="0" y="1434193"/>
                </a:lnTo>
                <a:lnTo>
                  <a:pt x="13607" y="1398814"/>
                </a:lnTo>
                <a:lnTo>
                  <a:pt x="70757" y="1330778"/>
                </a:lnTo>
                <a:lnTo>
                  <a:pt x="214992" y="1151164"/>
                </a:lnTo>
                <a:lnTo>
                  <a:pt x="348342" y="955221"/>
                </a:lnTo>
                <a:lnTo>
                  <a:pt x="470807" y="756557"/>
                </a:lnTo>
                <a:lnTo>
                  <a:pt x="566057" y="571500"/>
                </a:lnTo>
                <a:lnTo>
                  <a:pt x="639535" y="375557"/>
                </a:lnTo>
                <a:lnTo>
                  <a:pt x="655864" y="277585"/>
                </a:lnTo>
                <a:lnTo>
                  <a:pt x="655864" y="223157"/>
                </a:lnTo>
                <a:lnTo>
                  <a:pt x="650421" y="179614"/>
                </a:lnTo>
                <a:lnTo>
                  <a:pt x="642257" y="160564"/>
                </a:lnTo>
                <a:lnTo>
                  <a:pt x="620485" y="141514"/>
                </a:lnTo>
                <a:lnTo>
                  <a:pt x="478971" y="92528"/>
                </a:lnTo>
                <a:lnTo>
                  <a:pt x="674914" y="0"/>
                </a:lnTo>
                <a:lnTo>
                  <a:pt x="849085" y="103414"/>
                </a:lnTo>
                <a:lnTo>
                  <a:pt x="914400" y="144235"/>
                </a:lnTo>
                <a:lnTo>
                  <a:pt x="996042" y="217714"/>
                </a:lnTo>
                <a:lnTo>
                  <a:pt x="1004207" y="239485"/>
                </a:lnTo>
                <a:lnTo>
                  <a:pt x="998764" y="258535"/>
                </a:lnTo>
                <a:lnTo>
                  <a:pt x="963385" y="288471"/>
                </a:lnTo>
                <a:lnTo>
                  <a:pt x="930728" y="304800"/>
                </a:lnTo>
                <a:lnTo>
                  <a:pt x="838200" y="511628"/>
                </a:lnTo>
                <a:lnTo>
                  <a:pt x="696685" y="751114"/>
                </a:lnTo>
                <a:lnTo>
                  <a:pt x="538842" y="952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0909953-780F-4E49-91F1-8AC87135DD69}"/>
              </a:ext>
            </a:extLst>
          </p:cNvPr>
          <p:cNvSpPr/>
          <p:nvPr/>
        </p:nvSpPr>
        <p:spPr>
          <a:xfrm>
            <a:off x="4849813" y="4786313"/>
            <a:ext cx="469900" cy="495300"/>
          </a:xfrm>
          <a:custGeom>
            <a:avLst/>
            <a:gdLst>
              <a:gd name="connsiteX0" fmla="*/ 185057 w 470807"/>
              <a:gd name="connsiteY0" fmla="*/ 296636 h 495300"/>
              <a:gd name="connsiteX1" fmla="*/ 89807 w 470807"/>
              <a:gd name="connsiteY1" fmla="*/ 166007 h 495300"/>
              <a:gd name="connsiteX2" fmla="*/ 8164 w 470807"/>
              <a:gd name="connsiteY2" fmla="*/ 48986 h 495300"/>
              <a:gd name="connsiteX3" fmla="*/ 0 w 470807"/>
              <a:gd name="connsiteY3" fmla="*/ 29936 h 495300"/>
              <a:gd name="connsiteX4" fmla="*/ 5443 w 470807"/>
              <a:gd name="connsiteY4" fmla="*/ 8164 h 495300"/>
              <a:gd name="connsiteX5" fmla="*/ 38100 w 470807"/>
              <a:gd name="connsiteY5" fmla="*/ 0 h 495300"/>
              <a:gd name="connsiteX6" fmla="*/ 76200 w 470807"/>
              <a:gd name="connsiteY6" fmla="*/ 2721 h 495300"/>
              <a:gd name="connsiteX7" fmla="*/ 149678 w 470807"/>
              <a:gd name="connsiteY7" fmla="*/ 35378 h 495300"/>
              <a:gd name="connsiteX8" fmla="*/ 345621 w 470807"/>
              <a:gd name="connsiteY8" fmla="*/ 136071 h 495300"/>
              <a:gd name="connsiteX9" fmla="*/ 410935 w 470807"/>
              <a:gd name="connsiteY9" fmla="*/ 225878 h 495300"/>
              <a:gd name="connsiteX10" fmla="*/ 449035 w 470807"/>
              <a:gd name="connsiteY10" fmla="*/ 304800 h 495300"/>
              <a:gd name="connsiteX11" fmla="*/ 468085 w 470807"/>
              <a:gd name="connsiteY11" fmla="*/ 361950 h 495300"/>
              <a:gd name="connsiteX12" fmla="*/ 470807 w 470807"/>
              <a:gd name="connsiteY12" fmla="*/ 413657 h 495300"/>
              <a:gd name="connsiteX13" fmla="*/ 454478 w 470807"/>
              <a:gd name="connsiteY13" fmla="*/ 470807 h 495300"/>
              <a:gd name="connsiteX14" fmla="*/ 446314 w 470807"/>
              <a:gd name="connsiteY14" fmla="*/ 487136 h 495300"/>
              <a:gd name="connsiteX15" fmla="*/ 421821 w 470807"/>
              <a:gd name="connsiteY15" fmla="*/ 495300 h 495300"/>
              <a:gd name="connsiteX16" fmla="*/ 378278 w 470807"/>
              <a:gd name="connsiteY16" fmla="*/ 492578 h 495300"/>
              <a:gd name="connsiteX17" fmla="*/ 340178 w 470807"/>
              <a:gd name="connsiteY17" fmla="*/ 478971 h 495300"/>
              <a:gd name="connsiteX18" fmla="*/ 283028 w 470807"/>
              <a:gd name="connsiteY18" fmla="*/ 435428 h 495300"/>
              <a:gd name="connsiteX19" fmla="*/ 185057 w 470807"/>
              <a:gd name="connsiteY19" fmla="*/ 296636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0807" h="495300">
                <a:moveTo>
                  <a:pt x="185057" y="296636"/>
                </a:moveTo>
                <a:lnTo>
                  <a:pt x="89807" y="166007"/>
                </a:lnTo>
                <a:lnTo>
                  <a:pt x="8164" y="48986"/>
                </a:lnTo>
                <a:lnTo>
                  <a:pt x="0" y="29936"/>
                </a:lnTo>
                <a:lnTo>
                  <a:pt x="5443" y="8164"/>
                </a:lnTo>
                <a:lnTo>
                  <a:pt x="38100" y="0"/>
                </a:lnTo>
                <a:lnTo>
                  <a:pt x="76200" y="2721"/>
                </a:lnTo>
                <a:lnTo>
                  <a:pt x="149678" y="35378"/>
                </a:lnTo>
                <a:lnTo>
                  <a:pt x="345621" y="136071"/>
                </a:lnTo>
                <a:lnTo>
                  <a:pt x="410935" y="225878"/>
                </a:lnTo>
                <a:lnTo>
                  <a:pt x="449035" y="304800"/>
                </a:lnTo>
                <a:lnTo>
                  <a:pt x="468085" y="361950"/>
                </a:lnTo>
                <a:lnTo>
                  <a:pt x="470807" y="413657"/>
                </a:lnTo>
                <a:lnTo>
                  <a:pt x="454478" y="470807"/>
                </a:lnTo>
                <a:lnTo>
                  <a:pt x="446314" y="487136"/>
                </a:lnTo>
                <a:lnTo>
                  <a:pt x="421821" y="495300"/>
                </a:lnTo>
                <a:lnTo>
                  <a:pt x="378278" y="492578"/>
                </a:lnTo>
                <a:lnTo>
                  <a:pt x="340178" y="478971"/>
                </a:lnTo>
                <a:lnTo>
                  <a:pt x="283028" y="435428"/>
                </a:lnTo>
                <a:lnTo>
                  <a:pt x="185057" y="2966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1C14C56-C043-BA42-A637-367AA0B7CFDD}"/>
              </a:ext>
            </a:extLst>
          </p:cNvPr>
          <p:cNvSpPr/>
          <p:nvPr/>
        </p:nvSpPr>
        <p:spPr>
          <a:xfrm rot="16200000">
            <a:off x="3755232" y="2775744"/>
            <a:ext cx="4572000" cy="2103437"/>
          </a:xfrm>
          <a:custGeom>
            <a:avLst/>
            <a:gdLst>
              <a:gd name="connsiteX0" fmla="*/ 2689860 w 4572000"/>
              <a:gd name="connsiteY0" fmla="*/ 571500 h 2103120"/>
              <a:gd name="connsiteX1" fmla="*/ 2122170 w 4572000"/>
              <a:gd name="connsiteY1" fmla="*/ 674370 h 2103120"/>
              <a:gd name="connsiteX2" fmla="*/ 1977390 w 4572000"/>
              <a:gd name="connsiteY2" fmla="*/ 716280 h 2103120"/>
              <a:gd name="connsiteX3" fmla="*/ 1748790 w 4572000"/>
              <a:gd name="connsiteY3" fmla="*/ 788670 h 2103120"/>
              <a:gd name="connsiteX4" fmla="*/ 1588770 w 4572000"/>
              <a:gd name="connsiteY4" fmla="*/ 845820 h 2103120"/>
              <a:gd name="connsiteX5" fmla="*/ 1424940 w 4572000"/>
              <a:gd name="connsiteY5" fmla="*/ 918210 h 2103120"/>
              <a:gd name="connsiteX6" fmla="*/ 1230630 w 4572000"/>
              <a:gd name="connsiteY6" fmla="*/ 1028700 h 2103120"/>
              <a:gd name="connsiteX7" fmla="*/ 1043940 w 4572000"/>
              <a:gd name="connsiteY7" fmla="*/ 1135380 h 2103120"/>
              <a:gd name="connsiteX8" fmla="*/ 880110 w 4572000"/>
              <a:gd name="connsiteY8" fmla="*/ 1257300 h 2103120"/>
              <a:gd name="connsiteX9" fmla="*/ 754380 w 4572000"/>
              <a:gd name="connsiteY9" fmla="*/ 1375410 h 2103120"/>
              <a:gd name="connsiteX10" fmla="*/ 640080 w 4572000"/>
              <a:gd name="connsiteY10" fmla="*/ 1482090 h 2103120"/>
              <a:gd name="connsiteX11" fmla="*/ 552450 w 4572000"/>
              <a:gd name="connsiteY11" fmla="*/ 1581150 h 2103120"/>
              <a:gd name="connsiteX12" fmla="*/ 510540 w 4572000"/>
              <a:gd name="connsiteY12" fmla="*/ 1661160 h 2103120"/>
              <a:gd name="connsiteX13" fmla="*/ 491490 w 4572000"/>
              <a:gd name="connsiteY13" fmla="*/ 1725930 h 2103120"/>
              <a:gd name="connsiteX14" fmla="*/ 289560 w 4572000"/>
              <a:gd name="connsiteY14" fmla="*/ 2053590 h 2103120"/>
              <a:gd name="connsiteX15" fmla="*/ 160020 w 4572000"/>
              <a:gd name="connsiteY15" fmla="*/ 2091690 h 2103120"/>
              <a:gd name="connsiteX16" fmla="*/ 83820 w 4572000"/>
              <a:gd name="connsiteY16" fmla="*/ 2103120 h 2103120"/>
              <a:gd name="connsiteX17" fmla="*/ 45720 w 4572000"/>
              <a:gd name="connsiteY17" fmla="*/ 2095500 h 2103120"/>
              <a:gd name="connsiteX18" fmla="*/ 19050 w 4572000"/>
              <a:gd name="connsiteY18" fmla="*/ 2084070 h 2103120"/>
              <a:gd name="connsiteX19" fmla="*/ 7620 w 4572000"/>
              <a:gd name="connsiteY19" fmla="*/ 2057400 h 2103120"/>
              <a:gd name="connsiteX20" fmla="*/ 0 w 4572000"/>
              <a:gd name="connsiteY20" fmla="*/ 2011680 h 2103120"/>
              <a:gd name="connsiteX21" fmla="*/ 15240 w 4572000"/>
              <a:gd name="connsiteY21" fmla="*/ 1950720 h 2103120"/>
              <a:gd name="connsiteX22" fmla="*/ 68580 w 4572000"/>
              <a:gd name="connsiteY22" fmla="*/ 1863090 h 2103120"/>
              <a:gd name="connsiteX23" fmla="*/ 160020 w 4572000"/>
              <a:gd name="connsiteY23" fmla="*/ 1741170 h 2103120"/>
              <a:gd name="connsiteX24" fmla="*/ 255270 w 4572000"/>
              <a:gd name="connsiteY24" fmla="*/ 1623060 h 2103120"/>
              <a:gd name="connsiteX25" fmla="*/ 400050 w 4572000"/>
              <a:gd name="connsiteY25" fmla="*/ 1455420 h 2103120"/>
              <a:gd name="connsiteX26" fmla="*/ 560070 w 4572000"/>
              <a:gd name="connsiteY26" fmla="*/ 1291590 h 2103120"/>
              <a:gd name="connsiteX27" fmla="*/ 693420 w 4572000"/>
              <a:gd name="connsiteY27" fmla="*/ 1169670 h 2103120"/>
              <a:gd name="connsiteX28" fmla="*/ 929640 w 4572000"/>
              <a:gd name="connsiteY28" fmla="*/ 1009650 h 2103120"/>
              <a:gd name="connsiteX29" fmla="*/ 1104900 w 4572000"/>
              <a:gd name="connsiteY29" fmla="*/ 891540 h 2103120"/>
              <a:gd name="connsiteX30" fmla="*/ 1280160 w 4572000"/>
              <a:gd name="connsiteY30" fmla="*/ 792480 h 2103120"/>
              <a:gd name="connsiteX31" fmla="*/ 1508760 w 4572000"/>
              <a:gd name="connsiteY31" fmla="*/ 689610 h 2103120"/>
              <a:gd name="connsiteX32" fmla="*/ 1706880 w 4572000"/>
              <a:gd name="connsiteY32" fmla="*/ 621030 h 2103120"/>
              <a:gd name="connsiteX33" fmla="*/ 1965960 w 4572000"/>
              <a:gd name="connsiteY33" fmla="*/ 533400 h 2103120"/>
              <a:gd name="connsiteX34" fmla="*/ 2137410 w 4572000"/>
              <a:gd name="connsiteY34" fmla="*/ 491490 h 2103120"/>
              <a:gd name="connsiteX35" fmla="*/ 2419350 w 4572000"/>
              <a:gd name="connsiteY35" fmla="*/ 434340 h 2103120"/>
              <a:gd name="connsiteX36" fmla="*/ 2827020 w 4572000"/>
              <a:gd name="connsiteY36" fmla="*/ 365760 h 2103120"/>
              <a:gd name="connsiteX37" fmla="*/ 3288030 w 4572000"/>
              <a:gd name="connsiteY37" fmla="*/ 300990 h 2103120"/>
              <a:gd name="connsiteX38" fmla="*/ 3756660 w 4572000"/>
              <a:gd name="connsiteY38" fmla="*/ 247650 h 2103120"/>
              <a:gd name="connsiteX39" fmla="*/ 4278630 w 4572000"/>
              <a:gd name="connsiteY39" fmla="*/ 198120 h 2103120"/>
              <a:gd name="connsiteX40" fmla="*/ 4358640 w 4572000"/>
              <a:gd name="connsiteY40" fmla="*/ 133350 h 2103120"/>
              <a:gd name="connsiteX41" fmla="*/ 4457700 w 4572000"/>
              <a:gd name="connsiteY41" fmla="*/ 53340 h 2103120"/>
              <a:gd name="connsiteX42" fmla="*/ 4507230 w 4572000"/>
              <a:gd name="connsiteY42" fmla="*/ 11430 h 2103120"/>
              <a:gd name="connsiteX43" fmla="*/ 4537710 w 4572000"/>
              <a:gd name="connsiteY43" fmla="*/ 0 h 2103120"/>
              <a:gd name="connsiteX44" fmla="*/ 4560570 w 4572000"/>
              <a:gd name="connsiteY44" fmla="*/ 0 h 2103120"/>
              <a:gd name="connsiteX45" fmla="*/ 4568190 w 4572000"/>
              <a:gd name="connsiteY45" fmla="*/ 7620 h 2103120"/>
              <a:gd name="connsiteX46" fmla="*/ 4572000 w 4572000"/>
              <a:gd name="connsiteY46" fmla="*/ 41910 h 2103120"/>
              <a:gd name="connsiteX47" fmla="*/ 4552950 w 4572000"/>
              <a:gd name="connsiteY47" fmla="*/ 102870 h 2103120"/>
              <a:gd name="connsiteX48" fmla="*/ 4476750 w 4572000"/>
              <a:gd name="connsiteY48" fmla="*/ 224790 h 2103120"/>
              <a:gd name="connsiteX49" fmla="*/ 4343400 w 4572000"/>
              <a:gd name="connsiteY49" fmla="*/ 407670 h 2103120"/>
              <a:gd name="connsiteX50" fmla="*/ 4290060 w 4572000"/>
              <a:gd name="connsiteY50" fmla="*/ 464820 h 2103120"/>
              <a:gd name="connsiteX51" fmla="*/ 4240530 w 4572000"/>
              <a:gd name="connsiteY51" fmla="*/ 491490 h 2103120"/>
              <a:gd name="connsiteX52" fmla="*/ 4187190 w 4572000"/>
              <a:gd name="connsiteY52" fmla="*/ 487680 h 2103120"/>
              <a:gd name="connsiteX53" fmla="*/ 3989070 w 4572000"/>
              <a:gd name="connsiteY53" fmla="*/ 476250 h 2103120"/>
              <a:gd name="connsiteX54" fmla="*/ 3764280 w 4572000"/>
              <a:gd name="connsiteY54" fmla="*/ 464820 h 2103120"/>
              <a:gd name="connsiteX55" fmla="*/ 3497580 w 4572000"/>
              <a:gd name="connsiteY55" fmla="*/ 476250 h 2103120"/>
              <a:gd name="connsiteX56" fmla="*/ 3143250 w 4572000"/>
              <a:gd name="connsiteY56" fmla="*/ 510540 h 2103120"/>
              <a:gd name="connsiteX57" fmla="*/ 2689860 w 4572000"/>
              <a:gd name="connsiteY57" fmla="*/ 57150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572000" h="2103120">
                <a:moveTo>
                  <a:pt x="2689860" y="571500"/>
                </a:moveTo>
                <a:lnTo>
                  <a:pt x="2122170" y="674370"/>
                </a:lnTo>
                <a:lnTo>
                  <a:pt x="1977390" y="716280"/>
                </a:lnTo>
                <a:lnTo>
                  <a:pt x="1748790" y="788670"/>
                </a:lnTo>
                <a:lnTo>
                  <a:pt x="1588770" y="845820"/>
                </a:lnTo>
                <a:lnTo>
                  <a:pt x="1424940" y="918210"/>
                </a:lnTo>
                <a:lnTo>
                  <a:pt x="1230630" y="1028700"/>
                </a:lnTo>
                <a:lnTo>
                  <a:pt x="1043940" y="1135380"/>
                </a:lnTo>
                <a:lnTo>
                  <a:pt x="880110" y="1257300"/>
                </a:lnTo>
                <a:lnTo>
                  <a:pt x="754380" y="1375410"/>
                </a:lnTo>
                <a:lnTo>
                  <a:pt x="640080" y="1482090"/>
                </a:lnTo>
                <a:lnTo>
                  <a:pt x="552450" y="1581150"/>
                </a:lnTo>
                <a:lnTo>
                  <a:pt x="510540" y="1661160"/>
                </a:lnTo>
                <a:lnTo>
                  <a:pt x="491490" y="1725930"/>
                </a:lnTo>
                <a:lnTo>
                  <a:pt x="289560" y="2053590"/>
                </a:lnTo>
                <a:lnTo>
                  <a:pt x="160020" y="2091690"/>
                </a:lnTo>
                <a:lnTo>
                  <a:pt x="83820" y="2103120"/>
                </a:lnTo>
                <a:lnTo>
                  <a:pt x="45720" y="2095500"/>
                </a:lnTo>
                <a:lnTo>
                  <a:pt x="19050" y="2084070"/>
                </a:lnTo>
                <a:lnTo>
                  <a:pt x="7620" y="2057400"/>
                </a:lnTo>
                <a:lnTo>
                  <a:pt x="0" y="2011680"/>
                </a:lnTo>
                <a:lnTo>
                  <a:pt x="15240" y="1950720"/>
                </a:lnTo>
                <a:lnTo>
                  <a:pt x="68580" y="1863090"/>
                </a:lnTo>
                <a:lnTo>
                  <a:pt x="160020" y="1741170"/>
                </a:lnTo>
                <a:lnTo>
                  <a:pt x="255270" y="1623060"/>
                </a:lnTo>
                <a:lnTo>
                  <a:pt x="400050" y="1455420"/>
                </a:lnTo>
                <a:lnTo>
                  <a:pt x="560070" y="1291590"/>
                </a:lnTo>
                <a:lnTo>
                  <a:pt x="693420" y="1169670"/>
                </a:lnTo>
                <a:lnTo>
                  <a:pt x="929640" y="1009650"/>
                </a:lnTo>
                <a:lnTo>
                  <a:pt x="1104900" y="891540"/>
                </a:lnTo>
                <a:lnTo>
                  <a:pt x="1280160" y="792480"/>
                </a:lnTo>
                <a:lnTo>
                  <a:pt x="1508760" y="689610"/>
                </a:lnTo>
                <a:lnTo>
                  <a:pt x="1706880" y="621030"/>
                </a:lnTo>
                <a:lnTo>
                  <a:pt x="1965960" y="533400"/>
                </a:lnTo>
                <a:lnTo>
                  <a:pt x="2137410" y="491490"/>
                </a:lnTo>
                <a:lnTo>
                  <a:pt x="2419350" y="434340"/>
                </a:lnTo>
                <a:lnTo>
                  <a:pt x="2827020" y="365760"/>
                </a:lnTo>
                <a:lnTo>
                  <a:pt x="3288030" y="300990"/>
                </a:lnTo>
                <a:lnTo>
                  <a:pt x="3756660" y="247650"/>
                </a:lnTo>
                <a:lnTo>
                  <a:pt x="4278630" y="198120"/>
                </a:lnTo>
                <a:lnTo>
                  <a:pt x="4358640" y="133350"/>
                </a:lnTo>
                <a:lnTo>
                  <a:pt x="4457700" y="53340"/>
                </a:lnTo>
                <a:lnTo>
                  <a:pt x="4507230" y="11430"/>
                </a:lnTo>
                <a:lnTo>
                  <a:pt x="4537710" y="0"/>
                </a:lnTo>
                <a:lnTo>
                  <a:pt x="4560570" y="0"/>
                </a:lnTo>
                <a:lnTo>
                  <a:pt x="4568190" y="7620"/>
                </a:lnTo>
                <a:lnTo>
                  <a:pt x="4572000" y="41910"/>
                </a:lnTo>
                <a:lnTo>
                  <a:pt x="4552950" y="102870"/>
                </a:lnTo>
                <a:lnTo>
                  <a:pt x="4476750" y="224790"/>
                </a:lnTo>
                <a:lnTo>
                  <a:pt x="4343400" y="407670"/>
                </a:lnTo>
                <a:lnTo>
                  <a:pt x="4290060" y="464820"/>
                </a:lnTo>
                <a:lnTo>
                  <a:pt x="4240530" y="491490"/>
                </a:lnTo>
                <a:lnTo>
                  <a:pt x="4187190" y="487680"/>
                </a:lnTo>
                <a:lnTo>
                  <a:pt x="3989070" y="476250"/>
                </a:lnTo>
                <a:lnTo>
                  <a:pt x="3764280" y="464820"/>
                </a:lnTo>
                <a:lnTo>
                  <a:pt x="3497580" y="476250"/>
                </a:lnTo>
                <a:lnTo>
                  <a:pt x="3143250" y="510540"/>
                </a:lnTo>
                <a:lnTo>
                  <a:pt x="2689860" y="571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AD1BECD-67D5-5D43-8BBC-83A90C51A3A9}"/>
              </a:ext>
            </a:extLst>
          </p:cNvPr>
          <p:cNvSpPr/>
          <p:nvPr/>
        </p:nvSpPr>
        <p:spPr>
          <a:xfrm>
            <a:off x="6681788" y="4973638"/>
            <a:ext cx="452437" cy="898525"/>
          </a:xfrm>
          <a:custGeom>
            <a:avLst/>
            <a:gdLst>
              <a:gd name="connsiteX0" fmla="*/ 400050 w 452437"/>
              <a:gd name="connsiteY0" fmla="*/ 371475 h 897732"/>
              <a:gd name="connsiteX1" fmla="*/ 369093 w 452437"/>
              <a:gd name="connsiteY1" fmla="*/ 595313 h 897732"/>
              <a:gd name="connsiteX2" fmla="*/ 359568 w 452437"/>
              <a:gd name="connsiteY2" fmla="*/ 681038 h 897732"/>
              <a:gd name="connsiteX3" fmla="*/ 364331 w 452437"/>
              <a:gd name="connsiteY3" fmla="*/ 897732 h 897732"/>
              <a:gd name="connsiteX4" fmla="*/ 0 w 452437"/>
              <a:gd name="connsiteY4" fmla="*/ 640557 h 897732"/>
              <a:gd name="connsiteX5" fmla="*/ 54768 w 452437"/>
              <a:gd name="connsiteY5" fmla="*/ 642938 h 897732"/>
              <a:gd name="connsiteX6" fmla="*/ 107156 w 452437"/>
              <a:gd name="connsiteY6" fmla="*/ 633413 h 897732"/>
              <a:gd name="connsiteX7" fmla="*/ 147637 w 452437"/>
              <a:gd name="connsiteY7" fmla="*/ 614363 h 897732"/>
              <a:gd name="connsiteX8" fmla="*/ 180975 w 452437"/>
              <a:gd name="connsiteY8" fmla="*/ 583407 h 897732"/>
              <a:gd name="connsiteX9" fmla="*/ 214312 w 452437"/>
              <a:gd name="connsiteY9" fmla="*/ 540544 h 897732"/>
              <a:gd name="connsiteX10" fmla="*/ 245268 w 452437"/>
              <a:gd name="connsiteY10" fmla="*/ 461963 h 897732"/>
              <a:gd name="connsiteX11" fmla="*/ 316706 w 452437"/>
              <a:gd name="connsiteY11" fmla="*/ 261938 h 897732"/>
              <a:gd name="connsiteX12" fmla="*/ 397668 w 452437"/>
              <a:gd name="connsiteY12" fmla="*/ 40482 h 897732"/>
              <a:gd name="connsiteX13" fmla="*/ 404812 w 452437"/>
              <a:gd name="connsiteY13" fmla="*/ 21432 h 897732"/>
              <a:gd name="connsiteX14" fmla="*/ 414337 w 452437"/>
              <a:gd name="connsiteY14" fmla="*/ 7144 h 897732"/>
              <a:gd name="connsiteX15" fmla="*/ 428625 w 452437"/>
              <a:gd name="connsiteY15" fmla="*/ 0 h 897732"/>
              <a:gd name="connsiteX16" fmla="*/ 442912 w 452437"/>
              <a:gd name="connsiteY16" fmla="*/ 2382 h 897732"/>
              <a:gd name="connsiteX17" fmla="*/ 450056 w 452437"/>
              <a:gd name="connsiteY17" fmla="*/ 9525 h 897732"/>
              <a:gd name="connsiteX18" fmla="*/ 452437 w 452437"/>
              <a:gd name="connsiteY18" fmla="*/ 35719 h 897732"/>
              <a:gd name="connsiteX19" fmla="*/ 400050 w 452437"/>
              <a:gd name="connsiteY19" fmla="*/ 371475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2437" h="897732">
                <a:moveTo>
                  <a:pt x="400050" y="371475"/>
                </a:moveTo>
                <a:lnTo>
                  <a:pt x="369093" y="595313"/>
                </a:lnTo>
                <a:lnTo>
                  <a:pt x="359568" y="681038"/>
                </a:lnTo>
                <a:lnTo>
                  <a:pt x="364331" y="897732"/>
                </a:lnTo>
                <a:lnTo>
                  <a:pt x="0" y="640557"/>
                </a:lnTo>
                <a:lnTo>
                  <a:pt x="54768" y="642938"/>
                </a:lnTo>
                <a:lnTo>
                  <a:pt x="107156" y="633413"/>
                </a:lnTo>
                <a:lnTo>
                  <a:pt x="147637" y="614363"/>
                </a:lnTo>
                <a:lnTo>
                  <a:pt x="180975" y="583407"/>
                </a:lnTo>
                <a:lnTo>
                  <a:pt x="214312" y="540544"/>
                </a:lnTo>
                <a:lnTo>
                  <a:pt x="245268" y="461963"/>
                </a:lnTo>
                <a:lnTo>
                  <a:pt x="316706" y="261938"/>
                </a:lnTo>
                <a:lnTo>
                  <a:pt x="397668" y="40482"/>
                </a:lnTo>
                <a:lnTo>
                  <a:pt x="404812" y="21432"/>
                </a:lnTo>
                <a:lnTo>
                  <a:pt x="414337" y="7144"/>
                </a:lnTo>
                <a:lnTo>
                  <a:pt x="428625" y="0"/>
                </a:lnTo>
                <a:lnTo>
                  <a:pt x="442912" y="2382"/>
                </a:lnTo>
                <a:lnTo>
                  <a:pt x="450056" y="9525"/>
                </a:lnTo>
                <a:lnTo>
                  <a:pt x="452437" y="35719"/>
                </a:lnTo>
                <a:lnTo>
                  <a:pt x="400050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FABF076-DF1D-4849-AD30-C50495BD1AB7}"/>
              </a:ext>
            </a:extLst>
          </p:cNvPr>
          <p:cNvSpPr/>
          <p:nvPr/>
        </p:nvSpPr>
        <p:spPr>
          <a:xfrm>
            <a:off x="5041900" y="4229100"/>
            <a:ext cx="1620838" cy="1570038"/>
          </a:xfrm>
          <a:custGeom>
            <a:avLst/>
            <a:gdLst>
              <a:gd name="connsiteX0" fmla="*/ 773907 w 1621804"/>
              <a:gd name="connsiteY0" fmla="*/ 1102519 h 1569244"/>
              <a:gd name="connsiteX1" fmla="*/ 507207 w 1621804"/>
              <a:gd name="connsiteY1" fmla="*/ 1309688 h 1569244"/>
              <a:gd name="connsiteX2" fmla="*/ 266700 w 1621804"/>
              <a:gd name="connsiteY2" fmla="*/ 1464469 h 1569244"/>
              <a:gd name="connsiteX3" fmla="*/ 61913 w 1621804"/>
              <a:gd name="connsiteY3" fmla="*/ 1569244 h 1569244"/>
              <a:gd name="connsiteX4" fmla="*/ 35719 w 1621804"/>
              <a:gd name="connsiteY4" fmla="*/ 1569244 h 1569244"/>
              <a:gd name="connsiteX5" fmla="*/ 4763 w 1621804"/>
              <a:gd name="connsiteY5" fmla="*/ 1559719 h 1569244"/>
              <a:gd name="connsiteX6" fmla="*/ 2382 w 1621804"/>
              <a:gd name="connsiteY6" fmla="*/ 1552575 h 1569244"/>
              <a:gd name="connsiteX7" fmla="*/ 0 w 1621804"/>
              <a:gd name="connsiteY7" fmla="*/ 1533525 h 1569244"/>
              <a:gd name="connsiteX8" fmla="*/ 19050 w 1621804"/>
              <a:gd name="connsiteY8" fmla="*/ 1512094 h 1569244"/>
              <a:gd name="connsiteX9" fmla="*/ 185738 w 1621804"/>
              <a:gd name="connsiteY9" fmla="*/ 1383506 h 1569244"/>
              <a:gd name="connsiteX10" fmla="*/ 366713 w 1621804"/>
              <a:gd name="connsiteY10" fmla="*/ 1233488 h 1569244"/>
              <a:gd name="connsiteX11" fmla="*/ 564357 w 1621804"/>
              <a:gd name="connsiteY11" fmla="*/ 1059656 h 1569244"/>
              <a:gd name="connsiteX12" fmla="*/ 838200 w 1621804"/>
              <a:gd name="connsiteY12" fmla="*/ 783431 h 1569244"/>
              <a:gd name="connsiteX13" fmla="*/ 995363 w 1621804"/>
              <a:gd name="connsiteY13" fmla="*/ 631031 h 1569244"/>
              <a:gd name="connsiteX14" fmla="*/ 1138238 w 1621804"/>
              <a:gd name="connsiteY14" fmla="*/ 454819 h 1569244"/>
              <a:gd name="connsiteX15" fmla="*/ 1233488 w 1621804"/>
              <a:gd name="connsiteY15" fmla="*/ 323850 h 1569244"/>
              <a:gd name="connsiteX16" fmla="*/ 1278732 w 1621804"/>
              <a:gd name="connsiteY16" fmla="*/ 259556 h 1569244"/>
              <a:gd name="connsiteX17" fmla="*/ 1285875 w 1621804"/>
              <a:gd name="connsiteY17" fmla="*/ 219075 h 1569244"/>
              <a:gd name="connsiteX18" fmla="*/ 1288257 w 1621804"/>
              <a:gd name="connsiteY18" fmla="*/ 169069 h 1569244"/>
              <a:gd name="connsiteX19" fmla="*/ 1281113 w 1621804"/>
              <a:gd name="connsiteY19" fmla="*/ 126206 h 1569244"/>
              <a:gd name="connsiteX20" fmla="*/ 1269207 w 1621804"/>
              <a:gd name="connsiteY20" fmla="*/ 100013 h 1569244"/>
              <a:gd name="connsiteX21" fmla="*/ 1243013 w 1621804"/>
              <a:gd name="connsiteY21" fmla="*/ 71438 h 1569244"/>
              <a:gd name="connsiteX22" fmla="*/ 1214438 w 1621804"/>
              <a:gd name="connsiteY22" fmla="*/ 47625 h 1569244"/>
              <a:gd name="connsiteX23" fmla="*/ 1200150 w 1621804"/>
              <a:gd name="connsiteY23" fmla="*/ 30956 h 1569244"/>
              <a:gd name="connsiteX24" fmla="*/ 1197769 w 1621804"/>
              <a:gd name="connsiteY24" fmla="*/ 14288 h 1569244"/>
              <a:gd name="connsiteX25" fmla="*/ 1200150 w 1621804"/>
              <a:gd name="connsiteY25" fmla="*/ 4763 h 1569244"/>
              <a:gd name="connsiteX26" fmla="*/ 1221582 w 1621804"/>
              <a:gd name="connsiteY26" fmla="*/ 0 h 1569244"/>
              <a:gd name="connsiteX27" fmla="*/ 1266825 w 1621804"/>
              <a:gd name="connsiteY27" fmla="*/ 0 h 1569244"/>
              <a:gd name="connsiteX28" fmla="*/ 1300163 w 1621804"/>
              <a:gd name="connsiteY28" fmla="*/ 7144 h 1569244"/>
              <a:gd name="connsiteX29" fmla="*/ 1371600 w 1621804"/>
              <a:gd name="connsiteY29" fmla="*/ 38100 h 1569244"/>
              <a:gd name="connsiteX30" fmla="*/ 1481138 w 1621804"/>
              <a:gd name="connsiteY30" fmla="*/ 95250 h 1569244"/>
              <a:gd name="connsiteX31" fmla="*/ 1538288 w 1621804"/>
              <a:gd name="connsiteY31" fmla="*/ 128588 h 1569244"/>
              <a:gd name="connsiteX32" fmla="*/ 1581150 w 1621804"/>
              <a:gd name="connsiteY32" fmla="*/ 164306 h 1569244"/>
              <a:gd name="connsiteX33" fmla="*/ 1602582 w 1621804"/>
              <a:gd name="connsiteY33" fmla="*/ 190500 h 1569244"/>
              <a:gd name="connsiteX34" fmla="*/ 1616869 w 1621804"/>
              <a:gd name="connsiteY34" fmla="*/ 216694 h 1569244"/>
              <a:gd name="connsiteX35" fmla="*/ 1621632 w 1621804"/>
              <a:gd name="connsiteY35" fmla="*/ 240506 h 1569244"/>
              <a:gd name="connsiteX36" fmla="*/ 1619250 w 1621804"/>
              <a:gd name="connsiteY36" fmla="*/ 261938 h 1569244"/>
              <a:gd name="connsiteX37" fmla="*/ 1607344 w 1621804"/>
              <a:gd name="connsiteY37" fmla="*/ 290513 h 1569244"/>
              <a:gd name="connsiteX38" fmla="*/ 1585913 w 1621804"/>
              <a:gd name="connsiteY38" fmla="*/ 309563 h 1569244"/>
              <a:gd name="connsiteX39" fmla="*/ 1509713 w 1621804"/>
              <a:gd name="connsiteY39" fmla="*/ 338138 h 1569244"/>
              <a:gd name="connsiteX40" fmla="*/ 1281113 w 1621804"/>
              <a:gd name="connsiteY40" fmla="*/ 609600 h 1569244"/>
              <a:gd name="connsiteX41" fmla="*/ 1078707 w 1621804"/>
              <a:gd name="connsiteY41" fmla="*/ 835819 h 1569244"/>
              <a:gd name="connsiteX42" fmla="*/ 942975 w 1621804"/>
              <a:gd name="connsiteY42" fmla="*/ 954881 h 1569244"/>
              <a:gd name="connsiteX43" fmla="*/ 773907 w 1621804"/>
              <a:gd name="connsiteY43" fmla="*/ 1102519 h 156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1804" h="1569244">
                <a:moveTo>
                  <a:pt x="773907" y="1102519"/>
                </a:moveTo>
                <a:lnTo>
                  <a:pt x="507207" y="1309688"/>
                </a:lnTo>
                <a:lnTo>
                  <a:pt x="266700" y="1464469"/>
                </a:lnTo>
                <a:lnTo>
                  <a:pt x="61913" y="1569244"/>
                </a:lnTo>
                <a:lnTo>
                  <a:pt x="35719" y="1569244"/>
                </a:lnTo>
                <a:lnTo>
                  <a:pt x="4763" y="1559719"/>
                </a:lnTo>
                <a:lnTo>
                  <a:pt x="2382" y="1552575"/>
                </a:lnTo>
                <a:lnTo>
                  <a:pt x="0" y="1533525"/>
                </a:lnTo>
                <a:lnTo>
                  <a:pt x="19050" y="1512094"/>
                </a:lnTo>
                <a:lnTo>
                  <a:pt x="185738" y="1383506"/>
                </a:lnTo>
                <a:lnTo>
                  <a:pt x="366713" y="1233488"/>
                </a:lnTo>
                <a:lnTo>
                  <a:pt x="564357" y="1059656"/>
                </a:lnTo>
                <a:lnTo>
                  <a:pt x="838200" y="783431"/>
                </a:lnTo>
                <a:lnTo>
                  <a:pt x="995363" y="631031"/>
                </a:lnTo>
                <a:lnTo>
                  <a:pt x="1138238" y="454819"/>
                </a:lnTo>
                <a:lnTo>
                  <a:pt x="1233488" y="323850"/>
                </a:lnTo>
                <a:lnTo>
                  <a:pt x="1278732" y="259556"/>
                </a:lnTo>
                <a:lnTo>
                  <a:pt x="1285875" y="219075"/>
                </a:lnTo>
                <a:lnTo>
                  <a:pt x="1288257" y="169069"/>
                </a:lnTo>
                <a:lnTo>
                  <a:pt x="1281113" y="126206"/>
                </a:lnTo>
                <a:lnTo>
                  <a:pt x="1269207" y="100013"/>
                </a:lnTo>
                <a:lnTo>
                  <a:pt x="1243013" y="71438"/>
                </a:lnTo>
                <a:lnTo>
                  <a:pt x="1214438" y="47625"/>
                </a:lnTo>
                <a:lnTo>
                  <a:pt x="1200150" y="30956"/>
                </a:lnTo>
                <a:lnTo>
                  <a:pt x="1197769" y="14288"/>
                </a:lnTo>
                <a:lnTo>
                  <a:pt x="1200150" y="4763"/>
                </a:lnTo>
                <a:lnTo>
                  <a:pt x="1221582" y="0"/>
                </a:lnTo>
                <a:lnTo>
                  <a:pt x="1266825" y="0"/>
                </a:lnTo>
                <a:lnTo>
                  <a:pt x="1300163" y="7144"/>
                </a:lnTo>
                <a:lnTo>
                  <a:pt x="1371600" y="38100"/>
                </a:lnTo>
                <a:lnTo>
                  <a:pt x="1481138" y="95250"/>
                </a:lnTo>
                <a:lnTo>
                  <a:pt x="1538288" y="128588"/>
                </a:lnTo>
                <a:lnTo>
                  <a:pt x="1581150" y="164306"/>
                </a:lnTo>
                <a:lnTo>
                  <a:pt x="1602582" y="190500"/>
                </a:lnTo>
                <a:lnTo>
                  <a:pt x="1616869" y="216694"/>
                </a:lnTo>
                <a:cubicBezTo>
                  <a:pt x="1621804" y="238900"/>
                  <a:pt x="1621632" y="230807"/>
                  <a:pt x="1621632" y="240506"/>
                </a:cubicBezTo>
                <a:lnTo>
                  <a:pt x="1619250" y="261938"/>
                </a:lnTo>
                <a:lnTo>
                  <a:pt x="1607344" y="290513"/>
                </a:lnTo>
                <a:lnTo>
                  <a:pt x="1585913" y="309563"/>
                </a:lnTo>
                <a:lnTo>
                  <a:pt x="1509713" y="338138"/>
                </a:lnTo>
                <a:lnTo>
                  <a:pt x="1281113" y="609600"/>
                </a:lnTo>
                <a:lnTo>
                  <a:pt x="1078707" y="835819"/>
                </a:lnTo>
                <a:lnTo>
                  <a:pt x="942975" y="954881"/>
                </a:lnTo>
                <a:lnTo>
                  <a:pt x="773907" y="1102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BA2B58-0BA4-9A4F-AED1-49A30ACEF232}"/>
              </a:ext>
            </a:extLst>
          </p:cNvPr>
          <p:cNvSpPr/>
          <p:nvPr/>
        </p:nvSpPr>
        <p:spPr>
          <a:xfrm>
            <a:off x="6034088" y="3427413"/>
            <a:ext cx="522287" cy="401637"/>
          </a:xfrm>
          <a:custGeom>
            <a:avLst/>
            <a:gdLst>
              <a:gd name="connsiteX0" fmla="*/ 285750 w 521493"/>
              <a:gd name="connsiteY0" fmla="*/ 326231 h 402431"/>
              <a:gd name="connsiteX1" fmla="*/ 233362 w 521493"/>
              <a:gd name="connsiteY1" fmla="*/ 254794 h 402431"/>
              <a:gd name="connsiteX2" fmla="*/ 192881 w 521493"/>
              <a:gd name="connsiteY2" fmla="*/ 209550 h 402431"/>
              <a:gd name="connsiteX3" fmla="*/ 128587 w 521493"/>
              <a:gd name="connsiteY3" fmla="*/ 152400 h 402431"/>
              <a:gd name="connsiteX4" fmla="*/ 45243 w 521493"/>
              <a:gd name="connsiteY4" fmla="*/ 92869 h 402431"/>
              <a:gd name="connsiteX5" fmla="*/ 11906 w 521493"/>
              <a:gd name="connsiteY5" fmla="*/ 64294 h 402431"/>
              <a:gd name="connsiteX6" fmla="*/ 0 w 521493"/>
              <a:gd name="connsiteY6" fmla="*/ 35719 h 402431"/>
              <a:gd name="connsiteX7" fmla="*/ 4762 w 521493"/>
              <a:gd name="connsiteY7" fmla="*/ 16669 h 402431"/>
              <a:gd name="connsiteX8" fmla="*/ 23812 w 521493"/>
              <a:gd name="connsiteY8" fmla="*/ 2381 h 402431"/>
              <a:gd name="connsiteX9" fmla="*/ 59531 w 521493"/>
              <a:gd name="connsiteY9" fmla="*/ 0 h 402431"/>
              <a:gd name="connsiteX10" fmla="*/ 192881 w 521493"/>
              <a:gd name="connsiteY10" fmla="*/ 28575 h 402431"/>
              <a:gd name="connsiteX11" fmla="*/ 283368 w 521493"/>
              <a:gd name="connsiteY11" fmla="*/ 52387 h 402431"/>
              <a:gd name="connsiteX12" fmla="*/ 352425 w 521493"/>
              <a:gd name="connsiteY12" fmla="*/ 80962 h 402431"/>
              <a:gd name="connsiteX13" fmla="*/ 402431 w 521493"/>
              <a:gd name="connsiteY13" fmla="*/ 111919 h 402431"/>
              <a:gd name="connsiteX14" fmla="*/ 438150 w 521493"/>
              <a:gd name="connsiteY14" fmla="*/ 140494 h 402431"/>
              <a:gd name="connsiteX15" fmla="*/ 471487 w 521493"/>
              <a:gd name="connsiteY15" fmla="*/ 183356 h 402431"/>
              <a:gd name="connsiteX16" fmla="*/ 495300 w 521493"/>
              <a:gd name="connsiteY16" fmla="*/ 226219 h 402431"/>
              <a:gd name="connsiteX17" fmla="*/ 516731 w 521493"/>
              <a:gd name="connsiteY17" fmla="*/ 271462 h 402431"/>
              <a:gd name="connsiteX18" fmla="*/ 521493 w 521493"/>
              <a:gd name="connsiteY18" fmla="*/ 316706 h 402431"/>
              <a:gd name="connsiteX19" fmla="*/ 514350 w 521493"/>
              <a:gd name="connsiteY19" fmla="*/ 369094 h 402431"/>
              <a:gd name="connsiteX20" fmla="*/ 502443 w 521493"/>
              <a:gd name="connsiteY20" fmla="*/ 390525 h 402431"/>
              <a:gd name="connsiteX21" fmla="*/ 485775 w 521493"/>
              <a:gd name="connsiteY21" fmla="*/ 402431 h 402431"/>
              <a:gd name="connsiteX22" fmla="*/ 457200 w 521493"/>
              <a:gd name="connsiteY22" fmla="*/ 400050 h 402431"/>
              <a:gd name="connsiteX23" fmla="*/ 426243 w 521493"/>
              <a:gd name="connsiteY23" fmla="*/ 397669 h 402431"/>
              <a:gd name="connsiteX24" fmla="*/ 381000 w 521493"/>
              <a:gd name="connsiteY24" fmla="*/ 385762 h 402431"/>
              <a:gd name="connsiteX25" fmla="*/ 345281 w 521493"/>
              <a:gd name="connsiteY25" fmla="*/ 371475 h 402431"/>
              <a:gd name="connsiteX26" fmla="*/ 285750 w 521493"/>
              <a:gd name="connsiteY2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1493" h="402431">
                <a:moveTo>
                  <a:pt x="285750" y="326231"/>
                </a:moveTo>
                <a:lnTo>
                  <a:pt x="233362" y="254794"/>
                </a:lnTo>
                <a:lnTo>
                  <a:pt x="192881" y="209550"/>
                </a:lnTo>
                <a:lnTo>
                  <a:pt x="128587" y="152400"/>
                </a:lnTo>
                <a:lnTo>
                  <a:pt x="45243" y="92869"/>
                </a:lnTo>
                <a:lnTo>
                  <a:pt x="11906" y="64294"/>
                </a:lnTo>
                <a:lnTo>
                  <a:pt x="0" y="35719"/>
                </a:lnTo>
                <a:lnTo>
                  <a:pt x="4762" y="16669"/>
                </a:lnTo>
                <a:lnTo>
                  <a:pt x="23812" y="2381"/>
                </a:lnTo>
                <a:lnTo>
                  <a:pt x="59531" y="0"/>
                </a:lnTo>
                <a:lnTo>
                  <a:pt x="192881" y="28575"/>
                </a:lnTo>
                <a:lnTo>
                  <a:pt x="283368" y="52387"/>
                </a:lnTo>
                <a:lnTo>
                  <a:pt x="352425" y="80962"/>
                </a:lnTo>
                <a:lnTo>
                  <a:pt x="402431" y="111919"/>
                </a:lnTo>
                <a:lnTo>
                  <a:pt x="438150" y="140494"/>
                </a:lnTo>
                <a:lnTo>
                  <a:pt x="471487" y="183356"/>
                </a:lnTo>
                <a:lnTo>
                  <a:pt x="495300" y="226219"/>
                </a:lnTo>
                <a:lnTo>
                  <a:pt x="516731" y="271462"/>
                </a:lnTo>
                <a:lnTo>
                  <a:pt x="521493" y="316706"/>
                </a:lnTo>
                <a:lnTo>
                  <a:pt x="514350" y="369094"/>
                </a:lnTo>
                <a:lnTo>
                  <a:pt x="502443" y="390525"/>
                </a:lnTo>
                <a:lnTo>
                  <a:pt x="485775" y="402431"/>
                </a:lnTo>
                <a:lnTo>
                  <a:pt x="457200" y="400050"/>
                </a:lnTo>
                <a:lnTo>
                  <a:pt x="426243" y="397669"/>
                </a:lnTo>
                <a:lnTo>
                  <a:pt x="381000" y="385762"/>
                </a:lnTo>
                <a:lnTo>
                  <a:pt x="345281" y="371475"/>
                </a:lnTo>
                <a:lnTo>
                  <a:pt x="28575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B7D89D2-DFB1-4476-AE2B-DB584648DE6D}"/>
              </a:ext>
            </a:extLst>
          </p:cNvPr>
          <p:cNvGrpSpPr/>
          <p:nvPr/>
        </p:nvGrpSpPr>
        <p:grpSpPr>
          <a:xfrm>
            <a:off x="2458270" y="1568141"/>
            <a:ext cx="4683125" cy="4572000"/>
            <a:chOff x="2603500" y="1693863"/>
            <a:chExt cx="4683125" cy="45720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6EC93543-091D-4DD2-9FB0-F70394972777}"/>
                </a:ext>
              </a:extLst>
            </p:cNvPr>
            <p:cNvSpPr/>
            <p:nvPr/>
          </p:nvSpPr>
          <p:spPr>
            <a:xfrm>
              <a:off x="2690813" y="28654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6DB055F0-E6D8-47C6-9C61-CDBD5E2EDDBD}"/>
                </a:ext>
              </a:extLst>
            </p:cNvPr>
            <p:cNvSpPr/>
            <p:nvPr/>
          </p:nvSpPr>
          <p:spPr>
            <a:xfrm>
              <a:off x="4448175" y="18557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7DA6CEB-23F1-445F-867E-52EAC1E54402}"/>
                </a:ext>
              </a:extLst>
            </p:cNvPr>
            <p:cNvSpPr/>
            <p:nvPr/>
          </p:nvSpPr>
          <p:spPr>
            <a:xfrm>
              <a:off x="6062663" y="17732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2">
              <a:extLst>
                <a:ext uri="{FF2B5EF4-FFF2-40B4-BE49-F238E27FC236}">
                  <a16:creationId xmlns:a16="http://schemas.microsoft.com/office/drawing/2014/main" id="{8BE32470-5CF6-4A47-B6BD-D18B16C7C637}"/>
                </a:ext>
              </a:extLst>
            </p:cNvPr>
            <p:cNvSpPr/>
            <p:nvPr/>
          </p:nvSpPr>
          <p:spPr>
            <a:xfrm rot="16200000">
              <a:off x="1527175" y="36512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7C99C63F-1060-4C7A-9F83-AD7DD7DB192C}"/>
                </a:ext>
              </a:extLst>
            </p:cNvPr>
            <p:cNvSpPr/>
            <p:nvPr/>
          </p:nvSpPr>
          <p:spPr>
            <a:xfrm rot="16200000">
              <a:off x="2155031" y="35536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E17B27D-909B-4EDB-8A5B-88C642B1DAE3}"/>
                </a:ext>
              </a:extLst>
            </p:cNvPr>
            <p:cNvSpPr/>
            <p:nvPr/>
          </p:nvSpPr>
          <p:spPr>
            <a:xfrm>
              <a:off x="3671888" y="32940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4003B6-4014-41D0-ACDA-003CE2968858}"/>
                </a:ext>
              </a:extLst>
            </p:cNvPr>
            <p:cNvSpPr/>
            <p:nvPr/>
          </p:nvSpPr>
          <p:spPr>
            <a:xfrm>
              <a:off x="4448175" y="26431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BD8F555-8E2D-40E9-A4AB-7B4E5B23CFDC}"/>
                </a:ext>
              </a:extLst>
            </p:cNvPr>
            <p:cNvSpPr/>
            <p:nvPr/>
          </p:nvSpPr>
          <p:spPr>
            <a:xfrm>
              <a:off x="4448175" y="24368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4E3426D-6648-426A-995E-1491354B97B2}"/>
                </a:ext>
              </a:extLst>
            </p:cNvPr>
            <p:cNvSpPr/>
            <p:nvPr/>
          </p:nvSpPr>
          <p:spPr>
            <a:xfrm>
              <a:off x="4429125" y="34480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5A7FB717-A21F-4E3F-AF86-84828C336E96}"/>
                </a:ext>
              </a:extLst>
            </p:cNvPr>
            <p:cNvSpPr/>
            <p:nvPr/>
          </p:nvSpPr>
          <p:spPr>
            <a:xfrm>
              <a:off x="5005388" y="32496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6BDF377-EE06-4308-8E4C-DC0F9F404E67}"/>
                </a:ext>
              </a:extLst>
            </p:cNvPr>
            <p:cNvSpPr/>
            <p:nvPr/>
          </p:nvSpPr>
          <p:spPr>
            <a:xfrm>
              <a:off x="5932488" y="23034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9ED739A5-602E-4142-A927-12D0947ABAE0}"/>
                </a:ext>
              </a:extLst>
            </p:cNvPr>
            <p:cNvSpPr/>
            <p:nvPr/>
          </p:nvSpPr>
          <p:spPr>
            <a:xfrm>
              <a:off x="5967413" y="21510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3F529CE4-347A-48EA-8E69-5B4D26244A44}"/>
                </a:ext>
              </a:extLst>
            </p:cNvPr>
            <p:cNvSpPr/>
            <p:nvPr/>
          </p:nvSpPr>
          <p:spPr>
            <a:xfrm>
              <a:off x="5900738" y="32289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E91020FF-A3E1-40F1-A3A0-957D99B6EC7A}"/>
                </a:ext>
              </a:extLst>
            </p:cNvPr>
            <p:cNvSpPr/>
            <p:nvPr/>
          </p:nvSpPr>
          <p:spPr>
            <a:xfrm>
              <a:off x="6405563" y="28813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E80057ED-5F01-4085-AA5D-99F12C4D3390}"/>
                </a:ext>
              </a:extLst>
            </p:cNvPr>
            <p:cNvSpPr/>
            <p:nvPr/>
          </p:nvSpPr>
          <p:spPr>
            <a:xfrm>
              <a:off x="3986213" y="39624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B2D97DBD-6F64-4CC6-ADCC-AC9E71E7BD1F}"/>
                </a:ext>
              </a:extLst>
            </p:cNvPr>
            <p:cNvSpPr/>
            <p:nvPr/>
          </p:nvSpPr>
          <p:spPr>
            <a:xfrm>
              <a:off x="4035425" y="43926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BC154F0B-6C15-4CB5-8FFB-05A340A6C48B}"/>
                </a:ext>
              </a:extLst>
            </p:cNvPr>
            <p:cNvSpPr/>
            <p:nvPr/>
          </p:nvSpPr>
          <p:spPr>
            <a:xfrm>
              <a:off x="5002213" y="49387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60101F1-28E8-4F28-B8C1-861235B58437}"/>
                </a:ext>
              </a:extLst>
            </p:cNvPr>
            <p:cNvSpPr/>
            <p:nvPr/>
          </p:nvSpPr>
          <p:spPr>
            <a:xfrm rot="16200000">
              <a:off x="3907632" y="29281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5">
              <a:extLst>
                <a:ext uri="{FF2B5EF4-FFF2-40B4-BE49-F238E27FC236}">
                  <a16:creationId xmlns:a16="http://schemas.microsoft.com/office/drawing/2014/main" id="{24D9E323-8EE9-4696-A91C-8684C14C28E9}"/>
                </a:ext>
              </a:extLst>
            </p:cNvPr>
            <p:cNvSpPr/>
            <p:nvPr/>
          </p:nvSpPr>
          <p:spPr>
            <a:xfrm>
              <a:off x="6834188" y="51260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6297C42B-64E2-498D-9014-FE9104492D0F}"/>
                </a:ext>
              </a:extLst>
            </p:cNvPr>
            <p:cNvSpPr/>
            <p:nvPr/>
          </p:nvSpPr>
          <p:spPr>
            <a:xfrm>
              <a:off x="5194300" y="43815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34E1F438-8018-49F7-8F13-8144A813AEBB}"/>
                </a:ext>
              </a:extLst>
            </p:cNvPr>
            <p:cNvSpPr/>
            <p:nvPr/>
          </p:nvSpPr>
          <p:spPr>
            <a:xfrm>
              <a:off x="6186488" y="35798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2C6823D9-9345-40BF-A2A6-E1253AF1FCE0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5687296A-8BC8-4D82-A296-8B4E1FD2DE0C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022CE477-7DE1-43E8-A824-2C8C8D3620F7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88B6903D-6E84-4D65-B42D-4A64543EF186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CBC218F5-B3F3-4CBC-92FF-6E4F0FA06A80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1">
              <a:extLst>
                <a:ext uri="{FF2B5EF4-FFF2-40B4-BE49-F238E27FC236}">
                  <a16:creationId xmlns:a16="http://schemas.microsoft.com/office/drawing/2014/main" id="{052E0802-2BAA-447E-B581-C3A5D34838D0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17261F22-4937-4F21-B920-2FAA4E3317E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A142628C-2452-4B35-A12F-730812EF6959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">
              <a:extLst>
                <a:ext uri="{FF2B5EF4-FFF2-40B4-BE49-F238E27FC236}">
                  <a16:creationId xmlns:a16="http://schemas.microsoft.com/office/drawing/2014/main" id="{0E00A553-FC27-409A-8A58-06D7C64E7C9D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141BC5DF-6D34-443B-A636-29BC7C78BCC7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60ABE7C6-9525-48D7-A566-920C12F959A2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9">
              <a:extLst>
                <a:ext uri="{FF2B5EF4-FFF2-40B4-BE49-F238E27FC236}">
                  <a16:creationId xmlns:a16="http://schemas.microsoft.com/office/drawing/2014/main" id="{8AA7E6A9-8EE5-4463-B13F-1BB25C857E8C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32773302-2C46-4BC3-9282-EDD0A6F73452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78658F9D-A617-48C9-BCB3-12E439C1F466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6FEEAE37-6D4B-4964-9AE6-640B5C6B7BA5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72217873-2E9F-4E1E-987D-D7930C7CAD86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7">
              <a:extLst>
                <a:ext uri="{FF2B5EF4-FFF2-40B4-BE49-F238E27FC236}">
                  <a16:creationId xmlns:a16="http://schemas.microsoft.com/office/drawing/2014/main" id="{F439BFAC-90FC-4220-8D4E-55A50D991F33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8">
              <a:extLst>
                <a:ext uri="{FF2B5EF4-FFF2-40B4-BE49-F238E27FC236}">
                  <a16:creationId xmlns:a16="http://schemas.microsoft.com/office/drawing/2014/main" id="{0701F22E-AD26-4172-B4FE-D563C13EB588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9B17915B-D69A-4BA6-AADB-E3304035DF01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5">
              <a:extLst>
                <a:ext uri="{FF2B5EF4-FFF2-40B4-BE49-F238E27FC236}">
                  <a16:creationId xmlns:a16="http://schemas.microsoft.com/office/drawing/2014/main" id="{299CE995-E2B7-4909-8806-17A4AF6E2AAB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F869484E-C6DF-45F4-8C8D-FE4BCD84B4B5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FB6034C4-1AA7-45E3-9DE6-7EF1B8F39546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5281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CC66B7-CD77-4315-931E-A9F1FD1A4B87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51A1A72-3B26-224A-B2E6-CEB402A7F9FC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3EF9115-9127-7A4B-BAA6-52197B325A8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FC8586-E45A-4C43-BC63-4AC18229E16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A85AF84-D948-954A-BD53-A8D1E0CA8161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F4BB3E5-836E-FB42-879C-4BF42DE0A775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E2BC3-776A-C843-836D-F74AFA2CE826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36BE8AE-9706-7B4D-A5AB-7C816C3D1182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549731-0E6E-7F40-9CDA-52C3D3303ED8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0B24D79-100A-E342-979C-D71DEAE33198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7923AFB-B106-284C-B00D-FA261BADEA0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E1272FF-1828-0E40-9C34-0D25DA54657A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27957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0F2960F-CFAC-CC47-847E-E42C6CC133EF}"/>
              </a:ext>
            </a:extLst>
          </p:cNvPr>
          <p:cNvSpPr/>
          <p:nvPr/>
        </p:nvSpPr>
        <p:spPr>
          <a:xfrm>
            <a:off x="3400425" y="1627188"/>
            <a:ext cx="674688" cy="763587"/>
          </a:xfrm>
          <a:custGeom>
            <a:avLst/>
            <a:gdLst>
              <a:gd name="connsiteX0" fmla="*/ 285750 w 673894"/>
              <a:gd name="connsiteY0" fmla="*/ 466725 h 764381"/>
              <a:gd name="connsiteX1" fmla="*/ 209550 w 673894"/>
              <a:gd name="connsiteY1" fmla="*/ 354806 h 764381"/>
              <a:gd name="connsiteX2" fmla="*/ 130969 w 673894"/>
              <a:gd name="connsiteY2" fmla="*/ 242887 h 764381"/>
              <a:gd name="connsiteX3" fmla="*/ 57150 w 673894"/>
              <a:gd name="connsiteY3" fmla="*/ 133350 h 764381"/>
              <a:gd name="connsiteX4" fmla="*/ 28575 w 673894"/>
              <a:gd name="connsiteY4" fmla="*/ 92869 h 764381"/>
              <a:gd name="connsiteX5" fmla="*/ 14288 w 673894"/>
              <a:gd name="connsiteY5" fmla="*/ 66675 h 764381"/>
              <a:gd name="connsiteX6" fmla="*/ 4763 w 673894"/>
              <a:gd name="connsiteY6" fmla="*/ 40481 h 764381"/>
              <a:gd name="connsiteX7" fmla="*/ 0 w 673894"/>
              <a:gd name="connsiteY7" fmla="*/ 26194 h 764381"/>
              <a:gd name="connsiteX8" fmla="*/ 2381 w 673894"/>
              <a:gd name="connsiteY8" fmla="*/ 11906 h 764381"/>
              <a:gd name="connsiteX9" fmla="*/ 11906 w 673894"/>
              <a:gd name="connsiteY9" fmla="*/ 4762 h 764381"/>
              <a:gd name="connsiteX10" fmla="*/ 35719 w 673894"/>
              <a:gd name="connsiteY10" fmla="*/ 0 h 764381"/>
              <a:gd name="connsiteX11" fmla="*/ 71438 w 673894"/>
              <a:gd name="connsiteY11" fmla="*/ 9525 h 764381"/>
              <a:gd name="connsiteX12" fmla="*/ 188119 w 673894"/>
              <a:gd name="connsiteY12" fmla="*/ 88106 h 764381"/>
              <a:gd name="connsiteX13" fmla="*/ 345281 w 673894"/>
              <a:gd name="connsiteY13" fmla="*/ 192881 h 764381"/>
              <a:gd name="connsiteX14" fmla="*/ 473869 w 673894"/>
              <a:gd name="connsiteY14" fmla="*/ 290512 h 764381"/>
              <a:gd name="connsiteX15" fmla="*/ 533400 w 673894"/>
              <a:gd name="connsiteY15" fmla="*/ 340519 h 764381"/>
              <a:gd name="connsiteX16" fmla="*/ 578644 w 673894"/>
              <a:gd name="connsiteY16" fmla="*/ 381000 h 764381"/>
              <a:gd name="connsiteX17" fmla="*/ 609600 w 673894"/>
              <a:gd name="connsiteY17" fmla="*/ 421481 h 764381"/>
              <a:gd name="connsiteX18" fmla="*/ 633413 w 673894"/>
              <a:gd name="connsiteY18" fmla="*/ 473869 h 764381"/>
              <a:gd name="connsiteX19" fmla="*/ 650081 w 673894"/>
              <a:gd name="connsiteY19" fmla="*/ 516731 h 764381"/>
              <a:gd name="connsiteX20" fmla="*/ 661988 w 673894"/>
              <a:gd name="connsiteY20" fmla="*/ 566737 h 764381"/>
              <a:gd name="connsiteX21" fmla="*/ 671513 w 673894"/>
              <a:gd name="connsiteY21" fmla="*/ 619125 h 764381"/>
              <a:gd name="connsiteX22" fmla="*/ 673894 w 673894"/>
              <a:gd name="connsiteY22" fmla="*/ 678656 h 764381"/>
              <a:gd name="connsiteX23" fmla="*/ 666750 w 673894"/>
              <a:gd name="connsiteY23" fmla="*/ 721519 h 764381"/>
              <a:gd name="connsiteX24" fmla="*/ 645319 w 673894"/>
              <a:gd name="connsiteY24" fmla="*/ 742950 h 764381"/>
              <a:gd name="connsiteX25" fmla="*/ 621506 w 673894"/>
              <a:gd name="connsiteY25" fmla="*/ 757237 h 764381"/>
              <a:gd name="connsiteX26" fmla="*/ 602456 w 673894"/>
              <a:gd name="connsiteY26" fmla="*/ 762000 h 764381"/>
              <a:gd name="connsiteX27" fmla="*/ 571500 w 673894"/>
              <a:gd name="connsiteY27" fmla="*/ 764381 h 764381"/>
              <a:gd name="connsiteX28" fmla="*/ 535781 w 673894"/>
              <a:gd name="connsiteY28" fmla="*/ 757237 h 764381"/>
              <a:gd name="connsiteX29" fmla="*/ 502444 w 673894"/>
              <a:gd name="connsiteY29" fmla="*/ 733425 h 764381"/>
              <a:gd name="connsiteX30" fmla="*/ 442913 w 673894"/>
              <a:gd name="connsiteY30" fmla="*/ 681037 h 764381"/>
              <a:gd name="connsiteX31" fmla="*/ 395288 w 673894"/>
              <a:gd name="connsiteY31" fmla="*/ 626269 h 764381"/>
              <a:gd name="connsiteX32" fmla="*/ 285750 w 673894"/>
              <a:gd name="connsiteY32" fmla="*/ 466725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3894" h="764381">
                <a:moveTo>
                  <a:pt x="285750" y="466725"/>
                </a:moveTo>
                <a:lnTo>
                  <a:pt x="209550" y="354806"/>
                </a:lnTo>
                <a:lnTo>
                  <a:pt x="130969" y="242887"/>
                </a:lnTo>
                <a:lnTo>
                  <a:pt x="57150" y="133350"/>
                </a:lnTo>
                <a:lnTo>
                  <a:pt x="28575" y="92869"/>
                </a:lnTo>
                <a:lnTo>
                  <a:pt x="14288" y="66675"/>
                </a:lnTo>
                <a:lnTo>
                  <a:pt x="4763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4762"/>
                </a:lnTo>
                <a:lnTo>
                  <a:pt x="35719" y="0"/>
                </a:lnTo>
                <a:lnTo>
                  <a:pt x="71438" y="9525"/>
                </a:lnTo>
                <a:lnTo>
                  <a:pt x="188119" y="88106"/>
                </a:lnTo>
                <a:lnTo>
                  <a:pt x="345281" y="192881"/>
                </a:lnTo>
                <a:lnTo>
                  <a:pt x="473869" y="290512"/>
                </a:lnTo>
                <a:lnTo>
                  <a:pt x="533400" y="340519"/>
                </a:lnTo>
                <a:lnTo>
                  <a:pt x="578644" y="381000"/>
                </a:lnTo>
                <a:lnTo>
                  <a:pt x="609600" y="421481"/>
                </a:lnTo>
                <a:lnTo>
                  <a:pt x="633413" y="473869"/>
                </a:lnTo>
                <a:lnTo>
                  <a:pt x="650081" y="516731"/>
                </a:lnTo>
                <a:lnTo>
                  <a:pt x="661988" y="566737"/>
                </a:lnTo>
                <a:lnTo>
                  <a:pt x="671513" y="619125"/>
                </a:lnTo>
                <a:cubicBezTo>
                  <a:pt x="672340" y="638967"/>
                  <a:pt x="673894" y="658796"/>
                  <a:pt x="673894" y="678656"/>
                </a:cubicBezTo>
                <a:lnTo>
                  <a:pt x="666750" y="721519"/>
                </a:lnTo>
                <a:lnTo>
                  <a:pt x="645319" y="742950"/>
                </a:lnTo>
                <a:lnTo>
                  <a:pt x="621506" y="757237"/>
                </a:lnTo>
                <a:lnTo>
                  <a:pt x="602456" y="762000"/>
                </a:lnTo>
                <a:lnTo>
                  <a:pt x="571500" y="764381"/>
                </a:lnTo>
                <a:lnTo>
                  <a:pt x="535781" y="757237"/>
                </a:lnTo>
                <a:lnTo>
                  <a:pt x="502444" y="733425"/>
                </a:lnTo>
                <a:lnTo>
                  <a:pt x="442913" y="681037"/>
                </a:lnTo>
                <a:lnTo>
                  <a:pt x="395288" y="626269"/>
                </a:lnTo>
                <a:lnTo>
                  <a:pt x="285750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E07D86-5015-C342-8F44-8479D54BB821}"/>
              </a:ext>
            </a:extLst>
          </p:cNvPr>
          <p:cNvSpPr/>
          <p:nvPr/>
        </p:nvSpPr>
        <p:spPr>
          <a:xfrm>
            <a:off x="4395788" y="1401763"/>
            <a:ext cx="638175" cy="831850"/>
          </a:xfrm>
          <a:custGeom>
            <a:avLst/>
            <a:gdLst>
              <a:gd name="connsiteX0" fmla="*/ 304800 w 638175"/>
              <a:gd name="connsiteY0" fmla="*/ 588169 h 831057"/>
              <a:gd name="connsiteX1" fmla="*/ 228600 w 638175"/>
              <a:gd name="connsiteY1" fmla="*/ 450057 h 831057"/>
              <a:gd name="connsiteX2" fmla="*/ 154781 w 638175"/>
              <a:gd name="connsiteY2" fmla="*/ 316707 h 831057"/>
              <a:gd name="connsiteX3" fmla="*/ 85725 w 638175"/>
              <a:gd name="connsiteY3" fmla="*/ 197644 h 831057"/>
              <a:gd name="connsiteX4" fmla="*/ 35718 w 638175"/>
              <a:gd name="connsiteY4" fmla="*/ 104775 h 831057"/>
              <a:gd name="connsiteX5" fmla="*/ 9525 w 638175"/>
              <a:gd name="connsiteY5" fmla="*/ 54769 h 831057"/>
              <a:gd name="connsiteX6" fmla="*/ 0 w 638175"/>
              <a:gd name="connsiteY6" fmla="*/ 30957 h 831057"/>
              <a:gd name="connsiteX7" fmla="*/ 0 w 638175"/>
              <a:gd name="connsiteY7" fmla="*/ 14288 h 831057"/>
              <a:gd name="connsiteX8" fmla="*/ 7143 w 638175"/>
              <a:gd name="connsiteY8" fmla="*/ 4763 h 831057"/>
              <a:gd name="connsiteX9" fmla="*/ 21431 w 638175"/>
              <a:gd name="connsiteY9" fmla="*/ 0 h 831057"/>
              <a:gd name="connsiteX10" fmla="*/ 50006 w 638175"/>
              <a:gd name="connsiteY10" fmla="*/ 9525 h 831057"/>
              <a:gd name="connsiteX11" fmla="*/ 111918 w 638175"/>
              <a:gd name="connsiteY11" fmla="*/ 52388 h 831057"/>
              <a:gd name="connsiteX12" fmla="*/ 233362 w 638175"/>
              <a:gd name="connsiteY12" fmla="*/ 145257 h 831057"/>
              <a:gd name="connsiteX13" fmla="*/ 352425 w 638175"/>
              <a:gd name="connsiteY13" fmla="*/ 233363 h 831057"/>
              <a:gd name="connsiteX14" fmla="*/ 459581 w 638175"/>
              <a:gd name="connsiteY14" fmla="*/ 326232 h 831057"/>
              <a:gd name="connsiteX15" fmla="*/ 542925 w 638175"/>
              <a:gd name="connsiteY15" fmla="*/ 409575 h 831057"/>
              <a:gd name="connsiteX16" fmla="*/ 581025 w 638175"/>
              <a:gd name="connsiteY16" fmla="*/ 454819 h 831057"/>
              <a:gd name="connsiteX17" fmla="*/ 607218 w 638175"/>
              <a:gd name="connsiteY17" fmla="*/ 490538 h 831057"/>
              <a:gd name="connsiteX18" fmla="*/ 623887 w 638175"/>
              <a:gd name="connsiteY18" fmla="*/ 521494 h 831057"/>
              <a:gd name="connsiteX19" fmla="*/ 635793 w 638175"/>
              <a:gd name="connsiteY19" fmla="*/ 564357 h 831057"/>
              <a:gd name="connsiteX20" fmla="*/ 638175 w 638175"/>
              <a:gd name="connsiteY20" fmla="*/ 607219 h 831057"/>
              <a:gd name="connsiteX21" fmla="*/ 635793 w 638175"/>
              <a:gd name="connsiteY21" fmla="*/ 664369 h 831057"/>
              <a:gd name="connsiteX22" fmla="*/ 631031 w 638175"/>
              <a:gd name="connsiteY22" fmla="*/ 709613 h 831057"/>
              <a:gd name="connsiteX23" fmla="*/ 609600 w 638175"/>
              <a:gd name="connsiteY23" fmla="*/ 778669 h 831057"/>
              <a:gd name="connsiteX24" fmla="*/ 590550 w 638175"/>
              <a:gd name="connsiteY24" fmla="*/ 814388 h 831057"/>
              <a:gd name="connsiteX25" fmla="*/ 571500 w 638175"/>
              <a:gd name="connsiteY25" fmla="*/ 826294 h 831057"/>
              <a:gd name="connsiteX26" fmla="*/ 540543 w 638175"/>
              <a:gd name="connsiteY26" fmla="*/ 831057 h 831057"/>
              <a:gd name="connsiteX27" fmla="*/ 511968 w 638175"/>
              <a:gd name="connsiteY27" fmla="*/ 826294 h 831057"/>
              <a:gd name="connsiteX28" fmla="*/ 478631 w 638175"/>
              <a:gd name="connsiteY28" fmla="*/ 812007 h 831057"/>
              <a:gd name="connsiteX29" fmla="*/ 440531 w 638175"/>
              <a:gd name="connsiteY29" fmla="*/ 781050 h 831057"/>
              <a:gd name="connsiteX30" fmla="*/ 404812 w 638175"/>
              <a:gd name="connsiteY30" fmla="*/ 740569 h 831057"/>
              <a:gd name="connsiteX31" fmla="*/ 304800 w 638175"/>
              <a:gd name="connsiteY31" fmla="*/ 588169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831057">
                <a:moveTo>
                  <a:pt x="304800" y="588169"/>
                </a:moveTo>
                <a:lnTo>
                  <a:pt x="228600" y="450057"/>
                </a:lnTo>
                <a:lnTo>
                  <a:pt x="154781" y="316707"/>
                </a:lnTo>
                <a:lnTo>
                  <a:pt x="85725" y="197644"/>
                </a:lnTo>
                <a:lnTo>
                  <a:pt x="35718" y="104775"/>
                </a:lnTo>
                <a:lnTo>
                  <a:pt x="9525" y="54769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1431" y="0"/>
                </a:lnTo>
                <a:lnTo>
                  <a:pt x="50006" y="9525"/>
                </a:lnTo>
                <a:lnTo>
                  <a:pt x="111918" y="52388"/>
                </a:lnTo>
                <a:lnTo>
                  <a:pt x="233362" y="145257"/>
                </a:lnTo>
                <a:lnTo>
                  <a:pt x="352425" y="233363"/>
                </a:lnTo>
                <a:lnTo>
                  <a:pt x="459581" y="326232"/>
                </a:lnTo>
                <a:lnTo>
                  <a:pt x="542925" y="409575"/>
                </a:lnTo>
                <a:lnTo>
                  <a:pt x="581025" y="454819"/>
                </a:lnTo>
                <a:lnTo>
                  <a:pt x="607218" y="490538"/>
                </a:lnTo>
                <a:lnTo>
                  <a:pt x="623887" y="521494"/>
                </a:lnTo>
                <a:lnTo>
                  <a:pt x="635793" y="564357"/>
                </a:lnTo>
                <a:lnTo>
                  <a:pt x="638175" y="607219"/>
                </a:lnTo>
                <a:lnTo>
                  <a:pt x="635793" y="664369"/>
                </a:lnTo>
                <a:lnTo>
                  <a:pt x="631031" y="709613"/>
                </a:lnTo>
                <a:lnTo>
                  <a:pt x="609600" y="778669"/>
                </a:lnTo>
                <a:lnTo>
                  <a:pt x="590550" y="814388"/>
                </a:lnTo>
                <a:lnTo>
                  <a:pt x="571500" y="826294"/>
                </a:lnTo>
                <a:lnTo>
                  <a:pt x="540543" y="831057"/>
                </a:lnTo>
                <a:lnTo>
                  <a:pt x="511968" y="826294"/>
                </a:lnTo>
                <a:lnTo>
                  <a:pt x="478631" y="812007"/>
                </a:lnTo>
                <a:lnTo>
                  <a:pt x="440531" y="781050"/>
                </a:lnTo>
                <a:lnTo>
                  <a:pt x="404812" y="740569"/>
                </a:lnTo>
                <a:lnTo>
                  <a:pt x="304800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C8A1699-CF07-6540-B588-C9EB3745E452}"/>
              </a:ext>
            </a:extLst>
          </p:cNvPr>
          <p:cNvSpPr/>
          <p:nvPr/>
        </p:nvSpPr>
        <p:spPr>
          <a:xfrm>
            <a:off x="5451475" y="1360488"/>
            <a:ext cx="1030288" cy="968375"/>
          </a:xfrm>
          <a:custGeom>
            <a:avLst/>
            <a:gdLst>
              <a:gd name="connsiteX0" fmla="*/ 492919 w 1031082"/>
              <a:gd name="connsiteY0" fmla="*/ 628650 h 969169"/>
              <a:gd name="connsiteX1" fmla="*/ 52388 w 1031082"/>
              <a:gd name="connsiteY1" fmla="*/ 954881 h 969169"/>
              <a:gd name="connsiteX2" fmla="*/ 28575 w 1031082"/>
              <a:gd name="connsiteY2" fmla="*/ 966787 h 969169"/>
              <a:gd name="connsiteX3" fmla="*/ 9525 w 1031082"/>
              <a:gd name="connsiteY3" fmla="*/ 969169 h 969169"/>
              <a:gd name="connsiteX4" fmla="*/ 0 w 1031082"/>
              <a:gd name="connsiteY4" fmla="*/ 959644 h 969169"/>
              <a:gd name="connsiteX5" fmla="*/ 4763 w 1031082"/>
              <a:gd name="connsiteY5" fmla="*/ 933450 h 969169"/>
              <a:gd name="connsiteX6" fmla="*/ 42863 w 1031082"/>
              <a:gd name="connsiteY6" fmla="*/ 883444 h 969169"/>
              <a:gd name="connsiteX7" fmla="*/ 142875 w 1031082"/>
              <a:gd name="connsiteY7" fmla="*/ 754856 h 969169"/>
              <a:gd name="connsiteX8" fmla="*/ 311944 w 1031082"/>
              <a:gd name="connsiteY8" fmla="*/ 540544 h 969169"/>
              <a:gd name="connsiteX9" fmla="*/ 481013 w 1031082"/>
              <a:gd name="connsiteY9" fmla="*/ 328612 h 969169"/>
              <a:gd name="connsiteX10" fmla="*/ 583407 w 1031082"/>
              <a:gd name="connsiteY10" fmla="*/ 190500 h 969169"/>
              <a:gd name="connsiteX11" fmla="*/ 531019 w 1031082"/>
              <a:gd name="connsiteY11" fmla="*/ 116681 h 969169"/>
              <a:gd name="connsiteX12" fmla="*/ 495300 w 1031082"/>
              <a:gd name="connsiteY12" fmla="*/ 66675 h 969169"/>
              <a:gd name="connsiteX13" fmla="*/ 483394 w 1031082"/>
              <a:gd name="connsiteY13" fmla="*/ 35719 h 969169"/>
              <a:gd name="connsiteX14" fmla="*/ 483394 w 1031082"/>
              <a:gd name="connsiteY14" fmla="*/ 19050 h 969169"/>
              <a:gd name="connsiteX15" fmla="*/ 488157 w 1031082"/>
              <a:gd name="connsiteY15" fmla="*/ 7144 h 969169"/>
              <a:gd name="connsiteX16" fmla="*/ 500063 w 1031082"/>
              <a:gd name="connsiteY16" fmla="*/ 0 h 969169"/>
              <a:gd name="connsiteX17" fmla="*/ 528638 w 1031082"/>
              <a:gd name="connsiteY17" fmla="*/ 4762 h 969169"/>
              <a:gd name="connsiteX18" fmla="*/ 621507 w 1031082"/>
              <a:gd name="connsiteY18" fmla="*/ 40481 h 969169"/>
              <a:gd name="connsiteX19" fmla="*/ 833438 w 1031082"/>
              <a:gd name="connsiteY19" fmla="*/ 123825 h 969169"/>
              <a:gd name="connsiteX20" fmla="*/ 971550 w 1031082"/>
              <a:gd name="connsiteY20" fmla="*/ 171450 h 969169"/>
              <a:gd name="connsiteX21" fmla="*/ 1000125 w 1031082"/>
              <a:gd name="connsiteY21" fmla="*/ 197644 h 969169"/>
              <a:gd name="connsiteX22" fmla="*/ 1031082 w 1031082"/>
              <a:gd name="connsiteY22" fmla="*/ 235744 h 969169"/>
              <a:gd name="connsiteX23" fmla="*/ 1028700 w 1031082"/>
              <a:gd name="connsiteY23" fmla="*/ 254794 h 969169"/>
              <a:gd name="connsiteX24" fmla="*/ 1009650 w 1031082"/>
              <a:gd name="connsiteY24" fmla="*/ 280987 h 969169"/>
              <a:gd name="connsiteX25" fmla="*/ 957263 w 1031082"/>
              <a:gd name="connsiteY25" fmla="*/ 319087 h 969169"/>
              <a:gd name="connsiteX26" fmla="*/ 876300 w 1031082"/>
              <a:gd name="connsiteY26" fmla="*/ 350044 h 969169"/>
              <a:gd name="connsiteX27" fmla="*/ 492919 w 1031082"/>
              <a:gd name="connsiteY27" fmla="*/ 628650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31082" h="969169">
                <a:moveTo>
                  <a:pt x="492919" y="628650"/>
                </a:moveTo>
                <a:lnTo>
                  <a:pt x="52388" y="954881"/>
                </a:lnTo>
                <a:lnTo>
                  <a:pt x="28575" y="966787"/>
                </a:lnTo>
                <a:lnTo>
                  <a:pt x="9525" y="969169"/>
                </a:lnTo>
                <a:lnTo>
                  <a:pt x="0" y="959644"/>
                </a:lnTo>
                <a:lnTo>
                  <a:pt x="4763" y="933450"/>
                </a:lnTo>
                <a:lnTo>
                  <a:pt x="42863" y="883444"/>
                </a:lnTo>
                <a:lnTo>
                  <a:pt x="142875" y="754856"/>
                </a:lnTo>
                <a:lnTo>
                  <a:pt x="311944" y="540544"/>
                </a:lnTo>
                <a:lnTo>
                  <a:pt x="481013" y="328612"/>
                </a:lnTo>
                <a:lnTo>
                  <a:pt x="583407" y="190500"/>
                </a:lnTo>
                <a:lnTo>
                  <a:pt x="531019" y="116681"/>
                </a:lnTo>
                <a:lnTo>
                  <a:pt x="495300" y="66675"/>
                </a:lnTo>
                <a:lnTo>
                  <a:pt x="483394" y="35719"/>
                </a:lnTo>
                <a:lnTo>
                  <a:pt x="483394" y="19050"/>
                </a:lnTo>
                <a:lnTo>
                  <a:pt x="488157" y="7144"/>
                </a:lnTo>
                <a:lnTo>
                  <a:pt x="500063" y="0"/>
                </a:lnTo>
                <a:lnTo>
                  <a:pt x="528638" y="4762"/>
                </a:lnTo>
                <a:lnTo>
                  <a:pt x="621507" y="40481"/>
                </a:lnTo>
                <a:lnTo>
                  <a:pt x="833438" y="123825"/>
                </a:lnTo>
                <a:lnTo>
                  <a:pt x="971550" y="171450"/>
                </a:lnTo>
                <a:lnTo>
                  <a:pt x="1000125" y="197644"/>
                </a:lnTo>
                <a:lnTo>
                  <a:pt x="1031082" y="235744"/>
                </a:lnTo>
                <a:lnTo>
                  <a:pt x="1028700" y="254794"/>
                </a:lnTo>
                <a:lnTo>
                  <a:pt x="1009650" y="280987"/>
                </a:lnTo>
                <a:lnTo>
                  <a:pt x="957263" y="319087"/>
                </a:lnTo>
                <a:lnTo>
                  <a:pt x="876300" y="350044"/>
                </a:lnTo>
                <a:lnTo>
                  <a:pt x="492919" y="628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930D6F8-E7D6-7042-AC4B-E86CD8F3449D}"/>
              </a:ext>
            </a:extLst>
          </p:cNvPr>
          <p:cNvSpPr/>
          <p:nvPr/>
        </p:nvSpPr>
        <p:spPr>
          <a:xfrm>
            <a:off x="2800350" y="2381250"/>
            <a:ext cx="447675" cy="1090613"/>
          </a:xfrm>
          <a:custGeom>
            <a:avLst/>
            <a:gdLst>
              <a:gd name="connsiteX0" fmla="*/ 45244 w 447675"/>
              <a:gd name="connsiteY0" fmla="*/ 700088 h 1090613"/>
              <a:gd name="connsiteX1" fmla="*/ 116681 w 447675"/>
              <a:gd name="connsiteY1" fmla="*/ 564356 h 1090613"/>
              <a:gd name="connsiteX2" fmla="*/ 202406 w 447675"/>
              <a:gd name="connsiteY2" fmla="*/ 423863 h 1090613"/>
              <a:gd name="connsiteX3" fmla="*/ 238125 w 447675"/>
              <a:gd name="connsiteY3" fmla="*/ 359569 h 1090613"/>
              <a:gd name="connsiteX4" fmla="*/ 266700 w 447675"/>
              <a:gd name="connsiteY4" fmla="*/ 304800 h 1090613"/>
              <a:gd name="connsiteX5" fmla="*/ 292894 w 447675"/>
              <a:gd name="connsiteY5" fmla="*/ 233363 h 1090613"/>
              <a:gd name="connsiteX6" fmla="*/ 304800 w 447675"/>
              <a:gd name="connsiteY6" fmla="*/ 159544 h 1090613"/>
              <a:gd name="connsiteX7" fmla="*/ 314325 w 447675"/>
              <a:gd name="connsiteY7" fmla="*/ 92869 h 1090613"/>
              <a:gd name="connsiteX8" fmla="*/ 316706 w 447675"/>
              <a:gd name="connsiteY8" fmla="*/ 50006 h 1090613"/>
              <a:gd name="connsiteX9" fmla="*/ 323850 w 447675"/>
              <a:gd name="connsiteY9" fmla="*/ 23813 h 1090613"/>
              <a:gd name="connsiteX10" fmla="*/ 328613 w 447675"/>
              <a:gd name="connsiteY10" fmla="*/ 11906 h 1090613"/>
              <a:gd name="connsiteX11" fmla="*/ 338138 w 447675"/>
              <a:gd name="connsiteY11" fmla="*/ 2381 h 1090613"/>
              <a:gd name="connsiteX12" fmla="*/ 357188 w 447675"/>
              <a:gd name="connsiteY12" fmla="*/ 0 h 1090613"/>
              <a:gd name="connsiteX13" fmla="*/ 369094 w 447675"/>
              <a:gd name="connsiteY13" fmla="*/ 9525 h 1090613"/>
              <a:gd name="connsiteX14" fmla="*/ 388144 w 447675"/>
              <a:gd name="connsiteY14" fmla="*/ 59531 h 1090613"/>
              <a:gd name="connsiteX15" fmla="*/ 447675 w 447675"/>
              <a:gd name="connsiteY15" fmla="*/ 221456 h 1090613"/>
              <a:gd name="connsiteX16" fmla="*/ 447675 w 447675"/>
              <a:gd name="connsiteY16" fmla="*/ 371475 h 1090613"/>
              <a:gd name="connsiteX17" fmla="*/ 392906 w 447675"/>
              <a:gd name="connsiteY17" fmla="*/ 547688 h 1090613"/>
              <a:gd name="connsiteX18" fmla="*/ 333375 w 447675"/>
              <a:gd name="connsiteY18" fmla="*/ 723900 h 1090613"/>
              <a:gd name="connsiteX19" fmla="*/ 264319 w 447675"/>
              <a:gd name="connsiteY19" fmla="*/ 895350 h 1090613"/>
              <a:gd name="connsiteX20" fmla="*/ 219075 w 447675"/>
              <a:gd name="connsiteY20" fmla="*/ 983456 h 1090613"/>
              <a:gd name="connsiteX21" fmla="*/ 195263 w 447675"/>
              <a:gd name="connsiteY21" fmla="*/ 1012031 h 1090613"/>
              <a:gd name="connsiteX22" fmla="*/ 157163 w 447675"/>
              <a:gd name="connsiteY22" fmla="*/ 1052513 h 1090613"/>
              <a:gd name="connsiteX23" fmla="*/ 119063 w 447675"/>
              <a:gd name="connsiteY23" fmla="*/ 1081088 h 1090613"/>
              <a:gd name="connsiteX24" fmla="*/ 97631 w 447675"/>
              <a:gd name="connsiteY24" fmla="*/ 1090613 h 1090613"/>
              <a:gd name="connsiteX25" fmla="*/ 78581 w 447675"/>
              <a:gd name="connsiteY25" fmla="*/ 1085850 h 1090613"/>
              <a:gd name="connsiteX26" fmla="*/ 54769 w 447675"/>
              <a:gd name="connsiteY26" fmla="*/ 1062038 h 1090613"/>
              <a:gd name="connsiteX27" fmla="*/ 30956 w 447675"/>
              <a:gd name="connsiteY27" fmla="*/ 1019175 h 1090613"/>
              <a:gd name="connsiteX28" fmla="*/ 11906 w 447675"/>
              <a:gd name="connsiteY28" fmla="*/ 959644 h 1090613"/>
              <a:gd name="connsiteX29" fmla="*/ 0 w 447675"/>
              <a:gd name="connsiteY29" fmla="*/ 897731 h 1090613"/>
              <a:gd name="connsiteX30" fmla="*/ 0 w 447675"/>
              <a:gd name="connsiteY30" fmla="*/ 842963 h 1090613"/>
              <a:gd name="connsiteX31" fmla="*/ 7144 w 447675"/>
              <a:gd name="connsiteY31" fmla="*/ 795338 h 1090613"/>
              <a:gd name="connsiteX32" fmla="*/ 45244 w 447675"/>
              <a:gd name="connsiteY32" fmla="*/ 700088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675" h="1090613">
                <a:moveTo>
                  <a:pt x="45244" y="700088"/>
                </a:moveTo>
                <a:lnTo>
                  <a:pt x="116681" y="564356"/>
                </a:lnTo>
                <a:lnTo>
                  <a:pt x="202406" y="423863"/>
                </a:lnTo>
                <a:lnTo>
                  <a:pt x="238125" y="359569"/>
                </a:lnTo>
                <a:lnTo>
                  <a:pt x="266700" y="304800"/>
                </a:lnTo>
                <a:lnTo>
                  <a:pt x="292894" y="233363"/>
                </a:lnTo>
                <a:lnTo>
                  <a:pt x="304800" y="159544"/>
                </a:lnTo>
                <a:lnTo>
                  <a:pt x="314325" y="92869"/>
                </a:lnTo>
                <a:lnTo>
                  <a:pt x="316706" y="50006"/>
                </a:lnTo>
                <a:lnTo>
                  <a:pt x="323850" y="23813"/>
                </a:lnTo>
                <a:lnTo>
                  <a:pt x="328613" y="11906"/>
                </a:lnTo>
                <a:lnTo>
                  <a:pt x="338138" y="2381"/>
                </a:lnTo>
                <a:lnTo>
                  <a:pt x="357188" y="0"/>
                </a:lnTo>
                <a:lnTo>
                  <a:pt x="369094" y="9525"/>
                </a:lnTo>
                <a:lnTo>
                  <a:pt x="388144" y="59531"/>
                </a:lnTo>
                <a:lnTo>
                  <a:pt x="447675" y="221456"/>
                </a:lnTo>
                <a:lnTo>
                  <a:pt x="447675" y="371475"/>
                </a:lnTo>
                <a:lnTo>
                  <a:pt x="392906" y="547688"/>
                </a:lnTo>
                <a:lnTo>
                  <a:pt x="333375" y="723900"/>
                </a:lnTo>
                <a:lnTo>
                  <a:pt x="264319" y="895350"/>
                </a:lnTo>
                <a:lnTo>
                  <a:pt x="219075" y="983456"/>
                </a:lnTo>
                <a:lnTo>
                  <a:pt x="195263" y="1012031"/>
                </a:lnTo>
                <a:lnTo>
                  <a:pt x="157163" y="1052513"/>
                </a:lnTo>
                <a:lnTo>
                  <a:pt x="119063" y="1081088"/>
                </a:lnTo>
                <a:lnTo>
                  <a:pt x="97631" y="1090613"/>
                </a:lnTo>
                <a:lnTo>
                  <a:pt x="78581" y="1085850"/>
                </a:lnTo>
                <a:lnTo>
                  <a:pt x="54769" y="1062038"/>
                </a:lnTo>
                <a:lnTo>
                  <a:pt x="30956" y="1019175"/>
                </a:lnTo>
                <a:lnTo>
                  <a:pt x="11906" y="959644"/>
                </a:lnTo>
                <a:lnTo>
                  <a:pt x="0" y="897731"/>
                </a:lnTo>
                <a:lnTo>
                  <a:pt x="0" y="842963"/>
                </a:lnTo>
                <a:lnTo>
                  <a:pt x="7144" y="795338"/>
                </a:lnTo>
                <a:lnTo>
                  <a:pt x="45244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490BD2-3415-264C-A267-7AB91108FDC7}"/>
              </a:ext>
            </a:extLst>
          </p:cNvPr>
          <p:cNvSpPr/>
          <p:nvPr/>
        </p:nvSpPr>
        <p:spPr>
          <a:xfrm rot="16200000">
            <a:off x="2955925" y="3803650"/>
            <a:ext cx="1927225" cy="301625"/>
          </a:xfrm>
          <a:custGeom>
            <a:avLst/>
            <a:gdLst>
              <a:gd name="connsiteX0" fmla="*/ 1009650 w 1926432"/>
              <a:gd name="connsiteY0" fmla="*/ 285750 h 302419"/>
              <a:gd name="connsiteX1" fmla="*/ 561975 w 1926432"/>
              <a:gd name="connsiteY1" fmla="*/ 285750 h 302419"/>
              <a:gd name="connsiteX2" fmla="*/ 247650 w 1926432"/>
              <a:gd name="connsiteY2" fmla="*/ 285750 h 302419"/>
              <a:gd name="connsiteX3" fmla="*/ 130969 w 1926432"/>
              <a:gd name="connsiteY3" fmla="*/ 302419 h 302419"/>
              <a:gd name="connsiteX4" fmla="*/ 85725 w 1926432"/>
              <a:gd name="connsiteY4" fmla="*/ 300037 h 302419"/>
              <a:gd name="connsiteX5" fmla="*/ 52388 w 1926432"/>
              <a:gd name="connsiteY5" fmla="*/ 288131 h 302419"/>
              <a:gd name="connsiteX6" fmla="*/ 23813 w 1926432"/>
              <a:gd name="connsiteY6" fmla="*/ 266700 h 302419"/>
              <a:gd name="connsiteX7" fmla="*/ 4763 w 1926432"/>
              <a:gd name="connsiteY7" fmla="*/ 240506 h 302419"/>
              <a:gd name="connsiteX8" fmla="*/ 0 w 1926432"/>
              <a:gd name="connsiteY8" fmla="*/ 211931 h 302419"/>
              <a:gd name="connsiteX9" fmla="*/ 4763 w 1926432"/>
              <a:gd name="connsiteY9" fmla="*/ 176212 h 302419"/>
              <a:gd name="connsiteX10" fmla="*/ 28575 w 1926432"/>
              <a:gd name="connsiteY10" fmla="*/ 142875 h 302419"/>
              <a:gd name="connsiteX11" fmla="*/ 69057 w 1926432"/>
              <a:gd name="connsiteY11" fmla="*/ 111919 h 302419"/>
              <a:gd name="connsiteX12" fmla="*/ 109538 w 1926432"/>
              <a:gd name="connsiteY12" fmla="*/ 88106 h 302419"/>
              <a:gd name="connsiteX13" fmla="*/ 161925 w 1926432"/>
              <a:gd name="connsiteY13" fmla="*/ 64294 h 302419"/>
              <a:gd name="connsiteX14" fmla="*/ 223838 w 1926432"/>
              <a:gd name="connsiteY14" fmla="*/ 50006 h 302419"/>
              <a:gd name="connsiteX15" fmla="*/ 295275 w 1926432"/>
              <a:gd name="connsiteY15" fmla="*/ 40481 h 302419"/>
              <a:gd name="connsiteX16" fmla="*/ 390525 w 1926432"/>
              <a:gd name="connsiteY16" fmla="*/ 38100 h 302419"/>
              <a:gd name="connsiteX17" fmla="*/ 483394 w 1926432"/>
              <a:gd name="connsiteY17" fmla="*/ 38100 h 302419"/>
              <a:gd name="connsiteX18" fmla="*/ 547688 w 1926432"/>
              <a:gd name="connsiteY18" fmla="*/ 40481 h 302419"/>
              <a:gd name="connsiteX19" fmla="*/ 640557 w 1926432"/>
              <a:gd name="connsiteY19" fmla="*/ 52387 h 302419"/>
              <a:gd name="connsiteX20" fmla="*/ 800100 w 1926432"/>
              <a:gd name="connsiteY20" fmla="*/ 69056 h 302419"/>
              <a:gd name="connsiteX21" fmla="*/ 1035844 w 1926432"/>
              <a:gd name="connsiteY21" fmla="*/ 85725 h 302419"/>
              <a:gd name="connsiteX22" fmla="*/ 1331119 w 1926432"/>
              <a:gd name="connsiteY22" fmla="*/ 100012 h 302419"/>
              <a:gd name="connsiteX23" fmla="*/ 1640682 w 1926432"/>
              <a:gd name="connsiteY23" fmla="*/ 107156 h 302419"/>
              <a:gd name="connsiteX24" fmla="*/ 1671638 w 1926432"/>
              <a:gd name="connsiteY24" fmla="*/ 104775 h 302419"/>
              <a:gd name="connsiteX25" fmla="*/ 1714500 w 1926432"/>
              <a:gd name="connsiteY25" fmla="*/ 95250 h 302419"/>
              <a:gd name="connsiteX26" fmla="*/ 1754982 w 1926432"/>
              <a:gd name="connsiteY26" fmla="*/ 80962 h 302419"/>
              <a:gd name="connsiteX27" fmla="*/ 1802607 w 1926432"/>
              <a:gd name="connsiteY27" fmla="*/ 59531 h 302419"/>
              <a:gd name="connsiteX28" fmla="*/ 1847850 w 1926432"/>
              <a:gd name="connsiteY28" fmla="*/ 33337 h 302419"/>
              <a:gd name="connsiteX29" fmla="*/ 1871663 w 1926432"/>
              <a:gd name="connsiteY29" fmla="*/ 14287 h 302419"/>
              <a:gd name="connsiteX30" fmla="*/ 1890713 w 1926432"/>
              <a:gd name="connsiteY30" fmla="*/ 2381 h 302419"/>
              <a:gd name="connsiteX31" fmla="*/ 1905000 w 1926432"/>
              <a:gd name="connsiteY31" fmla="*/ 0 h 302419"/>
              <a:gd name="connsiteX32" fmla="*/ 1919288 w 1926432"/>
              <a:gd name="connsiteY32" fmla="*/ 4762 h 302419"/>
              <a:gd name="connsiteX33" fmla="*/ 1926432 w 1926432"/>
              <a:gd name="connsiteY33" fmla="*/ 19050 h 302419"/>
              <a:gd name="connsiteX34" fmla="*/ 1914525 w 1926432"/>
              <a:gd name="connsiteY34" fmla="*/ 59531 h 302419"/>
              <a:gd name="connsiteX35" fmla="*/ 1876425 w 1926432"/>
              <a:gd name="connsiteY35" fmla="*/ 140494 h 302419"/>
              <a:gd name="connsiteX36" fmla="*/ 1831182 w 1926432"/>
              <a:gd name="connsiteY36" fmla="*/ 240506 h 302419"/>
              <a:gd name="connsiteX37" fmla="*/ 1797844 w 1926432"/>
              <a:gd name="connsiteY37" fmla="*/ 292894 h 302419"/>
              <a:gd name="connsiteX38" fmla="*/ 1645444 w 1926432"/>
              <a:gd name="connsiteY38" fmla="*/ 283369 h 302419"/>
              <a:gd name="connsiteX39" fmla="*/ 1297782 w 1926432"/>
              <a:gd name="connsiteY39" fmla="*/ 285750 h 302419"/>
              <a:gd name="connsiteX40" fmla="*/ 1009650 w 1926432"/>
              <a:gd name="connsiteY40" fmla="*/ 2857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6432" h="302419">
                <a:moveTo>
                  <a:pt x="1009650" y="285750"/>
                </a:moveTo>
                <a:lnTo>
                  <a:pt x="561975" y="285750"/>
                </a:lnTo>
                <a:lnTo>
                  <a:pt x="247650" y="285750"/>
                </a:lnTo>
                <a:lnTo>
                  <a:pt x="130969" y="302419"/>
                </a:lnTo>
                <a:lnTo>
                  <a:pt x="85725" y="300037"/>
                </a:lnTo>
                <a:lnTo>
                  <a:pt x="52388" y="288131"/>
                </a:lnTo>
                <a:lnTo>
                  <a:pt x="23813" y="266700"/>
                </a:lnTo>
                <a:lnTo>
                  <a:pt x="4763" y="240506"/>
                </a:lnTo>
                <a:lnTo>
                  <a:pt x="0" y="211931"/>
                </a:lnTo>
                <a:lnTo>
                  <a:pt x="4763" y="176212"/>
                </a:lnTo>
                <a:lnTo>
                  <a:pt x="28575" y="142875"/>
                </a:lnTo>
                <a:lnTo>
                  <a:pt x="69057" y="111919"/>
                </a:lnTo>
                <a:lnTo>
                  <a:pt x="109538" y="88106"/>
                </a:lnTo>
                <a:lnTo>
                  <a:pt x="161925" y="64294"/>
                </a:lnTo>
                <a:lnTo>
                  <a:pt x="223838" y="50006"/>
                </a:lnTo>
                <a:lnTo>
                  <a:pt x="295275" y="40481"/>
                </a:lnTo>
                <a:lnTo>
                  <a:pt x="390525" y="38100"/>
                </a:lnTo>
                <a:lnTo>
                  <a:pt x="483394" y="38100"/>
                </a:lnTo>
                <a:lnTo>
                  <a:pt x="547688" y="40481"/>
                </a:lnTo>
                <a:lnTo>
                  <a:pt x="640557" y="52387"/>
                </a:lnTo>
                <a:lnTo>
                  <a:pt x="800100" y="69056"/>
                </a:lnTo>
                <a:lnTo>
                  <a:pt x="1035844" y="85725"/>
                </a:lnTo>
                <a:lnTo>
                  <a:pt x="1331119" y="100012"/>
                </a:lnTo>
                <a:lnTo>
                  <a:pt x="1640682" y="107156"/>
                </a:lnTo>
                <a:lnTo>
                  <a:pt x="1671638" y="104775"/>
                </a:lnTo>
                <a:lnTo>
                  <a:pt x="1714500" y="95250"/>
                </a:lnTo>
                <a:lnTo>
                  <a:pt x="1754982" y="80962"/>
                </a:lnTo>
                <a:lnTo>
                  <a:pt x="1802607" y="59531"/>
                </a:lnTo>
                <a:lnTo>
                  <a:pt x="1847850" y="33337"/>
                </a:lnTo>
                <a:lnTo>
                  <a:pt x="1871663" y="14287"/>
                </a:lnTo>
                <a:lnTo>
                  <a:pt x="1890713" y="2381"/>
                </a:lnTo>
                <a:lnTo>
                  <a:pt x="1905000" y="0"/>
                </a:lnTo>
                <a:lnTo>
                  <a:pt x="1919288" y="4762"/>
                </a:lnTo>
                <a:lnTo>
                  <a:pt x="1926432" y="19050"/>
                </a:lnTo>
                <a:lnTo>
                  <a:pt x="1914525" y="59531"/>
                </a:lnTo>
                <a:lnTo>
                  <a:pt x="1876425" y="140494"/>
                </a:lnTo>
                <a:lnTo>
                  <a:pt x="1831182" y="240506"/>
                </a:lnTo>
                <a:lnTo>
                  <a:pt x="1797844" y="292894"/>
                </a:lnTo>
                <a:lnTo>
                  <a:pt x="1645444" y="283369"/>
                </a:lnTo>
                <a:lnTo>
                  <a:pt x="1297782" y="285750"/>
                </a:lnTo>
                <a:lnTo>
                  <a:pt x="1009650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E85D3F0-4E4D-F84E-96C3-EB750D367227}"/>
              </a:ext>
            </a:extLst>
          </p:cNvPr>
          <p:cNvSpPr/>
          <p:nvPr/>
        </p:nvSpPr>
        <p:spPr>
          <a:xfrm>
            <a:off x="3171825" y="2227263"/>
            <a:ext cx="3959225" cy="546100"/>
          </a:xfrm>
          <a:custGeom>
            <a:avLst/>
            <a:gdLst>
              <a:gd name="connsiteX0" fmla="*/ 849814 w 3960134"/>
              <a:gd name="connsiteY0" fmla="*/ 445303 h 547280"/>
              <a:gd name="connsiteX1" fmla="*/ 414710 w 3960134"/>
              <a:gd name="connsiteY1" fmla="*/ 503090 h 547280"/>
              <a:gd name="connsiteX2" fmla="*/ 0 w 3960134"/>
              <a:gd name="connsiteY2" fmla="*/ 547280 h 547280"/>
              <a:gd name="connsiteX3" fmla="*/ 0 w 3960134"/>
              <a:gd name="connsiteY3" fmla="*/ 377317 h 547280"/>
              <a:gd name="connsiteX4" fmla="*/ 217553 w 3960134"/>
              <a:gd name="connsiteY4" fmla="*/ 373918 h 547280"/>
              <a:gd name="connsiteX5" fmla="*/ 343325 w 3960134"/>
              <a:gd name="connsiteY5" fmla="*/ 377317 h 547280"/>
              <a:gd name="connsiteX6" fmla="*/ 452101 w 3960134"/>
              <a:gd name="connsiteY6" fmla="*/ 363720 h 547280"/>
              <a:gd name="connsiteX7" fmla="*/ 880408 w 3960134"/>
              <a:gd name="connsiteY7" fmla="*/ 312732 h 547280"/>
              <a:gd name="connsiteX8" fmla="*/ 1417490 w 3960134"/>
              <a:gd name="connsiteY8" fmla="*/ 251545 h 547280"/>
              <a:gd name="connsiteX9" fmla="*/ 2093942 w 3960134"/>
              <a:gd name="connsiteY9" fmla="*/ 180161 h 547280"/>
              <a:gd name="connsiteX10" fmla="*/ 2583435 w 3960134"/>
              <a:gd name="connsiteY10" fmla="*/ 129172 h 547280"/>
              <a:gd name="connsiteX11" fmla="*/ 2994745 w 3960134"/>
              <a:gd name="connsiteY11" fmla="*/ 98578 h 547280"/>
              <a:gd name="connsiteX12" fmla="*/ 3120518 w 3960134"/>
              <a:gd name="connsiteY12" fmla="*/ 88381 h 547280"/>
              <a:gd name="connsiteX13" fmla="*/ 3297279 w 3960134"/>
              <a:gd name="connsiteY13" fmla="*/ 44190 h 547280"/>
              <a:gd name="connsiteX14" fmla="*/ 3423052 w 3960134"/>
              <a:gd name="connsiteY14" fmla="*/ 0 h 547280"/>
              <a:gd name="connsiteX15" fmla="*/ 3480839 w 3960134"/>
              <a:gd name="connsiteY15" fmla="*/ 10198 h 547280"/>
              <a:gd name="connsiteX16" fmla="*/ 3610011 w 3960134"/>
              <a:gd name="connsiteY16" fmla="*/ 57787 h 547280"/>
              <a:gd name="connsiteX17" fmla="*/ 3735783 w 3960134"/>
              <a:gd name="connsiteY17" fmla="*/ 112175 h 547280"/>
              <a:gd name="connsiteX18" fmla="*/ 3837761 w 3960134"/>
              <a:gd name="connsiteY18" fmla="*/ 176761 h 547280"/>
              <a:gd name="connsiteX19" fmla="*/ 3861556 w 3960134"/>
              <a:gd name="connsiteY19" fmla="*/ 207355 h 547280"/>
              <a:gd name="connsiteX20" fmla="*/ 3919343 w 3960134"/>
              <a:gd name="connsiteY20" fmla="*/ 251545 h 547280"/>
              <a:gd name="connsiteX21" fmla="*/ 3953336 w 3960134"/>
              <a:gd name="connsiteY21" fmla="*/ 295735 h 547280"/>
              <a:gd name="connsiteX22" fmla="*/ 3960134 w 3960134"/>
              <a:gd name="connsiteY22" fmla="*/ 333127 h 547280"/>
              <a:gd name="connsiteX23" fmla="*/ 3946537 w 3960134"/>
              <a:gd name="connsiteY23" fmla="*/ 373918 h 547280"/>
              <a:gd name="connsiteX24" fmla="*/ 3898948 w 3960134"/>
              <a:gd name="connsiteY24" fmla="*/ 421508 h 547280"/>
              <a:gd name="connsiteX25" fmla="*/ 3844559 w 3960134"/>
              <a:gd name="connsiteY25" fmla="*/ 438504 h 547280"/>
              <a:gd name="connsiteX26" fmla="*/ 3372063 w 3960134"/>
              <a:gd name="connsiteY26" fmla="*/ 285538 h 547280"/>
              <a:gd name="connsiteX27" fmla="*/ 3327872 w 3960134"/>
              <a:gd name="connsiteY27" fmla="*/ 275340 h 547280"/>
              <a:gd name="connsiteX28" fmla="*/ 3151111 w 3960134"/>
              <a:gd name="connsiteY28" fmla="*/ 261743 h 547280"/>
              <a:gd name="connsiteX29" fmla="*/ 2749999 w 3960134"/>
              <a:gd name="connsiteY29" fmla="*/ 285538 h 547280"/>
              <a:gd name="connsiteX30" fmla="*/ 2277502 w 3960134"/>
              <a:gd name="connsiteY30" fmla="*/ 316131 h 547280"/>
              <a:gd name="connsiteX31" fmla="*/ 1655438 w 3960134"/>
              <a:gd name="connsiteY31" fmla="*/ 370519 h 547280"/>
              <a:gd name="connsiteX32" fmla="*/ 849814 w 3960134"/>
              <a:gd name="connsiteY32" fmla="*/ 445303 h 54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960134" h="547280">
                <a:moveTo>
                  <a:pt x="849814" y="445303"/>
                </a:moveTo>
                <a:lnTo>
                  <a:pt x="414710" y="503090"/>
                </a:lnTo>
                <a:lnTo>
                  <a:pt x="0" y="547280"/>
                </a:lnTo>
                <a:lnTo>
                  <a:pt x="0" y="377317"/>
                </a:lnTo>
                <a:lnTo>
                  <a:pt x="217553" y="373918"/>
                </a:lnTo>
                <a:lnTo>
                  <a:pt x="343325" y="377317"/>
                </a:lnTo>
                <a:lnTo>
                  <a:pt x="452101" y="363720"/>
                </a:lnTo>
                <a:lnTo>
                  <a:pt x="880408" y="312732"/>
                </a:lnTo>
                <a:lnTo>
                  <a:pt x="1417490" y="251545"/>
                </a:lnTo>
                <a:lnTo>
                  <a:pt x="2093942" y="180161"/>
                </a:lnTo>
                <a:lnTo>
                  <a:pt x="2583435" y="129172"/>
                </a:lnTo>
                <a:lnTo>
                  <a:pt x="2994745" y="98578"/>
                </a:lnTo>
                <a:lnTo>
                  <a:pt x="3120518" y="88381"/>
                </a:lnTo>
                <a:lnTo>
                  <a:pt x="3297279" y="44190"/>
                </a:lnTo>
                <a:lnTo>
                  <a:pt x="3423052" y="0"/>
                </a:lnTo>
                <a:lnTo>
                  <a:pt x="3480839" y="10198"/>
                </a:lnTo>
                <a:lnTo>
                  <a:pt x="3610011" y="57787"/>
                </a:lnTo>
                <a:lnTo>
                  <a:pt x="3735783" y="112175"/>
                </a:lnTo>
                <a:lnTo>
                  <a:pt x="3837761" y="176761"/>
                </a:lnTo>
                <a:lnTo>
                  <a:pt x="3861556" y="207355"/>
                </a:lnTo>
                <a:lnTo>
                  <a:pt x="3919343" y="251545"/>
                </a:lnTo>
                <a:lnTo>
                  <a:pt x="3953336" y="295735"/>
                </a:lnTo>
                <a:lnTo>
                  <a:pt x="3960134" y="333127"/>
                </a:lnTo>
                <a:lnTo>
                  <a:pt x="3946537" y="373918"/>
                </a:lnTo>
                <a:lnTo>
                  <a:pt x="3898948" y="421508"/>
                </a:lnTo>
                <a:lnTo>
                  <a:pt x="3844559" y="438504"/>
                </a:lnTo>
                <a:lnTo>
                  <a:pt x="3372063" y="285538"/>
                </a:lnTo>
                <a:lnTo>
                  <a:pt x="3327872" y="275340"/>
                </a:lnTo>
                <a:lnTo>
                  <a:pt x="3151111" y="261743"/>
                </a:lnTo>
                <a:lnTo>
                  <a:pt x="2749999" y="285538"/>
                </a:lnTo>
                <a:lnTo>
                  <a:pt x="2277502" y="316131"/>
                </a:lnTo>
                <a:lnTo>
                  <a:pt x="1655438" y="370519"/>
                </a:lnTo>
                <a:lnTo>
                  <a:pt x="849814" y="4453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8DA39D-9D94-0946-9882-E3AC8C0676CF}"/>
              </a:ext>
            </a:extLst>
          </p:cNvPr>
          <p:cNvSpPr/>
          <p:nvPr/>
        </p:nvSpPr>
        <p:spPr>
          <a:xfrm>
            <a:off x="6115050" y="2457450"/>
            <a:ext cx="942975" cy="630238"/>
          </a:xfrm>
          <a:custGeom>
            <a:avLst/>
            <a:gdLst>
              <a:gd name="connsiteX0" fmla="*/ 264319 w 942975"/>
              <a:gd name="connsiteY0" fmla="*/ 290513 h 631031"/>
              <a:gd name="connsiteX1" fmla="*/ 440531 w 942975"/>
              <a:gd name="connsiteY1" fmla="*/ 95250 h 631031"/>
              <a:gd name="connsiteX2" fmla="*/ 435769 w 942975"/>
              <a:gd name="connsiteY2" fmla="*/ 0 h 631031"/>
              <a:gd name="connsiteX3" fmla="*/ 942975 w 942975"/>
              <a:gd name="connsiteY3" fmla="*/ 178594 h 631031"/>
              <a:gd name="connsiteX4" fmla="*/ 900113 w 942975"/>
              <a:gd name="connsiteY4" fmla="*/ 207169 h 631031"/>
              <a:gd name="connsiteX5" fmla="*/ 771525 w 942975"/>
              <a:gd name="connsiteY5" fmla="*/ 245269 h 631031"/>
              <a:gd name="connsiteX6" fmla="*/ 642938 w 942975"/>
              <a:gd name="connsiteY6" fmla="*/ 290513 h 631031"/>
              <a:gd name="connsiteX7" fmla="*/ 507206 w 942975"/>
              <a:gd name="connsiteY7" fmla="*/ 354806 h 631031"/>
              <a:gd name="connsiteX8" fmla="*/ 323850 w 942975"/>
              <a:gd name="connsiteY8" fmla="*/ 459581 h 631031"/>
              <a:gd name="connsiteX9" fmla="*/ 133350 w 942975"/>
              <a:gd name="connsiteY9" fmla="*/ 590550 h 631031"/>
              <a:gd name="connsiteX10" fmla="*/ 102394 w 942975"/>
              <a:gd name="connsiteY10" fmla="*/ 619125 h 631031"/>
              <a:gd name="connsiteX11" fmla="*/ 69056 w 942975"/>
              <a:gd name="connsiteY11" fmla="*/ 628650 h 631031"/>
              <a:gd name="connsiteX12" fmla="*/ 35719 w 942975"/>
              <a:gd name="connsiteY12" fmla="*/ 631031 h 631031"/>
              <a:gd name="connsiteX13" fmla="*/ 7144 w 942975"/>
              <a:gd name="connsiteY13" fmla="*/ 626269 h 631031"/>
              <a:gd name="connsiteX14" fmla="*/ 0 w 942975"/>
              <a:gd name="connsiteY14" fmla="*/ 616744 h 631031"/>
              <a:gd name="connsiteX15" fmla="*/ 2381 w 942975"/>
              <a:gd name="connsiteY15" fmla="*/ 592931 h 631031"/>
              <a:gd name="connsiteX16" fmla="*/ 16669 w 942975"/>
              <a:gd name="connsiteY16" fmla="*/ 559594 h 631031"/>
              <a:gd name="connsiteX17" fmla="*/ 102394 w 942975"/>
              <a:gd name="connsiteY17" fmla="*/ 471488 h 631031"/>
              <a:gd name="connsiteX18" fmla="*/ 264319 w 942975"/>
              <a:gd name="connsiteY18" fmla="*/ 290513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2975" h="631031">
                <a:moveTo>
                  <a:pt x="264319" y="290513"/>
                </a:moveTo>
                <a:lnTo>
                  <a:pt x="440531" y="95250"/>
                </a:lnTo>
                <a:lnTo>
                  <a:pt x="435769" y="0"/>
                </a:lnTo>
                <a:lnTo>
                  <a:pt x="942975" y="178594"/>
                </a:lnTo>
                <a:lnTo>
                  <a:pt x="900113" y="207169"/>
                </a:lnTo>
                <a:lnTo>
                  <a:pt x="771525" y="245269"/>
                </a:lnTo>
                <a:lnTo>
                  <a:pt x="642938" y="290513"/>
                </a:lnTo>
                <a:lnTo>
                  <a:pt x="507206" y="354806"/>
                </a:lnTo>
                <a:lnTo>
                  <a:pt x="323850" y="459581"/>
                </a:lnTo>
                <a:lnTo>
                  <a:pt x="133350" y="590550"/>
                </a:lnTo>
                <a:lnTo>
                  <a:pt x="102394" y="619125"/>
                </a:lnTo>
                <a:lnTo>
                  <a:pt x="69056" y="628650"/>
                </a:lnTo>
                <a:lnTo>
                  <a:pt x="35719" y="631031"/>
                </a:lnTo>
                <a:lnTo>
                  <a:pt x="7144" y="626269"/>
                </a:lnTo>
                <a:lnTo>
                  <a:pt x="0" y="616744"/>
                </a:lnTo>
                <a:lnTo>
                  <a:pt x="2381" y="592931"/>
                </a:lnTo>
                <a:lnTo>
                  <a:pt x="16669" y="559594"/>
                </a:lnTo>
                <a:lnTo>
                  <a:pt x="102394" y="471488"/>
                </a:lnTo>
                <a:lnTo>
                  <a:pt x="2643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90EB6C-E6F3-9741-991C-75A9FE2C1003}"/>
              </a:ext>
            </a:extLst>
          </p:cNvPr>
          <p:cNvSpPr/>
          <p:nvPr/>
        </p:nvSpPr>
        <p:spPr>
          <a:xfrm rot="16200000">
            <a:off x="3940175" y="2894013"/>
            <a:ext cx="1951038" cy="1916112"/>
          </a:xfrm>
          <a:custGeom>
            <a:avLst/>
            <a:gdLst>
              <a:gd name="connsiteX0" fmla="*/ 873187 w 1949861"/>
              <a:gd name="connsiteY0" fmla="*/ 1813345 h 1916376"/>
              <a:gd name="connsiteX1" fmla="*/ 489397 w 1949861"/>
              <a:gd name="connsiteY1" fmla="*/ 1813345 h 1916376"/>
              <a:gd name="connsiteX2" fmla="*/ 175152 w 1949861"/>
              <a:gd name="connsiteY2" fmla="*/ 1813345 h 1916376"/>
              <a:gd name="connsiteX3" fmla="*/ 48939 w 1949861"/>
              <a:gd name="connsiteY3" fmla="*/ 1810769 h 1916376"/>
              <a:gd name="connsiteX4" fmla="*/ 18030 w 1949861"/>
              <a:gd name="connsiteY4" fmla="*/ 1800466 h 1916376"/>
              <a:gd name="connsiteX5" fmla="*/ 0 w 1949861"/>
              <a:gd name="connsiteY5" fmla="*/ 1779860 h 1916376"/>
              <a:gd name="connsiteX6" fmla="*/ 2575 w 1949861"/>
              <a:gd name="connsiteY6" fmla="*/ 1730920 h 1916376"/>
              <a:gd name="connsiteX7" fmla="*/ 18030 w 1949861"/>
              <a:gd name="connsiteY7" fmla="*/ 1679405 h 1916376"/>
              <a:gd name="connsiteX8" fmla="*/ 41212 w 1949861"/>
              <a:gd name="connsiteY8" fmla="*/ 1643344 h 1916376"/>
              <a:gd name="connsiteX9" fmla="*/ 77273 w 1949861"/>
              <a:gd name="connsiteY9" fmla="*/ 1602131 h 1916376"/>
              <a:gd name="connsiteX10" fmla="*/ 133940 w 1949861"/>
              <a:gd name="connsiteY10" fmla="*/ 1560919 h 1916376"/>
              <a:gd name="connsiteX11" fmla="*/ 198334 w 1949861"/>
              <a:gd name="connsiteY11" fmla="*/ 1522282 h 1916376"/>
              <a:gd name="connsiteX12" fmla="*/ 345153 w 1949861"/>
              <a:gd name="connsiteY12" fmla="*/ 1568646 h 1916376"/>
              <a:gd name="connsiteX13" fmla="*/ 703186 w 1949861"/>
              <a:gd name="connsiteY13" fmla="*/ 1591828 h 1916376"/>
              <a:gd name="connsiteX14" fmla="*/ 888642 w 1949861"/>
              <a:gd name="connsiteY14" fmla="*/ 1591828 h 1916376"/>
              <a:gd name="connsiteX15" fmla="*/ 1256978 w 1949861"/>
              <a:gd name="connsiteY15" fmla="*/ 1591828 h 1916376"/>
              <a:gd name="connsiteX16" fmla="*/ 1403797 w 1949861"/>
              <a:gd name="connsiteY16" fmla="*/ 1591828 h 1916376"/>
              <a:gd name="connsiteX17" fmla="*/ 1627889 w 1949861"/>
              <a:gd name="connsiteY17" fmla="*/ 1589253 h 1916376"/>
              <a:gd name="connsiteX18" fmla="*/ 1687132 w 1949861"/>
              <a:gd name="connsiteY18" fmla="*/ 1578949 h 1916376"/>
              <a:gd name="connsiteX19" fmla="*/ 1723193 w 1949861"/>
              <a:gd name="connsiteY19" fmla="*/ 1560919 h 1916376"/>
              <a:gd name="connsiteX20" fmla="*/ 1741223 w 1949861"/>
              <a:gd name="connsiteY20" fmla="*/ 1540313 h 1916376"/>
              <a:gd name="connsiteX21" fmla="*/ 1746375 w 1949861"/>
              <a:gd name="connsiteY21" fmla="*/ 1509404 h 1916376"/>
              <a:gd name="connsiteX22" fmla="*/ 1728344 w 1949861"/>
              <a:gd name="connsiteY22" fmla="*/ 1450161 h 1916376"/>
              <a:gd name="connsiteX23" fmla="*/ 1658798 w 1949861"/>
              <a:gd name="connsiteY23" fmla="*/ 927278 h 1916376"/>
              <a:gd name="connsiteX24" fmla="*/ 1615010 w 1949861"/>
              <a:gd name="connsiteY24" fmla="*/ 600155 h 1916376"/>
              <a:gd name="connsiteX25" fmla="*/ 1589252 w 1949861"/>
              <a:gd name="connsiteY25" fmla="*/ 347729 h 1916376"/>
              <a:gd name="connsiteX26" fmla="*/ 1573798 w 1949861"/>
              <a:gd name="connsiteY26" fmla="*/ 46364 h 1916376"/>
              <a:gd name="connsiteX27" fmla="*/ 1697435 w 1949861"/>
              <a:gd name="connsiteY27" fmla="*/ 0 h 1916376"/>
              <a:gd name="connsiteX28" fmla="*/ 1710314 w 1949861"/>
              <a:gd name="connsiteY28" fmla="*/ 108182 h 1916376"/>
              <a:gd name="connsiteX29" fmla="*/ 1723193 w 1949861"/>
              <a:gd name="connsiteY29" fmla="*/ 383790 h 1916376"/>
              <a:gd name="connsiteX30" fmla="*/ 1754102 w 1949861"/>
              <a:gd name="connsiteY30" fmla="*/ 667125 h 1916376"/>
              <a:gd name="connsiteX31" fmla="*/ 1787587 w 1949861"/>
              <a:gd name="connsiteY31" fmla="*/ 904096 h 1916376"/>
              <a:gd name="connsiteX32" fmla="*/ 1823648 w 1949861"/>
              <a:gd name="connsiteY32" fmla="*/ 1146219 h 1916376"/>
              <a:gd name="connsiteX33" fmla="*/ 1851981 w 1949861"/>
              <a:gd name="connsiteY33" fmla="*/ 1323948 h 1916376"/>
              <a:gd name="connsiteX34" fmla="*/ 1870012 w 1949861"/>
              <a:gd name="connsiteY34" fmla="*/ 1403797 h 1916376"/>
              <a:gd name="connsiteX35" fmla="*/ 1908649 w 1949861"/>
              <a:gd name="connsiteY35" fmla="*/ 1509404 h 1916376"/>
              <a:gd name="connsiteX36" fmla="*/ 1949861 w 1949861"/>
              <a:gd name="connsiteY36" fmla="*/ 1612435 h 1916376"/>
              <a:gd name="connsiteX37" fmla="*/ 1947285 w 1949861"/>
              <a:gd name="connsiteY37" fmla="*/ 1640768 h 1916376"/>
              <a:gd name="connsiteX38" fmla="*/ 1906073 w 1949861"/>
              <a:gd name="connsiteY38" fmla="*/ 1730920 h 1916376"/>
              <a:gd name="connsiteX39" fmla="*/ 1813345 w 1949861"/>
              <a:gd name="connsiteY39" fmla="*/ 1841678 h 1916376"/>
              <a:gd name="connsiteX40" fmla="*/ 1748951 w 1949861"/>
              <a:gd name="connsiteY40" fmla="*/ 1906073 h 1916376"/>
              <a:gd name="connsiteX41" fmla="*/ 1723193 w 1949861"/>
              <a:gd name="connsiteY41" fmla="*/ 1916376 h 1916376"/>
              <a:gd name="connsiteX42" fmla="*/ 1669101 w 1949861"/>
              <a:gd name="connsiteY42" fmla="*/ 1903497 h 1916376"/>
              <a:gd name="connsiteX43" fmla="*/ 1527434 w 1949861"/>
              <a:gd name="connsiteY43" fmla="*/ 1857133 h 1916376"/>
              <a:gd name="connsiteX44" fmla="*/ 1215765 w 1949861"/>
              <a:gd name="connsiteY44" fmla="*/ 1831375 h 1916376"/>
              <a:gd name="connsiteX45" fmla="*/ 873187 w 1949861"/>
              <a:gd name="connsiteY45" fmla="*/ 1813345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9861" h="1916376">
                <a:moveTo>
                  <a:pt x="873187" y="1813345"/>
                </a:moveTo>
                <a:lnTo>
                  <a:pt x="489397" y="1813345"/>
                </a:lnTo>
                <a:lnTo>
                  <a:pt x="175152" y="1813345"/>
                </a:lnTo>
                <a:lnTo>
                  <a:pt x="48939" y="1810769"/>
                </a:lnTo>
                <a:lnTo>
                  <a:pt x="18030" y="1800466"/>
                </a:lnTo>
                <a:lnTo>
                  <a:pt x="0" y="1779860"/>
                </a:lnTo>
                <a:lnTo>
                  <a:pt x="2575" y="1730920"/>
                </a:lnTo>
                <a:lnTo>
                  <a:pt x="18030" y="1679405"/>
                </a:lnTo>
                <a:lnTo>
                  <a:pt x="41212" y="1643344"/>
                </a:lnTo>
                <a:lnTo>
                  <a:pt x="77273" y="1602131"/>
                </a:lnTo>
                <a:lnTo>
                  <a:pt x="133940" y="1560919"/>
                </a:lnTo>
                <a:lnTo>
                  <a:pt x="198334" y="1522282"/>
                </a:lnTo>
                <a:lnTo>
                  <a:pt x="345153" y="1568646"/>
                </a:lnTo>
                <a:lnTo>
                  <a:pt x="703186" y="1591828"/>
                </a:lnTo>
                <a:lnTo>
                  <a:pt x="888642" y="1591828"/>
                </a:lnTo>
                <a:lnTo>
                  <a:pt x="1256978" y="1591828"/>
                </a:lnTo>
                <a:lnTo>
                  <a:pt x="1403797" y="1591828"/>
                </a:lnTo>
                <a:lnTo>
                  <a:pt x="1627889" y="1589253"/>
                </a:lnTo>
                <a:lnTo>
                  <a:pt x="1687132" y="1578949"/>
                </a:lnTo>
                <a:lnTo>
                  <a:pt x="1723193" y="1560919"/>
                </a:lnTo>
                <a:lnTo>
                  <a:pt x="1741223" y="1540313"/>
                </a:lnTo>
                <a:lnTo>
                  <a:pt x="1746375" y="1509404"/>
                </a:lnTo>
                <a:lnTo>
                  <a:pt x="1728344" y="1450161"/>
                </a:lnTo>
                <a:lnTo>
                  <a:pt x="1658798" y="927278"/>
                </a:lnTo>
                <a:lnTo>
                  <a:pt x="1615010" y="600155"/>
                </a:lnTo>
                <a:lnTo>
                  <a:pt x="1589252" y="347729"/>
                </a:lnTo>
                <a:lnTo>
                  <a:pt x="1573798" y="46364"/>
                </a:lnTo>
                <a:lnTo>
                  <a:pt x="1697435" y="0"/>
                </a:lnTo>
                <a:lnTo>
                  <a:pt x="1710314" y="108182"/>
                </a:lnTo>
                <a:lnTo>
                  <a:pt x="1723193" y="383790"/>
                </a:lnTo>
                <a:lnTo>
                  <a:pt x="1754102" y="667125"/>
                </a:lnTo>
                <a:lnTo>
                  <a:pt x="1787587" y="904096"/>
                </a:lnTo>
                <a:lnTo>
                  <a:pt x="1823648" y="1146219"/>
                </a:lnTo>
                <a:lnTo>
                  <a:pt x="1851981" y="1323948"/>
                </a:lnTo>
                <a:lnTo>
                  <a:pt x="1870012" y="1403797"/>
                </a:lnTo>
                <a:lnTo>
                  <a:pt x="1908649" y="1509404"/>
                </a:lnTo>
                <a:lnTo>
                  <a:pt x="1949861" y="1612435"/>
                </a:lnTo>
                <a:lnTo>
                  <a:pt x="1947285" y="1640768"/>
                </a:lnTo>
                <a:lnTo>
                  <a:pt x="1906073" y="1730920"/>
                </a:lnTo>
                <a:lnTo>
                  <a:pt x="1813345" y="1841678"/>
                </a:lnTo>
                <a:lnTo>
                  <a:pt x="1748951" y="1906073"/>
                </a:lnTo>
                <a:lnTo>
                  <a:pt x="1723193" y="1916376"/>
                </a:lnTo>
                <a:lnTo>
                  <a:pt x="1669101" y="1903497"/>
                </a:lnTo>
                <a:lnTo>
                  <a:pt x="1527434" y="1857133"/>
                </a:lnTo>
                <a:lnTo>
                  <a:pt x="1215765" y="1831375"/>
                </a:lnTo>
                <a:lnTo>
                  <a:pt x="873187" y="18133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53D6A0F-BCD5-8345-8C32-AAA55BC1C0F1}"/>
              </a:ext>
            </a:extLst>
          </p:cNvPr>
          <p:cNvSpPr/>
          <p:nvPr/>
        </p:nvSpPr>
        <p:spPr>
          <a:xfrm>
            <a:off x="3986213" y="3411538"/>
            <a:ext cx="1631950" cy="336550"/>
          </a:xfrm>
          <a:custGeom>
            <a:avLst/>
            <a:gdLst>
              <a:gd name="connsiteX0" fmla="*/ 340518 w 1631156"/>
              <a:gd name="connsiteY0" fmla="*/ 321469 h 335757"/>
              <a:gd name="connsiteX1" fmla="*/ 7143 w 1631156"/>
              <a:gd name="connsiteY1" fmla="*/ 335757 h 335757"/>
              <a:gd name="connsiteX2" fmla="*/ 0 w 1631156"/>
              <a:gd name="connsiteY2" fmla="*/ 195263 h 335757"/>
              <a:gd name="connsiteX3" fmla="*/ 307181 w 1631156"/>
              <a:gd name="connsiteY3" fmla="*/ 190500 h 335757"/>
              <a:gd name="connsiteX4" fmla="*/ 633412 w 1631156"/>
              <a:gd name="connsiteY4" fmla="*/ 176213 h 335757"/>
              <a:gd name="connsiteX5" fmla="*/ 819150 w 1631156"/>
              <a:gd name="connsiteY5" fmla="*/ 154782 h 335757"/>
              <a:gd name="connsiteX6" fmla="*/ 1193006 w 1631156"/>
              <a:gd name="connsiteY6" fmla="*/ 92869 h 335757"/>
              <a:gd name="connsiteX7" fmla="*/ 1626393 w 1631156"/>
              <a:gd name="connsiteY7" fmla="*/ 0 h 335757"/>
              <a:gd name="connsiteX8" fmla="*/ 1631156 w 1631156"/>
              <a:gd name="connsiteY8" fmla="*/ 154782 h 335757"/>
              <a:gd name="connsiteX9" fmla="*/ 1459706 w 1631156"/>
              <a:gd name="connsiteY9" fmla="*/ 190500 h 335757"/>
              <a:gd name="connsiteX10" fmla="*/ 1252537 w 1631156"/>
              <a:gd name="connsiteY10" fmla="*/ 233363 h 335757"/>
              <a:gd name="connsiteX11" fmla="*/ 981075 w 1631156"/>
              <a:gd name="connsiteY11" fmla="*/ 273844 h 335757"/>
              <a:gd name="connsiteX12" fmla="*/ 757237 w 1631156"/>
              <a:gd name="connsiteY12" fmla="*/ 297657 h 335757"/>
              <a:gd name="connsiteX13" fmla="*/ 340518 w 1631156"/>
              <a:gd name="connsiteY13" fmla="*/ 3214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1156" h="335757">
                <a:moveTo>
                  <a:pt x="340518" y="321469"/>
                </a:moveTo>
                <a:lnTo>
                  <a:pt x="7143" y="335757"/>
                </a:lnTo>
                <a:lnTo>
                  <a:pt x="0" y="195263"/>
                </a:lnTo>
                <a:lnTo>
                  <a:pt x="307181" y="190500"/>
                </a:lnTo>
                <a:lnTo>
                  <a:pt x="633412" y="176213"/>
                </a:lnTo>
                <a:lnTo>
                  <a:pt x="819150" y="154782"/>
                </a:lnTo>
                <a:lnTo>
                  <a:pt x="1193006" y="92869"/>
                </a:lnTo>
                <a:lnTo>
                  <a:pt x="1626393" y="0"/>
                </a:lnTo>
                <a:lnTo>
                  <a:pt x="1631156" y="154782"/>
                </a:lnTo>
                <a:lnTo>
                  <a:pt x="1459706" y="190500"/>
                </a:lnTo>
                <a:lnTo>
                  <a:pt x="1252537" y="233363"/>
                </a:lnTo>
                <a:lnTo>
                  <a:pt x="981075" y="273844"/>
                </a:lnTo>
                <a:lnTo>
                  <a:pt x="757237" y="297657"/>
                </a:lnTo>
                <a:lnTo>
                  <a:pt x="340518" y="3214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8DA0432-4934-864F-B969-4248A65525DE}"/>
              </a:ext>
            </a:extLst>
          </p:cNvPr>
          <p:cNvSpPr/>
          <p:nvPr/>
        </p:nvSpPr>
        <p:spPr>
          <a:xfrm>
            <a:off x="3971925" y="3922713"/>
            <a:ext cx="1665288" cy="327025"/>
          </a:xfrm>
          <a:custGeom>
            <a:avLst/>
            <a:gdLst>
              <a:gd name="connsiteX0" fmla="*/ 533400 w 1664494"/>
              <a:gd name="connsiteY0" fmla="*/ 319087 h 328612"/>
              <a:gd name="connsiteX1" fmla="*/ 357188 w 1664494"/>
              <a:gd name="connsiteY1" fmla="*/ 326231 h 328612"/>
              <a:gd name="connsiteX2" fmla="*/ 240506 w 1664494"/>
              <a:gd name="connsiteY2" fmla="*/ 328612 h 328612"/>
              <a:gd name="connsiteX3" fmla="*/ 123825 w 1664494"/>
              <a:gd name="connsiteY3" fmla="*/ 321469 h 328612"/>
              <a:gd name="connsiteX4" fmla="*/ 0 w 1664494"/>
              <a:gd name="connsiteY4" fmla="*/ 314325 h 328612"/>
              <a:gd name="connsiteX5" fmla="*/ 4763 w 1664494"/>
              <a:gd name="connsiteY5" fmla="*/ 176212 h 328612"/>
              <a:gd name="connsiteX6" fmla="*/ 278606 w 1664494"/>
              <a:gd name="connsiteY6" fmla="*/ 176212 h 328612"/>
              <a:gd name="connsiteX7" fmla="*/ 531019 w 1664494"/>
              <a:gd name="connsiteY7" fmla="*/ 166687 h 328612"/>
              <a:gd name="connsiteX8" fmla="*/ 714375 w 1664494"/>
              <a:gd name="connsiteY8" fmla="*/ 150019 h 328612"/>
              <a:gd name="connsiteX9" fmla="*/ 962025 w 1664494"/>
              <a:gd name="connsiteY9" fmla="*/ 116681 h 328612"/>
              <a:gd name="connsiteX10" fmla="*/ 1285875 w 1664494"/>
              <a:gd name="connsiteY10" fmla="*/ 71437 h 328612"/>
              <a:gd name="connsiteX11" fmla="*/ 1664494 w 1664494"/>
              <a:gd name="connsiteY11" fmla="*/ 0 h 328612"/>
              <a:gd name="connsiteX12" fmla="*/ 1650206 w 1664494"/>
              <a:gd name="connsiteY12" fmla="*/ 195262 h 328612"/>
              <a:gd name="connsiteX13" fmla="*/ 1457325 w 1664494"/>
              <a:gd name="connsiteY13" fmla="*/ 209550 h 328612"/>
              <a:gd name="connsiteX14" fmla="*/ 1159669 w 1664494"/>
              <a:gd name="connsiteY14" fmla="*/ 240506 h 328612"/>
              <a:gd name="connsiteX15" fmla="*/ 942975 w 1664494"/>
              <a:gd name="connsiteY15" fmla="*/ 271462 h 328612"/>
              <a:gd name="connsiteX16" fmla="*/ 747713 w 1664494"/>
              <a:gd name="connsiteY16" fmla="*/ 300037 h 328612"/>
              <a:gd name="connsiteX17" fmla="*/ 533400 w 1664494"/>
              <a:gd name="connsiteY17" fmla="*/ 3190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64494" h="328612">
                <a:moveTo>
                  <a:pt x="533400" y="319087"/>
                </a:moveTo>
                <a:lnTo>
                  <a:pt x="357188" y="326231"/>
                </a:lnTo>
                <a:lnTo>
                  <a:pt x="240506" y="328612"/>
                </a:lnTo>
                <a:lnTo>
                  <a:pt x="123825" y="321469"/>
                </a:lnTo>
                <a:lnTo>
                  <a:pt x="0" y="314325"/>
                </a:lnTo>
                <a:lnTo>
                  <a:pt x="4763" y="176212"/>
                </a:lnTo>
                <a:lnTo>
                  <a:pt x="278606" y="176212"/>
                </a:lnTo>
                <a:lnTo>
                  <a:pt x="531019" y="166687"/>
                </a:lnTo>
                <a:lnTo>
                  <a:pt x="714375" y="150019"/>
                </a:lnTo>
                <a:lnTo>
                  <a:pt x="962025" y="116681"/>
                </a:lnTo>
                <a:lnTo>
                  <a:pt x="1285875" y="71437"/>
                </a:lnTo>
                <a:lnTo>
                  <a:pt x="1664494" y="0"/>
                </a:lnTo>
                <a:lnTo>
                  <a:pt x="1650206" y="195262"/>
                </a:lnTo>
                <a:lnTo>
                  <a:pt x="1457325" y="209550"/>
                </a:lnTo>
                <a:lnTo>
                  <a:pt x="1159669" y="240506"/>
                </a:lnTo>
                <a:lnTo>
                  <a:pt x="942975" y="271462"/>
                </a:lnTo>
                <a:lnTo>
                  <a:pt x="747713" y="300037"/>
                </a:lnTo>
                <a:lnTo>
                  <a:pt x="533400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92F512-CF8C-B74D-A486-99D29F2858D6}"/>
              </a:ext>
            </a:extLst>
          </p:cNvPr>
          <p:cNvSpPr/>
          <p:nvPr/>
        </p:nvSpPr>
        <p:spPr>
          <a:xfrm>
            <a:off x="3979863" y="4467225"/>
            <a:ext cx="1619250" cy="331788"/>
          </a:xfrm>
          <a:custGeom>
            <a:avLst/>
            <a:gdLst>
              <a:gd name="connsiteX0" fmla="*/ 721519 w 1619250"/>
              <a:gd name="connsiteY0" fmla="*/ 238125 h 330994"/>
              <a:gd name="connsiteX1" fmla="*/ 419100 w 1619250"/>
              <a:gd name="connsiteY1" fmla="*/ 280988 h 330994"/>
              <a:gd name="connsiteX2" fmla="*/ 228600 w 1619250"/>
              <a:gd name="connsiteY2" fmla="*/ 302419 h 330994"/>
              <a:gd name="connsiteX3" fmla="*/ 26194 w 1619250"/>
              <a:gd name="connsiteY3" fmla="*/ 330994 h 330994"/>
              <a:gd name="connsiteX4" fmla="*/ 0 w 1619250"/>
              <a:gd name="connsiteY4" fmla="*/ 164306 h 330994"/>
              <a:gd name="connsiteX5" fmla="*/ 195262 w 1619250"/>
              <a:gd name="connsiteY5" fmla="*/ 159544 h 330994"/>
              <a:gd name="connsiteX6" fmla="*/ 521494 w 1619250"/>
              <a:gd name="connsiteY6" fmla="*/ 133350 h 330994"/>
              <a:gd name="connsiteX7" fmla="*/ 731044 w 1619250"/>
              <a:gd name="connsiteY7" fmla="*/ 104775 h 330994"/>
              <a:gd name="connsiteX8" fmla="*/ 869156 w 1619250"/>
              <a:gd name="connsiteY8" fmla="*/ 90488 h 330994"/>
              <a:gd name="connsiteX9" fmla="*/ 1178719 w 1619250"/>
              <a:gd name="connsiteY9" fmla="*/ 57150 h 330994"/>
              <a:gd name="connsiteX10" fmla="*/ 1545431 w 1619250"/>
              <a:gd name="connsiteY10" fmla="*/ 7144 h 330994"/>
              <a:gd name="connsiteX11" fmla="*/ 1616869 w 1619250"/>
              <a:gd name="connsiteY11" fmla="*/ 0 h 330994"/>
              <a:gd name="connsiteX12" fmla="*/ 1619250 w 1619250"/>
              <a:gd name="connsiteY12" fmla="*/ 152400 h 330994"/>
              <a:gd name="connsiteX13" fmla="*/ 1447800 w 1619250"/>
              <a:gd name="connsiteY13" fmla="*/ 173831 h 330994"/>
              <a:gd name="connsiteX14" fmla="*/ 1219200 w 1619250"/>
              <a:gd name="connsiteY14" fmla="*/ 192881 h 330994"/>
              <a:gd name="connsiteX15" fmla="*/ 1066800 w 1619250"/>
              <a:gd name="connsiteY15" fmla="*/ 197644 h 330994"/>
              <a:gd name="connsiteX16" fmla="*/ 902494 w 1619250"/>
              <a:gd name="connsiteY16" fmla="*/ 211931 h 330994"/>
              <a:gd name="connsiteX17" fmla="*/ 721519 w 1619250"/>
              <a:gd name="connsiteY17" fmla="*/ 2381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19250" h="330994">
                <a:moveTo>
                  <a:pt x="721519" y="238125"/>
                </a:moveTo>
                <a:lnTo>
                  <a:pt x="419100" y="280988"/>
                </a:lnTo>
                <a:lnTo>
                  <a:pt x="228600" y="302419"/>
                </a:lnTo>
                <a:lnTo>
                  <a:pt x="26194" y="330994"/>
                </a:lnTo>
                <a:lnTo>
                  <a:pt x="0" y="164306"/>
                </a:lnTo>
                <a:lnTo>
                  <a:pt x="195262" y="159544"/>
                </a:lnTo>
                <a:lnTo>
                  <a:pt x="521494" y="133350"/>
                </a:lnTo>
                <a:lnTo>
                  <a:pt x="731044" y="104775"/>
                </a:lnTo>
                <a:lnTo>
                  <a:pt x="869156" y="90488"/>
                </a:lnTo>
                <a:lnTo>
                  <a:pt x="1178719" y="57150"/>
                </a:lnTo>
                <a:lnTo>
                  <a:pt x="1545431" y="7144"/>
                </a:lnTo>
                <a:lnTo>
                  <a:pt x="1616869" y="0"/>
                </a:lnTo>
                <a:cubicBezTo>
                  <a:pt x="1617663" y="50800"/>
                  <a:pt x="1618456" y="101600"/>
                  <a:pt x="1619250" y="152400"/>
                </a:cubicBezTo>
                <a:lnTo>
                  <a:pt x="1447800" y="173831"/>
                </a:lnTo>
                <a:lnTo>
                  <a:pt x="1219200" y="192881"/>
                </a:lnTo>
                <a:lnTo>
                  <a:pt x="1066800" y="197644"/>
                </a:lnTo>
                <a:lnTo>
                  <a:pt x="902494" y="211931"/>
                </a:lnTo>
                <a:lnTo>
                  <a:pt x="721519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647067D-96D3-AF4F-AEC0-66A26EDFFE9B}"/>
              </a:ext>
            </a:extLst>
          </p:cNvPr>
          <p:cNvSpPr/>
          <p:nvPr/>
        </p:nvSpPr>
        <p:spPr>
          <a:xfrm>
            <a:off x="3046413" y="4659313"/>
            <a:ext cx="1619250" cy="1330325"/>
          </a:xfrm>
          <a:custGeom>
            <a:avLst/>
            <a:gdLst>
              <a:gd name="connsiteX0" fmla="*/ 681037 w 1619250"/>
              <a:gd name="connsiteY0" fmla="*/ 1040607 h 1328738"/>
              <a:gd name="connsiteX1" fmla="*/ 507206 w 1619250"/>
              <a:gd name="connsiteY1" fmla="*/ 1133475 h 1328738"/>
              <a:gd name="connsiteX2" fmla="*/ 328612 w 1619250"/>
              <a:gd name="connsiteY2" fmla="*/ 1216819 h 1328738"/>
              <a:gd name="connsiteX3" fmla="*/ 80962 w 1619250"/>
              <a:gd name="connsiteY3" fmla="*/ 1312069 h 1328738"/>
              <a:gd name="connsiteX4" fmla="*/ 21431 w 1619250"/>
              <a:gd name="connsiteY4" fmla="*/ 1328738 h 1328738"/>
              <a:gd name="connsiteX5" fmla="*/ 4762 w 1619250"/>
              <a:gd name="connsiteY5" fmla="*/ 1323975 h 1328738"/>
              <a:gd name="connsiteX6" fmla="*/ 0 w 1619250"/>
              <a:gd name="connsiteY6" fmla="*/ 1302544 h 1328738"/>
              <a:gd name="connsiteX7" fmla="*/ 14287 w 1619250"/>
              <a:gd name="connsiteY7" fmla="*/ 1285875 h 1328738"/>
              <a:gd name="connsiteX8" fmla="*/ 119062 w 1619250"/>
              <a:gd name="connsiteY8" fmla="*/ 1226344 h 1328738"/>
              <a:gd name="connsiteX9" fmla="*/ 269081 w 1619250"/>
              <a:gd name="connsiteY9" fmla="*/ 1133475 h 1328738"/>
              <a:gd name="connsiteX10" fmla="*/ 442912 w 1619250"/>
              <a:gd name="connsiteY10" fmla="*/ 1031082 h 1328738"/>
              <a:gd name="connsiteX11" fmla="*/ 595312 w 1619250"/>
              <a:gd name="connsiteY11" fmla="*/ 928688 h 1328738"/>
              <a:gd name="connsiteX12" fmla="*/ 711994 w 1619250"/>
              <a:gd name="connsiteY12" fmla="*/ 840582 h 1328738"/>
              <a:gd name="connsiteX13" fmla="*/ 773906 w 1619250"/>
              <a:gd name="connsiteY13" fmla="*/ 783432 h 1328738"/>
              <a:gd name="connsiteX14" fmla="*/ 928687 w 1619250"/>
              <a:gd name="connsiteY14" fmla="*/ 645319 h 1328738"/>
              <a:gd name="connsiteX15" fmla="*/ 1119187 w 1619250"/>
              <a:gd name="connsiteY15" fmla="*/ 457200 h 1328738"/>
              <a:gd name="connsiteX16" fmla="*/ 1193006 w 1619250"/>
              <a:gd name="connsiteY16" fmla="*/ 364332 h 1328738"/>
              <a:gd name="connsiteX17" fmla="*/ 1233487 w 1619250"/>
              <a:gd name="connsiteY17" fmla="*/ 304800 h 1328738"/>
              <a:gd name="connsiteX18" fmla="*/ 1245394 w 1619250"/>
              <a:gd name="connsiteY18" fmla="*/ 276225 h 1328738"/>
              <a:gd name="connsiteX19" fmla="*/ 1252537 w 1619250"/>
              <a:gd name="connsiteY19" fmla="*/ 240507 h 1328738"/>
              <a:gd name="connsiteX20" fmla="*/ 1250156 w 1619250"/>
              <a:gd name="connsiteY20" fmla="*/ 209550 h 1328738"/>
              <a:gd name="connsiteX21" fmla="*/ 1245394 w 1619250"/>
              <a:gd name="connsiteY21" fmla="*/ 185738 h 1328738"/>
              <a:gd name="connsiteX22" fmla="*/ 1231106 w 1619250"/>
              <a:gd name="connsiteY22" fmla="*/ 157163 h 1328738"/>
              <a:gd name="connsiteX23" fmla="*/ 1135856 w 1619250"/>
              <a:gd name="connsiteY23" fmla="*/ 50007 h 1328738"/>
              <a:gd name="connsiteX24" fmla="*/ 1259681 w 1619250"/>
              <a:gd name="connsiteY24" fmla="*/ 0 h 1328738"/>
              <a:gd name="connsiteX25" fmla="*/ 1440656 w 1619250"/>
              <a:gd name="connsiteY25" fmla="*/ 142875 h 1328738"/>
              <a:gd name="connsiteX26" fmla="*/ 1509712 w 1619250"/>
              <a:gd name="connsiteY26" fmla="*/ 209550 h 1328738"/>
              <a:gd name="connsiteX27" fmla="*/ 1585912 w 1619250"/>
              <a:gd name="connsiteY27" fmla="*/ 297657 h 1328738"/>
              <a:gd name="connsiteX28" fmla="*/ 1614487 w 1619250"/>
              <a:gd name="connsiteY28" fmla="*/ 340519 h 1328738"/>
              <a:gd name="connsiteX29" fmla="*/ 1619250 w 1619250"/>
              <a:gd name="connsiteY29" fmla="*/ 359569 h 1328738"/>
              <a:gd name="connsiteX30" fmla="*/ 1614487 w 1619250"/>
              <a:gd name="connsiteY30" fmla="*/ 381000 h 1328738"/>
              <a:gd name="connsiteX31" fmla="*/ 1593056 w 1619250"/>
              <a:gd name="connsiteY31" fmla="*/ 402432 h 1328738"/>
              <a:gd name="connsiteX32" fmla="*/ 1547812 w 1619250"/>
              <a:gd name="connsiteY32" fmla="*/ 426244 h 1328738"/>
              <a:gd name="connsiteX33" fmla="*/ 1493044 w 1619250"/>
              <a:gd name="connsiteY33" fmla="*/ 445294 h 1328738"/>
              <a:gd name="connsiteX34" fmla="*/ 1323975 w 1619250"/>
              <a:gd name="connsiteY34" fmla="*/ 600075 h 1328738"/>
              <a:gd name="connsiteX35" fmla="*/ 1083469 w 1619250"/>
              <a:gd name="connsiteY35" fmla="*/ 785813 h 1328738"/>
              <a:gd name="connsiteX36" fmla="*/ 835819 w 1619250"/>
              <a:gd name="connsiteY36" fmla="*/ 954882 h 1328738"/>
              <a:gd name="connsiteX37" fmla="*/ 681037 w 1619250"/>
              <a:gd name="connsiteY37" fmla="*/ 1040607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19250" h="1328738">
                <a:moveTo>
                  <a:pt x="681037" y="1040607"/>
                </a:moveTo>
                <a:lnTo>
                  <a:pt x="507206" y="1133475"/>
                </a:lnTo>
                <a:lnTo>
                  <a:pt x="328612" y="1216819"/>
                </a:lnTo>
                <a:lnTo>
                  <a:pt x="80962" y="1312069"/>
                </a:lnTo>
                <a:lnTo>
                  <a:pt x="21431" y="1328738"/>
                </a:lnTo>
                <a:lnTo>
                  <a:pt x="4762" y="1323975"/>
                </a:lnTo>
                <a:lnTo>
                  <a:pt x="0" y="1302544"/>
                </a:lnTo>
                <a:lnTo>
                  <a:pt x="14287" y="1285875"/>
                </a:lnTo>
                <a:lnTo>
                  <a:pt x="119062" y="1226344"/>
                </a:lnTo>
                <a:lnTo>
                  <a:pt x="269081" y="1133475"/>
                </a:lnTo>
                <a:lnTo>
                  <a:pt x="442912" y="1031082"/>
                </a:lnTo>
                <a:lnTo>
                  <a:pt x="595312" y="928688"/>
                </a:lnTo>
                <a:lnTo>
                  <a:pt x="711994" y="840582"/>
                </a:lnTo>
                <a:lnTo>
                  <a:pt x="773906" y="783432"/>
                </a:lnTo>
                <a:lnTo>
                  <a:pt x="928687" y="645319"/>
                </a:lnTo>
                <a:lnTo>
                  <a:pt x="1119187" y="457200"/>
                </a:lnTo>
                <a:lnTo>
                  <a:pt x="1193006" y="364332"/>
                </a:lnTo>
                <a:lnTo>
                  <a:pt x="1233487" y="304800"/>
                </a:lnTo>
                <a:lnTo>
                  <a:pt x="1245394" y="276225"/>
                </a:lnTo>
                <a:lnTo>
                  <a:pt x="1252537" y="240507"/>
                </a:lnTo>
                <a:lnTo>
                  <a:pt x="1250156" y="209550"/>
                </a:lnTo>
                <a:lnTo>
                  <a:pt x="1245394" y="185738"/>
                </a:lnTo>
                <a:lnTo>
                  <a:pt x="1231106" y="157163"/>
                </a:lnTo>
                <a:lnTo>
                  <a:pt x="1135856" y="50007"/>
                </a:lnTo>
                <a:lnTo>
                  <a:pt x="1259681" y="0"/>
                </a:lnTo>
                <a:lnTo>
                  <a:pt x="1440656" y="142875"/>
                </a:lnTo>
                <a:lnTo>
                  <a:pt x="1509712" y="209550"/>
                </a:lnTo>
                <a:lnTo>
                  <a:pt x="1585912" y="297657"/>
                </a:lnTo>
                <a:lnTo>
                  <a:pt x="1614487" y="340519"/>
                </a:lnTo>
                <a:lnTo>
                  <a:pt x="1619250" y="359569"/>
                </a:lnTo>
                <a:lnTo>
                  <a:pt x="1614487" y="381000"/>
                </a:lnTo>
                <a:lnTo>
                  <a:pt x="1593056" y="402432"/>
                </a:lnTo>
                <a:lnTo>
                  <a:pt x="1547812" y="426244"/>
                </a:lnTo>
                <a:lnTo>
                  <a:pt x="1493044" y="445294"/>
                </a:lnTo>
                <a:lnTo>
                  <a:pt x="1323975" y="600075"/>
                </a:lnTo>
                <a:lnTo>
                  <a:pt x="1083469" y="785813"/>
                </a:lnTo>
                <a:lnTo>
                  <a:pt x="835819" y="954882"/>
                </a:lnTo>
                <a:lnTo>
                  <a:pt x="681037" y="1040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5EDF70-59C9-0846-9DD8-9947D12C8718}"/>
              </a:ext>
            </a:extLst>
          </p:cNvPr>
          <p:cNvSpPr/>
          <p:nvPr/>
        </p:nvSpPr>
        <p:spPr>
          <a:xfrm>
            <a:off x="4872038" y="4600575"/>
            <a:ext cx="2109787" cy="1331913"/>
          </a:xfrm>
          <a:custGeom>
            <a:avLst/>
            <a:gdLst>
              <a:gd name="connsiteX0" fmla="*/ 119062 w 2109787"/>
              <a:gd name="connsiteY0" fmla="*/ 678656 h 1331119"/>
              <a:gd name="connsiteX1" fmla="*/ 116681 w 2109787"/>
              <a:gd name="connsiteY1" fmla="*/ 302419 h 1331119"/>
              <a:gd name="connsiteX2" fmla="*/ 114300 w 2109787"/>
              <a:gd name="connsiteY2" fmla="*/ 266700 h 1331119"/>
              <a:gd name="connsiteX3" fmla="*/ 104775 w 2109787"/>
              <a:gd name="connsiteY3" fmla="*/ 214313 h 1331119"/>
              <a:gd name="connsiteX4" fmla="*/ 90487 w 2109787"/>
              <a:gd name="connsiteY4" fmla="*/ 176213 h 1331119"/>
              <a:gd name="connsiteX5" fmla="*/ 66675 w 2109787"/>
              <a:gd name="connsiteY5" fmla="*/ 133350 h 1331119"/>
              <a:gd name="connsiteX6" fmla="*/ 0 w 2109787"/>
              <a:gd name="connsiteY6" fmla="*/ 47625 h 1331119"/>
              <a:gd name="connsiteX7" fmla="*/ 102393 w 2109787"/>
              <a:gd name="connsiteY7" fmla="*/ 0 h 1331119"/>
              <a:gd name="connsiteX8" fmla="*/ 285750 w 2109787"/>
              <a:gd name="connsiteY8" fmla="*/ 111919 h 1331119"/>
              <a:gd name="connsiteX9" fmla="*/ 359568 w 2109787"/>
              <a:gd name="connsiteY9" fmla="*/ 161925 h 1331119"/>
              <a:gd name="connsiteX10" fmla="*/ 400050 w 2109787"/>
              <a:gd name="connsiteY10" fmla="*/ 190500 h 1331119"/>
              <a:gd name="connsiteX11" fmla="*/ 421481 w 2109787"/>
              <a:gd name="connsiteY11" fmla="*/ 216694 h 1331119"/>
              <a:gd name="connsiteX12" fmla="*/ 428625 w 2109787"/>
              <a:gd name="connsiteY12" fmla="*/ 245269 h 1331119"/>
              <a:gd name="connsiteX13" fmla="*/ 419100 w 2109787"/>
              <a:gd name="connsiteY13" fmla="*/ 292894 h 1331119"/>
              <a:gd name="connsiteX14" fmla="*/ 376237 w 2109787"/>
              <a:gd name="connsiteY14" fmla="*/ 376238 h 1331119"/>
              <a:gd name="connsiteX15" fmla="*/ 361950 w 2109787"/>
              <a:gd name="connsiteY15" fmla="*/ 404813 h 1331119"/>
              <a:gd name="connsiteX16" fmla="*/ 330993 w 2109787"/>
              <a:gd name="connsiteY16" fmla="*/ 640556 h 1331119"/>
              <a:gd name="connsiteX17" fmla="*/ 319087 w 2109787"/>
              <a:gd name="connsiteY17" fmla="*/ 838200 h 1331119"/>
              <a:gd name="connsiteX18" fmla="*/ 321468 w 2109787"/>
              <a:gd name="connsiteY18" fmla="*/ 921544 h 1331119"/>
              <a:gd name="connsiteX19" fmla="*/ 333375 w 2109787"/>
              <a:gd name="connsiteY19" fmla="*/ 981075 h 1331119"/>
              <a:gd name="connsiteX20" fmla="*/ 350043 w 2109787"/>
              <a:gd name="connsiteY20" fmla="*/ 1009650 h 1331119"/>
              <a:gd name="connsiteX21" fmla="*/ 376237 w 2109787"/>
              <a:gd name="connsiteY21" fmla="*/ 1040606 h 1331119"/>
              <a:gd name="connsiteX22" fmla="*/ 419100 w 2109787"/>
              <a:gd name="connsiteY22" fmla="*/ 1071563 h 1331119"/>
              <a:gd name="connsiteX23" fmla="*/ 476250 w 2109787"/>
              <a:gd name="connsiteY23" fmla="*/ 1095375 h 1331119"/>
              <a:gd name="connsiteX24" fmla="*/ 535781 w 2109787"/>
              <a:gd name="connsiteY24" fmla="*/ 1107281 h 1331119"/>
              <a:gd name="connsiteX25" fmla="*/ 611981 w 2109787"/>
              <a:gd name="connsiteY25" fmla="*/ 1119188 h 1331119"/>
              <a:gd name="connsiteX26" fmla="*/ 850106 w 2109787"/>
              <a:gd name="connsiteY26" fmla="*/ 1128713 h 1331119"/>
              <a:gd name="connsiteX27" fmla="*/ 1181100 w 2109787"/>
              <a:gd name="connsiteY27" fmla="*/ 1128713 h 1331119"/>
              <a:gd name="connsiteX28" fmla="*/ 1314450 w 2109787"/>
              <a:gd name="connsiteY28" fmla="*/ 1121569 h 1331119"/>
              <a:gd name="connsiteX29" fmla="*/ 1407318 w 2109787"/>
              <a:gd name="connsiteY29" fmla="*/ 1104900 h 1331119"/>
              <a:gd name="connsiteX30" fmla="*/ 1504950 w 2109787"/>
              <a:gd name="connsiteY30" fmla="*/ 1081088 h 1331119"/>
              <a:gd name="connsiteX31" fmla="*/ 1581150 w 2109787"/>
              <a:gd name="connsiteY31" fmla="*/ 1062038 h 1331119"/>
              <a:gd name="connsiteX32" fmla="*/ 1645443 w 2109787"/>
              <a:gd name="connsiteY32" fmla="*/ 1033463 h 1331119"/>
              <a:gd name="connsiteX33" fmla="*/ 1671637 w 2109787"/>
              <a:gd name="connsiteY33" fmla="*/ 1007269 h 1331119"/>
              <a:gd name="connsiteX34" fmla="*/ 1719262 w 2109787"/>
              <a:gd name="connsiteY34" fmla="*/ 945356 h 1331119"/>
              <a:gd name="connsiteX35" fmla="*/ 1969293 w 2109787"/>
              <a:gd name="connsiteY35" fmla="*/ 923925 h 1331119"/>
              <a:gd name="connsiteX36" fmla="*/ 2024062 w 2109787"/>
              <a:gd name="connsiteY36" fmla="*/ 978694 h 1331119"/>
              <a:gd name="connsiteX37" fmla="*/ 2066925 w 2109787"/>
              <a:gd name="connsiteY37" fmla="*/ 1033463 h 1331119"/>
              <a:gd name="connsiteX38" fmla="*/ 2095500 w 2109787"/>
              <a:gd name="connsiteY38" fmla="*/ 1073944 h 1331119"/>
              <a:gd name="connsiteX39" fmla="*/ 2105025 w 2109787"/>
              <a:gd name="connsiteY39" fmla="*/ 1092994 h 1331119"/>
              <a:gd name="connsiteX40" fmla="*/ 2109787 w 2109787"/>
              <a:gd name="connsiteY40" fmla="*/ 1128713 h 1331119"/>
              <a:gd name="connsiteX41" fmla="*/ 2097881 w 2109787"/>
              <a:gd name="connsiteY41" fmla="*/ 1166813 h 1331119"/>
              <a:gd name="connsiteX42" fmla="*/ 2071687 w 2109787"/>
              <a:gd name="connsiteY42" fmla="*/ 1197769 h 1331119"/>
              <a:gd name="connsiteX43" fmla="*/ 2043112 w 2109787"/>
              <a:gd name="connsiteY43" fmla="*/ 1219200 h 1331119"/>
              <a:gd name="connsiteX44" fmla="*/ 1864518 w 2109787"/>
              <a:gd name="connsiteY44" fmla="*/ 1254919 h 1331119"/>
              <a:gd name="connsiteX45" fmla="*/ 1600200 w 2109787"/>
              <a:gd name="connsiteY45" fmla="*/ 1295400 h 1331119"/>
              <a:gd name="connsiteX46" fmla="*/ 1233487 w 2109787"/>
              <a:gd name="connsiteY46" fmla="*/ 1326356 h 1331119"/>
              <a:gd name="connsiteX47" fmla="*/ 928687 w 2109787"/>
              <a:gd name="connsiteY47" fmla="*/ 1331119 h 1331119"/>
              <a:gd name="connsiteX48" fmla="*/ 678656 w 2109787"/>
              <a:gd name="connsiteY48" fmla="*/ 1319213 h 1331119"/>
              <a:gd name="connsiteX49" fmla="*/ 550068 w 2109787"/>
              <a:gd name="connsiteY49" fmla="*/ 1304925 h 1331119"/>
              <a:gd name="connsiteX50" fmla="*/ 492918 w 2109787"/>
              <a:gd name="connsiteY50" fmla="*/ 1293019 h 1331119"/>
              <a:gd name="connsiteX51" fmla="*/ 457200 w 2109787"/>
              <a:gd name="connsiteY51" fmla="*/ 1285875 h 1331119"/>
              <a:gd name="connsiteX52" fmla="*/ 402431 w 2109787"/>
              <a:gd name="connsiteY52" fmla="*/ 1271588 h 1331119"/>
              <a:gd name="connsiteX53" fmla="*/ 347662 w 2109787"/>
              <a:gd name="connsiteY53" fmla="*/ 1250156 h 1331119"/>
              <a:gd name="connsiteX54" fmla="*/ 309562 w 2109787"/>
              <a:gd name="connsiteY54" fmla="*/ 1228725 h 1331119"/>
              <a:gd name="connsiteX55" fmla="*/ 276225 w 2109787"/>
              <a:gd name="connsiteY55" fmla="*/ 1202531 h 1331119"/>
              <a:gd name="connsiteX56" fmla="*/ 245268 w 2109787"/>
              <a:gd name="connsiteY56" fmla="*/ 1173956 h 1331119"/>
              <a:gd name="connsiteX57" fmla="*/ 216693 w 2109787"/>
              <a:gd name="connsiteY57" fmla="*/ 1143000 h 1331119"/>
              <a:gd name="connsiteX58" fmla="*/ 188118 w 2109787"/>
              <a:gd name="connsiteY58" fmla="*/ 1100138 h 1331119"/>
              <a:gd name="connsiteX59" fmla="*/ 164306 w 2109787"/>
              <a:gd name="connsiteY59" fmla="*/ 1050131 h 1331119"/>
              <a:gd name="connsiteX60" fmla="*/ 145256 w 2109787"/>
              <a:gd name="connsiteY60" fmla="*/ 997744 h 1331119"/>
              <a:gd name="connsiteX61" fmla="*/ 128587 w 2109787"/>
              <a:gd name="connsiteY61" fmla="*/ 928688 h 1331119"/>
              <a:gd name="connsiteX62" fmla="*/ 121443 w 2109787"/>
              <a:gd name="connsiteY62" fmla="*/ 854869 h 1331119"/>
              <a:gd name="connsiteX63" fmla="*/ 119062 w 2109787"/>
              <a:gd name="connsiteY63" fmla="*/ 678656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09787" h="1331119">
                <a:moveTo>
                  <a:pt x="119062" y="678656"/>
                </a:moveTo>
                <a:cubicBezTo>
                  <a:pt x="118268" y="553244"/>
                  <a:pt x="117475" y="427831"/>
                  <a:pt x="116681" y="302419"/>
                </a:cubicBezTo>
                <a:lnTo>
                  <a:pt x="114300" y="266700"/>
                </a:lnTo>
                <a:lnTo>
                  <a:pt x="104775" y="214313"/>
                </a:lnTo>
                <a:lnTo>
                  <a:pt x="90487" y="176213"/>
                </a:lnTo>
                <a:lnTo>
                  <a:pt x="66675" y="133350"/>
                </a:lnTo>
                <a:lnTo>
                  <a:pt x="0" y="47625"/>
                </a:lnTo>
                <a:lnTo>
                  <a:pt x="102393" y="0"/>
                </a:lnTo>
                <a:lnTo>
                  <a:pt x="285750" y="111919"/>
                </a:lnTo>
                <a:lnTo>
                  <a:pt x="359568" y="161925"/>
                </a:lnTo>
                <a:lnTo>
                  <a:pt x="400050" y="190500"/>
                </a:lnTo>
                <a:lnTo>
                  <a:pt x="421481" y="216694"/>
                </a:lnTo>
                <a:lnTo>
                  <a:pt x="428625" y="245269"/>
                </a:lnTo>
                <a:lnTo>
                  <a:pt x="419100" y="292894"/>
                </a:lnTo>
                <a:lnTo>
                  <a:pt x="376237" y="376238"/>
                </a:lnTo>
                <a:lnTo>
                  <a:pt x="361950" y="404813"/>
                </a:lnTo>
                <a:lnTo>
                  <a:pt x="330993" y="640556"/>
                </a:lnTo>
                <a:lnTo>
                  <a:pt x="319087" y="838200"/>
                </a:lnTo>
                <a:cubicBezTo>
                  <a:pt x="319881" y="865981"/>
                  <a:pt x="320674" y="893763"/>
                  <a:pt x="321468" y="921544"/>
                </a:cubicBezTo>
                <a:lnTo>
                  <a:pt x="333375" y="981075"/>
                </a:lnTo>
                <a:lnTo>
                  <a:pt x="350043" y="1009650"/>
                </a:lnTo>
                <a:lnTo>
                  <a:pt x="376237" y="1040606"/>
                </a:lnTo>
                <a:lnTo>
                  <a:pt x="419100" y="1071563"/>
                </a:lnTo>
                <a:lnTo>
                  <a:pt x="476250" y="1095375"/>
                </a:lnTo>
                <a:lnTo>
                  <a:pt x="535781" y="1107281"/>
                </a:lnTo>
                <a:lnTo>
                  <a:pt x="611981" y="1119188"/>
                </a:lnTo>
                <a:lnTo>
                  <a:pt x="850106" y="1128713"/>
                </a:lnTo>
                <a:lnTo>
                  <a:pt x="1181100" y="1128713"/>
                </a:lnTo>
                <a:lnTo>
                  <a:pt x="1314450" y="1121569"/>
                </a:lnTo>
                <a:lnTo>
                  <a:pt x="1407318" y="1104900"/>
                </a:lnTo>
                <a:lnTo>
                  <a:pt x="1504950" y="1081088"/>
                </a:lnTo>
                <a:lnTo>
                  <a:pt x="1581150" y="1062038"/>
                </a:lnTo>
                <a:lnTo>
                  <a:pt x="1645443" y="1033463"/>
                </a:lnTo>
                <a:lnTo>
                  <a:pt x="1671637" y="1007269"/>
                </a:lnTo>
                <a:lnTo>
                  <a:pt x="1719262" y="945356"/>
                </a:lnTo>
                <a:lnTo>
                  <a:pt x="1969293" y="923925"/>
                </a:lnTo>
                <a:lnTo>
                  <a:pt x="2024062" y="978694"/>
                </a:lnTo>
                <a:lnTo>
                  <a:pt x="2066925" y="1033463"/>
                </a:lnTo>
                <a:lnTo>
                  <a:pt x="2095500" y="1073944"/>
                </a:lnTo>
                <a:lnTo>
                  <a:pt x="2105025" y="1092994"/>
                </a:lnTo>
                <a:lnTo>
                  <a:pt x="2109787" y="1128713"/>
                </a:lnTo>
                <a:lnTo>
                  <a:pt x="2097881" y="1166813"/>
                </a:lnTo>
                <a:lnTo>
                  <a:pt x="2071687" y="1197769"/>
                </a:lnTo>
                <a:lnTo>
                  <a:pt x="2043112" y="1219200"/>
                </a:lnTo>
                <a:lnTo>
                  <a:pt x="1864518" y="1254919"/>
                </a:lnTo>
                <a:lnTo>
                  <a:pt x="1600200" y="1295400"/>
                </a:lnTo>
                <a:lnTo>
                  <a:pt x="1233487" y="1326356"/>
                </a:lnTo>
                <a:lnTo>
                  <a:pt x="928687" y="1331119"/>
                </a:lnTo>
                <a:lnTo>
                  <a:pt x="678656" y="1319213"/>
                </a:lnTo>
                <a:lnTo>
                  <a:pt x="550068" y="1304925"/>
                </a:lnTo>
                <a:lnTo>
                  <a:pt x="492918" y="1293019"/>
                </a:lnTo>
                <a:lnTo>
                  <a:pt x="457200" y="1285875"/>
                </a:lnTo>
                <a:lnTo>
                  <a:pt x="402431" y="1271588"/>
                </a:lnTo>
                <a:lnTo>
                  <a:pt x="347662" y="1250156"/>
                </a:lnTo>
                <a:lnTo>
                  <a:pt x="309562" y="1228725"/>
                </a:lnTo>
                <a:lnTo>
                  <a:pt x="276225" y="1202531"/>
                </a:lnTo>
                <a:lnTo>
                  <a:pt x="245268" y="1173956"/>
                </a:lnTo>
                <a:lnTo>
                  <a:pt x="216693" y="1143000"/>
                </a:lnTo>
                <a:lnTo>
                  <a:pt x="188118" y="1100138"/>
                </a:lnTo>
                <a:lnTo>
                  <a:pt x="164306" y="1050131"/>
                </a:lnTo>
                <a:lnTo>
                  <a:pt x="145256" y="997744"/>
                </a:lnTo>
                <a:lnTo>
                  <a:pt x="128587" y="928688"/>
                </a:lnTo>
                <a:lnTo>
                  <a:pt x="121443" y="854869"/>
                </a:lnTo>
                <a:cubicBezTo>
                  <a:pt x="120649" y="790575"/>
                  <a:pt x="119856" y="726282"/>
                  <a:pt x="119062" y="67865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30B1E5-B1CD-0647-A604-491D915F6785}"/>
              </a:ext>
            </a:extLst>
          </p:cNvPr>
          <p:cNvSpPr/>
          <p:nvPr/>
        </p:nvSpPr>
        <p:spPr>
          <a:xfrm>
            <a:off x="6575425" y="4833938"/>
            <a:ext cx="271463" cy="758825"/>
          </a:xfrm>
          <a:custGeom>
            <a:avLst/>
            <a:gdLst>
              <a:gd name="connsiteX0" fmla="*/ 240507 w 271463"/>
              <a:gd name="connsiteY0" fmla="*/ 471487 h 759618"/>
              <a:gd name="connsiteX1" fmla="*/ 271463 w 271463"/>
              <a:gd name="connsiteY1" fmla="*/ 731043 h 759618"/>
              <a:gd name="connsiteX2" fmla="*/ 0 w 271463"/>
              <a:gd name="connsiteY2" fmla="*/ 759618 h 759618"/>
              <a:gd name="connsiteX3" fmla="*/ 16669 w 271463"/>
              <a:gd name="connsiteY3" fmla="*/ 711993 h 759618"/>
              <a:gd name="connsiteX4" fmla="*/ 35719 w 271463"/>
              <a:gd name="connsiteY4" fmla="*/ 671512 h 759618"/>
              <a:gd name="connsiteX5" fmla="*/ 52388 w 271463"/>
              <a:gd name="connsiteY5" fmla="*/ 631031 h 759618"/>
              <a:gd name="connsiteX6" fmla="*/ 78582 w 271463"/>
              <a:gd name="connsiteY6" fmla="*/ 490537 h 759618"/>
              <a:gd name="connsiteX7" fmla="*/ 107157 w 271463"/>
              <a:gd name="connsiteY7" fmla="*/ 316706 h 759618"/>
              <a:gd name="connsiteX8" fmla="*/ 121444 w 271463"/>
              <a:gd name="connsiteY8" fmla="*/ 161925 h 759618"/>
              <a:gd name="connsiteX9" fmla="*/ 130969 w 271463"/>
              <a:gd name="connsiteY9" fmla="*/ 59531 h 759618"/>
              <a:gd name="connsiteX10" fmla="*/ 140494 w 271463"/>
              <a:gd name="connsiteY10" fmla="*/ 21431 h 759618"/>
              <a:gd name="connsiteX11" fmla="*/ 150019 w 271463"/>
              <a:gd name="connsiteY11" fmla="*/ 2381 h 759618"/>
              <a:gd name="connsiteX12" fmla="*/ 161925 w 271463"/>
              <a:gd name="connsiteY12" fmla="*/ 0 h 759618"/>
              <a:gd name="connsiteX13" fmla="*/ 173832 w 271463"/>
              <a:gd name="connsiteY13" fmla="*/ 7143 h 759618"/>
              <a:gd name="connsiteX14" fmla="*/ 183357 w 271463"/>
              <a:gd name="connsiteY14" fmla="*/ 38100 h 759618"/>
              <a:gd name="connsiteX15" fmla="*/ 190500 w 271463"/>
              <a:gd name="connsiteY15" fmla="*/ 92868 h 759618"/>
              <a:gd name="connsiteX16" fmla="*/ 200025 w 271463"/>
              <a:gd name="connsiteY16" fmla="*/ 180975 h 759618"/>
              <a:gd name="connsiteX17" fmla="*/ 240507 w 271463"/>
              <a:gd name="connsiteY17" fmla="*/ 471487 h 75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71463" h="759618">
                <a:moveTo>
                  <a:pt x="240507" y="471487"/>
                </a:moveTo>
                <a:lnTo>
                  <a:pt x="271463" y="731043"/>
                </a:lnTo>
                <a:lnTo>
                  <a:pt x="0" y="759618"/>
                </a:lnTo>
                <a:lnTo>
                  <a:pt x="16669" y="711993"/>
                </a:lnTo>
                <a:lnTo>
                  <a:pt x="35719" y="671512"/>
                </a:lnTo>
                <a:lnTo>
                  <a:pt x="52388" y="631031"/>
                </a:lnTo>
                <a:lnTo>
                  <a:pt x="78582" y="490537"/>
                </a:lnTo>
                <a:lnTo>
                  <a:pt x="107157" y="316706"/>
                </a:lnTo>
                <a:lnTo>
                  <a:pt x="121444" y="161925"/>
                </a:lnTo>
                <a:lnTo>
                  <a:pt x="130969" y="59531"/>
                </a:lnTo>
                <a:lnTo>
                  <a:pt x="140494" y="21431"/>
                </a:lnTo>
                <a:lnTo>
                  <a:pt x="150019" y="2381"/>
                </a:lnTo>
                <a:lnTo>
                  <a:pt x="161925" y="0"/>
                </a:lnTo>
                <a:lnTo>
                  <a:pt x="173832" y="7143"/>
                </a:lnTo>
                <a:lnTo>
                  <a:pt x="183357" y="38100"/>
                </a:lnTo>
                <a:cubicBezTo>
                  <a:pt x="190607" y="91273"/>
                  <a:pt x="190500" y="72863"/>
                  <a:pt x="190500" y="92868"/>
                </a:cubicBezTo>
                <a:lnTo>
                  <a:pt x="200025" y="180975"/>
                </a:lnTo>
                <a:lnTo>
                  <a:pt x="240507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2D47D-5210-49DA-B426-3389316ACE00}"/>
              </a:ext>
            </a:extLst>
          </p:cNvPr>
          <p:cNvGrpSpPr/>
          <p:nvPr/>
        </p:nvGrpSpPr>
        <p:grpSpPr>
          <a:xfrm>
            <a:off x="2800350" y="1394528"/>
            <a:ext cx="4330700" cy="4629150"/>
            <a:chOff x="2952750" y="1512888"/>
            <a:chExt cx="4330700" cy="46291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2AF2E2B-F794-4B42-9E3E-4A6F3BE6EE1A}"/>
                </a:ext>
              </a:extLst>
            </p:cNvPr>
            <p:cNvSpPr/>
            <p:nvPr/>
          </p:nvSpPr>
          <p:spPr>
            <a:xfrm>
              <a:off x="3552825" y="17795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343D62C-85F6-4073-9225-C4599BF0D2F0}"/>
                </a:ext>
              </a:extLst>
            </p:cNvPr>
            <p:cNvSpPr/>
            <p:nvPr/>
          </p:nvSpPr>
          <p:spPr>
            <a:xfrm>
              <a:off x="4548188" y="15541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1E193C6-D406-400C-8EA2-4BA54608E41F}"/>
                </a:ext>
              </a:extLst>
            </p:cNvPr>
            <p:cNvSpPr/>
            <p:nvPr/>
          </p:nvSpPr>
          <p:spPr>
            <a:xfrm>
              <a:off x="5603875" y="15128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19401489-AA3D-4F8D-A229-0CE0559BCF39}"/>
                </a:ext>
              </a:extLst>
            </p:cNvPr>
            <p:cNvSpPr/>
            <p:nvPr/>
          </p:nvSpPr>
          <p:spPr>
            <a:xfrm>
              <a:off x="2952750" y="25336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037FFE7F-4BD0-4E18-AF35-56A64987A3E7}"/>
                </a:ext>
              </a:extLst>
            </p:cNvPr>
            <p:cNvSpPr/>
            <p:nvPr/>
          </p:nvSpPr>
          <p:spPr>
            <a:xfrm rot="16200000">
              <a:off x="3108325" y="39560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420107BA-C9D4-4329-9BB9-D220D9D06CCE}"/>
                </a:ext>
              </a:extLst>
            </p:cNvPr>
            <p:cNvSpPr/>
            <p:nvPr/>
          </p:nvSpPr>
          <p:spPr>
            <a:xfrm>
              <a:off x="3324225" y="23796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712D1CA-A445-461D-977E-D98BAC0C3E98}"/>
                </a:ext>
              </a:extLst>
            </p:cNvPr>
            <p:cNvSpPr/>
            <p:nvPr/>
          </p:nvSpPr>
          <p:spPr>
            <a:xfrm>
              <a:off x="6267450" y="26098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EF7F26CC-C2CF-4593-A03E-942AB886B635}"/>
                </a:ext>
              </a:extLst>
            </p:cNvPr>
            <p:cNvSpPr/>
            <p:nvPr/>
          </p:nvSpPr>
          <p:spPr>
            <a:xfrm rot="16200000">
              <a:off x="4092575" y="30464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2EF56DF4-1BC1-48BC-8BB5-700667060EA9}"/>
                </a:ext>
              </a:extLst>
            </p:cNvPr>
            <p:cNvSpPr/>
            <p:nvPr/>
          </p:nvSpPr>
          <p:spPr>
            <a:xfrm>
              <a:off x="4138613" y="35639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B17E6769-0554-4CC8-B0AB-87196355720A}"/>
                </a:ext>
              </a:extLst>
            </p:cNvPr>
            <p:cNvSpPr/>
            <p:nvPr/>
          </p:nvSpPr>
          <p:spPr>
            <a:xfrm>
              <a:off x="4124325" y="40751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3F517446-0490-4DF6-990C-4F81F9D0EC7F}"/>
                </a:ext>
              </a:extLst>
            </p:cNvPr>
            <p:cNvSpPr/>
            <p:nvPr/>
          </p:nvSpPr>
          <p:spPr>
            <a:xfrm>
              <a:off x="4132263" y="46196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D4BBF2FB-AB67-4AF7-9E25-9DB48350D747}"/>
                </a:ext>
              </a:extLst>
            </p:cNvPr>
            <p:cNvSpPr/>
            <p:nvPr/>
          </p:nvSpPr>
          <p:spPr>
            <a:xfrm>
              <a:off x="3198813" y="48117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8B61492-4E46-4059-B171-E88254420341}"/>
                </a:ext>
              </a:extLst>
            </p:cNvPr>
            <p:cNvSpPr/>
            <p:nvPr/>
          </p:nvSpPr>
          <p:spPr>
            <a:xfrm>
              <a:off x="5024438" y="47529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5D1380AC-7287-42F1-8058-58904733152B}"/>
                </a:ext>
              </a:extLst>
            </p:cNvPr>
            <p:cNvSpPr/>
            <p:nvPr/>
          </p:nvSpPr>
          <p:spPr>
            <a:xfrm>
              <a:off x="6727825" y="49863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E86AF22-83F8-4073-BCE9-11D2662A10CA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8A33A5A6-0156-4B8C-B3A0-A3472D8A1001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90C7979-01AB-441B-8DD6-5F8E6456DD6E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18F927C5-B582-4624-A0B4-2CCCD917DB36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52203C49-5E71-4DE5-AC7B-69B446C05668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012B1535-279B-439F-8E79-6FD2E5C51653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A87CCF5-3D1F-4A31-9552-A9E0CD8C5916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4B73A477-807F-42E2-BF69-8D7C19BCEE8E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E0897C3C-B39A-4EB1-8F6E-F1B828F30D81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638F72F-95C1-4A9B-A15F-A6C1335AC1DD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D8F77A4B-A238-4802-B0A8-28D82AA01F47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9FFB7A7-D746-46CD-B215-218F4D86D9DF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08AB3D03-44C7-4047-8956-49A9E90DA94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71183171-8E3C-4CAD-8EFE-3E3D92AC682D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31243B36-E6BC-43D9-A8FF-36BFC482EFD6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0852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620223-E3C5-4E4C-8B84-993C57360A4C}"/>
              </a:ext>
            </a:extLst>
          </p:cNvPr>
          <p:cNvGrpSpPr/>
          <p:nvPr/>
        </p:nvGrpSpPr>
        <p:grpSpPr>
          <a:xfrm>
            <a:off x="2800350" y="1360488"/>
            <a:ext cx="4330700" cy="4629150"/>
            <a:chOff x="2800350" y="1360488"/>
            <a:chExt cx="4330700" cy="4629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A905D9D-8BB1-684D-A174-A26D4D57496B}"/>
                </a:ext>
              </a:extLst>
            </p:cNvPr>
            <p:cNvSpPr/>
            <p:nvPr/>
          </p:nvSpPr>
          <p:spPr>
            <a:xfrm>
              <a:off x="3400425" y="1627188"/>
              <a:ext cx="674688" cy="763587"/>
            </a:xfrm>
            <a:custGeom>
              <a:avLst/>
              <a:gdLst>
                <a:gd name="connsiteX0" fmla="*/ 285750 w 673894"/>
                <a:gd name="connsiteY0" fmla="*/ 466725 h 764381"/>
                <a:gd name="connsiteX1" fmla="*/ 209550 w 673894"/>
                <a:gd name="connsiteY1" fmla="*/ 354806 h 764381"/>
                <a:gd name="connsiteX2" fmla="*/ 130969 w 673894"/>
                <a:gd name="connsiteY2" fmla="*/ 242887 h 764381"/>
                <a:gd name="connsiteX3" fmla="*/ 57150 w 673894"/>
                <a:gd name="connsiteY3" fmla="*/ 133350 h 764381"/>
                <a:gd name="connsiteX4" fmla="*/ 28575 w 673894"/>
                <a:gd name="connsiteY4" fmla="*/ 92869 h 764381"/>
                <a:gd name="connsiteX5" fmla="*/ 14288 w 673894"/>
                <a:gd name="connsiteY5" fmla="*/ 66675 h 764381"/>
                <a:gd name="connsiteX6" fmla="*/ 4763 w 673894"/>
                <a:gd name="connsiteY6" fmla="*/ 40481 h 764381"/>
                <a:gd name="connsiteX7" fmla="*/ 0 w 673894"/>
                <a:gd name="connsiteY7" fmla="*/ 26194 h 764381"/>
                <a:gd name="connsiteX8" fmla="*/ 2381 w 673894"/>
                <a:gd name="connsiteY8" fmla="*/ 11906 h 764381"/>
                <a:gd name="connsiteX9" fmla="*/ 11906 w 673894"/>
                <a:gd name="connsiteY9" fmla="*/ 4762 h 764381"/>
                <a:gd name="connsiteX10" fmla="*/ 35719 w 673894"/>
                <a:gd name="connsiteY10" fmla="*/ 0 h 764381"/>
                <a:gd name="connsiteX11" fmla="*/ 71438 w 673894"/>
                <a:gd name="connsiteY11" fmla="*/ 9525 h 764381"/>
                <a:gd name="connsiteX12" fmla="*/ 188119 w 673894"/>
                <a:gd name="connsiteY12" fmla="*/ 88106 h 764381"/>
                <a:gd name="connsiteX13" fmla="*/ 345281 w 673894"/>
                <a:gd name="connsiteY13" fmla="*/ 192881 h 764381"/>
                <a:gd name="connsiteX14" fmla="*/ 473869 w 673894"/>
                <a:gd name="connsiteY14" fmla="*/ 290512 h 764381"/>
                <a:gd name="connsiteX15" fmla="*/ 533400 w 673894"/>
                <a:gd name="connsiteY15" fmla="*/ 340519 h 764381"/>
                <a:gd name="connsiteX16" fmla="*/ 578644 w 673894"/>
                <a:gd name="connsiteY16" fmla="*/ 381000 h 764381"/>
                <a:gd name="connsiteX17" fmla="*/ 609600 w 673894"/>
                <a:gd name="connsiteY17" fmla="*/ 421481 h 764381"/>
                <a:gd name="connsiteX18" fmla="*/ 633413 w 673894"/>
                <a:gd name="connsiteY18" fmla="*/ 473869 h 764381"/>
                <a:gd name="connsiteX19" fmla="*/ 650081 w 673894"/>
                <a:gd name="connsiteY19" fmla="*/ 516731 h 764381"/>
                <a:gd name="connsiteX20" fmla="*/ 661988 w 673894"/>
                <a:gd name="connsiteY20" fmla="*/ 566737 h 764381"/>
                <a:gd name="connsiteX21" fmla="*/ 671513 w 673894"/>
                <a:gd name="connsiteY21" fmla="*/ 619125 h 764381"/>
                <a:gd name="connsiteX22" fmla="*/ 673894 w 673894"/>
                <a:gd name="connsiteY22" fmla="*/ 678656 h 764381"/>
                <a:gd name="connsiteX23" fmla="*/ 666750 w 673894"/>
                <a:gd name="connsiteY23" fmla="*/ 721519 h 764381"/>
                <a:gd name="connsiteX24" fmla="*/ 645319 w 673894"/>
                <a:gd name="connsiteY24" fmla="*/ 742950 h 764381"/>
                <a:gd name="connsiteX25" fmla="*/ 621506 w 673894"/>
                <a:gd name="connsiteY25" fmla="*/ 757237 h 764381"/>
                <a:gd name="connsiteX26" fmla="*/ 602456 w 673894"/>
                <a:gd name="connsiteY26" fmla="*/ 762000 h 764381"/>
                <a:gd name="connsiteX27" fmla="*/ 571500 w 673894"/>
                <a:gd name="connsiteY27" fmla="*/ 764381 h 764381"/>
                <a:gd name="connsiteX28" fmla="*/ 535781 w 673894"/>
                <a:gd name="connsiteY28" fmla="*/ 757237 h 764381"/>
                <a:gd name="connsiteX29" fmla="*/ 502444 w 673894"/>
                <a:gd name="connsiteY29" fmla="*/ 733425 h 764381"/>
                <a:gd name="connsiteX30" fmla="*/ 442913 w 673894"/>
                <a:gd name="connsiteY30" fmla="*/ 681037 h 764381"/>
                <a:gd name="connsiteX31" fmla="*/ 395288 w 673894"/>
                <a:gd name="connsiteY31" fmla="*/ 626269 h 764381"/>
                <a:gd name="connsiteX32" fmla="*/ 285750 w 673894"/>
                <a:gd name="connsiteY32" fmla="*/ 466725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3894" h="764381">
                  <a:moveTo>
                    <a:pt x="285750" y="466725"/>
                  </a:moveTo>
                  <a:lnTo>
                    <a:pt x="209550" y="354806"/>
                  </a:lnTo>
                  <a:lnTo>
                    <a:pt x="130969" y="242887"/>
                  </a:lnTo>
                  <a:lnTo>
                    <a:pt x="57150" y="133350"/>
                  </a:lnTo>
                  <a:lnTo>
                    <a:pt x="28575" y="92869"/>
                  </a:lnTo>
                  <a:lnTo>
                    <a:pt x="14288" y="66675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4762"/>
                  </a:lnTo>
                  <a:lnTo>
                    <a:pt x="35719" y="0"/>
                  </a:lnTo>
                  <a:lnTo>
                    <a:pt x="71438" y="9525"/>
                  </a:lnTo>
                  <a:lnTo>
                    <a:pt x="188119" y="88106"/>
                  </a:lnTo>
                  <a:lnTo>
                    <a:pt x="345281" y="192881"/>
                  </a:lnTo>
                  <a:lnTo>
                    <a:pt x="473869" y="290512"/>
                  </a:lnTo>
                  <a:lnTo>
                    <a:pt x="533400" y="340519"/>
                  </a:lnTo>
                  <a:lnTo>
                    <a:pt x="578644" y="381000"/>
                  </a:lnTo>
                  <a:lnTo>
                    <a:pt x="609600" y="421481"/>
                  </a:lnTo>
                  <a:lnTo>
                    <a:pt x="633413" y="473869"/>
                  </a:lnTo>
                  <a:lnTo>
                    <a:pt x="650081" y="516731"/>
                  </a:lnTo>
                  <a:lnTo>
                    <a:pt x="661988" y="566737"/>
                  </a:lnTo>
                  <a:lnTo>
                    <a:pt x="671513" y="619125"/>
                  </a:lnTo>
                  <a:cubicBezTo>
                    <a:pt x="672340" y="638967"/>
                    <a:pt x="673894" y="658796"/>
                    <a:pt x="673894" y="678656"/>
                  </a:cubicBezTo>
                  <a:lnTo>
                    <a:pt x="666750" y="721519"/>
                  </a:lnTo>
                  <a:lnTo>
                    <a:pt x="645319" y="742950"/>
                  </a:lnTo>
                  <a:lnTo>
                    <a:pt x="621506" y="757237"/>
                  </a:lnTo>
                  <a:lnTo>
                    <a:pt x="602456" y="762000"/>
                  </a:lnTo>
                  <a:lnTo>
                    <a:pt x="571500" y="764381"/>
                  </a:lnTo>
                  <a:lnTo>
                    <a:pt x="535781" y="757237"/>
                  </a:lnTo>
                  <a:lnTo>
                    <a:pt x="502444" y="733425"/>
                  </a:lnTo>
                  <a:lnTo>
                    <a:pt x="442913" y="681037"/>
                  </a:lnTo>
                  <a:lnTo>
                    <a:pt x="395288" y="626269"/>
                  </a:lnTo>
                  <a:lnTo>
                    <a:pt x="2857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4C59B08-B0EA-5546-AE0D-B566D647E937}"/>
                </a:ext>
              </a:extLst>
            </p:cNvPr>
            <p:cNvSpPr/>
            <p:nvPr/>
          </p:nvSpPr>
          <p:spPr>
            <a:xfrm>
              <a:off x="4395788" y="1401763"/>
              <a:ext cx="638175" cy="831850"/>
            </a:xfrm>
            <a:custGeom>
              <a:avLst/>
              <a:gdLst>
                <a:gd name="connsiteX0" fmla="*/ 304800 w 638175"/>
                <a:gd name="connsiteY0" fmla="*/ 588169 h 831057"/>
                <a:gd name="connsiteX1" fmla="*/ 228600 w 638175"/>
                <a:gd name="connsiteY1" fmla="*/ 450057 h 831057"/>
                <a:gd name="connsiteX2" fmla="*/ 154781 w 638175"/>
                <a:gd name="connsiteY2" fmla="*/ 316707 h 831057"/>
                <a:gd name="connsiteX3" fmla="*/ 85725 w 638175"/>
                <a:gd name="connsiteY3" fmla="*/ 197644 h 831057"/>
                <a:gd name="connsiteX4" fmla="*/ 35718 w 638175"/>
                <a:gd name="connsiteY4" fmla="*/ 104775 h 831057"/>
                <a:gd name="connsiteX5" fmla="*/ 9525 w 638175"/>
                <a:gd name="connsiteY5" fmla="*/ 54769 h 831057"/>
                <a:gd name="connsiteX6" fmla="*/ 0 w 638175"/>
                <a:gd name="connsiteY6" fmla="*/ 30957 h 831057"/>
                <a:gd name="connsiteX7" fmla="*/ 0 w 638175"/>
                <a:gd name="connsiteY7" fmla="*/ 14288 h 831057"/>
                <a:gd name="connsiteX8" fmla="*/ 7143 w 638175"/>
                <a:gd name="connsiteY8" fmla="*/ 4763 h 831057"/>
                <a:gd name="connsiteX9" fmla="*/ 21431 w 638175"/>
                <a:gd name="connsiteY9" fmla="*/ 0 h 831057"/>
                <a:gd name="connsiteX10" fmla="*/ 50006 w 638175"/>
                <a:gd name="connsiteY10" fmla="*/ 9525 h 831057"/>
                <a:gd name="connsiteX11" fmla="*/ 111918 w 638175"/>
                <a:gd name="connsiteY11" fmla="*/ 52388 h 831057"/>
                <a:gd name="connsiteX12" fmla="*/ 233362 w 638175"/>
                <a:gd name="connsiteY12" fmla="*/ 145257 h 831057"/>
                <a:gd name="connsiteX13" fmla="*/ 352425 w 638175"/>
                <a:gd name="connsiteY13" fmla="*/ 233363 h 831057"/>
                <a:gd name="connsiteX14" fmla="*/ 459581 w 638175"/>
                <a:gd name="connsiteY14" fmla="*/ 326232 h 831057"/>
                <a:gd name="connsiteX15" fmla="*/ 542925 w 638175"/>
                <a:gd name="connsiteY15" fmla="*/ 409575 h 831057"/>
                <a:gd name="connsiteX16" fmla="*/ 581025 w 638175"/>
                <a:gd name="connsiteY16" fmla="*/ 454819 h 831057"/>
                <a:gd name="connsiteX17" fmla="*/ 607218 w 638175"/>
                <a:gd name="connsiteY17" fmla="*/ 490538 h 831057"/>
                <a:gd name="connsiteX18" fmla="*/ 623887 w 638175"/>
                <a:gd name="connsiteY18" fmla="*/ 521494 h 831057"/>
                <a:gd name="connsiteX19" fmla="*/ 635793 w 638175"/>
                <a:gd name="connsiteY19" fmla="*/ 564357 h 831057"/>
                <a:gd name="connsiteX20" fmla="*/ 638175 w 638175"/>
                <a:gd name="connsiteY20" fmla="*/ 607219 h 831057"/>
                <a:gd name="connsiteX21" fmla="*/ 635793 w 638175"/>
                <a:gd name="connsiteY21" fmla="*/ 664369 h 831057"/>
                <a:gd name="connsiteX22" fmla="*/ 631031 w 638175"/>
                <a:gd name="connsiteY22" fmla="*/ 709613 h 831057"/>
                <a:gd name="connsiteX23" fmla="*/ 609600 w 638175"/>
                <a:gd name="connsiteY23" fmla="*/ 778669 h 831057"/>
                <a:gd name="connsiteX24" fmla="*/ 590550 w 638175"/>
                <a:gd name="connsiteY24" fmla="*/ 814388 h 831057"/>
                <a:gd name="connsiteX25" fmla="*/ 571500 w 638175"/>
                <a:gd name="connsiteY25" fmla="*/ 826294 h 831057"/>
                <a:gd name="connsiteX26" fmla="*/ 540543 w 638175"/>
                <a:gd name="connsiteY26" fmla="*/ 831057 h 831057"/>
                <a:gd name="connsiteX27" fmla="*/ 511968 w 638175"/>
                <a:gd name="connsiteY27" fmla="*/ 826294 h 831057"/>
                <a:gd name="connsiteX28" fmla="*/ 478631 w 638175"/>
                <a:gd name="connsiteY28" fmla="*/ 812007 h 831057"/>
                <a:gd name="connsiteX29" fmla="*/ 440531 w 638175"/>
                <a:gd name="connsiteY29" fmla="*/ 781050 h 831057"/>
                <a:gd name="connsiteX30" fmla="*/ 404812 w 638175"/>
                <a:gd name="connsiteY30" fmla="*/ 740569 h 831057"/>
                <a:gd name="connsiteX31" fmla="*/ 304800 w 638175"/>
                <a:gd name="connsiteY31" fmla="*/ 588169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831057">
                  <a:moveTo>
                    <a:pt x="304800" y="588169"/>
                  </a:moveTo>
                  <a:lnTo>
                    <a:pt x="228600" y="450057"/>
                  </a:lnTo>
                  <a:lnTo>
                    <a:pt x="154781" y="316707"/>
                  </a:lnTo>
                  <a:lnTo>
                    <a:pt x="85725" y="197644"/>
                  </a:lnTo>
                  <a:lnTo>
                    <a:pt x="35718" y="104775"/>
                  </a:lnTo>
                  <a:lnTo>
                    <a:pt x="9525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11918" y="52388"/>
                  </a:lnTo>
                  <a:lnTo>
                    <a:pt x="233362" y="145257"/>
                  </a:lnTo>
                  <a:lnTo>
                    <a:pt x="352425" y="233363"/>
                  </a:lnTo>
                  <a:lnTo>
                    <a:pt x="459581" y="326232"/>
                  </a:lnTo>
                  <a:lnTo>
                    <a:pt x="542925" y="409575"/>
                  </a:lnTo>
                  <a:lnTo>
                    <a:pt x="581025" y="454819"/>
                  </a:lnTo>
                  <a:lnTo>
                    <a:pt x="607218" y="490538"/>
                  </a:lnTo>
                  <a:lnTo>
                    <a:pt x="623887" y="521494"/>
                  </a:lnTo>
                  <a:lnTo>
                    <a:pt x="635793" y="564357"/>
                  </a:lnTo>
                  <a:lnTo>
                    <a:pt x="638175" y="607219"/>
                  </a:lnTo>
                  <a:lnTo>
                    <a:pt x="635793" y="664369"/>
                  </a:lnTo>
                  <a:lnTo>
                    <a:pt x="631031" y="709613"/>
                  </a:lnTo>
                  <a:lnTo>
                    <a:pt x="609600" y="778669"/>
                  </a:lnTo>
                  <a:lnTo>
                    <a:pt x="590550" y="814388"/>
                  </a:lnTo>
                  <a:lnTo>
                    <a:pt x="571500" y="826294"/>
                  </a:lnTo>
                  <a:lnTo>
                    <a:pt x="540543" y="831057"/>
                  </a:lnTo>
                  <a:lnTo>
                    <a:pt x="511968" y="826294"/>
                  </a:lnTo>
                  <a:lnTo>
                    <a:pt x="478631" y="812007"/>
                  </a:lnTo>
                  <a:lnTo>
                    <a:pt x="440531" y="781050"/>
                  </a:lnTo>
                  <a:lnTo>
                    <a:pt x="404812" y="740569"/>
                  </a:lnTo>
                  <a:lnTo>
                    <a:pt x="304800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CB49928-CB57-ED48-B94B-F6B755CD0241}"/>
                </a:ext>
              </a:extLst>
            </p:cNvPr>
            <p:cNvSpPr/>
            <p:nvPr/>
          </p:nvSpPr>
          <p:spPr>
            <a:xfrm>
              <a:off x="5451475" y="1360488"/>
              <a:ext cx="1030288" cy="968375"/>
            </a:xfrm>
            <a:custGeom>
              <a:avLst/>
              <a:gdLst>
                <a:gd name="connsiteX0" fmla="*/ 492919 w 1031082"/>
                <a:gd name="connsiteY0" fmla="*/ 628650 h 969169"/>
                <a:gd name="connsiteX1" fmla="*/ 52388 w 1031082"/>
                <a:gd name="connsiteY1" fmla="*/ 954881 h 969169"/>
                <a:gd name="connsiteX2" fmla="*/ 28575 w 1031082"/>
                <a:gd name="connsiteY2" fmla="*/ 966787 h 969169"/>
                <a:gd name="connsiteX3" fmla="*/ 9525 w 1031082"/>
                <a:gd name="connsiteY3" fmla="*/ 969169 h 969169"/>
                <a:gd name="connsiteX4" fmla="*/ 0 w 1031082"/>
                <a:gd name="connsiteY4" fmla="*/ 959644 h 969169"/>
                <a:gd name="connsiteX5" fmla="*/ 4763 w 1031082"/>
                <a:gd name="connsiteY5" fmla="*/ 933450 h 969169"/>
                <a:gd name="connsiteX6" fmla="*/ 42863 w 1031082"/>
                <a:gd name="connsiteY6" fmla="*/ 883444 h 969169"/>
                <a:gd name="connsiteX7" fmla="*/ 142875 w 1031082"/>
                <a:gd name="connsiteY7" fmla="*/ 754856 h 969169"/>
                <a:gd name="connsiteX8" fmla="*/ 311944 w 1031082"/>
                <a:gd name="connsiteY8" fmla="*/ 540544 h 969169"/>
                <a:gd name="connsiteX9" fmla="*/ 481013 w 1031082"/>
                <a:gd name="connsiteY9" fmla="*/ 328612 h 969169"/>
                <a:gd name="connsiteX10" fmla="*/ 583407 w 1031082"/>
                <a:gd name="connsiteY10" fmla="*/ 190500 h 969169"/>
                <a:gd name="connsiteX11" fmla="*/ 531019 w 1031082"/>
                <a:gd name="connsiteY11" fmla="*/ 116681 h 969169"/>
                <a:gd name="connsiteX12" fmla="*/ 495300 w 1031082"/>
                <a:gd name="connsiteY12" fmla="*/ 66675 h 969169"/>
                <a:gd name="connsiteX13" fmla="*/ 483394 w 1031082"/>
                <a:gd name="connsiteY13" fmla="*/ 35719 h 969169"/>
                <a:gd name="connsiteX14" fmla="*/ 483394 w 1031082"/>
                <a:gd name="connsiteY14" fmla="*/ 19050 h 969169"/>
                <a:gd name="connsiteX15" fmla="*/ 488157 w 1031082"/>
                <a:gd name="connsiteY15" fmla="*/ 7144 h 969169"/>
                <a:gd name="connsiteX16" fmla="*/ 500063 w 1031082"/>
                <a:gd name="connsiteY16" fmla="*/ 0 h 969169"/>
                <a:gd name="connsiteX17" fmla="*/ 528638 w 1031082"/>
                <a:gd name="connsiteY17" fmla="*/ 4762 h 969169"/>
                <a:gd name="connsiteX18" fmla="*/ 621507 w 1031082"/>
                <a:gd name="connsiteY18" fmla="*/ 40481 h 969169"/>
                <a:gd name="connsiteX19" fmla="*/ 833438 w 1031082"/>
                <a:gd name="connsiteY19" fmla="*/ 123825 h 969169"/>
                <a:gd name="connsiteX20" fmla="*/ 971550 w 1031082"/>
                <a:gd name="connsiteY20" fmla="*/ 171450 h 969169"/>
                <a:gd name="connsiteX21" fmla="*/ 1000125 w 1031082"/>
                <a:gd name="connsiteY21" fmla="*/ 197644 h 969169"/>
                <a:gd name="connsiteX22" fmla="*/ 1031082 w 1031082"/>
                <a:gd name="connsiteY22" fmla="*/ 235744 h 969169"/>
                <a:gd name="connsiteX23" fmla="*/ 1028700 w 1031082"/>
                <a:gd name="connsiteY23" fmla="*/ 254794 h 969169"/>
                <a:gd name="connsiteX24" fmla="*/ 1009650 w 1031082"/>
                <a:gd name="connsiteY24" fmla="*/ 280987 h 969169"/>
                <a:gd name="connsiteX25" fmla="*/ 957263 w 1031082"/>
                <a:gd name="connsiteY25" fmla="*/ 319087 h 969169"/>
                <a:gd name="connsiteX26" fmla="*/ 876300 w 1031082"/>
                <a:gd name="connsiteY26" fmla="*/ 350044 h 969169"/>
                <a:gd name="connsiteX27" fmla="*/ 492919 w 1031082"/>
                <a:gd name="connsiteY27" fmla="*/ 628650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31082" h="969169">
                  <a:moveTo>
                    <a:pt x="492919" y="628650"/>
                  </a:moveTo>
                  <a:lnTo>
                    <a:pt x="52388" y="954881"/>
                  </a:lnTo>
                  <a:lnTo>
                    <a:pt x="28575" y="966787"/>
                  </a:lnTo>
                  <a:lnTo>
                    <a:pt x="9525" y="969169"/>
                  </a:lnTo>
                  <a:lnTo>
                    <a:pt x="0" y="959644"/>
                  </a:lnTo>
                  <a:lnTo>
                    <a:pt x="4763" y="933450"/>
                  </a:lnTo>
                  <a:lnTo>
                    <a:pt x="42863" y="883444"/>
                  </a:lnTo>
                  <a:lnTo>
                    <a:pt x="142875" y="754856"/>
                  </a:lnTo>
                  <a:lnTo>
                    <a:pt x="311944" y="540544"/>
                  </a:lnTo>
                  <a:lnTo>
                    <a:pt x="481013" y="328612"/>
                  </a:lnTo>
                  <a:lnTo>
                    <a:pt x="583407" y="190500"/>
                  </a:lnTo>
                  <a:lnTo>
                    <a:pt x="531019" y="116681"/>
                  </a:lnTo>
                  <a:lnTo>
                    <a:pt x="495300" y="66675"/>
                  </a:lnTo>
                  <a:lnTo>
                    <a:pt x="483394" y="35719"/>
                  </a:lnTo>
                  <a:lnTo>
                    <a:pt x="483394" y="19050"/>
                  </a:lnTo>
                  <a:lnTo>
                    <a:pt x="488157" y="7144"/>
                  </a:lnTo>
                  <a:lnTo>
                    <a:pt x="500063" y="0"/>
                  </a:lnTo>
                  <a:lnTo>
                    <a:pt x="528638" y="4762"/>
                  </a:lnTo>
                  <a:lnTo>
                    <a:pt x="621507" y="40481"/>
                  </a:lnTo>
                  <a:lnTo>
                    <a:pt x="833438" y="123825"/>
                  </a:lnTo>
                  <a:lnTo>
                    <a:pt x="971550" y="171450"/>
                  </a:lnTo>
                  <a:lnTo>
                    <a:pt x="1000125" y="197644"/>
                  </a:lnTo>
                  <a:lnTo>
                    <a:pt x="1031082" y="235744"/>
                  </a:lnTo>
                  <a:lnTo>
                    <a:pt x="1028700" y="254794"/>
                  </a:lnTo>
                  <a:lnTo>
                    <a:pt x="1009650" y="280987"/>
                  </a:lnTo>
                  <a:lnTo>
                    <a:pt x="957263" y="319087"/>
                  </a:lnTo>
                  <a:lnTo>
                    <a:pt x="876300" y="350044"/>
                  </a:lnTo>
                  <a:lnTo>
                    <a:pt x="492919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7BC01A-EAC8-6E4B-9AE7-4EA290F7C064}"/>
                </a:ext>
              </a:extLst>
            </p:cNvPr>
            <p:cNvSpPr/>
            <p:nvPr/>
          </p:nvSpPr>
          <p:spPr>
            <a:xfrm>
              <a:off x="2800350" y="2381250"/>
              <a:ext cx="447675" cy="1090613"/>
            </a:xfrm>
            <a:custGeom>
              <a:avLst/>
              <a:gdLst>
                <a:gd name="connsiteX0" fmla="*/ 45244 w 447675"/>
                <a:gd name="connsiteY0" fmla="*/ 700088 h 1090613"/>
                <a:gd name="connsiteX1" fmla="*/ 116681 w 447675"/>
                <a:gd name="connsiteY1" fmla="*/ 564356 h 1090613"/>
                <a:gd name="connsiteX2" fmla="*/ 202406 w 447675"/>
                <a:gd name="connsiteY2" fmla="*/ 423863 h 1090613"/>
                <a:gd name="connsiteX3" fmla="*/ 238125 w 447675"/>
                <a:gd name="connsiteY3" fmla="*/ 359569 h 1090613"/>
                <a:gd name="connsiteX4" fmla="*/ 266700 w 447675"/>
                <a:gd name="connsiteY4" fmla="*/ 304800 h 1090613"/>
                <a:gd name="connsiteX5" fmla="*/ 292894 w 447675"/>
                <a:gd name="connsiteY5" fmla="*/ 233363 h 1090613"/>
                <a:gd name="connsiteX6" fmla="*/ 304800 w 447675"/>
                <a:gd name="connsiteY6" fmla="*/ 159544 h 1090613"/>
                <a:gd name="connsiteX7" fmla="*/ 314325 w 447675"/>
                <a:gd name="connsiteY7" fmla="*/ 92869 h 1090613"/>
                <a:gd name="connsiteX8" fmla="*/ 316706 w 447675"/>
                <a:gd name="connsiteY8" fmla="*/ 50006 h 1090613"/>
                <a:gd name="connsiteX9" fmla="*/ 323850 w 447675"/>
                <a:gd name="connsiteY9" fmla="*/ 23813 h 1090613"/>
                <a:gd name="connsiteX10" fmla="*/ 328613 w 447675"/>
                <a:gd name="connsiteY10" fmla="*/ 11906 h 1090613"/>
                <a:gd name="connsiteX11" fmla="*/ 338138 w 447675"/>
                <a:gd name="connsiteY11" fmla="*/ 2381 h 1090613"/>
                <a:gd name="connsiteX12" fmla="*/ 357188 w 447675"/>
                <a:gd name="connsiteY12" fmla="*/ 0 h 1090613"/>
                <a:gd name="connsiteX13" fmla="*/ 369094 w 447675"/>
                <a:gd name="connsiteY13" fmla="*/ 9525 h 1090613"/>
                <a:gd name="connsiteX14" fmla="*/ 388144 w 447675"/>
                <a:gd name="connsiteY14" fmla="*/ 59531 h 1090613"/>
                <a:gd name="connsiteX15" fmla="*/ 447675 w 447675"/>
                <a:gd name="connsiteY15" fmla="*/ 221456 h 1090613"/>
                <a:gd name="connsiteX16" fmla="*/ 447675 w 447675"/>
                <a:gd name="connsiteY16" fmla="*/ 371475 h 1090613"/>
                <a:gd name="connsiteX17" fmla="*/ 392906 w 447675"/>
                <a:gd name="connsiteY17" fmla="*/ 547688 h 1090613"/>
                <a:gd name="connsiteX18" fmla="*/ 333375 w 447675"/>
                <a:gd name="connsiteY18" fmla="*/ 723900 h 1090613"/>
                <a:gd name="connsiteX19" fmla="*/ 264319 w 447675"/>
                <a:gd name="connsiteY19" fmla="*/ 895350 h 1090613"/>
                <a:gd name="connsiteX20" fmla="*/ 219075 w 447675"/>
                <a:gd name="connsiteY20" fmla="*/ 983456 h 1090613"/>
                <a:gd name="connsiteX21" fmla="*/ 195263 w 447675"/>
                <a:gd name="connsiteY21" fmla="*/ 1012031 h 1090613"/>
                <a:gd name="connsiteX22" fmla="*/ 157163 w 447675"/>
                <a:gd name="connsiteY22" fmla="*/ 1052513 h 1090613"/>
                <a:gd name="connsiteX23" fmla="*/ 119063 w 447675"/>
                <a:gd name="connsiteY23" fmla="*/ 1081088 h 1090613"/>
                <a:gd name="connsiteX24" fmla="*/ 97631 w 447675"/>
                <a:gd name="connsiteY24" fmla="*/ 1090613 h 1090613"/>
                <a:gd name="connsiteX25" fmla="*/ 78581 w 447675"/>
                <a:gd name="connsiteY25" fmla="*/ 1085850 h 1090613"/>
                <a:gd name="connsiteX26" fmla="*/ 54769 w 447675"/>
                <a:gd name="connsiteY26" fmla="*/ 1062038 h 1090613"/>
                <a:gd name="connsiteX27" fmla="*/ 30956 w 447675"/>
                <a:gd name="connsiteY27" fmla="*/ 1019175 h 1090613"/>
                <a:gd name="connsiteX28" fmla="*/ 11906 w 447675"/>
                <a:gd name="connsiteY28" fmla="*/ 959644 h 1090613"/>
                <a:gd name="connsiteX29" fmla="*/ 0 w 447675"/>
                <a:gd name="connsiteY29" fmla="*/ 897731 h 1090613"/>
                <a:gd name="connsiteX30" fmla="*/ 0 w 447675"/>
                <a:gd name="connsiteY30" fmla="*/ 842963 h 1090613"/>
                <a:gd name="connsiteX31" fmla="*/ 7144 w 447675"/>
                <a:gd name="connsiteY31" fmla="*/ 795338 h 1090613"/>
                <a:gd name="connsiteX32" fmla="*/ 45244 w 447675"/>
                <a:gd name="connsiteY32" fmla="*/ 700088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7675" h="1090613">
                  <a:moveTo>
                    <a:pt x="45244" y="700088"/>
                  </a:moveTo>
                  <a:lnTo>
                    <a:pt x="116681" y="564356"/>
                  </a:lnTo>
                  <a:lnTo>
                    <a:pt x="202406" y="423863"/>
                  </a:lnTo>
                  <a:lnTo>
                    <a:pt x="238125" y="359569"/>
                  </a:lnTo>
                  <a:lnTo>
                    <a:pt x="266700" y="304800"/>
                  </a:lnTo>
                  <a:lnTo>
                    <a:pt x="292894" y="233363"/>
                  </a:lnTo>
                  <a:lnTo>
                    <a:pt x="304800" y="159544"/>
                  </a:lnTo>
                  <a:lnTo>
                    <a:pt x="314325" y="92869"/>
                  </a:lnTo>
                  <a:lnTo>
                    <a:pt x="316706" y="50006"/>
                  </a:lnTo>
                  <a:lnTo>
                    <a:pt x="323850" y="23813"/>
                  </a:lnTo>
                  <a:lnTo>
                    <a:pt x="328613" y="11906"/>
                  </a:lnTo>
                  <a:lnTo>
                    <a:pt x="338138" y="2381"/>
                  </a:lnTo>
                  <a:lnTo>
                    <a:pt x="357188" y="0"/>
                  </a:lnTo>
                  <a:lnTo>
                    <a:pt x="369094" y="9525"/>
                  </a:lnTo>
                  <a:lnTo>
                    <a:pt x="388144" y="59531"/>
                  </a:lnTo>
                  <a:lnTo>
                    <a:pt x="447675" y="221456"/>
                  </a:lnTo>
                  <a:lnTo>
                    <a:pt x="447675" y="371475"/>
                  </a:lnTo>
                  <a:lnTo>
                    <a:pt x="392906" y="547688"/>
                  </a:lnTo>
                  <a:lnTo>
                    <a:pt x="333375" y="723900"/>
                  </a:lnTo>
                  <a:lnTo>
                    <a:pt x="264319" y="895350"/>
                  </a:lnTo>
                  <a:lnTo>
                    <a:pt x="219075" y="983456"/>
                  </a:lnTo>
                  <a:lnTo>
                    <a:pt x="195263" y="1012031"/>
                  </a:lnTo>
                  <a:lnTo>
                    <a:pt x="157163" y="1052513"/>
                  </a:lnTo>
                  <a:lnTo>
                    <a:pt x="119063" y="1081088"/>
                  </a:lnTo>
                  <a:lnTo>
                    <a:pt x="97631" y="1090613"/>
                  </a:lnTo>
                  <a:lnTo>
                    <a:pt x="78581" y="1085850"/>
                  </a:lnTo>
                  <a:lnTo>
                    <a:pt x="54769" y="1062038"/>
                  </a:lnTo>
                  <a:lnTo>
                    <a:pt x="30956" y="1019175"/>
                  </a:lnTo>
                  <a:lnTo>
                    <a:pt x="11906" y="959644"/>
                  </a:lnTo>
                  <a:lnTo>
                    <a:pt x="0" y="897731"/>
                  </a:lnTo>
                  <a:lnTo>
                    <a:pt x="0" y="842963"/>
                  </a:lnTo>
                  <a:lnTo>
                    <a:pt x="7144" y="795338"/>
                  </a:lnTo>
                  <a:lnTo>
                    <a:pt x="45244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CFF436-86E9-CE4A-8A80-261C7EC53EE6}"/>
                </a:ext>
              </a:extLst>
            </p:cNvPr>
            <p:cNvSpPr/>
            <p:nvPr/>
          </p:nvSpPr>
          <p:spPr>
            <a:xfrm rot="16200000">
              <a:off x="2955925" y="3803650"/>
              <a:ext cx="1927225" cy="301625"/>
            </a:xfrm>
            <a:custGeom>
              <a:avLst/>
              <a:gdLst>
                <a:gd name="connsiteX0" fmla="*/ 1009650 w 1926432"/>
                <a:gd name="connsiteY0" fmla="*/ 285750 h 302419"/>
                <a:gd name="connsiteX1" fmla="*/ 561975 w 1926432"/>
                <a:gd name="connsiteY1" fmla="*/ 285750 h 302419"/>
                <a:gd name="connsiteX2" fmla="*/ 247650 w 1926432"/>
                <a:gd name="connsiteY2" fmla="*/ 285750 h 302419"/>
                <a:gd name="connsiteX3" fmla="*/ 130969 w 1926432"/>
                <a:gd name="connsiteY3" fmla="*/ 302419 h 302419"/>
                <a:gd name="connsiteX4" fmla="*/ 85725 w 1926432"/>
                <a:gd name="connsiteY4" fmla="*/ 300037 h 302419"/>
                <a:gd name="connsiteX5" fmla="*/ 52388 w 1926432"/>
                <a:gd name="connsiteY5" fmla="*/ 288131 h 302419"/>
                <a:gd name="connsiteX6" fmla="*/ 23813 w 1926432"/>
                <a:gd name="connsiteY6" fmla="*/ 266700 h 302419"/>
                <a:gd name="connsiteX7" fmla="*/ 4763 w 1926432"/>
                <a:gd name="connsiteY7" fmla="*/ 240506 h 302419"/>
                <a:gd name="connsiteX8" fmla="*/ 0 w 1926432"/>
                <a:gd name="connsiteY8" fmla="*/ 211931 h 302419"/>
                <a:gd name="connsiteX9" fmla="*/ 4763 w 1926432"/>
                <a:gd name="connsiteY9" fmla="*/ 176212 h 302419"/>
                <a:gd name="connsiteX10" fmla="*/ 28575 w 1926432"/>
                <a:gd name="connsiteY10" fmla="*/ 142875 h 302419"/>
                <a:gd name="connsiteX11" fmla="*/ 69057 w 1926432"/>
                <a:gd name="connsiteY11" fmla="*/ 111919 h 302419"/>
                <a:gd name="connsiteX12" fmla="*/ 109538 w 1926432"/>
                <a:gd name="connsiteY12" fmla="*/ 88106 h 302419"/>
                <a:gd name="connsiteX13" fmla="*/ 161925 w 1926432"/>
                <a:gd name="connsiteY13" fmla="*/ 64294 h 302419"/>
                <a:gd name="connsiteX14" fmla="*/ 223838 w 1926432"/>
                <a:gd name="connsiteY14" fmla="*/ 50006 h 302419"/>
                <a:gd name="connsiteX15" fmla="*/ 295275 w 1926432"/>
                <a:gd name="connsiteY15" fmla="*/ 40481 h 302419"/>
                <a:gd name="connsiteX16" fmla="*/ 390525 w 1926432"/>
                <a:gd name="connsiteY16" fmla="*/ 38100 h 302419"/>
                <a:gd name="connsiteX17" fmla="*/ 483394 w 1926432"/>
                <a:gd name="connsiteY17" fmla="*/ 38100 h 302419"/>
                <a:gd name="connsiteX18" fmla="*/ 547688 w 1926432"/>
                <a:gd name="connsiteY18" fmla="*/ 40481 h 302419"/>
                <a:gd name="connsiteX19" fmla="*/ 640557 w 1926432"/>
                <a:gd name="connsiteY19" fmla="*/ 52387 h 302419"/>
                <a:gd name="connsiteX20" fmla="*/ 800100 w 1926432"/>
                <a:gd name="connsiteY20" fmla="*/ 69056 h 302419"/>
                <a:gd name="connsiteX21" fmla="*/ 1035844 w 1926432"/>
                <a:gd name="connsiteY21" fmla="*/ 85725 h 302419"/>
                <a:gd name="connsiteX22" fmla="*/ 1331119 w 1926432"/>
                <a:gd name="connsiteY22" fmla="*/ 100012 h 302419"/>
                <a:gd name="connsiteX23" fmla="*/ 1640682 w 1926432"/>
                <a:gd name="connsiteY23" fmla="*/ 107156 h 302419"/>
                <a:gd name="connsiteX24" fmla="*/ 1671638 w 1926432"/>
                <a:gd name="connsiteY24" fmla="*/ 104775 h 302419"/>
                <a:gd name="connsiteX25" fmla="*/ 1714500 w 1926432"/>
                <a:gd name="connsiteY25" fmla="*/ 95250 h 302419"/>
                <a:gd name="connsiteX26" fmla="*/ 1754982 w 1926432"/>
                <a:gd name="connsiteY26" fmla="*/ 80962 h 302419"/>
                <a:gd name="connsiteX27" fmla="*/ 1802607 w 1926432"/>
                <a:gd name="connsiteY27" fmla="*/ 59531 h 302419"/>
                <a:gd name="connsiteX28" fmla="*/ 1847850 w 1926432"/>
                <a:gd name="connsiteY28" fmla="*/ 33337 h 302419"/>
                <a:gd name="connsiteX29" fmla="*/ 1871663 w 1926432"/>
                <a:gd name="connsiteY29" fmla="*/ 14287 h 302419"/>
                <a:gd name="connsiteX30" fmla="*/ 1890713 w 1926432"/>
                <a:gd name="connsiteY30" fmla="*/ 2381 h 302419"/>
                <a:gd name="connsiteX31" fmla="*/ 1905000 w 1926432"/>
                <a:gd name="connsiteY31" fmla="*/ 0 h 302419"/>
                <a:gd name="connsiteX32" fmla="*/ 1919288 w 1926432"/>
                <a:gd name="connsiteY32" fmla="*/ 4762 h 302419"/>
                <a:gd name="connsiteX33" fmla="*/ 1926432 w 1926432"/>
                <a:gd name="connsiteY33" fmla="*/ 19050 h 302419"/>
                <a:gd name="connsiteX34" fmla="*/ 1914525 w 1926432"/>
                <a:gd name="connsiteY34" fmla="*/ 59531 h 302419"/>
                <a:gd name="connsiteX35" fmla="*/ 1876425 w 1926432"/>
                <a:gd name="connsiteY35" fmla="*/ 140494 h 302419"/>
                <a:gd name="connsiteX36" fmla="*/ 1831182 w 1926432"/>
                <a:gd name="connsiteY36" fmla="*/ 240506 h 302419"/>
                <a:gd name="connsiteX37" fmla="*/ 1797844 w 1926432"/>
                <a:gd name="connsiteY37" fmla="*/ 292894 h 302419"/>
                <a:gd name="connsiteX38" fmla="*/ 1645444 w 1926432"/>
                <a:gd name="connsiteY38" fmla="*/ 283369 h 302419"/>
                <a:gd name="connsiteX39" fmla="*/ 1297782 w 1926432"/>
                <a:gd name="connsiteY39" fmla="*/ 285750 h 302419"/>
                <a:gd name="connsiteX40" fmla="*/ 1009650 w 1926432"/>
                <a:gd name="connsiteY40" fmla="*/ 2857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6432" h="302419">
                  <a:moveTo>
                    <a:pt x="1009650" y="285750"/>
                  </a:moveTo>
                  <a:lnTo>
                    <a:pt x="561975" y="285750"/>
                  </a:lnTo>
                  <a:lnTo>
                    <a:pt x="247650" y="285750"/>
                  </a:lnTo>
                  <a:lnTo>
                    <a:pt x="130969" y="302419"/>
                  </a:lnTo>
                  <a:lnTo>
                    <a:pt x="85725" y="300037"/>
                  </a:lnTo>
                  <a:lnTo>
                    <a:pt x="52388" y="288131"/>
                  </a:lnTo>
                  <a:lnTo>
                    <a:pt x="23813" y="266700"/>
                  </a:lnTo>
                  <a:lnTo>
                    <a:pt x="4763" y="240506"/>
                  </a:lnTo>
                  <a:lnTo>
                    <a:pt x="0" y="211931"/>
                  </a:lnTo>
                  <a:lnTo>
                    <a:pt x="4763" y="176212"/>
                  </a:lnTo>
                  <a:lnTo>
                    <a:pt x="28575" y="142875"/>
                  </a:lnTo>
                  <a:lnTo>
                    <a:pt x="69057" y="111919"/>
                  </a:lnTo>
                  <a:lnTo>
                    <a:pt x="109538" y="88106"/>
                  </a:lnTo>
                  <a:lnTo>
                    <a:pt x="161925" y="64294"/>
                  </a:lnTo>
                  <a:lnTo>
                    <a:pt x="223838" y="50006"/>
                  </a:lnTo>
                  <a:lnTo>
                    <a:pt x="295275" y="40481"/>
                  </a:lnTo>
                  <a:lnTo>
                    <a:pt x="390525" y="38100"/>
                  </a:lnTo>
                  <a:lnTo>
                    <a:pt x="483394" y="38100"/>
                  </a:lnTo>
                  <a:lnTo>
                    <a:pt x="547688" y="40481"/>
                  </a:lnTo>
                  <a:lnTo>
                    <a:pt x="640557" y="52387"/>
                  </a:lnTo>
                  <a:lnTo>
                    <a:pt x="800100" y="69056"/>
                  </a:lnTo>
                  <a:lnTo>
                    <a:pt x="1035844" y="85725"/>
                  </a:lnTo>
                  <a:lnTo>
                    <a:pt x="1331119" y="100012"/>
                  </a:lnTo>
                  <a:lnTo>
                    <a:pt x="1640682" y="107156"/>
                  </a:lnTo>
                  <a:lnTo>
                    <a:pt x="1671638" y="104775"/>
                  </a:lnTo>
                  <a:lnTo>
                    <a:pt x="1714500" y="95250"/>
                  </a:lnTo>
                  <a:lnTo>
                    <a:pt x="1754982" y="80962"/>
                  </a:lnTo>
                  <a:lnTo>
                    <a:pt x="1802607" y="59531"/>
                  </a:lnTo>
                  <a:lnTo>
                    <a:pt x="1847850" y="33337"/>
                  </a:lnTo>
                  <a:lnTo>
                    <a:pt x="1871663" y="14287"/>
                  </a:lnTo>
                  <a:lnTo>
                    <a:pt x="1890713" y="2381"/>
                  </a:lnTo>
                  <a:lnTo>
                    <a:pt x="1905000" y="0"/>
                  </a:lnTo>
                  <a:lnTo>
                    <a:pt x="1919288" y="4762"/>
                  </a:lnTo>
                  <a:lnTo>
                    <a:pt x="1926432" y="19050"/>
                  </a:lnTo>
                  <a:lnTo>
                    <a:pt x="1914525" y="59531"/>
                  </a:lnTo>
                  <a:lnTo>
                    <a:pt x="1876425" y="140494"/>
                  </a:lnTo>
                  <a:lnTo>
                    <a:pt x="1831182" y="240506"/>
                  </a:lnTo>
                  <a:lnTo>
                    <a:pt x="1797844" y="292894"/>
                  </a:lnTo>
                  <a:lnTo>
                    <a:pt x="1645444" y="283369"/>
                  </a:lnTo>
                  <a:lnTo>
                    <a:pt x="1297782" y="285750"/>
                  </a:lnTo>
                  <a:lnTo>
                    <a:pt x="1009650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EE1D4E-97DF-724C-B37F-646A9E0498CA}"/>
                </a:ext>
              </a:extLst>
            </p:cNvPr>
            <p:cNvSpPr/>
            <p:nvPr/>
          </p:nvSpPr>
          <p:spPr>
            <a:xfrm>
              <a:off x="3171825" y="2227263"/>
              <a:ext cx="3959225" cy="546100"/>
            </a:xfrm>
            <a:custGeom>
              <a:avLst/>
              <a:gdLst>
                <a:gd name="connsiteX0" fmla="*/ 849814 w 3960134"/>
                <a:gd name="connsiteY0" fmla="*/ 445303 h 547280"/>
                <a:gd name="connsiteX1" fmla="*/ 414710 w 3960134"/>
                <a:gd name="connsiteY1" fmla="*/ 503090 h 547280"/>
                <a:gd name="connsiteX2" fmla="*/ 0 w 3960134"/>
                <a:gd name="connsiteY2" fmla="*/ 547280 h 547280"/>
                <a:gd name="connsiteX3" fmla="*/ 0 w 3960134"/>
                <a:gd name="connsiteY3" fmla="*/ 377317 h 547280"/>
                <a:gd name="connsiteX4" fmla="*/ 217553 w 3960134"/>
                <a:gd name="connsiteY4" fmla="*/ 373918 h 547280"/>
                <a:gd name="connsiteX5" fmla="*/ 343325 w 3960134"/>
                <a:gd name="connsiteY5" fmla="*/ 377317 h 547280"/>
                <a:gd name="connsiteX6" fmla="*/ 452101 w 3960134"/>
                <a:gd name="connsiteY6" fmla="*/ 363720 h 547280"/>
                <a:gd name="connsiteX7" fmla="*/ 880408 w 3960134"/>
                <a:gd name="connsiteY7" fmla="*/ 312732 h 547280"/>
                <a:gd name="connsiteX8" fmla="*/ 1417490 w 3960134"/>
                <a:gd name="connsiteY8" fmla="*/ 251545 h 547280"/>
                <a:gd name="connsiteX9" fmla="*/ 2093942 w 3960134"/>
                <a:gd name="connsiteY9" fmla="*/ 180161 h 547280"/>
                <a:gd name="connsiteX10" fmla="*/ 2583435 w 3960134"/>
                <a:gd name="connsiteY10" fmla="*/ 129172 h 547280"/>
                <a:gd name="connsiteX11" fmla="*/ 2994745 w 3960134"/>
                <a:gd name="connsiteY11" fmla="*/ 98578 h 547280"/>
                <a:gd name="connsiteX12" fmla="*/ 3120518 w 3960134"/>
                <a:gd name="connsiteY12" fmla="*/ 88381 h 547280"/>
                <a:gd name="connsiteX13" fmla="*/ 3297279 w 3960134"/>
                <a:gd name="connsiteY13" fmla="*/ 44190 h 547280"/>
                <a:gd name="connsiteX14" fmla="*/ 3423052 w 3960134"/>
                <a:gd name="connsiteY14" fmla="*/ 0 h 547280"/>
                <a:gd name="connsiteX15" fmla="*/ 3480839 w 3960134"/>
                <a:gd name="connsiteY15" fmla="*/ 10198 h 547280"/>
                <a:gd name="connsiteX16" fmla="*/ 3610011 w 3960134"/>
                <a:gd name="connsiteY16" fmla="*/ 57787 h 547280"/>
                <a:gd name="connsiteX17" fmla="*/ 3735783 w 3960134"/>
                <a:gd name="connsiteY17" fmla="*/ 112175 h 547280"/>
                <a:gd name="connsiteX18" fmla="*/ 3837761 w 3960134"/>
                <a:gd name="connsiteY18" fmla="*/ 176761 h 547280"/>
                <a:gd name="connsiteX19" fmla="*/ 3861556 w 3960134"/>
                <a:gd name="connsiteY19" fmla="*/ 207355 h 547280"/>
                <a:gd name="connsiteX20" fmla="*/ 3919343 w 3960134"/>
                <a:gd name="connsiteY20" fmla="*/ 251545 h 547280"/>
                <a:gd name="connsiteX21" fmla="*/ 3953336 w 3960134"/>
                <a:gd name="connsiteY21" fmla="*/ 295735 h 547280"/>
                <a:gd name="connsiteX22" fmla="*/ 3960134 w 3960134"/>
                <a:gd name="connsiteY22" fmla="*/ 333127 h 547280"/>
                <a:gd name="connsiteX23" fmla="*/ 3946537 w 3960134"/>
                <a:gd name="connsiteY23" fmla="*/ 373918 h 547280"/>
                <a:gd name="connsiteX24" fmla="*/ 3898948 w 3960134"/>
                <a:gd name="connsiteY24" fmla="*/ 421508 h 547280"/>
                <a:gd name="connsiteX25" fmla="*/ 3844559 w 3960134"/>
                <a:gd name="connsiteY25" fmla="*/ 438504 h 547280"/>
                <a:gd name="connsiteX26" fmla="*/ 3372063 w 3960134"/>
                <a:gd name="connsiteY26" fmla="*/ 285538 h 547280"/>
                <a:gd name="connsiteX27" fmla="*/ 3327872 w 3960134"/>
                <a:gd name="connsiteY27" fmla="*/ 275340 h 547280"/>
                <a:gd name="connsiteX28" fmla="*/ 3151111 w 3960134"/>
                <a:gd name="connsiteY28" fmla="*/ 261743 h 547280"/>
                <a:gd name="connsiteX29" fmla="*/ 2749999 w 3960134"/>
                <a:gd name="connsiteY29" fmla="*/ 285538 h 547280"/>
                <a:gd name="connsiteX30" fmla="*/ 2277502 w 3960134"/>
                <a:gd name="connsiteY30" fmla="*/ 316131 h 547280"/>
                <a:gd name="connsiteX31" fmla="*/ 1655438 w 3960134"/>
                <a:gd name="connsiteY31" fmla="*/ 370519 h 547280"/>
                <a:gd name="connsiteX32" fmla="*/ 849814 w 3960134"/>
                <a:gd name="connsiteY32" fmla="*/ 445303 h 5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960134" h="547280">
                  <a:moveTo>
                    <a:pt x="849814" y="445303"/>
                  </a:moveTo>
                  <a:lnTo>
                    <a:pt x="414710" y="503090"/>
                  </a:lnTo>
                  <a:lnTo>
                    <a:pt x="0" y="547280"/>
                  </a:lnTo>
                  <a:lnTo>
                    <a:pt x="0" y="377317"/>
                  </a:lnTo>
                  <a:lnTo>
                    <a:pt x="217553" y="373918"/>
                  </a:lnTo>
                  <a:lnTo>
                    <a:pt x="343325" y="377317"/>
                  </a:lnTo>
                  <a:lnTo>
                    <a:pt x="452101" y="363720"/>
                  </a:lnTo>
                  <a:lnTo>
                    <a:pt x="880408" y="312732"/>
                  </a:lnTo>
                  <a:lnTo>
                    <a:pt x="1417490" y="251545"/>
                  </a:lnTo>
                  <a:lnTo>
                    <a:pt x="2093942" y="180161"/>
                  </a:lnTo>
                  <a:lnTo>
                    <a:pt x="2583435" y="129172"/>
                  </a:lnTo>
                  <a:lnTo>
                    <a:pt x="2994745" y="98578"/>
                  </a:lnTo>
                  <a:lnTo>
                    <a:pt x="3120518" y="88381"/>
                  </a:lnTo>
                  <a:lnTo>
                    <a:pt x="3297279" y="44190"/>
                  </a:lnTo>
                  <a:lnTo>
                    <a:pt x="3423052" y="0"/>
                  </a:lnTo>
                  <a:lnTo>
                    <a:pt x="3480839" y="10198"/>
                  </a:lnTo>
                  <a:lnTo>
                    <a:pt x="3610011" y="57787"/>
                  </a:lnTo>
                  <a:lnTo>
                    <a:pt x="3735783" y="112175"/>
                  </a:lnTo>
                  <a:lnTo>
                    <a:pt x="3837761" y="176761"/>
                  </a:lnTo>
                  <a:lnTo>
                    <a:pt x="3861556" y="207355"/>
                  </a:lnTo>
                  <a:lnTo>
                    <a:pt x="3919343" y="251545"/>
                  </a:lnTo>
                  <a:lnTo>
                    <a:pt x="3953336" y="295735"/>
                  </a:lnTo>
                  <a:lnTo>
                    <a:pt x="3960134" y="333127"/>
                  </a:lnTo>
                  <a:lnTo>
                    <a:pt x="3946537" y="373918"/>
                  </a:lnTo>
                  <a:lnTo>
                    <a:pt x="3898948" y="421508"/>
                  </a:lnTo>
                  <a:lnTo>
                    <a:pt x="3844559" y="438504"/>
                  </a:lnTo>
                  <a:lnTo>
                    <a:pt x="3372063" y="285538"/>
                  </a:lnTo>
                  <a:lnTo>
                    <a:pt x="3327872" y="275340"/>
                  </a:lnTo>
                  <a:lnTo>
                    <a:pt x="3151111" y="261743"/>
                  </a:lnTo>
                  <a:lnTo>
                    <a:pt x="2749999" y="285538"/>
                  </a:lnTo>
                  <a:lnTo>
                    <a:pt x="2277502" y="316131"/>
                  </a:lnTo>
                  <a:lnTo>
                    <a:pt x="1655438" y="370519"/>
                  </a:lnTo>
                  <a:lnTo>
                    <a:pt x="849814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6497436-8DD2-FA44-86A8-974714359E65}"/>
                </a:ext>
              </a:extLst>
            </p:cNvPr>
            <p:cNvSpPr/>
            <p:nvPr/>
          </p:nvSpPr>
          <p:spPr>
            <a:xfrm>
              <a:off x="6115050" y="2457450"/>
              <a:ext cx="942975" cy="630238"/>
            </a:xfrm>
            <a:custGeom>
              <a:avLst/>
              <a:gdLst>
                <a:gd name="connsiteX0" fmla="*/ 264319 w 942975"/>
                <a:gd name="connsiteY0" fmla="*/ 290513 h 631031"/>
                <a:gd name="connsiteX1" fmla="*/ 440531 w 942975"/>
                <a:gd name="connsiteY1" fmla="*/ 95250 h 631031"/>
                <a:gd name="connsiteX2" fmla="*/ 435769 w 942975"/>
                <a:gd name="connsiteY2" fmla="*/ 0 h 631031"/>
                <a:gd name="connsiteX3" fmla="*/ 942975 w 942975"/>
                <a:gd name="connsiteY3" fmla="*/ 178594 h 631031"/>
                <a:gd name="connsiteX4" fmla="*/ 900113 w 942975"/>
                <a:gd name="connsiteY4" fmla="*/ 207169 h 631031"/>
                <a:gd name="connsiteX5" fmla="*/ 771525 w 942975"/>
                <a:gd name="connsiteY5" fmla="*/ 245269 h 631031"/>
                <a:gd name="connsiteX6" fmla="*/ 642938 w 942975"/>
                <a:gd name="connsiteY6" fmla="*/ 290513 h 631031"/>
                <a:gd name="connsiteX7" fmla="*/ 507206 w 942975"/>
                <a:gd name="connsiteY7" fmla="*/ 354806 h 631031"/>
                <a:gd name="connsiteX8" fmla="*/ 323850 w 942975"/>
                <a:gd name="connsiteY8" fmla="*/ 459581 h 631031"/>
                <a:gd name="connsiteX9" fmla="*/ 133350 w 942975"/>
                <a:gd name="connsiteY9" fmla="*/ 590550 h 631031"/>
                <a:gd name="connsiteX10" fmla="*/ 102394 w 942975"/>
                <a:gd name="connsiteY10" fmla="*/ 619125 h 631031"/>
                <a:gd name="connsiteX11" fmla="*/ 69056 w 942975"/>
                <a:gd name="connsiteY11" fmla="*/ 628650 h 631031"/>
                <a:gd name="connsiteX12" fmla="*/ 35719 w 942975"/>
                <a:gd name="connsiteY12" fmla="*/ 631031 h 631031"/>
                <a:gd name="connsiteX13" fmla="*/ 7144 w 942975"/>
                <a:gd name="connsiteY13" fmla="*/ 626269 h 631031"/>
                <a:gd name="connsiteX14" fmla="*/ 0 w 942975"/>
                <a:gd name="connsiteY14" fmla="*/ 616744 h 631031"/>
                <a:gd name="connsiteX15" fmla="*/ 2381 w 942975"/>
                <a:gd name="connsiteY15" fmla="*/ 592931 h 631031"/>
                <a:gd name="connsiteX16" fmla="*/ 16669 w 942975"/>
                <a:gd name="connsiteY16" fmla="*/ 559594 h 631031"/>
                <a:gd name="connsiteX17" fmla="*/ 102394 w 942975"/>
                <a:gd name="connsiteY17" fmla="*/ 471488 h 631031"/>
                <a:gd name="connsiteX18" fmla="*/ 264319 w 942975"/>
                <a:gd name="connsiteY18" fmla="*/ 29051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2975" h="631031">
                  <a:moveTo>
                    <a:pt x="264319" y="290513"/>
                  </a:moveTo>
                  <a:lnTo>
                    <a:pt x="440531" y="95250"/>
                  </a:lnTo>
                  <a:lnTo>
                    <a:pt x="435769" y="0"/>
                  </a:lnTo>
                  <a:lnTo>
                    <a:pt x="942975" y="178594"/>
                  </a:lnTo>
                  <a:lnTo>
                    <a:pt x="900113" y="207169"/>
                  </a:lnTo>
                  <a:lnTo>
                    <a:pt x="771525" y="245269"/>
                  </a:lnTo>
                  <a:lnTo>
                    <a:pt x="642938" y="290513"/>
                  </a:lnTo>
                  <a:lnTo>
                    <a:pt x="507206" y="354806"/>
                  </a:lnTo>
                  <a:lnTo>
                    <a:pt x="323850" y="459581"/>
                  </a:lnTo>
                  <a:lnTo>
                    <a:pt x="133350" y="590550"/>
                  </a:lnTo>
                  <a:lnTo>
                    <a:pt x="102394" y="619125"/>
                  </a:lnTo>
                  <a:lnTo>
                    <a:pt x="69056" y="628650"/>
                  </a:lnTo>
                  <a:lnTo>
                    <a:pt x="35719" y="631031"/>
                  </a:lnTo>
                  <a:lnTo>
                    <a:pt x="7144" y="626269"/>
                  </a:lnTo>
                  <a:lnTo>
                    <a:pt x="0" y="616744"/>
                  </a:lnTo>
                  <a:lnTo>
                    <a:pt x="2381" y="592931"/>
                  </a:lnTo>
                  <a:lnTo>
                    <a:pt x="16669" y="559594"/>
                  </a:lnTo>
                  <a:lnTo>
                    <a:pt x="102394" y="471488"/>
                  </a:lnTo>
                  <a:lnTo>
                    <a:pt x="2643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09D2980-612B-B947-88E3-E537A60781BF}"/>
                </a:ext>
              </a:extLst>
            </p:cNvPr>
            <p:cNvSpPr/>
            <p:nvPr/>
          </p:nvSpPr>
          <p:spPr>
            <a:xfrm rot="16200000">
              <a:off x="3940175" y="2894013"/>
              <a:ext cx="1951038" cy="1916112"/>
            </a:xfrm>
            <a:custGeom>
              <a:avLst/>
              <a:gdLst>
                <a:gd name="connsiteX0" fmla="*/ 873187 w 1949861"/>
                <a:gd name="connsiteY0" fmla="*/ 1813345 h 1916376"/>
                <a:gd name="connsiteX1" fmla="*/ 489397 w 1949861"/>
                <a:gd name="connsiteY1" fmla="*/ 1813345 h 1916376"/>
                <a:gd name="connsiteX2" fmla="*/ 175152 w 1949861"/>
                <a:gd name="connsiteY2" fmla="*/ 1813345 h 1916376"/>
                <a:gd name="connsiteX3" fmla="*/ 48939 w 1949861"/>
                <a:gd name="connsiteY3" fmla="*/ 1810769 h 1916376"/>
                <a:gd name="connsiteX4" fmla="*/ 18030 w 1949861"/>
                <a:gd name="connsiteY4" fmla="*/ 1800466 h 1916376"/>
                <a:gd name="connsiteX5" fmla="*/ 0 w 1949861"/>
                <a:gd name="connsiteY5" fmla="*/ 1779860 h 1916376"/>
                <a:gd name="connsiteX6" fmla="*/ 2575 w 1949861"/>
                <a:gd name="connsiteY6" fmla="*/ 1730920 h 1916376"/>
                <a:gd name="connsiteX7" fmla="*/ 18030 w 1949861"/>
                <a:gd name="connsiteY7" fmla="*/ 1679405 h 1916376"/>
                <a:gd name="connsiteX8" fmla="*/ 41212 w 1949861"/>
                <a:gd name="connsiteY8" fmla="*/ 1643344 h 1916376"/>
                <a:gd name="connsiteX9" fmla="*/ 77273 w 1949861"/>
                <a:gd name="connsiteY9" fmla="*/ 1602131 h 1916376"/>
                <a:gd name="connsiteX10" fmla="*/ 133940 w 1949861"/>
                <a:gd name="connsiteY10" fmla="*/ 1560919 h 1916376"/>
                <a:gd name="connsiteX11" fmla="*/ 198334 w 1949861"/>
                <a:gd name="connsiteY11" fmla="*/ 1522282 h 1916376"/>
                <a:gd name="connsiteX12" fmla="*/ 345153 w 1949861"/>
                <a:gd name="connsiteY12" fmla="*/ 1568646 h 1916376"/>
                <a:gd name="connsiteX13" fmla="*/ 703186 w 1949861"/>
                <a:gd name="connsiteY13" fmla="*/ 1591828 h 1916376"/>
                <a:gd name="connsiteX14" fmla="*/ 888642 w 1949861"/>
                <a:gd name="connsiteY14" fmla="*/ 1591828 h 1916376"/>
                <a:gd name="connsiteX15" fmla="*/ 1256978 w 1949861"/>
                <a:gd name="connsiteY15" fmla="*/ 1591828 h 1916376"/>
                <a:gd name="connsiteX16" fmla="*/ 1403797 w 1949861"/>
                <a:gd name="connsiteY16" fmla="*/ 1591828 h 1916376"/>
                <a:gd name="connsiteX17" fmla="*/ 1627889 w 1949861"/>
                <a:gd name="connsiteY17" fmla="*/ 1589253 h 1916376"/>
                <a:gd name="connsiteX18" fmla="*/ 1687132 w 1949861"/>
                <a:gd name="connsiteY18" fmla="*/ 1578949 h 1916376"/>
                <a:gd name="connsiteX19" fmla="*/ 1723193 w 1949861"/>
                <a:gd name="connsiteY19" fmla="*/ 1560919 h 1916376"/>
                <a:gd name="connsiteX20" fmla="*/ 1741223 w 1949861"/>
                <a:gd name="connsiteY20" fmla="*/ 1540313 h 1916376"/>
                <a:gd name="connsiteX21" fmla="*/ 1746375 w 1949861"/>
                <a:gd name="connsiteY21" fmla="*/ 1509404 h 1916376"/>
                <a:gd name="connsiteX22" fmla="*/ 1728344 w 1949861"/>
                <a:gd name="connsiteY22" fmla="*/ 1450161 h 1916376"/>
                <a:gd name="connsiteX23" fmla="*/ 1658798 w 1949861"/>
                <a:gd name="connsiteY23" fmla="*/ 927278 h 1916376"/>
                <a:gd name="connsiteX24" fmla="*/ 1615010 w 1949861"/>
                <a:gd name="connsiteY24" fmla="*/ 600155 h 1916376"/>
                <a:gd name="connsiteX25" fmla="*/ 1589252 w 1949861"/>
                <a:gd name="connsiteY25" fmla="*/ 347729 h 1916376"/>
                <a:gd name="connsiteX26" fmla="*/ 1573798 w 1949861"/>
                <a:gd name="connsiteY26" fmla="*/ 46364 h 1916376"/>
                <a:gd name="connsiteX27" fmla="*/ 1697435 w 1949861"/>
                <a:gd name="connsiteY27" fmla="*/ 0 h 1916376"/>
                <a:gd name="connsiteX28" fmla="*/ 1710314 w 1949861"/>
                <a:gd name="connsiteY28" fmla="*/ 108182 h 1916376"/>
                <a:gd name="connsiteX29" fmla="*/ 1723193 w 1949861"/>
                <a:gd name="connsiteY29" fmla="*/ 383790 h 1916376"/>
                <a:gd name="connsiteX30" fmla="*/ 1754102 w 1949861"/>
                <a:gd name="connsiteY30" fmla="*/ 667125 h 1916376"/>
                <a:gd name="connsiteX31" fmla="*/ 1787587 w 1949861"/>
                <a:gd name="connsiteY31" fmla="*/ 904096 h 1916376"/>
                <a:gd name="connsiteX32" fmla="*/ 1823648 w 1949861"/>
                <a:gd name="connsiteY32" fmla="*/ 1146219 h 1916376"/>
                <a:gd name="connsiteX33" fmla="*/ 1851981 w 1949861"/>
                <a:gd name="connsiteY33" fmla="*/ 1323948 h 1916376"/>
                <a:gd name="connsiteX34" fmla="*/ 1870012 w 1949861"/>
                <a:gd name="connsiteY34" fmla="*/ 1403797 h 1916376"/>
                <a:gd name="connsiteX35" fmla="*/ 1908649 w 1949861"/>
                <a:gd name="connsiteY35" fmla="*/ 1509404 h 1916376"/>
                <a:gd name="connsiteX36" fmla="*/ 1949861 w 1949861"/>
                <a:gd name="connsiteY36" fmla="*/ 1612435 h 1916376"/>
                <a:gd name="connsiteX37" fmla="*/ 1947285 w 1949861"/>
                <a:gd name="connsiteY37" fmla="*/ 1640768 h 1916376"/>
                <a:gd name="connsiteX38" fmla="*/ 1906073 w 1949861"/>
                <a:gd name="connsiteY38" fmla="*/ 1730920 h 1916376"/>
                <a:gd name="connsiteX39" fmla="*/ 1813345 w 1949861"/>
                <a:gd name="connsiteY39" fmla="*/ 1841678 h 1916376"/>
                <a:gd name="connsiteX40" fmla="*/ 1748951 w 1949861"/>
                <a:gd name="connsiteY40" fmla="*/ 1906073 h 1916376"/>
                <a:gd name="connsiteX41" fmla="*/ 1723193 w 1949861"/>
                <a:gd name="connsiteY41" fmla="*/ 1916376 h 1916376"/>
                <a:gd name="connsiteX42" fmla="*/ 1669101 w 1949861"/>
                <a:gd name="connsiteY42" fmla="*/ 1903497 h 1916376"/>
                <a:gd name="connsiteX43" fmla="*/ 1527434 w 1949861"/>
                <a:gd name="connsiteY43" fmla="*/ 1857133 h 1916376"/>
                <a:gd name="connsiteX44" fmla="*/ 1215765 w 1949861"/>
                <a:gd name="connsiteY44" fmla="*/ 1831375 h 1916376"/>
                <a:gd name="connsiteX45" fmla="*/ 873187 w 1949861"/>
                <a:gd name="connsiteY45" fmla="*/ 1813345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9861" h="1916376">
                  <a:moveTo>
                    <a:pt x="873187" y="1813345"/>
                  </a:moveTo>
                  <a:lnTo>
                    <a:pt x="489397" y="1813345"/>
                  </a:lnTo>
                  <a:lnTo>
                    <a:pt x="175152" y="1813345"/>
                  </a:lnTo>
                  <a:lnTo>
                    <a:pt x="48939" y="1810769"/>
                  </a:lnTo>
                  <a:lnTo>
                    <a:pt x="18030" y="1800466"/>
                  </a:lnTo>
                  <a:lnTo>
                    <a:pt x="0" y="1779860"/>
                  </a:lnTo>
                  <a:lnTo>
                    <a:pt x="2575" y="1730920"/>
                  </a:lnTo>
                  <a:lnTo>
                    <a:pt x="18030" y="1679405"/>
                  </a:lnTo>
                  <a:lnTo>
                    <a:pt x="41212" y="1643344"/>
                  </a:lnTo>
                  <a:lnTo>
                    <a:pt x="77273" y="1602131"/>
                  </a:lnTo>
                  <a:lnTo>
                    <a:pt x="133940" y="1560919"/>
                  </a:lnTo>
                  <a:lnTo>
                    <a:pt x="198334" y="1522282"/>
                  </a:lnTo>
                  <a:lnTo>
                    <a:pt x="345153" y="1568646"/>
                  </a:lnTo>
                  <a:lnTo>
                    <a:pt x="703186" y="1591828"/>
                  </a:lnTo>
                  <a:lnTo>
                    <a:pt x="888642" y="1591828"/>
                  </a:lnTo>
                  <a:lnTo>
                    <a:pt x="1256978" y="1591828"/>
                  </a:lnTo>
                  <a:lnTo>
                    <a:pt x="1403797" y="1591828"/>
                  </a:lnTo>
                  <a:lnTo>
                    <a:pt x="1627889" y="1589253"/>
                  </a:lnTo>
                  <a:lnTo>
                    <a:pt x="1687132" y="1578949"/>
                  </a:lnTo>
                  <a:lnTo>
                    <a:pt x="1723193" y="1560919"/>
                  </a:lnTo>
                  <a:lnTo>
                    <a:pt x="1741223" y="1540313"/>
                  </a:lnTo>
                  <a:lnTo>
                    <a:pt x="1746375" y="1509404"/>
                  </a:lnTo>
                  <a:lnTo>
                    <a:pt x="1728344" y="1450161"/>
                  </a:lnTo>
                  <a:lnTo>
                    <a:pt x="1658798" y="927278"/>
                  </a:lnTo>
                  <a:lnTo>
                    <a:pt x="1615010" y="600155"/>
                  </a:lnTo>
                  <a:lnTo>
                    <a:pt x="1589252" y="347729"/>
                  </a:lnTo>
                  <a:lnTo>
                    <a:pt x="1573798" y="46364"/>
                  </a:lnTo>
                  <a:lnTo>
                    <a:pt x="1697435" y="0"/>
                  </a:lnTo>
                  <a:lnTo>
                    <a:pt x="1710314" y="108182"/>
                  </a:lnTo>
                  <a:lnTo>
                    <a:pt x="1723193" y="383790"/>
                  </a:lnTo>
                  <a:lnTo>
                    <a:pt x="1754102" y="667125"/>
                  </a:lnTo>
                  <a:lnTo>
                    <a:pt x="1787587" y="904096"/>
                  </a:lnTo>
                  <a:lnTo>
                    <a:pt x="1823648" y="1146219"/>
                  </a:lnTo>
                  <a:lnTo>
                    <a:pt x="1851981" y="1323948"/>
                  </a:lnTo>
                  <a:lnTo>
                    <a:pt x="1870012" y="1403797"/>
                  </a:lnTo>
                  <a:lnTo>
                    <a:pt x="1908649" y="1509404"/>
                  </a:lnTo>
                  <a:lnTo>
                    <a:pt x="1949861" y="1612435"/>
                  </a:lnTo>
                  <a:lnTo>
                    <a:pt x="1947285" y="1640768"/>
                  </a:lnTo>
                  <a:lnTo>
                    <a:pt x="1906073" y="1730920"/>
                  </a:lnTo>
                  <a:lnTo>
                    <a:pt x="1813345" y="1841678"/>
                  </a:lnTo>
                  <a:lnTo>
                    <a:pt x="1748951" y="1906073"/>
                  </a:lnTo>
                  <a:lnTo>
                    <a:pt x="1723193" y="1916376"/>
                  </a:lnTo>
                  <a:lnTo>
                    <a:pt x="1669101" y="1903497"/>
                  </a:lnTo>
                  <a:lnTo>
                    <a:pt x="1527434" y="1857133"/>
                  </a:lnTo>
                  <a:lnTo>
                    <a:pt x="1215765" y="1831375"/>
                  </a:lnTo>
                  <a:lnTo>
                    <a:pt x="873187" y="18133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EA52F0-C290-D641-859D-8B4467C5C788}"/>
                </a:ext>
              </a:extLst>
            </p:cNvPr>
            <p:cNvSpPr/>
            <p:nvPr/>
          </p:nvSpPr>
          <p:spPr>
            <a:xfrm>
              <a:off x="3986213" y="3411538"/>
              <a:ext cx="1631950" cy="336550"/>
            </a:xfrm>
            <a:custGeom>
              <a:avLst/>
              <a:gdLst>
                <a:gd name="connsiteX0" fmla="*/ 340518 w 1631156"/>
                <a:gd name="connsiteY0" fmla="*/ 321469 h 335757"/>
                <a:gd name="connsiteX1" fmla="*/ 7143 w 1631156"/>
                <a:gd name="connsiteY1" fmla="*/ 335757 h 335757"/>
                <a:gd name="connsiteX2" fmla="*/ 0 w 1631156"/>
                <a:gd name="connsiteY2" fmla="*/ 195263 h 335757"/>
                <a:gd name="connsiteX3" fmla="*/ 307181 w 1631156"/>
                <a:gd name="connsiteY3" fmla="*/ 190500 h 335757"/>
                <a:gd name="connsiteX4" fmla="*/ 633412 w 1631156"/>
                <a:gd name="connsiteY4" fmla="*/ 176213 h 335757"/>
                <a:gd name="connsiteX5" fmla="*/ 819150 w 1631156"/>
                <a:gd name="connsiteY5" fmla="*/ 154782 h 335757"/>
                <a:gd name="connsiteX6" fmla="*/ 1193006 w 1631156"/>
                <a:gd name="connsiteY6" fmla="*/ 92869 h 335757"/>
                <a:gd name="connsiteX7" fmla="*/ 1626393 w 1631156"/>
                <a:gd name="connsiteY7" fmla="*/ 0 h 335757"/>
                <a:gd name="connsiteX8" fmla="*/ 1631156 w 1631156"/>
                <a:gd name="connsiteY8" fmla="*/ 154782 h 335757"/>
                <a:gd name="connsiteX9" fmla="*/ 1459706 w 1631156"/>
                <a:gd name="connsiteY9" fmla="*/ 190500 h 335757"/>
                <a:gd name="connsiteX10" fmla="*/ 1252537 w 1631156"/>
                <a:gd name="connsiteY10" fmla="*/ 233363 h 335757"/>
                <a:gd name="connsiteX11" fmla="*/ 981075 w 1631156"/>
                <a:gd name="connsiteY11" fmla="*/ 273844 h 335757"/>
                <a:gd name="connsiteX12" fmla="*/ 757237 w 1631156"/>
                <a:gd name="connsiteY12" fmla="*/ 297657 h 335757"/>
                <a:gd name="connsiteX13" fmla="*/ 340518 w 1631156"/>
                <a:gd name="connsiteY13" fmla="*/ 3214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1156" h="335757">
                  <a:moveTo>
                    <a:pt x="340518" y="321469"/>
                  </a:moveTo>
                  <a:lnTo>
                    <a:pt x="7143" y="335757"/>
                  </a:lnTo>
                  <a:lnTo>
                    <a:pt x="0" y="195263"/>
                  </a:lnTo>
                  <a:lnTo>
                    <a:pt x="307181" y="190500"/>
                  </a:lnTo>
                  <a:lnTo>
                    <a:pt x="633412" y="176213"/>
                  </a:lnTo>
                  <a:lnTo>
                    <a:pt x="819150" y="154782"/>
                  </a:lnTo>
                  <a:lnTo>
                    <a:pt x="1193006" y="92869"/>
                  </a:lnTo>
                  <a:lnTo>
                    <a:pt x="1626393" y="0"/>
                  </a:lnTo>
                  <a:lnTo>
                    <a:pt x="1631156" y="154782"/>
                  </a:lnTo>
                  <a:lnTo>
                    <a:pt x="1459706" y="190500"/>
                  </a:lnTo>
                  <a:lnTo>
                    <a:pt x="1252537" y="233363"/>
                  </a:lnTo>
                  <a:lnTo>
                    <a:pt x="981075" y="273844"/>
                  </a:lnTo>
                  <a:lnTo>
                    <a:pt x="757237" y="297657"/>
                  </a:lnTo>
                  <a:lnTo>
                    <a:pt x="34051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BAB897D-B4B6-B648-AB1D-8E2C05FBA089}"/>
                </a:ext>
              </a:extLst>
            </p:cNvPr>
            <p:cNvSpPr/>
            <p:nvPr/>
          </p:nvSpPr>
          <p:spPr>
            <a:xfrm>
              <a:off x="3971925" y="3922713"/>
              <a:ext cx="1665288" cy="327025"/>
            </a:xfrm>
            <a:custGeom>
              <a:avLst/>
              <a:gdLst>
                <a:gd name="connsiteX0" fmla="*/ 533400 w 1664494"/>
                <a:gd name="connsiteY0" fmla="*/ 319087 h 328612"/>
                <a:gd name="connsiteX1" fmla="*/ 357188 w 1664494"/>
                <a:gd name="connsiteY1" fmla="*/ 326231 h 328612"/>
                <a:gd name="connsiteX2" fmla="*/ 240506 w 1664494"/>
                <a:gd name="connsiteY2" fmla="*/ 328612 h 328612"/>
                <a:gd name="connsiteX3" fmla="*/ 123825 w 1664494"/>
                <a:gd name="connsiteY3" fmla="*/ 321469 h 328612"/>
                <a:gd name="connsiteX4" fmla="*/ 0 w 1664494"/>
                <a:gd name="connsiteY4" fmla="*/ 314325 h 328612"/>
                <a:gd name="connsiteX5" fmla="*/ 4763 w 1664494"/>
                <a:gd name="connsiteY5" fmla="*/ 176212 h 328612"/>
                <a:gd name="connsiteX6" fmla="*/ 278606 w 1664494"/>
                <a:gd name="connsiteY6" fmla="*/ 176212 h 328612"/>
                <a:gd name="connsiteX7" fmla="*/ 531019 w 1664494"/>
                <a:gd name="connsiteY7" fmla="*/ 166687 h 328612"/>
                <a:gd name="connsiteX8" fmla="*/ 714375 w 1664494"/>
                <a:gd name="connsiteY8" fmla="*/ 150019 h 328612"/>
                <a:gd name="connsiteX9" fmla="*/ 962025 w 1664494"/>
                <a:gd name="connsiteY9" fmla="*/ 116681 h 328612"/>
                <a:gd name="connsiteX10" fmla="*/ 1285875 w 1664494"/>
                <a:gd name="connsiteY10" fmla="*/ 71437 h 328612"/>
                <a:gd name="connsiteX11" fmla="*/ 1664494 w 1664494"/>
                <a:gd name="connsiteY11" fmla="*/ 0 h 328612"/>
                <a:gd name="connsiteX12" fmla="*/ 1650206 w 1664494"/>
                <a:gd name="connsiteY12" fmla="*/ 195262 h 328612"/>
                <a:gd name="connsiteX13" fmla="*/ 1457325 w 1664494"/>
                <a:gd name="connsiteY13" fmla="*/ 209550 h 328612"/>
                <a:gd name="connsiteX14" fmla="*/ 1159669 w 1664494"/>
                <a:gd name="connsiteY14" fmla="*/ 240506 h 328612"/>
                <a:gd name="connsiteX15" fmla="*/ 942975 w 1664494"/>
                <a:gd name="connsiteY15" fmla="*/ 271462 h 328612"/>
                <a:gd name="connsiteX16" fmla="*/ 747713 w 1664494"/>
                <a:gd name="connsiteY16" fmla="*/ 300037 h 328612"/>
                <a:gd name="connsiteX17" fmla="*/ 533400 w 1664494"/>
                <a:gd name="connsiteY17" fmla="*/ 3190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494" h="328612">
                  <a:moveTo>
                    <a:pt x="533400" y="319087"/>
                  </a:moveTo>
                  <a:lnTo>
                    <a:pt x="357188" y="326231"/>
                  </a:lnTo>
                  <a:lnTo>
                    <a:pt x="240506" y="328612"/>
                  </a:lnTo>
                  <a:lnTo>
                    <a:pt x="123825" y="321469"/>
                  </a:lnTo>
                  <a:lnTo>
                    <a:pt x="0" y="314325"/>
                  </a:lnTo>
                  <a:lnTo>
                    <a:pt x="4763" y="176212"/>
                  </a:lnTo>
                  <a:lnTo>
                    <a:pt x="278606" y="176212"/>
                  </a:lnTo>
                  <a:lnTo>
                    <a:pt x="531019" y="166687"/>
                  </a:lnTo>
                  <a:lnTo>
                    <a:pt x="714375" y="150019"/>
                  </a:lnTo>
                  <a:lnTo>
                    <a:pt x="962025" y="116681"/>
                  </a:lnTo>
                  <a:lnTo>
                    <a:pt x="1285875" y="71437"/>
                  </a:lnTo>
                  <a:lnTo>
                    <a:pt x="1664494" y="0"/>
                  </a:lnTo>
                  <a:lnTo>
                    <a:pt x="1650206" y="195262"/>
                  </a:lnTo>
                  <a:lnTo>
                    <a:pt x="1457325" y="209550"/>
                  </a:lnTo>
                  <a:lnTo>
                    <a:pt x="1159669" y="240506"/>
                  </a:lnTo>
                  <a:lnTo>
                    <a:pt x="942975" y="271462"/>
                  </a:lnTo>
                  <a:lnTo>
                    <a:pt x="747713" y="300037"/>
                  </a:lnTo>
                  <a:lnTo>
                    <a:pt x="5334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6E44199-2247-4E4E-8BEE-9ABE6001D46A}"/>
                </a:ext>
              </a:extLst>
            </p:cNvPr>
            <p:cNvSpPr/>
            <p:nvPr/>
          </p:nvSpPr>
          <p:spPr>
            <a:xfrm>
              <a:off x="3979863" y="4467225"/>
              <a:ext cx="1619250" cy="331788"/>
            </a:xfrm>
            <a:custGeom>
              <a:avLst/>
              <a:gdLst>
                <a:gd name="connsiteX0" fmla="*/ 721519 w 1619250"/>
                <a:gd name="connsiteY0" fmla="*/ 238125 h 330994"/>
                <a:gd name="connsiteX1" fmla="*/ 419100 w 1619250"/>
                <a:gd name="connsiteY1" fmla="*/ 280988 h 330994"/>
                <a:gd name="connsiteX2" fmla="*/ 228600 w 1619250"/>
                <a:gd name="connsiteY2" fmla="*/ 302419 h 330994"/>
                <a:gd name="connsiteX3" fmla="*/ 26194 w 1619250"/>
                <a:gd name="connsiteY3" fmla="*/ 330994 h 330994"/>
                <a:gd name="connsiteX4" fmla="*/ 0 w 1619250"/>
                <a:gd name="connsiteY4" fmla="*/ 164306 h 330994"/>
                <a:gd name="connsiteX5" fmla="*/ 195262 w 1619250"/>
                <a:gd name="connsiteY5" fmla="*/ 159544 h 330994"/>
                <a:gd name="connsiteX6" fmla="*/ 521494 w 1619250"/>
                <a:gd name="connsiteY6" fmla="*/ 133350 h 330994"/>
                <a:gd name="connsiteX7" fmla="*/ 731044 w 1619250"/>
                <a:gd name="connsiteY7" fmla="*/ 104775 h 330994"/>
                <a:gd name="connsiteX8" fmla="*/ 869156 w 1619250"/>
                <a:gd name="connsiteY8" fmla="*/ 90488 h 330994"/>
                <a:gd name="connsiteX9" fmla="*/ 1178719 w 1619250"/>
                <a:gd name="connsiteY9" fmla="*/ 57150 h 330994"/>
                <a:gd name="connsiteX10" fmla="*/ 1545431 w 1619250"/>
                <a:gd name="connsiteY10" fmla="*/ 7144 h 330994"/>
                <a:gd name="connsiteX11" fmla="*/ 1616869 w 1619250"/>
                <a:gd name="connsiteY11" fmla="*/ 0 h 330994"/>
                <a:gd name="connsiteX12" fmla="*/ 1619250 w 1619250"/>
                <a:gd name="connsiteY12" fmla="*/ 152400 h 330994"/>
                <a:gd name="connsiteX13" fmla="*/ 1447800 w 1619250"/>
                <a:gd name="connsiteY13" fmla="*/ 173831 h 330994"/>
                <a:gd name="connsiteX14" fmla="*/ 1219200 w 1619250"/>
                <a:gd name="connsiteY14" fmla="*/ 192881 h 330994"/>
                <a:gd name="connsiteX15" fmla="*/ 1066800 w 1619250"/>
                <a:gd name="connsiteY15" fmla="*/ 197644 h 330994"/>
                <a:gd name="connsiteX16" fmla="*/ 902494 w 1619250"/>
                <a:gd name="connsiteY16" fmla="*/ 211931 h 330994"/>
                <a:gd name="connsiteX17" fmla="*/ 721519 w 1619250"/>
                <a:gd name="connsiteY17" fmla="*/ 2381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9250" h="330994">
                  <a:moveTo>
                    <a:pt x="721519" y="238125"/>
                  </a:moveTo>
                  <a:lnTo>
                    <a:pt x="419100" y="280988"/>
                  </a:lnTo>
                  <a:lnTo>
                    <a:pt x="228600" y="302419"/>
                  </a:lnTo>
                  <a:lnTo>
                    <a:pt x="26194" y="330994"/>
                  </a:lnTo>
                  <a:lnTo>
                    <a:pt x="0" y="164306"/>
                  </a:lnTo>
                  <a:lnTo>
                    <a:pt x="195262" y="159544"/>
                  </a:lnTo>
                  <a:lnTo>
                    <a:pt x="521494" y="133350"/>
                  </a:lnTo>
                  <a:lnTo>
                    <a:pt x="731044" y="104775"/>
                  </a:lnTo>
                  <a:lnTo>
                    <a:pt x="869156" y="90488"/>
                  </a:lnTo>
                  <a:lnTo>
                    <a:pt x="1178719" y="57150"/>
                  </a:lnTo>
                  <a:lnTo>
                    <a:pt x="1545431" y="7144"/>
                  </a:lnTo>
                  <a:lnTo>
                    <a:pt x="1616869" y="0"/>
                  </a:lnTo>
                  <a:cubicBezTo>
                    <a:pt x="1617663" y="50800"/>
                    <a:pt x="1618456" y="101600"/>
                    <a:pt x="1619250" y="152400"/>
                  </a:cubicBezTo>
                  <a:lnTo>
                    <a:pt x="1447800" y="173831"/>
                  </a:lnTo>
                  <a:lnTo>
                    <a:pt x="1219200" y="192881"/>
                  </a:lnTo>
                  <a:lnTo>
                    <a:pt x="1066800" y="197644"/>
                  </a:lnTo>
                  <a:lnTo>
                    <a:pt x="902494" y="211931"/>
                  </a:lnTo>
                  <a:lnTo>
                    <a:pt x="721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F00ED3D-E3C3-5348-BCB2-30E978995226}"/>
                </a:ext>
              </a:extLst>
            </p:cNvPr>
            <p:cNvSpPr/>
            <p:nvPr/>
          </p:nvSpPr>
          <p:spPr>
            <a:xfrm>
              <a:off x="3046413" y="4659313"/>
              <a:ext cx="1619250" cy="1330325"/>
            </a:xfrm>
            <a:custGeom>
              <a:avLst/>
              <a:gdLst>
                <a:gd name="connsiteX0" fmla="*/ 681037 w 1619250"/>
                <a:gd name="connsiteY0" fmla="*/ 1040607 h 1328738"/>
                <a:gd name="connsiteX1" fmla="*/ 507206 w 1619250"/>
                <a:gd name="connsiteY1" fmla="*/ 1133475 h 1328738"/>
                <a:gd name="connsiteX2" fmla="*/ 328612 w 1619250"/>
                <a:gd name="connsiteY2" fmla="*/ 1216819 h 1328738"/>
                <a:gd name="connsiteX3" fmla="*/ 80962 w 1619250"/>
                <a:gd name="connsiteY3" fmla="*/ 1312069 h 1328738"/>
                <a:gd name="connsiteX4" fmla="*/ 21431 w 1619250"/>
                <a:gd name="connsiteY4" fmla="*/ 1328738 h 1328738"/>
                <a:gd name="connsiteX5" fmla="*/ 4762 w 1619250"/>
                <a:gd name="connsiteY5" fmla="*/ 1323975 h 1328738"/>
                <a:gd name="connsiteX6" fmla="*/ 0 w 1619250"/>
                <a:gd name="connsiteY6" fmla="*/ 1302544 h 1328738"/>
                <a:gd name="connsiteX7" fmla="*/ 14287 w 1619250"/>
                <a:gd name="connsiteY7" fmla="*/ 1285875 h 1328738"/>
                <a:gd name="connsiteX8" fmla="*/ 119062 w 1619250"/>
                <a:gd name="connsiteY8" fmla="*/ 1226344 h 1328738"/>
                <a:gd name="connsiteX9" fmla="*/ 269081 w 1619250"/>
                <a:gd name="connsiteY9" fmla="*/ 1133475 h 1328738"/>
                <a:gd name="connsiteX10" fmla="*/ 442912 w 1619250"/>
                <a:gd name="connsiteY10" fmla="*/ 1031082 h 1328738"/>
                <a:gd name="connsiteX11" fmla="*/ 595312 w 1619250"/>
                <a:gd name="connsiteY11" fmla="*/ 928688 h 1328738"/>
                <a:gd name="connsiteX12" fmla="*/ 711994 w 1619250"/>
                <a:gd name="connsiteY12" fmla="*/ 840582 h 1328738"/>
                <a:gd name="connsiteX13" fmla="*/ 773906 w 1619250"/>
                <a:gd name="connsiteY13" fmla="*/ 783432 h 1328738"/>
                <a:gd name="connsiteX14" fmla="*/ 928687 w 1619250"/>
                <a:gd name="connsiteY14" fmla="*/ 645319 h 1328738"/>
                <a:gd name="connsiteX15" fmla="*/ 1119187 w 1619250"/>
                <a:gd name="connsiteY15" fmla="*/ 457200 h 1328738"/>
                <a:gd name="connsiteX16" fmla="*/ 1193006 w 1619250"/>
                <a:gd name="connsiteY16" fmla="*/ 364332 h 1328738"/>
                <a:gd name="connsiteX17" fmla="*/ 1233487 w 1619250"/>
                <a:gd name="connsiteY17" fmla="*/ 304800 h 1328738"/>
                <a:gd name="connsiteX18" fmla="*/ 1245394 w 1619250"/>
                <a:gd name="connsiteY18" fmla="*/ 276225 h 1328738"/>
                <a:gd name="connsiteX19" fmla="*/ 1252537 w 1619250"/>
                <a:gd name="connsiteY19" fmla="*/ 240507 h 1328738"/>
                <a:gd name="connsiteX20" fmla="*/ 1250156 w 1619250"/>
                <a:gd name="connsiteY20" fmla="*/ 209550 h 1328738"/>
                <a:gd name="connsiteX21" fmla="*/ 1245394 w 1619250"/>
                <a:gd name="connsiteY21" fmla="*/ 185738 h 1328738"/>
                <a:gd name="connsiteX22" fmla="*/ 1231106 w 1619250"/>
                <a:gd name="connsiteY22" fmla="*/ 157163 h 1328738"/>
                <a:gd name="connsiteX23" fmla="*/ 1135856 w 1619250"/>
                <a:gd name="connsiteY23" fmla="*/ 50007 h 1328738"/>
                <a:gd name="connsiteX24" fmla="*/ 1259681 w 1619250"/>
                <a:gd name="connsiteY24" fmla="*/ 0 h 1328738"/>
                <a:gd name="connsiteX25" fmla="*/ 1440656 w 1619250"/>
                <a:gd name="connsiteY25" fmla="*/ 142875 h 1328738"/>
                <a:gd name="connsiteX26" fmla="*/ 1509712 w 1619250"/>
                <a:gd name="connsiteY26" fmla="*/ 209550 h 1328738"/>
                <a:gd name="connsiteX27" fmla="*/ 1585912 w 1619250"/>
                <a:gd name="connsiteY27" fmla="*/ 297657 h 1328738"/>
                <a:gd name="connsiteX28" fmla="*/ 1614487 w 1619250"/>
                <a:gd name="connsiteY28" fmla="*/ 340519 h 1328738"/>
                <a:gd name="connsiteX29" fmla="*/ 1619250 w 1619250"/>
                <a:gd name="connsiteY29" fmla="*/ 359569 h 1328738"/>
                <a:gd name="connsiteX30" fmla="*/ 1614487 w 1619250"/>
                <a:gd name="connsiteY30" fmla="*/ 381000 h 1328738"/>
                <a:gd name="connsiteX31" fmla="*/ 1593056 w 1619250"/>
                <a:gd name="connsiteY31" fmla="*/ 402432 h 1328738"/>
                <a:gd name="connsiteX32" fmla="*/ 1547812 w 1619250"/>
                <a:gd name="connsiteY32" fmla="*/ 426244 h 1328738"/>
                <a:gd name="connsiteX33" fmla="*/ 1493044 w 1619250"/>
                <a:gd name="connsiteY33" fmla="*/ 445294 h 1328738"/>
                <a:gd name="connsiteX34" fmla="*/ 1323975 w 1619250"/>
                <a:gd name="connsiteY34" fmla="*/ 600075 h 1328738"/>
                <a:gd name="connsiteX35" fmla="*/ 1083469 w 1619250"/>
                <a:gd name="connsiteY35" fmla="*/ 785813 h 1328738"/>
                <a:gd name="connsiteX36" fmla="*/ 835819 w 1619250"/>
                <a:gd name="connsiteY36" fmla="*/ 954882 h 1328738"/>
                <a:gd name="connsiteX37" fmla="*/ 681037 w 1619250"/>
                <a:gd name="connsiteY37" fmla="*/ 1040607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50" h="1328738">
                  <a:moveTo>
                    <a:pt x="681037" y="1040607"/>
                  </a:moveTo>
                  <a:lnTo>
                    <a:pt x="507206" y="1133475"/>
                  </a:lnTo>
                  <a:lnTo>
                    <a:pt x="328612" y="1216819"/>
                  </a:lnTo>
                  <a:lnTo>
                    <a:pt x="80962" y="1312069"/>
                  </a:lnTo>
                  <a:lnTo>
                    <a:pt x="21431" y="1328738"/>
                  </a:lnTo>
                  <a:lnTo>
                    <a:pt x="4762" y="1323975"/>
                  </a:lnTo>
                  <a:lnTo>
                    <a:pt x="0" y="1302544"/>
                  </a:lnTo>
                  <a:lnTo>
                    <a:pt x="14287" y="1285875"/>
                  </a:lnTo>
                  <a:lnTo>
                    <a:pt x="119062" y="1226344"/>
                  </a:lnTo>
                  <a:lnTo>
                    <a:pt x="269081" y="1133475"/>
                  </a:lnTo>
                  <a:lnTo>
                    <a:pt x="442912" y="1031082"/>
                  </a:lnTo>
                  <a:lnTo>
                    <a:pt x="595312" y="928688"/>
                  </a:lnTo>
                  <a:lnTo>
                    <a:pt x="711994" y="840582"/>
                  </a:lnTo>
                  <a:lnTo>
                    <a:pt x="773906" y="783432"/>
                  </a:lnTo>
                  <a:lnTo>
                    <a:pt x="928687" y="645319"/>
                  </a:lnTo>
                  <a:lnTo>
                    <a:pt x="1119187" y="457200"/>
                  </a:lnTo>
                  <a:lnTo>
                    <a:pt x="1193006" y="364332"/>
                  </a:lnTo>
                  <a:lnTo>
                    <a:pt x="1233487" y="304800"/>
                  </a:lnTo>
                  <a:lnTo>
                    <a:pt x="1245394" y="276225"/>
                  </a:lnTo>
                  <a:lnTo>
                    <a:pt x="1252537" y="240507"/>
                  </a:lnTo>
                  <a:lnTo>
                    <a:pt x="1250156" y="209550"/>
                  </a:lnTo>
                  <a:lnTo>
                    <a:pt x="1245394" y="185738"/>
                  </a:lnTo>
                  <a:lnTo>
                    <a:pt x="1231106" y="157163"/>
                  </a:lnTo>
                  <a:lnTo>
                    <a:pt x="1135856" y="50007"/>
                  </a:lnTo>
                  <a:lnTo>
                    <a:pt x="1259681" y="0"/>
                  </a:lnTo>
                  <a:lnTo>
                    <a:pt x="1440656" y="142875"/>
                  </a:lnTo>
                  <a:lnTo>
                    <a:pt x="1509712" y="209550"/>
                  </a:lnTo>
                  <a:lnTo>
                    <a:pt x="1585912" y="297657"/>
                  </a:lnTo>
                  <a:lnTo>
                    <a:pt x="1614487" y="340519"/>
                  </a:lnTo>
                  <a:lnTo>
                    <a:pt x="1619250" y="359569"/>
                  </a:lnTo>
                  <a:lnTo>
                    <a:pt x="1614487" y="381000"/>
                  </a:lnTo>
                  <a:lnTo>
                    <a:pt x="1593056" y="402432"/>
                  </a:lnTo>
                  <a:lnTo>
                    <a:pt x="1547812" y="426244"/>
                  </a:lnTo>
                  <a:lnTo>
                    <a:pt x="1493044" y="445294"/>
                  </a:lnTo>
                  <a:lnTo>
                    <a:pt x="1323975" y="600075"/>
                  </a:lnTo>
                  <a:lnTo>
                    <a:pt x="1083469" y="785813"/>
                  </a:lnTo>
                  <a:lnTo>
                    <a:pt x="835819" y="954882"/>
                  </a:lnTo>
                  <a:lnTo>
                    <a:pt x="681037" y="1040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9FAA6B4-EEF2-9742-9DF1-CEC55A8B0C8F}"/>
                </a:ext>
              </a:extLst>
            </p:cNvPr>
            <p:cNvSpPr/>
            <p:nvPr/>
          </p:nvSpPr>
          <p:spPr>
            <a:xfrm>
              <a:off x="4872038" y="4600575"/>
              <a:ext cx="2109787" cy="1331913"/>
            </a:xfrm>
            <a:custGeom>
              <a:avLst/>
              <a:gdLst>
                <a:gd name="connsiteX0" fmla="*/ 119062 w 2109787"/>
                <a:gd name="connsiteY0" fmla="*/ 678656 h 1331119"/>
                <a:gd name="connsiteX1" fmla="*/ 116681 w 2109787"/>
                <a:gd name="connsiteY1" fmla="*/ 302419 h 1331119"/>
                <a:gd name="connsiteX2" fmla="*/ 114300 w 2109787"/>
                <a:gd name="connsiteY2" fmla="*/ 266700 h 1331119"/>
                <a:gd name="connsiteX3" fmla="*/ 104775 w 2109787"/>
                <a:gd name="connsiteY3" fmla="*/ 214313 h 1331119"/>
                <a:gd name="connsiteX4" fmla="*/ 90487 w 2109787"/>
                <a:gd name="connsiteY4" fmla="*/ 176213 h 1331119"/>
                <a:gd name="connsiteX5" fmla="*/ 66675 w 2109787"/>
                <a:gd name="connsiteY5" fmla="*/ 133350 h 1331119"/>
                <a:gd name="connsiteX6" fmla="*/ 0 w 2109787"/>
                <a:gd name="connsiteY6" fmla="*/ 47625 h 1331119"/>
                <a:gd name="connsiteX7" fmla="*/ 102393 w 2109787"/>
                <a:gd name="connsiteY7" fmla="*/ 0 h 1331119"/>
                <a:gd name="connsiteX8" fmla="*/ 285750 w 2109787"/>
                <a:gd name="connsiteY8" fmla="*/ 111919 h 1331119"/>
                <a:gd name="connsiteX9" fmla="*/ 359568 w 2109787"/>
                <a:gd name="connsiteY9" fmla="*/ 161925 h 1331119"/>
                <a:gd name="connsiteX10" fmla="*/ 400050 w 2109787"/>
                <a:gd name="connsiteY10" fmla="*/ 190500 h 1331119"/>
                <a:gd name="connsiteX11" fmla="*/ 421481 w 2109787"/>
                <a:gd name="connsiteY11" fmla="*/ 216694 h 1331119"/>
                <a:gd name="connsiteX12" fmla="*/ 428625 w 2109787"/>
                <a:gd name="connsiteY12" fmla="*/ 245269 h 1331119"/>
                <a:gd name="connsiteX13" fmla="*/ 419100 w 2109787"/>
                <a:gd name="connsiteY13" fmla="*/ 292894 h 1331119"/>
                <a:gd name="connsiteX14" fmla="*/ 376237 w 2109787"/>
                <a:gd name="connsiteY14" fmla="*/ 376238 h 1331119"/>
                <a:gd name="connsiteX15" fmla="*/ 361950 w 2109787"/>
                <a:gd name="connsiteY15" fmla="*/ 404813 h 1331119"/>
                <a:gd name="connsiteX16" fmla="*/ 330993 w 2109787"/>
                <a:gd name="connsiteY16" fmla="*/ 640556 h 1331119"/>
                <a:gd name="connsiteX17" fmla="*/ 319087 w 2109787"/>
                <a:gd name="connsiteY17" fmla="*/ 838200 h 1331119"/>
                <a:gd name="connsiteX18" fmla="*/ 321468 w 2109787"/>
                <a:gd name="connsiteY18" fmla="*/ 921544 h 1331119"/>
                <a:gd name="connsiteX19" fmla="*/ 333375 w 2109787"/>
                <a:gd name="connsiteY19" fmla="*/ 981075 h 1331119"/>
                <a:gd name="connsiteX20" fmla="*/ 350043 w 2109787"/>
                <a:gd name="connsiteY20" fmla="*/ 1009650 h 1331119"/>
                <a:gd name="connsiteX21" fmla="*/ 376237 w 2109787"/>
                <a:gd name="connsiteY21" fmla="*/ 1040606 h 1331119"/>
                <a:gd name="connsiteX22" fmla="*/ 419100 w 2109787"/>
                <a:gd name="connsiteY22" fmla="*/ 1071563 h 1331119"/>
                <a:gd name="connsiteX23" fmla="*/ 476250 w 2109787"/>
                <a:gd name="connsiteY23" fmla="*/ 1095375 h 1331119"/>
                <a:gd name="connsiteX24" fmla="*/ 535781 w 2109787"/>
                <a:gd name="connsiteY24" fmla="*/ 1107281 h 1331119"/>
                <a:gd name="connsiteX25" fmla="*/ 611981 w 2109787"/>
                <a:gd name="connsiteY25" fmla="*/ 1119188 h 1331119"/>
                <a:gd name="connsiteX26" fmla="*/ 850106 w 2109787"/>
                <a:gd name="connsiteY26" fmla="*/ 1128713 h 1331119"/>
                <a:gd name="connsiteX27" fmla="*/ 1181100 w 2109787"/>
                <a:gd name="connsiteY27" fmla="*/ 1128713 h 1331119"/>
                <a:gd name="connsiteX28" fmla="*/ 1314450 w 2109787"/>
                <a:gd name="connsiteY28" fmla="*/ 1121569 h 1331119"/>
                <a:gd name="connsiteX29" fmla="*/ 1407318 w 2109787"/>
                <a:gd name="connsiteY29" fmla="*/ 1104900 h 1331119"/>
                <a:gd name="connsiteX30" fmla="*/ 1504950 w 2109787"/>
                <a:gd name="connsiteY30" fmla="*/ 1081088 h 1331119"/>
                <a:gd name="connsiteX31" fmla="*/ 1581150 w 2109787"/>
                <a:gd name="connsiteY31" fmla="*/ 1062038 h 1331119"/>
                <a:gd name="connsiteX32" fmla="*/ 1645443 w 2109787"/>
                <a:gd name="connsiteY32" fmla="*/ 1033463 h 1331119"/>
                <a:gd name="connsiteX33" fmla="*/ 1671637 w 2109787"/>
                <a:gd name="connsiteY33" fmla="*/ 1007269 h 1331119"/>
                <a:gd name="connsiteX34" fmla="*/ 1719262 w 2109787"/>
                <a:gd name="connsiteY34" fmla="*/ 945356 h 1331119"/>
                <a:gd name="connsiteX35" fmla="*/ 1969293 w 2109787"/>
                <a:gd name="connsiteY35" fmla="*/ 923925 h 1331119"/>
                <a:gd name="connsiteX36" fmla="*/ 2024062 w 2109787"/>
                <a:gd name="connsiteY36" fmla="*/ 978694 h 1331119"/>
                <a:gd name="connsiteX37" fmla="*/ 2066925 w 2109787"/>
                <a:gd name="connsiteY37" fmla="*/ 1033463 h 1331119"/>
                <a:gd name="connsiteX38" fmla="*/ 2095500 w 2109787"/>
                <a:gd name="connsiteY38" fmla="*/ 1073944 h 1331119"/>
                <a:gd name="connsiteX39" fmla="*/ 2105025 w 2109787"/>
                <a:gd name="connsiteY39" fmla="*/ 1092994 h 1331119"/>
                <a:gd name="connsiteX40" fmla="*/ 2109787 w 2109787"/>
                <a:gd name="connsiteY40" fmla="*/ 1128713 h 1331119"/>
                <a:gd name="connsiteX41" fmla="*/ 2097881 w 2109787"/>
                <a:gd name="connsiteY41" fmla="*/ 1166813 h 1331119"/>
                <a:gd name="connsiteX42" fmla="*/ 2071687 w 2109787"/>
                <a:gd name="connsiteY42" fmla="*/ 1197769 h 1331119"/>
                <a:gd name="connsiteX43" fmla="*/ 2043112 w 2109787"/>
                <a:gd name="connsiteY43" fmla="*/ 1219200 h 1331119"/>
                <a:gd name="connsiteX44" fmla="*/ 1864518 w 2109787"/>
                <a:gd name="connsiteY44" fmla="*/ 1254919 h 1331119"/>
                <a:gd name="connsiteX45" fmla="*/ 1600200 w 2109787"/>
                <a:gd name="connsiteY45" fmla="*/ 1295400 h 1331119"/>
                <a:gd name="connsiteX46" fmla="*/ 1233487 w 2109787"/>
                <a:gd name="connsiteY46" fmla="*/ 1326356 h 1331119"/>
                <a:gd name="connsiteX47" fmla="*/ 928687 w 2109787"/>
                <a:gd name="connsiteY47" fmla="*/ 1331119 h 1331119"/>
                <a:gd name="connsiteX48" fmla="*/ 678656 w 2109787"/>
                <a:gd name="connsiteY48" fmla="*/ 1319213 h 1331119"/>
                <a:gd name="connsiteX49" fmla="*/ 550068 w 2109787"/>
                <a:gd name="connsiteY49" fmla="*/ 1304925 h 1331119"/>
                <a:gd name="connsiteX50" fmla="*/ 492918 w 2109787"/>
                <a:gd name="connsiteY50" fmla="*/ 1293019 h 1331119"/>
                <a:gd name="connsiteX51" fmla="*/ 457200 w 2109787"/>
                <a:gd name="connsiteY51" fmla="*/ 1285875 h 1331119"/>
                <a:gd name="connsiteX52" fmla="*/ 402431 w 2109787"/>
                <a:gd name="connsiteY52" fmla="*/ 1271588 h 1331119"/>
                <a:gd name="connsiteX53" fmla="*/ 347662 w 2109787"/>
                <a:gd name="connsiteY53" fmla="*/ 1250156 h 1331119"/>
                <a:gd name="connsiteX54" fmla="*/ 309562 w 2109787"/>
                <a:gd name="connsiteY54" fmla="*/ 1228725 h 1331119"/>
                <a:gd name="connsiteX55" fmla="*/ 276225 w 2109787"/>
                <a:gd name="connsiteY55" fmla="*/ 1202531 h 1331119"/>
                <a:gd name="connsiteX56" fmla="*/ 245268 w 2109787"/>
                <a:gd name="connsiteY56" fmla="*/ 1173956 h 1331119"/>
                <a:gd name="connsiteX57" fmla="*/ 216693 w 2109787"/>
                <a:gd name="connsiteY57" fmla="*/ 1143000 h 1331119"/>
                <a:gd name="connsiteX58" fmla="*/ 188118 w 2109787"/>
                <a:gd name="connsiteY58" fmla="*/ 1100138 h 1331119"/>
                <a:gd name="connsiteX59" fmla="*/ 164306 w 2109787"/>
                <a:gd name="connsiteY59" fmla="*/ 1050131 h 1331119"/>
                <a:gd name="connsiteX60" fmla="*/ 145256 w 2109787"/>
                <a:gd name="connsiteY60" fmla="*/ 997744 h 1331119"/>
                <a:gd name="connsiteX61" fmla="*/ 128587 w 2109787"/>
                <a:gd name="connsiteY61" fmla="*/ 928688 h 1331119"/>
                <a:gd name="connsiteX62" fmla="*/ 121443 w 2109787"/>
                <a:gd name="connsiteY62" fmla="*/ 854869 h 1331119"/>
                <a:gd name="connsiteX63" fmla="*/ 119062 w 2109787"/>
                <a:gd name="connsiteY63" fmla="*/ 678656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09787" h="1331119">
                  <a:moveTo>
                    <a:pt x="119062" y="678656"/>
                  </a:moveTo>
                  <a:cubicBezTo>
                    <a:pt x="118268" y="553244"/>
                    <a:pt x="117475" y="427831"/>
                    <a:pt x="116681" y="302419"/>
                  </a:cubicBezTo>
                  <a:lnTo>
                    <a:pt x="114300" y="266700"/>
                  </a:lnTo>
                  <a:lnTo>
                    <a:pt x="104775" y="214313"/>
                  </a:lnTo>
                  <a:lnTo>
                    <a:pt x="90487" y="176213"/>
                  </a:lnTo>
                  <a:lnTo>
                    <a:pt x="66675" y="133350"/>
                  </a:lnTo>
                  <a:lnTo>
                    <a:pt x="0" y="47625"/>
                  </a:lnTo>
                  <a:lnTo>
                    <a:pt x="102393" y="0"/>
                  </a:lnTo>
                  <a:lnTo>
                    <a:pt x="285750" y="111919"/>
                  </a:lnTo>
                  <a:lnTo>
                    <a:pt x="359568" y="161925"/>
                  </a:lnTo>
                  <a:lnTo>
                    <a:pt x="400050" y="190500"/>
                  </a:lnTo>
                  <a:lnTo>
                    <a:pt x="421481" y="216694"/>
                  </a:lnTo>
                  <a:lnTo>
                    <a:pt x="428625" y="245269"/>
                  </a:lnTo>
                  <a:lnTo>
                    <a:pt x="419100" y="292894"/>
                  </a:lnTo>
                  <a:lnTo>
                    <a:pt x="376237" y="376238"/>
                  </a:lnTo>
                  <a:lnTo>
                    <a:pt x="361950" y="404813"/>
                  </a:lnTo>
                  <a:lnTo>
                    <a:pt x="330993" y="640556"/>
                  </a:lnTo>
                  <a:lnTo>
                    <a:pt x="319087" y="838200"/>
                  </a:lnTo>
                  <a:cubicBezTo>
                    <a:pt x="319881" y="865981"/>
                    <a:pt x="320674" y="893763"/>
                    <a:pt x="321468" y="921544"/>
                  </a:cubicBezTo>
                  <a:lnTo>
                    <a:pt x="333375" y="981075"/>
                  </a:lnTo>
                  <a:lnTo>
                    <a:pt x="350043" y="1009650"/>
                  </a:lnTo>
                  <a:lnTo>
                    <a:pt x="376237" y="1040606"/>
                  </a:lnTo>
                  <a:lnTo>
                    <a:pt x="419100" y="1071563"/>
                  </a:lnTo>
                  <a:lnTo>
                    <a:pt x="476250" y="1095375"/>
                  </a:lnTo>
                  <a:lnTo>
                    <a:pt x="535781" y="1107281"/>
                  </a:lnTo>
                  <a:lnTo>
                    <a:pt x="611981" y="1119188"/>
                  </a:lnTo>
                  <a:lnTo>
                    <a:pt x="850106" y="1128713"/>
                  </a:lnTo>
                  <a:lnTo>
                    <a:pt x="1181100" y="1128713"/>
                  </a:lnTo>
                  <a:lnTo>
                    <a:pt x="1314450" y="1121569"/>
                  </a:lnTo>
                  <a:lnTo>
                    <a:pt x="1407318" y="1104900"/>
                  </a:lnTo>
                  <a:lnTo>
                    <a:pt x="1504950" y="1081088"/>
                  </a:lnTo>
                  <a:lnTo>
                    <a:pt x="1581150" y="1062038"/>
                  </a:lnTo>
                  <a:lnTo>
                    <a:pt x="1645443" y="1033463"/>
                  </a:lnTo>
                  <a:lnTo>
                    <a:pt x="1671637" y="1007269"/>
                  </a:lnTo>
                  <a:lnTo>
                    <a:pt x="1719262" y="945356"/>
                  </a:lnTo>
                  <a:lnTo>
                    <a:pt x="1969293" y="923925"/>
                  </a:lnTo>
                  <a:lnTo>
                    <a:pt x="2024062" y="978694"/>
                  </a:lnTo>
                  <a:lnTo>
                    <a:pt x="2066925" y="1033463"/>
                  </a:lnTo>
                  <a:lnTo>
                    <a:pt x="2095500" y="1073944"/>
                  </a:lnTo>
                  <a:lnTo>
                    <a:pt x="2105025" y="1092994"/>
                  </a:lnTo>
                  <a:lnTo>
                    <a:pt x="2109787" y="1128713"/>
                  </a:lnTo>
                  <a:lnTo>
                    <a:pt x="2097881" y="1166813"/>
                  </a:lnTo>
                  <a:lnTo>
                    <a:pt x="2071687" y="1197769"/>
                  </a:lnTo>
                  <a:lnTo>
                    <a:pt x="2043112" y="1219200"/>
                  </a:lnTo>
                  <a:lnTo>
                    <a:pt x="1864518" y="1254919"/>
                  </a:lnTo>
                  <a:lnTo>
                    <a:pt x="1600200" y="1295400"/>
                  </a:lnTo>
                  <a:lnTo>
                    <a:pt x="1233487" y="1326356"/>
                  </a:lnTo>
                  <a:lnTo>
                    <a:pt x="928687" y="1331119"/>
                  </a:lnTo>
                  <a:lnTo>
                    <a:pt x="678656" y="1319213"/>
                  </a:lnTo>
                  <a:lnTo>
                    <a:pt x="550068" y="1304925"/>
                  </a:lnTo>
                  <a:lnTo>
                    <a:pt x="492918" y="1293019"/>
                  </a:lnTo>
                  <a:lnTo>
                    <a:pt x="457200" y="1285875"/>
                  </a:lnTo>
                  <a:lnTo>
                    <a:pt x="402431" y="1271588"/>
                  </a:lnTo>
                  <a:lnTo>
                    <a:pt x="347662" y="1250156"/>
                  </a:lnTo>
                  <a:lnTo>
                    <a:pt x="309562" y="1228725"/>
                  </a:lnTo>
                  <a:lnTo>
                    <a:pt x="276225" y="1202531"/>
                  </a:lnTo>
                  <a:lnTo>
                    <a:pt x="245268" y="1173956"/>
                  </a:lnTo>
                  <a:lnTo>
                    <a:pt x="216693" y="1143000"/>
                  </a:lnTo>
                  <a:lnTo>
                    <a:pt x="188118" y="1100138"/>
                  </a:lnTo>
                  <a:lnTo>
                    <a:pt x="164306" y="1050131"/>
                  </a:lnTo>
                  <a:lnTo>
                    <a:pt x="145256" y="997744"/>
                  </a:lnTo>
                  <a:lnTo>
                    <a:pt x="128587" y="928688"/>
                  </a:lnTo>
                  <a:lnTo>
                    <a:pt x="121443" y="854869"/>
                  </a:lnTo>
                  <a:cubicBezTo>
                    <a:pt x="120649" y="790575"/>
                    <a:pt x="119856" y="726282"/>
                    <a:pt x="119062" y="6786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8835863-7FA0-6347-BCF7-84B4BEA535F5}"/>
                </a:ext>
              </a:extLst>
            </p:cNvPr>
            <p:cNvSpPr/>
            <p:nvPr/>
          </p:nvSpPr>
          <p:spPr>
            <a:xfrm>
              <a:off x="6575425" y="4833938"/>
              <a:ext cx="271463" cy="758825"/>
            </a:xfrm>
            <a:custGeom>
              <a:avLst/>
              <a:gdLst>
                <a:gd name="connsiteX0" fmla="*/ 240507 w 271463"/>
                <a:gd name="connsiteY0" fmla="*/ 471487 h 759618"/>
                <a:gd name="connsiteX1" fmla="*/ 271463 w 271463"/>
                <a:gd name="connsiteY1" fmla="*/ 731043 h 759618"/>
                <a:gd name="connsiteX2" fmla="*/ 0 w 271463"/>
                <a:gd name="connsiteY2" fmla="*/ 759618 h 759618"/>
                <a:gd name="connsiteX3" fmla="*/ 16669 w 271463"/>
                <a:gd name="connsiteY3" fmla="*/ 711993 h 759618"/>
                <a:gd name="connsiteX4" fmla="*/ 35719 w 271463"/>
                <a:gd name="connsiteY4" fmla="*/ 671512 h 759618"/>
                <a:gd name="connsiteX5" fmla="*/ 52388 w 271463"/>
                <a:gd name="connsiteY5" fmla="*/ 631031 h 759618"/>
                <a:gd name="connsiteX6" fmla="*/ 78582 w 271463"/>
                <a:gd name="connsiteY6" fmla="*/ 490537 h 759618"/>
                <a:gd name="connsiteX7" fmla="*/ 107157 w 271463"/>
                <a:gd name="connsiteY7" fmla="*/ 316706 h 759618"/>
                <a:gd name="connsiteX8" fmla="*/ 121444 w 271463"/>
                <a:gd name="connsiteY8" fmla="*/ 161925 h 759618"/>
                <a:gd name="connsiteX9" fmla="*/ 130969 w 271463"/>
                <a:gd name="connsiteY9" fmla="*/ 59531 h 759618"/>
                <a:gd name="connsiteX10" fmla="*/ 140494 w 271463"/>
                <a:gd name="connsiteY10" fmla="*/ 21431 h 759618"/>
                <a:gd name="connsiteX11" fmla="*/ 150019 w 271463"/>
                <a:gd name="connsiteY11" fmla="*/ 2381 h 759618"/>
                <a:gd name="connsiteX12" fmla="*/ 161925 w 271463"/>
                <a:gd name="connsiteY12" fmla="*/ 0 h 759618"/>
                <a:gd name="connsiteX13" fmla="*/ 173832 w 271463"/>
                <a:gd name="connsiteY13" fmla="*/ 7143 h 759618"/>
                <a:gd name="connsiteX14" fmla="*/ 183357 w 271463"/>
                <a:gd name="connsiteY14" fmla="*/ 38100 h 759618"/>
                <a:gd name="connsiteX15" fmla="*/ 190500 w 271463"/>
                <a:gd name="connsiteY15" fmla="*/ 92868 h 759618"/>
                <a:gd name="connsiteX16" fmla="*/ 200025 w 271463"/>
                <a:gd name="connsiteY16" fmla="*/ 180975 h 759618"/>
                <a:gd name="connsiteX17" fmla="*/ 240507 w 271463"/>
                <a:gd name="connsiteY17" fmla="*/ 471487 h 75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463" h="759618">
                  <a:moveTo>
                    <a:pt x="240507" y="471487"/>
                  </a:moveTo>
                  <a:lnTo>
                    <a:pt x="271463" y="731043"/>
                  </a:lnTo>
                  <a:lnTo>
                    <a:pt x="0" y="759618"/>
                  </a:lnTo>
                  <a:lnTo>
                    <a:pt x="16669" y="711993"/>
                  </a:lnTo>
                  <a:lnTo>
                    <a:pt x="35719" y="671512"/>
                  </a:lnTo>
                  <a:lnTo>
                    <a:pt x="52388" y="631031"/>
                  </a:lnTo>
                  <a:lnTo>
                    <a:pt x="78582" y="490537"/>
                  </a:lnTo>
                  <a:lnTo>
                    <a:pt x="107157" y="316706"/>
                  </a:lnTo>
                  <a:lnTo>
                    <a:pt x="121444" y="161925"/>
                  </a:lnTo>
                  <a:lnTo>
                    <a:pt x="130969" y="59531"/>
                  </a:lnTo>
                  <a:lnTo>
                    <a:pt x="140494" y="21431"/>
                  </a:lnTo>
                  <a:lnTo>
                    <a:pt x="150019" y="2381"/>
                  </a:lnTo>
                  <a:lnTo>
                    <a:pt x="161925" y="0"/>
                  </a:lnTo>
                  <a:lnTo>
                    <a:pt x="173832" y="7143"/>
                  </a:lnTo>
                  <a:lnTo>
                    <a:pt x="183357" y="38100"/>
                  </a:lnTo>
                  <a:cubicBezTo>
                    <a:pt x="190607" y="91273"/>
                    <a:pt x="190500" y="72863"/>
                    <a:pt x="190500" y="92868"/>
                  </a:cubicBezTo>
                  <a:lnTo>
                    <a:pt x="200025" y="180975"/>
                  </a:lnTo>
                  <a:lnTo>
                    <a:pt x="240507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463384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FB1F21A-899C-B64C-825E-ECBE03BA2D2E}"/>
              </a:ext>
            </a:extLst>
          </p:cNvPr>
          <p:cNvSpPr/>
          <p:nvPr/>
        </p:nvSpPr>
        <p:spPr>
          <a:xfrm>
            <a:off x="4733925" y="1398588"/>
            <a:ext cx="565150" cy="739775"/>
          </a:xfrm>
          <a:custGeom>
            <a:avLst/>
            <a:gdLst>
              <a:gd name="connsiteX0" fmla="*/ 233363 w 564356"/>
              <a:gd name="connsiteY0" fmla="*/ 414337 h 740569"/>
              <a:gd name="connsiteX1" fmla="*/ 230981 w 564356"/>
              <a:gd name="connsiteY1" fmla="*/ 333375 h 740569"/>
              <a:gd name="connsiteX2" fmla="*/ 223838 w 564356"/>
              <a:gd name="connsiteY2" fmla="*/ 295275 h 740569"/>
              <a:gd name="connsiteX3" fmla="*/ 211931 w 564356"/>
              <a:gd name="connsiteY3" fmla="*/ 254794 h 740569"/>
              <a:gd name="connsiteX4" fmla="*/ 197644 w 564356"/>
              <a:gd name="connsiteY4" fmla="*/ 214312 h 740569"/>
              <a:gd name="connsiteX5" fmla="*/ 176213 w 564356"/>
              <a:gd name="connsiteY5" fmla="*/ 178594 h 740569"/>
              <a:gd name="connsiteX6" fmla="*/ 145256 w 564356"/>
              <a:gd name="connsiteY6" fmla="*/ 140494 h 740569"/>
              <a:gd name="connsiteX7" fmla="*/ 114300 w 564356"/>
              <a:gd name="connsiteY7" fmla="*/ 111919 h 740569"/>
              <a:gd name="connsiteX8" fmla="*/ 88106 w 564356"/>
              <a:gd name="connsiteY8" fmla="*/ 92869 h 740569"/>
              <a:gd name="connsiteX9" fmla="*/ 57150 w 564356"/>
              <a:gd name="connsiteY9" fmla="*/ 71437 h 740569"/>
              <a:gd name="connsiteX10" fmla="*/ 30956 w 564356"/>
              <a:gd name="connsiteY10" fmla="*/ 57150 h 740569"/>
              <a:gd name="connsiteX11" fmla="*/ 14288 w 564356"/>
              <a:gd name="connsiteY11" fmla="*/ 47625 h 740569"/>
              <a:gd name="connsiteX12" fmla="*/ 4763 w 564356"/>
              <a:gd name="connsiteY12" fmla="*/ 35719 h 740569"/>
              <a:gd name="connsiteX13" fmla="*/ 0 w 564356"/>
              <a:gd name="connsiteY13" fmla="*/ 23812 h 740569"/>
              <a:gd name="connsiteX14" fmla="*/ 4763 w 564356"/>
              <a:gd name="connsiteY14" fmla="*/ 4762 h 740569"/>
              <a:gd name="connsiteX15" fmla="*/ 23813 w 564356"/>
              <a:gd name="connsiteY15" fmla="*/ 0 h 740569"/>
              <a:gd name="connsiteX16" fmla="*/ 69056 w 564356"/>
              <a:gd name="connsiteY16" fmla="*/ 0 h 740569"/>
              <a:gd name="connsiteX17" fmla="*/ 178594 w 564356"/>
              <a:gd name="connsiteY17" fmla="*/ 0 h 740569"/>
              <a:gd name="connsiteX18" fmla="*/ 204788 w 564356"/>
              <a:gd name="connsiteY18" fmla="*/ 2381 h 740569"/>
              <a:gd name="connsiteX19" fmla="*/ 252413 w 564356"/>
              <a:gd name="connsiteY19" fmla="*/ 11906 h 740569"/>
              <a:gd name="connsiteX20" fmla="*/ 302419 w 564356"/>
              <a:gd name="connsiteY20" fmla="*/ 28575 h 740569"/>
              <a:gd name="connsiteX21" fmla="*/ 347663 w 564356"/>
              <a:gd name="connsiteY21" fmla="*/ 45244 h 740569"/>
              <a:gd name="connsiteX22" fmla="*/ 390525 w 564356"/>
              <a:gd name="connsiteY22" fmla="*/ 64294 h 740569"/>
              <a:gd name="connsiteX23" fmla="*/ 416719 w 564356"/>
              <a:gd name="connsiteY23" fmla="*/ 80962 h 740569"/>
              <a:gd name="connsiteX24" fmla="*/ 445294 w 564356"/>
              <a:gd name="connsiteY24" fmla="*/ 97631 h 740569"/>
              <a:gd name="connsiteX25" fmla="*/ 490538 w 564356"/>
              <a:gd name="connsiteY25" fmla="*/ 128587 h 740569"/>
              <a:gd name="connsiteX26" fmla="*/ 526256 w 564356"/>
              <a:gd name="connsiteY26" fmla="*/ 159544 h 740569"/>
              <a:gd name="connsiteX27" fmla="*/ 538163 w 564356"/>
              <a:gd name="connsiteY27" fmla="*/ 169069 h 740569"/>
              <a:gd name="connsiteX28" fmla="*/ 554831 w 564356"/>
              <a:gd name="connsiteY28" fmla="*/ 195262 h 740569"/>
              <a:gd name="connsiteX29" fmla="*/ 561975 w 564356"/>
              <a:gd name="connsiteY29" fmla="*/ 219075 h 740569"/>
              <a:gd name="connsiteX30" fmla="*/ 564356 w 564356"/>
              <a:gd name="connsiteY30" fmla="*/ 238125 h 740569"/>
              <a:gd name="connsiteX31" fmla="*/ 557213 w 564356"/>
              <a:gd name="connsiteY31" fmla="*/ 261937 h 740569"/>
              <a:gd name="connsiteX32" fmla="*/ 540544 w 564356"/>
              <a:gd name="connsiteY32" fmla="*/ 295275 h 740569"/>
              <a:gd name="connsiteX33" fmla="*/ 521494 w 564356"/>
              <a:gd name="connsiteY33" fmla="*/ 335756 h 740569"/>
              <a:gd name="connsiteX34" fmla="*/ 509588 w 564356"/>
              <a:gd name="connsiteY34" fmla="*/ 371475 h 740569"/>
              <a:gd name="connsiteX35" fmla="*/ 502444 w 564356"/>
              <a:gd name="connsiteY35" fmla="*/ 438150 h 740569"/>
              <a:gd name="connsiteX36" fmla="*/ 504825 w 564356"/>
              <a:gd name="connsiteY36" fmla="*/ 726281 h 740569"/>
              <a:gd name="connsiteX37" fmla="*/ 233363 w 564356"/>
              <a:gd name="connsiteY37" fmla="*/ 740569 h 740569"/>
              <a:gd name="connsiteX38" fmla="*/ 233363 w 564356"/>
              <a:gd name="connsiteY38" fmla="*/ 414337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4356" h="740569">
                <a:moveTo>
                  <a:pt x="233363" y="414337"/>
                </a:moveTo>
                <a:lnTo>
                  <a:pt x="230981" y="333375"/>
                </a:lnTo>
                <a:lnTo>
                  <a:pt x="223838" y="295275"/>
                </a:lnTo>
                <a:lnTo>
                  <a:pt x="211931" y="254794"/>
                </a:lnTo>
                <a:lnTo>
                  <a:pt x="197644" y="214312"/>
                </a:lnTo>
                <a:lnTo>
                  <a:pt x="176213" y="178594"/>
                </a:lnTo>
                <a:lnTo>
                  <a:pt x="145256" y="140494"/>
                </a:lnTo>
                <a:lnTo>
                  <a:pt x="114300" y="111919"/>
                </a:lnTo>
                <a:lnTo>
                  <a:pt x="88106" y="92869"/>
                </a:lnTo>
                <a:lnTo>
                  <a:pt x="57150" y="71437"/>
                </a:lnTo>
                <a:lnTo>
                  <a:pt x="30956" y="57150"/>
                </a:lnTo>
                <a:lnTo>
                  <a:pt x="14288" y="47625"/>
                </a:lnTo>
                <a:lnTo>
                  <a:pt x="4763" y="35719"/>
                </a:lnTo>
                <a:lnTo>
                  <a:pt x="0" y="23812"/>
                </a:lnTo>
                <a:lnTo>
                  <a:pt x="4763" y="4762"/>
                </a:lnTo>
                <a:lnTo>
                  <a:pt x="23813" y="0"/>
                </a:lnTo>
                <a:lnTo>
                  <a:pt x="69056" y="0"/>
                </a:lnTo>
                <a:lnTo>
                  <a:pt x="178594" y="0"/>
                </a:lnTo>
                <a:lnTo>
                  <a:pt x="204788" y="2381"/>
                </a:lnTo>
                <a:lnTo>
                  <a:pt x="252413" y="11906"/>
                </a:lnTo>
                <a:lnTo>
                  <a:pt x="302419" y="28575"/>
                </a:lnTo>
                <a:lnTo>
                  <a:pt x="347663" y="45244"/>
                </a:lnTo>
                <a:lnTo>
                  <a:pt x="390525" y="64294"/>
                </a:lnTo>
                <a:lnTo>
                  <a:pt x="416719" y="80962"/>
                </a:lnTo>
                <a:lnTo>
                  <a:pt x="445294" y="97631"/>
                </a:lnTo>
                <a:lnTo>
                  <a:pt x="490538" y="128587"/>
                </a:lnTo>
                <a:lnTo>
                  <a:pt x="526256" y="159544"/>
                </a:lnTo>
                <a:lnTo>
                  <a:pt x="538163" y="169069"/>
                </a:lnTo>
                <a:lnTo>
                  <a:pt x="554831" y="195262"/>
                </a:lnTo>
                <a:lnTo>
                  <a:pt x="561975" y="219075"/>
                </a:lnTo>
                <a:lnTo>
                  <a:pt x="564356" y="238125"/>
                </a:lnTo>
                <a:lnTo>
                  <a:pt x="557213" y="261937"/>
                </a:lnTo>
                <a:lnTo>
                  <a:pt x="540544" y="295275"/>
                </a:lnTo>
                <a:lnTo>
                  <a:pt x="521494" y="335756"/>
                </a:lnTo>
                <a:lnTo>
                  <a:pt x="509588" y="371475"/>
                </a:lnTo>
                <a:lnTo>
                  <a:pt x="502444" y="438150"/>
                </a:lnTo>
                <a:cubicBezTo>
                  <a:pt x="503238" y="534194"/>
                  <a:pt x="504031" y="630237"/>
                  <a:pt x="504825" y="726281"/>
                </a:cubicBezTo>
                <a:lnTo>
                  <a:pt x="233363" y="740569"/>
                </a:lnTo>
                <a:lnTo>
                  <a:pt x="23336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01B2EB3-A73B-2E44-A2A4-A6B731D306CE}"/>
              </a:ext>
            </a:extLst>
          </p:cNvPr>
          <p:cNvSpPr/>
          <p:nvPr/>
        </p:nvSpPr>
        <p:spPr>
          <a:xfrm>
            <a:off x="3640138" y="2462213"/>
            <a:ext cx="1127125" cy="1989137"/>
          </a:xfrm>
          <a:custGeom>
            <a:avLst/>
            <a:gdLst>
              <a:gd name="connsiteX0" fmla="*/ 860308 w 1128189"/>
              <a:gd name="connsiteY0" fmla="*/ 775308 h 1988498"/>
              <a:gd name="connsiteX1" fmla="*/ 947885 w 1128189"/>
              <a:gd name="connsiteY1" fmla="*/ 618185 h 1988498"/>
              <a:gd name="connsiteX2" fmla="*/ 1012279 w 1128189"/>
              <a:gd name="connsiteY2" fmla="*/ 504851 h 1988498"/>
              <a:gd name="connsiteX3" fmla="*/ 1022582 w 1128189"/>
              <a:gd name="connsiteY3" fmla="*/ 491973 h 1988498"/>
              <a:gd name="connsiteX4" fmla="*/ 1053491 w 1128189"/>
              <a:gd name="connsiteY4" fmla="*/ 461063 h 1988498"/>
              <a:gd name="connsiteX5" fmla="*/ 1079249 w 1128189"/>
              <a:gd name="connsiteY5" fmla="*/ 432730 h 1988498"/>
              <a:gd name="connsiteX6" fmla="*/ 1107583 w 1128189"/>
              <a:gd name="connsiteY6" fmla="*/ 391517 h 1988498"/>
              <a:gd name="connsiteX7" fmla="*/ 1125613 w 1128189"/>
              <a:gd name="connsiteY7" fmla="*/ 358032 h 1988498"/>
              <a:gd name="connsiteX8" fmla="*/ 1128189 w 1128189"/>
              <a:gd name="connsiteY8" fmla="*/ 342578 h 1988498"/>
              <a:gd name="connsiteX9" fmla="*/ 1128189 w 1128189"/>
              <a:gd name="connsiteY9" fmla="*/ 316820 h 1988498"/>
              <a:gd name="connsiteX10" fmla="*/ 1120462 w 1128189"/>
              <a:gd name="connsiteY10" fmla="*/ 285911 h 1988498"/>
              <a:gd name="connsiteX11" fmla="*/ 1102431 w 1128189"/>
              <a:gd name="connsiteY11" fmla="*/ 247274 h 1988498"/>
              <a:gd name="connsiteX12" fmla="*/ 1071522 w 1128189"/>
              <a:gd name="connsiteY12" fmla="*/ 216365 h 1988498"/>
              <a:gd name="connsiteX13" fmla="*/ 935006 w 1128189"/>
              <a:gd name="connsiteY13" fmla="*/ 123637 h 1988498"/>
              <a:gd name="connsiteX14" fmla="*/ 839702 w 1128189"/>
              <a:gd name="connsiteY14" fmla="*/ 61818 h 1988498"/>
              <a:gd name="connsiteX15" fmla="*/ 754702 w 1128189"/>
              <a:gd name="connsiteY15" fmla="*/ 10303 h 1988498"/>
              <a:gd name="connsiteX16" fmla="*/ 726368 w 1128189"/>
              <a:gd name="connsiteY16" fmla="*/ 0 h 1988498"/>
              <a:gd name="connsiteX17" fmla="*/ 708338 w 1128189"/>
              <a:gd name="connsiteY17" fmla="*/ 2575 h 1988498"/>
              <a:gd name="connsiteX18" fmla="*/ 700610 w 1128189"/>
              <a:gd name="connsiteY18" fmla="*/ 7727 h 1988498"/>
              <a:gd name="connsiteX19" fmla="*/ 698035 w 1128189"/>
              <a:gd name="connsiteY19" fmla="*/ 25757 h 1988498"/>
              <a:gd name="connsiteX20" fmla="*/ 703186 w 1128189"/>
              <a:gd name="connsiteY20" fmla="*/ 43788 h 1988498"/>
              <a:gd name="connsiteX21" fmla="*/ 723792 w 1128189"/>
              <a:gd name="connsiteY21" fmla="*/ 74697 h 1988498"/>
              <a:gd name="connsiteX22" fmla="*/ 752126 w 1128189"/>
              <a:gd name="connsiteY22" fmla="*/ 115909 h 1988498"/>
              <a:gd name="connsiteX23" fmla="*/ 777884 w 1128189"/>
              <a:gd name="connsiteY23" fmla="*/ 164849 h 1988498"/>
              <a:gd name="connsiteX24" fmla="*/ 788187 w 1128189"/>
              <a:gd name="connsiteY24" fmla="*/ 195758 h 1988498"/>
              <a:gd name="connsiteX25" fmla="*/ 790762 w 1128189"/>
              <a:gd name="connsiteY25" fmla="*/ 226668 h 1988498"/>
              <a:gd name="connsiteX26" fmla="*/ 777884 w 1128189"/>
              <a:gd name="connsiteY26" fmla="*/ 298789 h 1988498"/>
              <a:gd name="connsiteX27" fmla="*/ 721216 w 1128189"/>
              <a:gd name="connsiteY27" fmla="*/ 484245 h 1988498"/>
              <a:gd name="connsiteX28" fmla="*/ 649095 w 1128189"/>
              <a:gd name="connsiteY28" fmla="*/ 692883 h 1988498"/>
              <a:gd name="connsiteX29" fmla="*/ 600155 w 1128189"/>
              <a:gd name="connsiteY29" fmla="*/ 829399 h 1988498"/>
              <a:gd name="connsiteX30" fmla="*/ 540912 w 1128189"/>
              <a:gd name="connsiteY30" fmla="*/ 965915 h 1988498"/>
              <a:gd name="connsiteX31" fmla="*/ 443033 w 1128189"/>
              <a:gd name="connsiteY31" fmla="*/ 1174553 h 1988498"/>
              <a:gd name="connsiteX32" fmla="*/ 293638 w 1128189"/>
              <a:gd name="connsiteY32" fmla="*/ 1455312 h 1988498"/>
              <a:gd name="connsiteX33" fmla="*/ 139091 w 1128189"/>
              <a:gd name="connsiteY33" fmla="*/ 1718041 h 1988498"/>
              <a:gd name="connsiteX34" fmla="*/ 36060 w 1128189"/>
              <a:gd name="connsiteY34" fmla="*/ 1885467 h 1988498"/>
              <a:gd name="connsiteX35" fmla="*/ 5151 w 1128189"/>
              <a:gd name="connsiteY35" fmla="*/ 1936982 h 1988498"/>
              <a:gd name="connsiteX36" fmla="*/ 0 w 1128189"/>
              <a:gd name="connsiteY36" fmla="*/ 1949861 h 1988498"/>
              <a:gd name="connsiteX37" fmla="*/ 0 w 1128189"/>
              <a:gd name="connsiteY37" fmla="*/ 1975619 h 1988498"/>
              <a:gd name="connsiteX38" fmla="*/ 5151 w 1128189"/>
              <a:gd name="connsiteY38" fmla="*/ 1983346 h 1988498"/>
              <a:gd name="connsiteX39" fmla="*/ 20606 w 1128189"/>
              <a:gd name="connsiteY39" fmla="*/ 1988498 h 1988498"/>
              <a:gd name="connsiteX40" fmla="*/ 48939 w 1128189"/>
              <a:gd name="connsiteY40" fmla="*/ 1975619 h 1988498"/>
              <a:gd name="connsiteX41" fmla="*/ 103031 w 1128189"/>
              <a:gd name="connsiteY41" fmla="*/ 1918952 h 1988498"/>
              <a:gd name="connsiteX42" fmla="*/ 213789 w 1128189"/>
              <a:gd name="connsiteY42" fmla="*/ 1787587 h 1988498"/>
              <a:gd name="connsiteX43" fmla="*/ 332275 w 1128189"/>
              <a:gd name="connsiteY43" fmla="*/ 1640768 h 1988498"/>
              <a:gd name="connsiteX44" fmla="*/ 479094 w 1128189"/>
              <a:gd name="connsiteY44" fmla="*/ 1426979 h 1988498"/>
              <a:gd name="connsiteX45" fmla="*/ 517730 w 1128189"/>
              <a:gd name="connsiteY45" fmla="*/ 1365160 h 1988498"/>
              <a:gd name="connsiteX46" fmla="*/ 734095 w 1128189"/>
              <a:gd name="connsiteY46" fmla="*/ 1009703 h 1988498"/>
              <a:gd name="connsiteX47" fmla="*/ 860308 w 1128189"/>
              <a:gd name="connsiteY47" fmla="*/ 775308 h 198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28189" h="1988498">
                <a:moveTo>
                  <a:pt x="860308" y="775308"/>
                </a:moveTo>
                <a:lnTo>
                  <a:pt x="947885" y="618185"/>
                </a:lnTo>
                <a:lnTo>
                  <a:pt x="1012279" y="504851"/>
                </a:lnTo>
                <a:lnTo>
                  <a:pt x="1022582" y="491973"/>
                </a:lnTo>
                <a:lnTo>
                  <a:pt x="1053491" y="461063"/>
                </a:lnTo>
                <a:lnTo>
                  <a:pt x="1079249" y="432730"/>
                </a:lnTo>
                <a:lnTo>
                  <a:pt x="1107583" y="391517"/>
                </a:lnTo>
                <a:lnTo>
                  <a:pt x="1125613" y="358032"/>
                </a:lnTo>
                <a:lnTo>
                  <a:pt x="1128189" y="342578"/>
                </a:lnTo>
                <a:lnTo>
                  <a:pt x="1128189" y="316820"/>
                </a:lnTo>
                <a:lnTo>
                  <a:pt x="1120462" y="285911"/>
                </a:lnTo>
                <a:lnTo>
                  <a:pt x="1102431" y="247274"/>
                </a:lnTo>
                <a:lnTo>
                  <a:pt x="1071522" y="216365"/>
                </a:lnTo>
                <a:lnTo>
                  <a:pt x="935006" y="123637"/>
                </a:lnTo>
                <a:lnTo>
                  <a:pt x="839702" y="61818"/>
                </a:lnTo>
                <a:lnTo>
                  <a:pt x="754702" y="10303"/>
                </a:lnTo>
                <a:lnTo>
                  <a:pt x="726368" y="0"/>
                </a:lnTo>
                <a:lnTo>
                  <a:pt x="708338" y="2575"/>
                </a:lnTo>
                <a:lnTo>
                  <a:pt x="700610" y="7727"/>
                </a:lnTo>
                <a:lnTo>
                  <a:pt x="698035" y="25757"/>
                </a:lnTo>
                <a:lnTo>
                  <a:pt x="703186" y="43788"/>
                </a:lnTo>
                <a:lnTo>
                  <a:pt x="723792" y="74697"/>
                </a:lnTo>
                <a:lnTo>
                  <a:pt x="752126" y="115909"/>
                </a:lnTo>
                <a:lnTo>
                  <a:pt x="777884" y="164849"/>
                </a:lnTo>
                <a:lnTo>
                  <a:pt x="788187" y="195758"/>
                </a:lnTo>
                <a:lnTo>
                  <a:pt x="790762" y="226668"/>
                </a:lnTo>
                <a:lnTo>
                  <a:pt x="777884" y="298789"/>
                </a:lnTo>
                <a:lnTo>
                  <a:pt x="721216" y="484245"/>
                </a:lnTo>
                <a:lnTo>
                  <a:pt x="649095" y="692883"/>
                </a:lnTo>
                <a:lnTo>
                  <a:pt x="600155" y="829399"/>
                </a:lnTo>
                <a:lnTo>
                  <a:pt x="540912" y="965915"/>
                </a:lnTo>
                <a:lnTo>
                  <a:pt x="443033" y="1174553"/>
                </a:lnTo>
                <a:lnTo>
                  <a:pt x="293638" y="1455312"/>
                </a:lnTo>
                <a:lnTo>
                  <a:pt x="139091" y="1718041"/>
                </a:lnTo>
                <a:lnTo>
                  <a:pt x="36060" y="1885467"/>
                </a:lnTo>
                <a:lnTo>
                  <a:pt x="5151" y="1936982"/>
                </a:lnTo>
                <a:lnTo>
                  <a:pt x="0" y="1949861"/>
                </a:lnTo>
                <a:lnTo>
                  <a:pt x="0" y="1975619"/>
                </a:lnTo>
                <a:lnTo>
                  <a:pt x="5151" y="1983346"/>
                </a:lnTo>
                <a:lnTo>
                  <a:pt x="20606" y="1988498"/>
                </a:lnTo>
                <a:lnTo>
                  <a:pt x="48939" y="1975619"/>
                </a:lnTo>
                <a:lnTo>
                  <a:pt x="103031" y="1918952"/>
                </a:lnTo>
                <a:lnTo>
                  <a:pt x="213789" y="1787587"/>
                </a:lnTo>
                <a:lnTo>
                  <a:pt x="332275" y="1640768"/>
                </a:lnTo>
                <a:lnTo>
                  <a:pt x="479094" y="1426979"/>
                </a:lnTo>
                <a:lnTo>
                  <a:pt x="517730" y="1365160"/>
                </a:lnTo>
                <a:lnTo>
                  <a:pt x="734095" y="1009703"/>
                </a:lnTo>
                <a:lnTo>
                  <a:pt x="860308" y="7753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148C0E-9308-E94D-8668-947F098CC173}"/>
              </a:ext>
            </a:extLst>
          </p:cNvPr>
          <p:cNvSpPr/>
          <p:nvPr/>
        </p:nvSpPr>
        <p:spPr>
          <a:xfrm>
            <a:off x="4603750" y="3275013"/>
            <a:ext cx="2435225" cy="488950"/>
          </a:xfrm>
          <a:custGeom>
            <a:avLst/>
            <a:gdLst>
              <a:gd name="connsiteX0" fmla="*/ 890588 w 2436019"/>
              <a:gd name="connsiteY0" fmla="*/ 195262 h 490537"/>
              <a:gd name="connsiteX1" fmla="*/ 1235869 w 2436019"/>
              <a:gd name="connsiteY1" fmla="*/ 150019 h 490537"/>
              <a:gd name="connsiteX2" fmla="*/ 1393032 w 2436019"/>
              <a:gd name="connsiteY2" fmla="*/ 128587 h 490537"/>
              <a:gd name="connsiteX3" fmla="*/ 1674019 w 2436019"/>
              <a:gd name="connsiteY3" fmla="*/ 78581 h 490537"/>
              <a:gd name="connsiteX4" fmla="*/ 1814513 w 2436019"/>
              <a:gd name="connsiteY4" fmla="*/ 50006 h 490537"/>
              <a:gd name="connsiteX5" fmla="*/ 1859757 w 2436019"/>
              <a:gd name="connsiteY5" fmla="*/ 35719 h 490537"/>
              <a:gd name="connsiteX6" fmla="*/ 1890713 w 2436019"/>
              <a:gd name="connsiteY6" fmla="*/ 23812 h 490537"/>
              <a:gd name="connsiteX7" fmla="*/ 1947863 w 2436019"/>
              <a:gd name="connsiteY7" fmla="*/ 7144 h 490537"/>
              <a:gd name="connsiteX8" fmla="*/ 1995488 w 2436019"/>
              <a:gd name="connsiteY8" fmla="*/ 0 h 490537"/>
              <a:gd name="connsiteX9" fmla="*/ 2033588 w 2436019"/>
              <a:gd name="connsiteY9" fmla="*/ 0 h 490537"/>
              <a:gd name="connsiteX10" fmla="*/ 2076450 w 2436019"/>
              <a:gd name="connsiteY10" fmla="*/ 2381 h 490537"/>
              <a:gd name="connsiteX11" fmla="*/ 2143125 w 2436019"/>
              <a:gd name="connsiteY11" fmla="*/ 11906 h 490537"/>
              <a:gd name="connsiteX12" fmla="*/ 2209800 w 2436019"/>
              <a:gd name="connsiteY12" fmla="*/ 28575 h 490537"/>
              <a:gd name="connsiteX13" fmla="*/ 2264569 w 2436019"/>
              <a:gd name="connsiteY13" fmla="*/ 45244 h 490537"/>
              <a:gd name="connsiteX14" fmla="*/ 2300288 w 2436019"/>
              <a:gd name="connsiteY14" fmla="*/ 59531 h 490537"/>
              <a:gd name="connsiteX15" fmla="*/ 2328863 w 2436019"/>
              <a:gd name="connsiteY15" fmla="*/ 73819 h 490537"/>
              <a:gd name="connsiteX16" fmla="*/ 2355057 w 2436019"/>
              <a:gd name="connsiteY16" fmla="*/ 92869 h 490537"/>
              <a:gd name="connsiteX17" fmla="*/ 2386013 w 2436019"/>
              <a:gd name="connsiteY17" fmla="*/ 119062 h 490537"/>
              <a:gd name="connsiteX18" fmla="*/ 2414588 w 2436019"/>
              <a:gd name="connsiteY18" fmla="*/ 147637 h 490537"/>
              <a:gd name="connsiteX19" fmla="*/ 2426494 w 2436019"/>
              <a:gd name="connsiteY19" fmla="*/ 164306 h 490537"/>
              <a:gd name="connsiteX20" fmla="*/ 2433638 w 2436019"/>
              <a:gd name="connsiteY20" fmla="*/ 178594 h 490537"/>
              <a:gd name="connsiteX21" fmla="*/ 2436019 w 2436019"/>
              <a:gd name="connsiteY21" fmla="*/ 197644 h 490537"/>
              <a:gd name="connsiteX22" fmla="*/ 2431257 w 2436019"/>
              <a:gd name="connsiteY22" fmla="*/ 211931 h 490537"/>
              <a:gd name="connsiteX23" fmla="*/ 2412207 w 2436019"/>
              <a:gd name="connsiteY23" fmla="*/ 235744 h 490537"/>
              <a:gd name="connsiteX24" fmla="*/ 2400300 w 2436019"/>
              <a:gd name="connsiteY24" fmla="*/ 242887 h 490537"/>
              <a:gd name="connsiteX25" fmla="*/ 2369344 w 2436019"/>
              <a:gd name="connsiteY25" fmla="*/ 242887 h 490537"/>
              <a:gd name="connsiteX26" fmla="*/ 2250282 w 2436019"/>
              <a:gd name="connsiteY26" fmla="*/ 245269 h 490537"/>
              <a:gd name="connsiteX27" fmla="*/ 2131219 w 2436019"/>
              <a:gd name="connsiteY27" fmla="*/ 245269 h 490537"/>
              <a:gd name="connsiteX28" fmla="*/ 1981200 w 2436019"/>
              <a:gd name="connsiteY28" fmla="*/ 254794 h 490537"/>
              <a:gd name="connsiteX29" fmla="*/ 1769269 w 2436019"/>
              <a:gd name="connsiteY29" fmla="*/ 271462 h 490537"/>
              <a:gd name="connsiteX30" fmla="*/ 1585913 w 2436019"/>
              <a:gd name="connsiteY30" fmla="*/ 292894 h 490537"/>
              <a:gd name="connsiteX31" fmla="*/ 1359694 w 2436019"/>
              <a:gd name="connsiteY31" fmla="*/ 314325 h 490537"/>
              <a:gd name="connsiteX32" fmla="*/ 1176338 w 2436019"/>
              <a:gd name="connsiteY32" fmla="*/ 338137 h 490537"/>
              <a:gd name="connsiteX33" fmla="*/ 985838 w 2436019"/>
              <a:gd name="connsiteY33" fmla="*/ 364331 h 490537"/>
              <a:gd name="connsiteX34" fmla="*/ 769144 w 2436019"/>
              <a:gd name="connsiteY34" fmla="*/ 400050 h 490537"/>
              <a:gd name="connsiteX35" fmla="*/ 561975 w 2436019"/>
              <a:gd name="connsiteY35" fmla="*/ 438150 h 490537"/>
              <a:gd name="connsiteX36" fmla="*/ 521494 w 2436019"/>
              <a:gd name="connsiteY36" fmla="*/ 445294 h 490537"/>
              <a:gd name="connsiteX37" fmla="*/ 481013 w 2436019"/>
              <a:gd name="connsiteY37" fmla="*/ 457200 h 490537"/>
              <a:gd name="connsiteX38" fmla="*/ 433388 w 2436019"/>
              <a:gd name="connsiteY38" fmla="*/ 473869 h 490537"/>
              <a:gd name="connsiteX39" fmla="*/ 366713 w 2436019"/>
              <a:gd name="connsiteY39" fmla="*/ 488156 h 490537"/>
              <a:gd name="connsiteX40" fmla="*/ 328613 w 2436019"/>
              <a:gd name="connsiteY40" fmla="*/ 490537 h 490537"/>
              <a:gd name="connsiteX41" fmla="*/ 302419 w 2436019"/>
              <a:gd name="connsiteY41" fmla="*/ 485775 h 490537"/>
              <a:gd name="connsiteX42" fmla="*/ 247650 w 2436019"/>
              <a:gd name="connsiteY42" fmla="*/ 464344 h 490537"/>
              <a:gd name="connsiteX43" fmla="*/ 195263 w 2436019"/>
              <a:gd name="connsiteY43" fmla="*/ 438150 h 490537"/>
              <a:gd name="connsiteX44" fmla="*/ 145257 w 2436019"/>
              <a:gd name="connsiteY44" fmla="*/ 407194 h 490537"/>
              <a:gd name="connsiteX45" fmla="*/ 104775 w 2436019"/>
              <a:gd name="connsiteY45" fmla="*/ 376237 h 490537"/>
              <a:gd name="connsiteX46" fmla="*/ 61913 w 2436019"/>
              <a:gd name="connsiteY46" fmla="*/ 333375 h 490537"/>
              <a:gd name="connsiteX47" fmla="*/ 28575 w 2436019"/>
              <a:gd name="connsiteY47" fmla="*/ 288131 h 490537"/>
              <a:gd name="connsiteX48" fmla="*/ 4763 w 2436019"/>
              <a:gd name="connsiteY48" fmla="*/ 240506 h 490537"/>
              <a:gd name="connsiteX49" fmla="*/ 0 w 2436019"/>
              <a:gd name="connsiteY49" fmla="*/ 221456 h 490537"/>
              <a:gd name="connsiteX50" fmla="*/ 4763 w 2436019"/>
              <a:gd name="connsiteY50" fmla="*/ 202406 h 490537"/>
              <a:gd name="connsiteX51" fmla="*/ 11907 w 2436019"/>
              <a:gd name="connsiteY51" fmla="*/ 195262 h 490537"/>
              <a:gd name="connsiteX52" fmla="*/ 26194 w 2436019"/>
              <a:gd name="connsiteY52" fmla="*/ 192881 h 490537"/>
              <a:gd name="connsiteX53" fmla="*/ 42863 w 2436019"/>
              <a:gd name="connsiteY53" fmla="*/ 197644 h 490537"/>
              <a:gd name="connsiteX54" fmla="*/ 78582 w 2436019"/>
              <a:gd name="connsiteY54" fmla="*/ 214312 h 490537"/>
              <a:gd name="connsiteX55" fmla="*/ 130969 w 2436019"/>
              <a:gd name="connsiteY55" fmla="*/ 235744 h 490537"/>
              <a:gd name="connsiteX56" fmla="*/ 190500 w 2436019"/>
              <a:gd name="connsiteY56" fmla="*/ 252412 h 490537"/>
              <a:gd name="connsiteX57" fmla="*/ 242888 w 2436019"/>
              <a:gd name="connsiteY57" fmla="*/ 261937 h 490537"/>
              <a:gd name="connsiteX58" fmla="*/ 311944 w 2436019"/>
              <a:gd name="connsiteY58" fmla="*/ 266700 h 490537"/>
              <a:gd name="connsiteX59" fmla="*/ 440532 w 2436019"/>
              <a:gd name="connsiteY59" fmla="*/ 252412 h 490537"/>
              <a:gd name="connsiteX60" fmla="*/ 711994 w 2436019"/>
              <a:gd name="connsiteY60" fmla="*/ 216694 h 490537"/>
              <a:gd name="connsiteX61" fmla="*/ 890588 w 2436019"/>
              <a:gd name="connsiteY61" fmla="*/ 195262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36019" h="490537">
                <a:moveTo>
                  <a:pt x="890588" y="195262"/>
                </a:moveTo>
                <a:lnTo>
                  <a:pt x="1235869" y="150019"/>
                </a:lnTo>
                <a:lnTo>
                  <a:pt x="1393032" y="128587"/>
                </a:lnTo>
                <a:lnTo>
                  <a:pt x="1674019" y="78581"/>
                </a:lnTo>
                <a:lnTo>
                  <a:pt x="1814513" y="50006"/>
                </a:lnTo>
                <a:lnTo>
                  <a:pt x="1859757" y="35719"/>
                </a:lnTo>
                <a:lnTo>
                  <a:pt x="1890713" y="23812"/>
                </a:lnTo>
                <a:lnTo>
                  <a:pt x="1947863" y="7144"/>
                </a:lnTo>
                <a:lnTo>
                  <a:pt x="1995488" y="0"/>
                </a:lnTo>
                <a:lnTo>
                  <a:pt x="2033588" y="0"/>
                </a:lnTo>
                <a:lnTo>
                  <a:pt x="2076450" y="2381"/>
                </a:lnTo>
                <a:lnTo>
                  <a:pt x="2143125" y="11906"/>
                </a:lnTo>
                <a:lnTo>
                  <a:pt x="2209800" y="28575"/>
                </a:lnTo>
                <a:lnTo>
                  <a:pt x="2264569" y="45244"/>
                </a:lnTo>
                <a:lnTo>
                  <a:pt x="2300288" y="59531"/>
                </a:lnTo>
                <a:lnTo>
                  <a:pt x="2328863" y="73819"/>
                </a:lnTo>
                <a:lnTo>
                  <a:pt x="2355057" y="92869"/>
                </a:lnTo>
                <a:lnTo>
                  <a:pt x="2386013" y="119062"/>
                </a:lnTo>
                <a:lnTo>
                  <a:pt x="2414588" y="147637"/>
                </a:lnTo>
                <a:lnTo>
                  <a:pt x="2426494" y="164306"/>
                </a:lnTo>
                <a:lnTo>
                  <a:pt x="2433638" y="178594"/>
                </a:lnTo>
                <a:lnTo>
                  <a:pt x="2436019" y="197644"/>
                </a:lnTo>
                <a:lnTo>
                  <a:pt x="2431257" y="211931"/>
                </a:lnTo>
                <a:lnTo>
                  <a:pt x="2412207" y="235744"/>
                </a:lnTo>
                <a:lnTo>
                  <a:pt x="2400300" y="242887"/>
                </a:lnTo>
                <a:lnTo>
                  <a:pt x="2369344" y="242887"/>
                </a:lnTo>
                <a:lnTo>
                  <a:pt x="2250282" y="245269"/>
                </a:lnTo>
                <a:lnTo>
                  <a:pt x="2131219" y="245269"/>
                </a:lnTo>
                <a:lnTo>
                  <a:pt x="1981200" y="254794"/>
                </a:lnTo>
                <a:lnTo>
                  <a:pt x="1769269" y="271462"/>
                </a:lnTo>
                <a:lnTo>
                  <a:pt x="1585913" y="292894"/>
                </a:lnTo>
                <a:lnTo>
                  <a:pt x="1359694" y="314325"/>
                </a:lnTo>
                <a:lnTo>
                  <a:pt x="1176338" y="338137"/>
                </a:lnTo>
                <a:lnTo>
                  <a:pt x="985838" y="364331"/>
                </a:lnTo>
                <a:lnTo>
                  <a:pt x="769144" y="400050"/>
                </a:lnTo>
                <a:lnTo>
                  <a:pt x="561975" y="438150"/>
                </a:lnTo>
                <a:lnTo>
                  <a:pt x="521494" y="445294"/>
                </a:lnTo>
                <a:lnTo>
                  <a:pt x="481013" y="457200"/>
                </a:lnTo>
                <a:lnTo>
                  <a:pt x="433388" y="473869"/>
                </a:lnTo>
                <a:lnTo>
                  <a:pt x="366713" y="488156"/>
                </a:lnTo>
                <a:lnTo>
                  <a:pt x="328613" y="490537"/>
                </a:lnTo>
                <a:lnTo>
                  <a:pt x="302419" y="485775"/>
                </a:lnTo>
                <a:lnTo>
                  <a:pt x="247650" y="464344"/>
                </a:lnTo>
                <a:lnTo>
                  <a:pt x="195263" y="438150"/>
                </a:lnTo>
                <a:lnTo>
                  <a:pt x="145257" y="407194"/>
                </a:lnTo>
                <a:lnTo>
                  <a:pt x="104775" y="376237"/>
                </a:lnTo>
                <a:lnTo>
                  <a:pt x="61913" y="333375"/>
                </a:lnTo>
                <a:lnTo>
                  <a:pt x="28575" y="288131"/>
                </a:lnTo>
                <a:lnTo>
                  <a:pt x="4763" y="240506"/>
                </a:lnTo>
                <a:lnTo>
                  <a:pt x="0" y="221456"/>
                </a:lnTo>
                <a:lnTo>
                  <a:pt x="4763" y="202406"/>
                </a:lnTo>
                <a:lnTo>
                  <a:pt x="11907" y="195262"/>
                </a:lnTo>
                <a:lnTo>
                  <a:pt x="26194" y="192881"/>
                </a:lnTo>
                <a:lnTo>
                  <a:pt x="42863" y="197644"/>
                </a:lnTo>
                <a:lnTo>
                  <a:pt x="78582" y="214312"/>
                </a:lnTo>
                <a:lnTo>
                  <a:pt x="130969" y="235744"/>
                </a:lnTo>
                <a:lnTo>
                  <a:pt x="190500" y="252412"/>
                </a:lnTo>
                <a:lnTo>
                  <a:pt x="242888" y="261937"/>
                </a:lnTo>
                <a:lnTo>
                  <a:pt x="311944" y="266700"/>
                </a:lnTo>
                <a:lnTo>
                  <a:pt x="440532" y="252412"/>
                </a:lnTo>
                <a:lnTo>
                  <a:pt x="711994" y="216694"/>
                </a:lnTo>
                <a:lnTo>
                  <a:pt x="890588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DA156E-EDF3-2F4C-B620-F7B806D2B250}"/>
              </a:ext>
            </a:extLst>
          </p:cNvPr>
          <p:cNvSpPr/>
          <p:nvPr/>
        </p:nvSpPr>
        <p:spPr>
          <a:xfrm>
            <a:off x="4862513" y="4173538"/>
            <a:ext cx="708025" cy="742950"/>
          </a:xfrm>
          <a:custGeom>
            <a:avLst/>
            <a:gdLst>
              <a:gd name="connsiteX0" fmla="*/ 235743 w 707231"/>
              <a:gd name="connsiteY0" fmla="*/ 321469 h 742950"/>
              <a:gd name="connsiteX1" fmla="*/ 92868 w 707231"/>
              <a:gd name="connsiteY1" fmla="*/ 150019 h 742950"/>
              <a:gd name="connsiteX2" fmla="*/ 23812 w 707231"/>
              <a:gd name="connsiteY2" fmla="*/ 69057 h 742950"/>
              <a:gd name="connsiteX3" fmla="*/ 7143 w 707231"/>
              <a:gd name="connsiteY3" fmla="*/ 40482 h 742950"/>
              <a:gd name="connsiteX4" fmla="*/ 0 w 707231"/>
              <a:gd name="connsiteY4" fmla="*/ 16669 h 742950"/>
              <a:gd name="connsiteX5" fmla="*/ 4762 w 707231"/>
              <a:gd name="connsiteY5" fmla="*/ 4763 h 742950"/>
              <a:gd name="connsiteX6" fmla="*/ 14287 w 707231"/>
              <a:gd name="connsiteY6" fmla="*/ 0 h 742950"/>
              <a:gd name="connsiteX7" fmla="*/ 30956 w 707231"/>
              <a:gd name="connsiteY7" fmla="*/ 0 h 742950"/>
              <a:gd name="connsiteX8" fmla="*/ 59531 w 707231"/>
              <a:gd name="connsiteY8" fmla="*/ 11907 h 742950"/>
              <a:gd name="connsiteX9" fmla="*/ 157162 w 707231"/>
              <a:gd name="connsiteY9" fmla="*/ 64294 h 742950"/>
              <a:gd name="connsiteX10" fmla="*/ 283368 w 707231"/>
              <a:gd name="connsiteY10" fmla="*/ 135732 h 742950"/>
              <a:gd name="connsiteX11" fmla="*/ 402431 w 707231"/>
              <a:gd name="connsiteY11" fmla="*/ 202407 h 742950"/>
              <a:gd name="connsiteX12" fmla="*/ 473868 w 707231"/>
              <a:gd name="connsiteY12" fmla="*/ 242888 h 742950"/>
              <a:gd name="connsiteX13" fmla="*/ 531018 w 707231"/>
              <a:gd name="connsiteY13" fmla="*/ 280988 h 742950"/>
              <a:gd name="connsiteX14" fmla="*/ 585787 w 707231"/>
              <a:gd name="connsiteY14" fmla="*/ 319088 h 742950"/>
              <a:gd name="connsiteX15" fmla="*/ 621506 w 707231"/>
              <a:gd name="connsiteY15" fmla="*/ 350044 h 742950"/>
              <a:gd name="connsiteX16" fmla="*/ 652462 w 707231"/>
              <a:gd name="connsiteY16" fmla="*/ 381000 h 742950"/>
              <a:gd name="connsiteX17" fmla="*/ 673893 w 707231"/>
              <a:gd name="connsiteY17" fmla="*/ 416719 h 742950"/>
              <a:gd name="connsiteX18" fmla="*/ 692943 w 707231"/>
              <a:gd name="connsiteY18" fmla="*/ 464344 h 742950"/>
              <a:gd name="connsiteX19" fmla="*/ 702468 w 707231"/>
              <a:gd name="connsiteY19" fmla="*/ 523875 h 742950"/>
              <a:gd name="connsiteX20" fmla="*/ 707231 w 707231"/>
              <a:gd name="connsiteY20" fmla="*/ 583407 h 742950"/>
              <a:gd name="connsiteX21" fmla="*/ 702468 w 707231"/>
              <a:gd name="connsiteY21" fmla="*/ 650082 h 742950"/>
              <a:gd name="connsiteX22" fmla="*/ 685800 w 707231"/>
              <a:gd name="connsiteY22" fmla="*/ 700088 h 742950"/>
              <a:gd name="connsiteX23" fmla="*/ 669131 w 707231"/>
              <a:gd name="connsiteY23" fmla="*/ 726282 h 742950"/>
              <a:gd name="connsiteX24" fmla="*/ 650081 w 707231"/>
              <a:gd name="connsiteY24" fmla="*/ 740569 h 742950"/>
              <a:gd name="connsiteX25" fmla="*/ 633412 w 707231"/>
              <a:gd name="connsiteY25" fmla="*/ 742950 h 742950"/>
              <a:gd name="connsiteX26" fmla="*/ 602456 w 707231"/>
              <a:gd name="connsiteY26" fmla="*/ 738188 h 742950"/>
              <a:gd name="connsiteX27" fmla="*/ 561975 w 707231"/>
              <a:gd name="connsiteY27" fmla="*/ 714375 h 742950"/>
              <a:gd name="connsiteX28" fmla="*/ 531018 w 707231"/>
              <a:gd name="connsiteY28" fmla="*/ 688182 h 742950"/>
              <a:gd name="connsiteX29" fmla="*/ 416718 w 707231"/>
              <a:gd name="connsiteY29" fmla="*/ 542925 h 742950"/>
              <a:gd name="connsiteX30" fmla="*/ 235743 w 707231"/>
              <a:gd name="connsiteY30" fmla="*/ 3214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31" h="742950">
                <a:moveTo>
                  <a:pt x="235743" y="321469"/>
                </a:moveTo>
                <a:lnTo>
                  <a:pt x="92868" y="150019"/>
                </a:lnTo>
                <a:lnTo>
                  <a:pt x="23812" y="69057"/>
                </a:lnTo>
                <a:lnTo>
                  <a:pt x="7143" y="40482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30956" y="0"/>
                </a:lnTo>
                <a:lnTo>
                  <a:pt x="59531" y="11907"/>
                </a:lnTo>
                <a:lnTo>
                  <a:pt x="157162" y="64294"/>
                </a:lnTo>
                <a:lnTo>
                  <a:pt x="283368" y="135732"/>
                </a:lnTo>
                <a:lnTo>
                  <a:pt x="402431" y="202407"/>
                </a:lnTo>
                <a:lnTo>
                  <a:pt x="473868" y="242888"/>
                </a:lnTo>
                <a:lnTo>
                  <a:pt x="531018" y="280988"/>
                </a:lnTo>
                <a:lnTo>
                  <a:pt x="585787" y="319088"/>
                </a:lnTo>
                <a:lnTo>
                  <a:pt x="621506" y="350044"/>
                </a:lnTo>
                <a:lnTo>
                  <a:pt x="652462" y="381000"/>
                </a:lnTo>
                <a:lnTo>
                  <a:pt x="673893" y="416719"/>
                </a:lnTo>
                <a:lnTo>
                  <a:pt x="692943" y="464344"/>
                </a:lnTo>
                <a:lnTo>
                  <a:pt x="702468" y="523875"/>
                </a:lnTo>
                <a:lnTo>
                  <a:pt x="707231" y="583407"/>
                </a:lnTo>
                <a:lnTo>
                  <a:pt x="702468" y="650082"/>
                </a:lnTo>
                <a:lnTo>
                  <a:pt x="685800" y="700088"/>
                </a:lnTo>
                <a:lnTo>
                  <a:pt x="669131" y="726282"/>
                </a:lnTo>
                <a:lnTo>
                  <a:pt x="650081" y="740569"/>
                </a:lnTo>
                <a:lnTo>
                  <a:pt x="633412" y="742950"/>
                </a:lnTo>
                <a:lnTo>
                  <a:pt x="602456" y="738188"/>
                </a:lnTo>
                <a:lnTo>
                  <a:pt x="561975" y="714375"/>
                </a:lnTo>
                <a:lnTo>
                  <a:pt x="531018" y="688182"/>
                </a:lnTo>
                <a:lnTo>
                  <a:pt x="416718" y="542925"/>
                </a:lnTo>
                <a:lnTo>
                  <a:pt x="235743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F2C226F-DC22-7844-99AD-FC3F0C43CF72}"/>
              </a:ext>
            </a:extLst>
          </p:cNvPr>
          <p:cNvSpPr/>
          <p:nvPr/>
        </p:nvSpPr>
        <p:spPr>
          <a:xfrm>
            <a:off x="3581400" y="1889125"/>
            <a:ext cx="3441700" cy="546100"/>
          </a:xfrm>
          <a:custGeom>
            <a:avLst/>
            <a:gdLst>
              <a:gd name="connsiteX0" fmla="*/ 977900 w 3441700"/>
              <a:gd name="connsiteY0" fmla="*/ 244475 h 546100"/>
              <a:gd name="connsiteX1" fmla="*/ 1393825 w 3441700"/>
              <a:gd name="connsiteY1" fmla="*/ 200025 h 546100"/>
              <a:gd name="connsiteX2" fmla="*/ 1651000 w 3441700"/>
              <a:gd name="connsiteY2" fmla="*/ 177800 h 546100"/>
              <a:gd name="connsiteX3" fmla="*/ 1917700 w 3441700"/>
              <a:gd name="connsiteY3" fmla="*/ 155575 h 546100"/>
              <a:gd name="connsiteX4" fmla="*/ 2139950 w 3441700"/>
              <a:gd name="connsiteY4" fmla="*/ 136525 h 546100"/>
              <a:gd name="connsiteX5" fmla="*/ 2400300 w 3441700"/>
              <a:gd name="connsiteY5" fmla="*/ 107950 h 546100"/>
              <a:gd name="connsiteX6" fmla="*/ 2584450 w 3441700"/>
              <a:gd name="connsiteY6" fmla="*/ 82550 h 546100"/>
              <a:gd name="connsiteX7" fmla="*/ 2670175 w 3441700"/>
              <a:gd name="connsiteY7" fmla="*/ 69850 h 546100"/>
              <a:gd name="connsiteX8" fmla="*/ 2832100 w 3441700"/>
              <a:gd name="connsiteY8" fmla="*/ 22225 h 546100"/>
              <a:gd name="connsiteX9" fmla="*/ 2898775 w 3441700"/>
              <a:gd name="connsiteY9" fmla="*/ 0 h 546100"/>
              <a:gd name="connsiteX10" fmla="*/ 2936875 w 3441700"/>
              <a:gd name="connsiteY10" fmla="*/ 3175 h 546100"/>
              <a:gd name="connsiteX11" fmla="*/ 3054350 w 3441700"/>
              <a:gd name="connsiteY11" fmla="*/ 28575 h 546100"/>
              <a:gd name="connsiteX12" fmla="*/ 3178175 w 3441700"/>
              <a:gd name="connsiteY12" fmla="*/ 63500 h 546100"/>
              <a:gd name="connsiteX13" fmla="*/ 3254375 w 3441700"/>
              <a:gd name="connsiteY13" fmla="*/ 85725 h 546100"/>
              <a:gd name="connsiteX14" fmla="*/ 3308350 w 3441700"/>
              <a:gd name="connsiteY14" fmla="*/ 107950 h 546100"/>
              <a:gd name="connsiteX15" fmla="*/ 3340100 w 3441700"/>
              <a:gd name="connsiteY15" fmla="*/ 123825 h 546100"/>
              <a:gd name="connsiteX16" fmla="*/ 3378200 w 3441700"/>
              <a:gd name="connsiteY16" fmla="*/ 149225 h 546100"/>
              <a:gd name="connsiteX17" fmla="*/ 3400425 w 3441700"/>
              <a:gd name="connsiteY17" fmla="*/ 168275 h 546100"/>
              <a:gd name="connsiteX18" fmla="*/ 3419475 w 3441700"/>
              <a:gd name="connsiteY18" fmla="*/ 190500 h 546100"/>
              <a:gd name="connsiteX19" fmla="*/ 3429000 w 3441700"/>
              <a:gd name="connsiteY19" fmla="*/ 209550 h 546100"/>
              <a:gd name="connsiteX20" fmla="*/ 3435350 w 3441700"/>
              <a:gd name="connsiteY20" fmla="*/ 228600 h 546100"/>
              <a:gd name="connsiteX21" fmla="*/ 3441700 w 3441700"/>
              <a:gd name="connsiteY21" fmla="*/ 263525 h 546100"/>
              <a:gd name="connsiteX22" fmla="*/ 3435350 w 3441700"/>
              <a:gd name="connsiteY22" fmla="*/ 292100 h 546100"/>
              <a:gd name="connsiteX23" fmla="*/ 3422650 w 3441700"/>
              <a:gd name="connsiteY23" fmla="*/ 311150 h 546100"/>
              <a:gd name="connsiteX24" fmla="*/ 3397250 w 3441700"/>
              <a:gd name="connsiteY24" fmla="*/ 323850 h 546100"/>
              <a:gd name="connsiteX25" fmla="*/ 3362325 w 3441700"/>
              <a:gd name="connsiteY25" fmla="*/ 333375 h 546100"/>
              <a:gd name="connsiteX26" fmla="*/ 3321050 w 3441700"/>
              <a:gd name="connsiteY26" fmla="*/ 333375 h 546100"/>
              <a:gd name="connsiteX27" fmla="*/ 3190875 w 3441700"/>
              <a:gd name="connsiteY27" fmla="*/ 330200 h 546100"/>
              <a:gd name="connsiteX28" fmla="*/ 2898775 w 3441700"/>
              <a:gd name="connsiteY28" fmla="*/ 317500 h 546100"/>
              <a:gd name="connsiteX29" fmla="*/ 2635250 w 3441700"/>
              <a:gd name="connsiteY29" fmla="*/ 311150 h 546100"/>
              <a:gd name="connsiteX30" fmla="*/ 2251075 w 3441700"/>
              <a:gd name="connsiteY30" fmla="*/ 314325 h 546100"/>
              <a:gd name="connsiteX31" fmla="*/ 1879600 w 3441700"/>
              <a:gd name="connsiteY31" fmla="*/ 330200 h 546100"/>
              <a:gd name="connsiteX32" fmla="*/ 1587500 w 3441700"/>
              <a:gd name="connsiteY32" fmla="*/ 349250 h 546100"/>
              <a:gd name="connsiteX33" fmla="*/ 1374775 w 3441700"/>
              <a:gd name="connsiteY33" fmla="*/ 368300 h 546100"/>
              <a:gd name="connsiteX34" fmla="*/ 1292225 w 3441700"/>
              <a:gd name="connsiteY34" fmla="*/ 381000 h 546100"/>
              <a:gd name="connsiteX35" fmla="*/ 1139825 w 3441700"/>
              <a:gd name="connsiteY35" fmla="*/ 393700 h 546100"/>
              <a:gd name="connsiteX36" fmla="*/ 923925 w 3441700"/>
              <a:gd name="connsiteY36" fmla="*/ 415925 h 546100"/>
              <a:gd name="connsiteX37" fmla="*/ 708025 w 3441700"/>
              <a:gd name="connsiteY37" fmla="*/ 444500 h 546100"/>
              <a:gd name="connsiteX38" fmla="*/ 460375 w 3441700"/>
              <a:gd name="connsiteY38" fmla="*/ 479425 h 546100"/>
              <a:gd name="connsiteX39" fmla="*/ 250825 w 3441700"/>
              <a:gd name="connsiteY39" fmla="*/ 511175 h 546100"/>
              <a:gd name="connsiteX40" fmla="*/ 57150 w 3441700"/>
              <a:gd name="connsiteY40" fmla="*/ 546100 h 546100"/>
              <a:gd name="connsiteX41" fmla="*/ 0 w 3441700"/>
              <a:gd name="connsiteY41" fmla="*/ 336550 h 546100"/>
              <a:gd name="connsiteX42" fmla="*/ 254000 w 3441700"/>
              <a:gd name="connsiteY42" fmla="*/ 317500 h 546100"/>
              <a:gd name="connsiteX43" fmla="*/ 723900 w 3441700"/>
              <a:gd name="connsiteY43" fmla="*/ 273050 h 546100"/>
              <a:gd name="connsiteX44" fmla="*/ 977900 w 3441700"/>
              <a:gd name="connsiteY44" fmla="*/ 2444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41700" h="546100">
                <a:moveTo>
                  <a:pt x="977900" y="244475"/>
                </a:moveTo>
                <a:lnTo>
                  <a:pt x="1393825" y="200025"/>
                </a:lnTo>
                <a:lnTo>
                  <a:pt x="1651000" y="177800"/>
                </a:lnTo>
                <a:lnTo>
                  <a:pt x="1917700" y="155575"/>
                </a:lnTo>
                <a:lnTo>
                  <a:pt x="2139950" y="136525"/>
                </a:lnTo>
                <a:lnTo>
                  <a:pt x="2400300" y="107950"/>
                </a:lnTo>
                <a:lnTo>
                  <a:pt x="2584450" y="82550"/>
                </a:lnTo>
                <a:lnTo>
                  <a:pt x="2670175" y="69850"/>
                </a:lnTo>
                <a:lnTo>
                  <a:pt x="2832100" y="22225"/>
                </a:lnTo>
                <a:lnTo>
                  <a:pt x="2898775" y="0"/>
                </a:lnTo>
                <a:lnTo>
                  <a:pt x="2936875" y="3175"/>
                </a:lnTo>
                <a:lnTo>
                  <a:pt x="3054350" y="28575"/>
                </a:lnTo>
                <a:lnTo>
                  <a:pt x="3178175" y="63500"/>
                </a:lnTo>
                <a:lnTo>
                  <a:pt x="3254375" y="85725"/>
                </a:lnTo>
                <a:lnTo>
                  <a:pt x="3308350" y="107950"/>
                </a:lnTo>
                <a:lnTo>
                  <a:pt x="3340100" y="123825"/>
                </a:lnTo>
                <a:lnTo>
                  <a:pt x="3378200" y="149225"/>
                </a:lnTo>
                <a:lnTo>
                  <a:pt x="3400425" y="168275"/>
                </a:lnTo>
                <a:lnTo>
                  <a:pt x="3419475" y="190500"/>
                </a:lnTo>
                <a:lnTo>
                  <a:pt x="3429000" y="209550"/>
                </a:lnTo>
                <a:lnTo>
                  <a:pt x="3435350" y="228600"/>
                </a:lnTo>
                <a:lnTo>
                  <a:pt x="3441700" y="263525"/>
                </a:lnTo>
                <a:lnTo>
                  <a:pt x="3435350" y="292100"/>
                </a:lnTo>
                <a:lnTo>
                  <a:pt x="3422650" y="311150"/>
                </a:lnTo>
                <a:lnTo>
                  <a:pt x="3397250" y="323850"/>
                </a:lnTo>
                <a:lnTo>
                  <a:pt x="3362325" y="333375"/>
                </a:lnTo>
                <a:lnTo>
                  <a:pt x="3321050" y="333375"/>
                </a:lnTo>
                <a:lnTo>
                  <a:pt x="3190875" y="330200"/>
                </a:lnTo>
                <a:lnTo>
                  <a:pt x="2898775" y="317500"/>
                </a:lnTo>
                <a:lnTo>
                  <a:pt x="2635250" y="311150"/>
                </a:lnTo>
                <a:lnTo>
                  <a:pt x="2251075" y="314325"/>
                </a:lnTo>
                <a:lnTo>
                  <a:pt x="1879600" y="330200"/>
                </a:lnTo>
                <a:lnTo>
                  <a:pt x="1587500" y="349250"/>
                </a:lnTo>
                <a:lnTo>
                  <a:pt x="1374775" y="368300"/>
                </a:lnTo>
                <a:lnTo>
                  <a:pt x="1292225" y="381000"/>
                </a:lnTo>
                <a:lnTo>
                  <a:pt x="1139825" y="393700"/>
                </a:lnTo>
                <a:lnTo>
                  <a:pt x="923925" y="415925"/>
                </a:lnTo>
                <a:lnTo>
                  <a:pt x="708025" y="444500"/>
                </a:lnTo>
                <a:lnTo>
                  <a:pt x="460375" y="479425"/>
                </a:lnTo>
                <a:lnTo>
                  <a:pt x="250825" y="511175"/>
                </a:lnTo>
                <a:lnTo>
                  <a:pt x="57150" y="546100"/>
                </a:lnTo>
                <a:lnTo>
                  <a:pt x="0" y="336550"/>
                </a:lnTo>
                <a:lnTo>
                  <a:pt x="254000" y="317500"/>
                </a:lnTo>
                <a:lnTo>
                  <a:pt x="723900" y="273050"/>
                </a:lnTo>
                <a:lnTo>
                  <a:pt x="977900" y="244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3508C7-2ACE-3A45-B62A-AFFBC3FA00C9}"/>
              </a:ext>
            </a:extLst>
          </p:cNvPr>
          <p:cNvSpPr/>
          <p:nvPr/>
        </p:nvSpPr>
        <p:spPr>
          <a:xfrm rot="16200000">
            <a:off x="1536701" y="3246437"/>
            <a:ext cx="3371850" cy="1038225"/>
          </a:xfrm>
          <a:custGeom>
            <a:avLst/>
            <a:gdLst>
              <a:gd name="connsiteX0" fmla="*/ 1736238 w 3371499"/>
              <a:gd name="connsiteY0" fmla="*/ 647933 h 1037816"/>
              <a:gd name="connsiteX1" fmla="*/ 1882093 w 3371499"/>
              <a:gd name="connsiteY1" fmla="*/ 673178 h 1037816"/>
              <a:gd name="connsiteX2" fmla="*/ 2039168 w 3371499"/>
              <a:gd name="connsiteY2" fmla="*/ 695617 h 1037816"/>
              <a:gd name="connsiteX3" fmla="*/ 2196243 w 3371499"/>
              <a:gd name="connsiteY3" fmla="*/ 715251 h 1037816"/>
              <a:gd name="connsiteX4" fmla="*/ 2389781 w 3371499"/>
              <a:gd name="connsiteY4" fmla="*/ 732081 h 1037816"/>
              <a:gd name="connsiteX5" fmla="*/ 2572100 w 3371499"/>
              <a:gd name="connsiteY5" fmla="*/ 743300 h 1037816"/>
              <a:gd name="connsiteX6" fmla="*/ 2731980 w 3371499"/>
              <a:gd name="connsiteY6" fmla="*/ 748910 h 1037816"/>
              <a:gd name="connsiteX7" fmla="*/ 2807712 w 3371499"/>
              <a:gd name="connsiteY7" fmla="*/ 748910 h 1037816"/>
              <a:gd name="connsiteX8" fmla="*/ 2917104 w 3371499"/>
              <a:gd name="connsiteY8" fmla="*/ 743300 h 1037816"/>
              <a:gd name="connsiteX9" fmla="*/ 2995641 w 3371499"/>
              <a:gd name="connsiteY9" fmla="*/ 732081 h 1037816"/>
              <a:gd name="connsiteX10" fmla="*/ 3071374 w 3371499"/>
              <a:gd name="connsiteY10" fmla="*/ 715251 h 1037816"/>
              <a:gd name="connsiteX11" fmla="*/ 3138692 w 3371499"/>
              <a:gd name="connsiteY11" fmla="*/ 695617 h 1037816"/>
              <a:gd name="connsiteX12" fmla="*/ 3206009 w 3371499"/>
              <a:gd name="connsiteY12" fmla="*/ 664763 h 1037816"/>
              <a:gd name="connsiteX13" fmla="*/ 3264912 w 3371499"/>
              <a:gd name="connsiteY13" fmla="*/ 631104 h 1037816"/>
              <a:gd name="connsiteX14" fmla="*/ 3323816 w 3371499"/>
              <a:gd name="connsiteY14" fmla="*/ 589030 h 1037816"/>
              <a:gd name="connsiteX15" fmla="*/ 3340645 w 3371499"/>
              <a:gd name="connsiteY15" fmla="*/ 583421 h 1037816"/>
              <a:gd name="connsiteX16" fmla="*/ 3354670 w 3371499"/>
              <a:gd name="connsiteY16" fmla="*/ 580616 h 1037816"/>
              <a:gd name="connsiteX17" fmla="*/ 3365889 w 3371499"/>
              <a:gd name="connsiteY17" fmla="*/ 583421 h 1037816"/>
              <a:gd name="connsiteX18" fmla="*/ 3368694 w 3371499"/>
              <a:gd name="connsiteY18" fmla="*/ 591835 h 1037816"/>
              <a:gd name="connsiteX19" fmla="*/ 3371499 w 3371499"/>
              <a:gd name="connsiteY19" fmla="*/ 600250 h 1037816"/>
              <a:gd name="connsiteX20" fmla="*/ 3360279 w 3371499"/>
              <a:gd name="connsiteY20" fmla="*/ 639519 h 1037816"/>
              <a:gd name="connsiteX21" fmla="*/ 3326620 w 3371499"/>
              <a:gd name="connsiteY21" fmla="*/ 726471 h 1037816"/>
              <a:gd name="connsiteX22" fmla="*/ 3278937 w 3371499"/>
              <a:gd name="connsiteY22" fmla="*/ 830253 h 1037816"/>
              <a:gd name="connsiteX23" fmla="*/ 3222839 w 3371499"/>
              <a:gd name="connsiteY23" fmla="*/ 925619 h 1037816"/>
              <a:gd name="connsiteX24" fmla="*/ 3032105 w 3371499"/>
              <a:gd name="connsiteY24" fmla="*/ 987327 h 1037816"/>
              <a:gd name="connsiteX25" fmla="*/ 2990031 w 3371499"/>
              <a:gd name="connsiteY25" fmla="*/ 1009767 h 1037816"/>
              <a:gd name="connsiteX26" fmla="*/ 2925519 w 3371499"/>
              <a:gd name="connsiteY26" fmla="*/ 1032206 h 1037816"/>
              <a:gd name="connsiteX27" fmla="*/ 2875030 w 3371499"/>
              <a:gd name="connsiteY27" fmla="*/ 1037816 h 1037816"/>
              <a:gd name="connsiteX28" fmla="*/ 2818932 w 3371499"/>
              <a:gd name="connsiteY28" fmla="*/ 1037816 h 1037816"/>
              <a:gd name="connsiteX29" fmla="*/ 2740395 w 3371499"/>
              <a:gd name="connsiteY29" fmla="*/ 1032206 h 1037816"/>
              <a:gd name="connsiteX30" fmla="*/ 2538441 w 3371499"/>
              <a:gd name="connsiteY30" fmla="*/ 1012572 h 1037816"/>
              <a:gd name="connsiteX31" fmla="*/ 2342098 w 3371499"/>
              <a:gd name="connsiteY31" fmla="*/ 987327 h 1037816"/>
              <a:gd name="connsiteX32" fmla="*/ 2112095 w 3371499"/>
              <a:gd name="connsiteY32" fmla="*/ 948059 h 1037816"/>
              <a:gd name="connsiteX33" fmla="*/ 1887703 w 3371499"/>
              <a:gd name="connsiteY33" fmla="*/ 903180 h 1037816"/>
              <a:gd name="connsiteX34" fmla="*/ 1680139 w 3371499"/>
              <a:gd name="connsiteY34" fmla="*/ 852692 h 1037816"/>
              <a:gd name="connsiteX35" fmla="*/ 1486601 w 3371499"/>
              <a:gd name="connsiteY35" fmla="*/ 805008 h 1037816"/>
              <a:gd name="connsiteX36" fmla="*/ 1259403 w 3371499"/>
              <a:gd name="connsiteY36" fmla="*/ 740495 h 1037816"/>
              <a:gd name="connsiteX37" fmla="*/ 1099524 w 3371499"/>
              <a:gd name="connsiteY37" fmla="*/ 690007 h 1037816"/>
              <a:gd name="connsiteX38" fmla="*/ 936839 w 3371499"/>
              <a:gd name="connsiteY38" fmla="*/ 628299 h 1037816"/>
              <a:gd name="connsiteX39" fmla="*/ 790984 w 3371499"/>
              <a:gd name="connsiteY39" fmla="*/ 566591 h 1037816"/>
              <a:gd name="connsiteX40" fmla="*/ 681592 w 3371499"/>
              <a:gd name="connsiteY40" fmla="*/ 513298 h 1037816"/>
              <a:gd name="connsiteX41" fmla="*/ 575006 w 3371499"/>
              <a:gd name="connsiteY41" fmla="*/ 457200 h 1037816"/>
              <a:gd name="connsiteX42" fmla="*/ 431955 w 3371499"/>
              <a:gd name="connsiteY42" fmla="*/ 373053 h 1037816"/>
              <a:gd name="connsiteX43" fmla="*/ 263661 w 3371499"/>
              <a:gd name="connsiteY43" fmla="*/ 260856 h 1037816"/>
              <a:gd name="connsiteX44" fmla="*/ 151465 w 3371499"/>
              <a:gd name="connsiteY44" fmla="*/ 173904 h 1037816"/>
              <a:gd name="connsiteX45" fmla="*/ 70122 w 3371499"/>
              <a:gd name="connsiteY45" fmla="*/ 109391 h 1037816"/>
              <a:gd name="connsiteX46" fmla="*/ 19634 w 3371499"/>
              <a:gd name="connsiteY46" fmla="*/ 61708 h 1037816"/>
              <a:gd name="connsiteX47" fmla="*/ 2804 w 3371499"/>
              <a:gd name="connsiteY47" fmla="*/ 33659 h 1037816"/>
              <a:gd name="connsiteX48" fmla="*/ 0 w 3371499"/>
              <a:gd name="connsiteY48" fmla="*/ 11219 h 1037816"/>
              <a:gd name="connsiteX49" fmla="*/ 2804 w 3371499"/>
              <a:gd name="connsiteY49" fmla="*/ 5610 h 1037816"/>
              <a:gd name="connsiteX50" fmla="*/ 11219 w 3371499"/>
              <a:gd name="connsiteY50" fmla="*/ 0 h 1037816"/>
              <a:gd name="connsiteX51" fmla="*/ 30854 w 3371499"/>
              <a:gd name="connsiteY51" fmla="*/ 0 h 1037816"/>
              <a:gd name="connsiteX52" fmla="*/ 70122 w 3371499"/>
              <a:gd name="connsiteY52" fmla="*/ 19634 h 1037816"/>
              <a:gd name="connsiteX53" fmla="*/ 187928 w 3371499"/>
              <a:gd name="connsiteY53" fmla="*/ 84147 h 1037816"/>
              <a:gd name="connsiteX54" fmla="*/ 345003 w 3371499"/>
              <a:gd name="connsiteY54" fmla="*/ 165489 h 1037816"/>
              <a:gd name="connsiteX55" fmla="*/ 504883 w 3371499"/>
              <a:gd name="connsiteY55" fmla="*/ 241222 h 1037816"/>
              <a:gd name="connsiteX56" fmla="*/ 661958 w 3371499"/>
              <a:gd name="connsiteY56" fmla="*/ 314149 h 1037816"/>
              <a:gd name="connsiteX57" fmla="*/ 807813 w 3371499"/>
              <a:gd name="connsiteY57" fmla="*/ 373053 h 1037816"/>
              <a:gd name="connsiteX58" fmla="*/ 992937 w 3371499"/>
              <a:gd name="connsiteY58" fmla="*/ 445980 h 1037816"/>
              <a:gd name="connsiteX59" fmla="*/ 1220135 w 3371499"/>
              <a:gd name="connsiteY59" fmla="*/ 521713 h 1037816"/>
              <a:gd name="connsiteX60" fmla="*/ 1461357 w 3371499"/>
              <a:gd name="connsiteY60" fmla="*/ 591835 h 1037816"/>
              <a:gd name="connsiteX61" fmla="*/ 1736238 w 3371499"/>
              <a:gd name="connsiteY61" fmla="*/ 647933 h 1037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71499" h="1037816">
                <a:moveTo>
                  <a:pt x="1736238" y="647933"/>
                </a:moveTo>
                <a:lnTo>
                  <a:pt x="1882093" y="673178"/>
                </a:lnTo>
                <a:lnTo>
                  <a:pt x="2039168" y="695617"/>
                </a:lnTo>
                <a:lnTo>
                  <a:pt x="2196243" y="715251"/>
                </a:lnTo>
                <a:lnTo>
                  <a:pt x="2389781" y="732081"/>
                </a:lnTo>
                <a:lnTo>
                  <a:pt x="2572100" y="743300"/>
                </a:lnTo>
                <a:lnTo>
                  <a:pt x="2731980" y="748910"/>
                </a:lnTo>
                <a:lnTo>
                  <a:pt x="2807712" y="748910"/>
                </a:lnTo>
                <a:lnTo>
                  <a:pt x="2917104" y="743300"/>
                </a:lnTo>
                <a:lnTo>
                  <a:pt x="2995641" y="732081"/>
                </a:lnTo>
                <a:lnTo>
                  <a:pt x="3071374" y="715251"/>
                </a:lnTo>
                <a:lnTo>
                  <a:pt x="3138692" y="695617"/>
                </a:lnTo>
                <a:lnTo>
                  <a:pt x="3206009" y="664763"/>
                </a:lnTo>
                <a:lnTo>
                  <a:pt x="3264912" y="631104"/>
                </a:lnTo>
                <a:lnTo>
                  <a:pt x="3323816" y="589030"/>
                </a:lnTo>
                <a:lnTo>
                  <a:pt x="3340645" y="583421"/>
                </a:lnTo>
                <a:lnTo>
                  <a:pt x="3354670" y="580616"/>
                </a:lnTo>
                <a:lnTo>
                  <a:pt x="3365889" y="583421"/>
                </a:lnTo>
                <a:lnTo>
                  <a:pt x="3368694" y="591835"/>
                </a:lnTo>
                <a:lnTo>
                  <a:pt x="3371499" y="600250"/>
                </a:lnTo>
                <a:lnTo>
                  <a:pt x="3360279" y="639519"/>
                </a:lnTo>
                <a:lnTo>
                  <a:pt x="3326620" y="726471"/>
                </a:lnTo>
                <a:lnTo>
                  <a:pt x="3278937" y="830253"/>
                </a:lnTo>
                <a:lnTo>
                  <a:pt x="3222839" y="925619"/>
                </a:lnTo>
                <a:lnTo>
                  <a:pt x="3032105" y="987327"/>
                </a:lnTo>
                <a:lnTo>
                  <a:pt x="2990031" y="1009767"/>
                </a:lnTo>
                <a:lnTo>
                  <a:pt x="2925519" y="1032206"/>
                </a:lnTo>
                <a:lnTo>
                  <a:pt x="2875030" y="1037816"/>
                </a:lnTo>
                <a:lnTo>
                  <a:pt x="2818932" y="1037816"/>
                </a:lnTo>
                <a:lnTo>
                  <a:pt x="2740395" y="1032206"/>
                </a:lnTo>
                <a:lnTo>
                  <a:pt x="2538441" y="1012572"/>
                </a:lnTo>
                <a:lnTo>
                  <a:pt x="2342098" y="987327"/>
                </a:lnTo>
                <a:lnTo>
                  <a:pt x="2112095" y="948059"/>
                </a:lnTo>
                <a:lnTo>
                  <a:pt x="1887703" y="903180"/>
                </a:lnTo>
                <a:lnTo>
                  <a:pt x="1680139" y="852692"/>
                </a:lnTo>
                <a:lnTo>
                  <a:pt x="1486601" y="805008"/>
                </a:lnTo>
                <a:lnTo>
                  <a:pt x="1259403" y="740495"/>
                </a:lnTo>
                <a:lnTo>
                  <a:pt x="1099524" y="690007"/>
                </a:lnTo>
                <a:lnTo>
                  <a:pt x="936839" y="628299"/>
                </a:lnTo>
                <a:lnTo>
                  <a:pt x="790984" y="566591"/>
                </a:lnTo>
                <a:lnTo>
                  <a:pt x="681592" y="513298"/>
                </a:lnTo>
                <a:lnTo>
                  <a:pt x="575006" y="457200"/>
                </a:lnTo>
                <a:lnTo>
                  <a:pt x="431955" y="373053"/>
                </a:lnTo>
                <a:lnTo>
                  <a:pt x="263661" y="260856"/>
                </a:lnTo>
                <a:lnTo>
                  <a:pt x="151465" y="173904"/>
                </a:lnTo>
                <a:lnTo>
                  <a:pt x="70122" y="109391"/>
                </a:lnTo>
                <a:lnTo>
                  <a:pt x="19634" y="61708"/>
                </a:lnTo>
                <a:lnTo>
                  <a:pt x="2804" y="33659"/>
                </a:lnTo>
                <a:lnTo>
                  <a:pt x="0" y="11219"/>
                </a:lnTo>
                <a:lnTo>
                  <a:pt x="2804" y="5610"/>
                </a:lnTo>
                <a:lnTo>
                  <a:pt x="11219" y="0"/>
                </a:lnTo>
                <a:lnTo>
                  <a:pt x="30854" y="0"/>
                </a:lnTo>
                <a:lnTo>
                  <a:pt x="70122" y="19634"/>
                </a:lnTo>
                <a:lnTo>
                  <a:pt x="187928" y="84147"/>
                </a:lnTo>
                <a:lnTo>
                  <a:pt x="345003" y="165489"/>
                </a:lnTo>
                <a:lnTo>
                  <a:pt x="504883" y="241222"/>
                </a:lnTo>
                <a:lnTo>
                  <a:pt x="661958" y="314149"/>
                </a:lnTo>
                <a:lnTo>
                  <a:pt x="807813" y="373053"/>
                </a:lnTo>
                <a:lnTo>
                  <a:pt x="992937" y="445980"/>
                </a:lnTo>
                <a:lnTo>
                  <a:pt x="1220135" y="521713"/>
                </a:lnTo>
                <a:lnTo>
                  <a:pt x="1461357" y="591835"/>
                </a:lnTo>
                <a:lnTo>
                  <a:pt x="1736238" y="647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1B9EC4E-452B-D74B-980E-44AACBDE8403}"/>
              </a:ext>
            </a:extLst>
          </p:cNvPr>
          <p:cNvSpPr/>
          <p:nvPr/>
        </p:nvSpPr>
        <p:spPr>
          <a:xfrm rot="16200000">
            <a:off x="2978944" y="4590257"/>
            <a:ext cx="2438400" cy="334962"/>
          </a:xfrm>
          <a:custGeom>
            <a:avLst/>
            <a:gdLst>
              <a:gd name="connsiteX0" fmla="*/ 1278731 w 2438400"/>
              <a:gd name="connsiteY0" fmla="*/ 326232 h 335757"/>
              <a:gd name="connsiteX1" fmla="*/ 1707356 w 2438400"/>
              <a:gd name="connsiteY1" fmla="*/ 328613 h 335757"/>
              <a:gd name="connsiteX2" fmla="*/ 2002631 w 2438400"/>
              <a:gd name="connsiteY2" fmla="*/ 330994 h 335757"/>
              <a:gd name="connsiteX3" fmla="*/ 2281238 w 2438400"/>
              <a:gd name="connsiteY3" fmla="*/ 335757 h 335757"/>
              <a:gd name="connsiteX4" fmla="*/ 2324100 w 2438400"/>
              <a:gd name="connsiteY4" fmla="*/ 335757 h 335757"/>
              <a:gd name="connsiteX5" fmla="*/ 2355056 w 2438400"/>
              <a:gd name="connsiteY5" fmla="*/ 321469 h 335757"/>
              <a:gd name="connsiteX6" fmla="*/ 2438400 w 2438400"/>
              <a:gd name="connsiteY6" fmla="*/ 273844 h 335757"/>
              <a:gd name="connsiteX7" fmla="*/ 2140744 w 2438400"/>
              <a:gd name="connsiteY7" fmla="*/ 92869 h 335757"/>
              <a:gd name="connsiteX8" fmla="*/ 2105025 w 2438400"/>
              <a:gd name="connsiteY8" fmla="*/ 116682 h 335757"/>
              <a:gd name="connsiteX9" fmla="*/ 2062163 w 2438400"/>
              <a:gd name="connsiteY9" fmla="*/ 126207 h 335757"/>
              <a:gd name="connsiteX10" fmla="*/ 1959769 w 2438400"/>
              <a:gd name="connsiteY10" fmla="*/ 135732 h 335757"/>
              <a:gd name="connsiteX11" fmla="*/ 1731169 w 2438400"/>
              <a:gd name="connsiteY11" fmla="*/ 133350 h 335757"/>
              <a:gd name="connsiteX12" fmla="*/ 1581150 w 2438400"/>
              <a:gd name="connsiteY12" fmla="*/ 130969 h 335757"/>
              <a:gd name="connsiteX13" fmla="*/ 1354931 w 2438400"/>
              <a:gd name="connsiteY13" fmla="*/ 126207 h 335757"/>
              <a:gd name="connsiteX14" fmla="*/ 1200150 w 2438400"/>
              <a:gd name="connsiteY14" fmla="*/ 121444 h 335757"/>
              <a:gd name="connsiteX15" fmla="*/ 1023938 w 2438400"/>
              <a:gd name="connsiteY15" fmla="*/ 109538 h 335757"/>
              <a:gd name="connsiteX16" fmla="*/ 900113 w 2438400"/>
              <a:gd name="connsiteY16" fmla="*/ 100013 h 335757"/>
              <a:gd name="connsiteX17" fmla="*/ 797719 w 2438400"/>
              <a:gd name="connsiteY17" fmla="*/ 88107 h 335757"/>
              <a:gd name="connsiteX18" fmla="*/ 654844 w 2438400"/>
              <a:gd name="connsiteY18" fmla="*/ 66675 h 335757"/>
              <a:gd name="connsiteX19" fmla="*/ 545306 w 2438400"/>
              <a:gd name="connsiteY19" fmla="*/ 42863 h 335757"/>
              <a:gd name="connsiteX20" fmla="*/ 469106 w 2438400"/>
              <a:gd name="connsiteY20" fmla="*/ 21432 h 335757"/>
              <a:gd name="connsiteX21" fmla="*/ 442913 w 2438400"/>
              <a:gd name="connsiteY21" fmla="*/ 14288 h 335757"/>
              <a:gd name="connsiteX22" fmla="*/ 407194 w 2438400"/>
              <a:gd name="connsiteY22" fmla="*/ 2382 h 335757"/>
              <a:gd name="connsiteX23" fmla="*/ 383381 w 2438400"/>
              <a:gd name="connsiteY23" fmla="*/ 0 h 335757"/>
              <a:gd name="connsiteX24" fmla="*/ 307181 w 2438400"/>
              <a:gd name="connsiteY24" fmla="*/ 7144 h 335757"/>
              <a:gd name="connsiteX25" fmla="*/ 233363 w 2438400"/>
              <a:gd name="connsiteY25" fmla="*/ 19050 h 335757"/>
              <a:gd name="connsiteX26" fmla="*/ 161925 w 2438400"/>
              <a:gd name="connsiteY26" fmla="*/ 42863 h 335757"/>
              <a:gd name="connsiteX27" fmla="*/ 104775 w 2438400"/>
              <a:gd name="connsiteY27" fmla="*/ 61913 h 335757"/>
              <a:gd name="connsiteX28" fmla="*/ 66675 w 2438400"/>
              <a:gd name="connsiteY28" fmla="*/ 83344 h 335757"/>
              <a:gd name="connsiteX29" fmla="*/ 33338 w 2438400"/>
              <a:gd name="connsiteY29" fmla="*/ 109538 h 335757"/>
              <a:gd name="connsiteX30" fmla="*/ 11906 w 2438400"/>
              <a:gd name="connsiteY30" fmla="*/ 138113 h 335757"/>
              <a:gd name="connsiteX31" fmla="*/ 0 w 2438400"/>
              <a:gd name="connsiteY31" fmla="*/ 171450 h 335757"/>
              <a:gd name="connsiteX32" fmla="*/ 0 w 2438400"/>
              <a:gd name="connsiteY32" fmla="*/ 192882 h 335757"/>
              <a:gd name="connsiteX33" fmla="*/ 2381 w 2438400"/>
              <a:gd name="connsiteY33" fmla="*/ 216694 h 335757"/>
              <a:gd name="connsiteX34" fmla="*/ 14288 w 2438400"/>
              <a:gd name="connsiteY34" fmla="*/ 238125 h 335757"/>
              <a:gd name="connsiteX35" fmla="*/ 26194 w 2438400"/>
              <a:gd name="connsiteY35" fmla="*/ 252413 h 335757"/>
              <a:gd name="connsiteX36" fmla="*/ 42863 w 2438400"/>
              <a:gd name="connsiteY36" fmla="*/ 266700 h 335757"/>
              <a:gd name="connsiteX37" fmla="*/ 69056 w 2438400"/>
              <a:gd name="connsiteY37" fmla="*/ 280988 h 335757"/>
              <a:gd name="connsiteX38" fmla="*/ 119063 w 2438400"/>
              <a:gd name="connsiteY38" fmla="*/ 304800 h 335757"/>
              <a:gd name="connsiteX39" fmla="*/ 197644 w 2438400"/>
              <a:gd name="connsiteY39" fmla="*/ 333375 h 335757"/>
              <a:gd name="connsiteX40" fmla="*/ 226219 w 2438400"/>
              <a:gd name="connsiteY40" fmla="*/ 335757 h 335757"/>
              <a:gd name="connsiteX41" fmla="*/ 392906 w 2438400"/>
              <a:gd name="connsiteY41" fmla="*/ 330994 h 335757"/>
              <a:gd name="connsiteX42" fmla="*/ 638175 w 2438400"/>
              <a:gd name="connsiteY42" fmla="*/ 326232 h 335757"/>
              <a:gd name="connsiteX43" fmla="*/ 983456 w 2438400"/>
              <a:gd name="connsiteY43" fmla="*/ 323850 h 335757"/>
              <a:gd name="connsiteX44" fmla="*/ 1278731 w 2438400"/>
              <a:gd name="connsiteY44" fmla="*/ 326232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38400" h="335757">
                <a:moveTo>
                  <a:pt x="1278731" y="326232"/>
                </a:moveTo>
                <a:lnTo>
                  <a:pt x="1707356" y="328613"/>
                </a:lnTo>
                <a:lnTo>
                  <a:pt x="2002631" y="330994"/>
                </a:lnTo>
                <a:lnTo>
                  <a:pt x="2281238" y="335757"/>
                </a:lnTo>
                <a:lnTo>
                  <a:pt x="2324100" y="335757"/>
                </a:lnTo>
                <a:lnTo>
                  <a:pt x="2355056" y="321469"/>
                </a:lnTo>
                <a:lnTo>
                  <a:pt x="2438400" y="273844"/>
                </a:lnTo>
                <a:lnTo>
                  <a:pt x="2140744" y="92869"/>
                </a:lnTo>
                <a:lnTo>
                  <a:pt x="2105025" y="116682"/>
                </a:lnTo>
                <a:lnTo>
                  <a:pt x="2062163" y="126207"/>
                </a:lnTo>
                <a:lnTo>
                  <a:pt x="1959769" y="135732"/>
                </a:lnTo>
                <a:lnTo>
                  <a:pt x="1731169" y="133350"/>
                </a:lnTo>
                <a:lnTo>
                  <a:pt x="1581150" y="130969"/>
                </a:lnTo>
                <a:lnTo>
                  <a:pt x="1354931" y="126207"/>
                </a:lnTo>
                <a:lnTo>
                  <a:pt x="1200150" y="121444"/>
                </a:lnTo>
                <a:lnTo>
                  <a:pt x="1023938" y="109538"/>
                </a:lnTo>
                <a:lnTo>
                  <a:pt x="900113" y="100013"/>
                </a:lnTo>
                <a:lnTo>
                  <a:pt x="797719" y="88107"/>
                </a:lnTo>
                <a:lnTo>
                  <a:pt x="654844" y="66675"/>
                </a:lnTo>
                <a:lnTo>
                  <a:pt x="545306" y="42863"/>
                </a:lnTo>
                <a:lnTo>
                  <a:pt x="469106" y="21432"/>
                </a:lnTo>
                <a:lnTo>
                  <a:pt x="442913" y="14288"/>
                </a:lnTo>
                <a:lnTo>
                  <a:pt x="407194" y="2382"/>
                </a:lnTo>
                <a:lnTo>
                  <a:pt x="383381" y="0"/>
                </a:lnTo>
                <a:lnTo>
                  <a:pt x="307181" y="7144"/>
                </a:lnTo>
                <a:lnTo>
                  <a:pt x="233363" y="19050"/>
                </a:lnTo>
                <a:lnTo>
                  <a:pt x="161925" y="42863"/>
                </a:lnTo>
                <a:lnTo>
                  <a:pt x="104775" y="61913"/>
                </a:lnTo>
                <a:lnTo>
                  <a:pt x="66675" y="83344"/>
                </a:lnTo>
                <a:lnTo>
                  <a:pt x="33338" y="109538"/>
                </a:lnTo>
                <a:lnTo>
                  <a:pt x="11906" y="138113"/>
                </a:lnTo>
                <a:lnTo>
                  <a:pt x="0" y="171450"/>
                </a:lnTo>
                <a:lnTo>
                  <a:pt x="0" y="192882"/>
                </a:lnTo>
                <a:lnTo>
                  <a:pt x="2381" y="216694"/>
                </a:lnTo>
                <a:lnTo>
                  <a:pt x="14288" y="238125"/>
                </a:lnTo>
                <a:lnTo>
                  <a:pt x="26194" y="252413"/>
                </a:lnTo>
                <a:lnTo>
                  <a:pt x="42863" y="266700"/>
                </a:lnTo>
                <a:lnTo>
                  <a:pt x="69056" y="280988"/>
                </a:lnTo>
                <a:lnTo>
                  <a:pt x="119063" y="304800"/>
                </a:lnTo>
                <a:lnTo>
                  <a:pt x="197644" y="333375"/>
                </a:lnTo>
                <a:lnTo>
                  <a:pt x="226219" y="335757"/>
                </a:lnTo>
                <a:lnTo>
                  <a:pt x="392906" y="330994"/>
                </a:lnTo>
                <a:lnTo>
                  <a:pt x="638175" y="326232"/>
                </a:lnTo>
                <a:lnTo>
                  <a:pt x="983456" y="323850"/>
                </a:lnTo>
                <a:lnTo>
                  <a:pt x="1278731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6DC4E3-B4E7-7D4D-943B-28C3D3541A30}"/>
              </a:ext>
            </a:extLst>
          </p:cNvPr>
          <p:cNvSpPr/>
          <p:nvPr/>
        </p:nvSpPr>
        <p:spPr>
          <a:xfrm rot="16200000">
            <a:off x="4199731" y="3982244"/>
            <a:ext cx="3667125" cy="547688"/>
          </a:xfrm>
          <a:custGeom>
            <a:avLst/>
            <a:gdLst>
              <a:gd name="connsiteX0" fmla="*/ 1691789 w 3666536"/>
              <a:gd name="connsiteY0" fmla="*/ 250194 h 548044"/>
              <a:gd name="connsiteX1" fmla="*/ 2120693 w 3666536"/>
              <a:gd name="connsiteY1" fmla="*/ 229344 h 548044"/>
              <a:gd name="connsiteX2" fmla="*/ 2519813 w 3666536"/>
              <a:gd name="connsiteY2" fmla="*/ 211473 h 548044"/>
              <a:gd name="connsiteX3" fmla="*/ 2781921 w 3666536"/>
              <a:gd name="connsiteY3" fmla="*/ 214452 h 548044"/>
              <a:gd name="connsiteX4" fmla="*/ 3026158 w 3666536"/>
              <a:gd name="connsiteY4" fmla="*/ 214452 h 548044"/>
              <a:gd name="connsiteX5" fmla="*/ 3264438 w 3666536"/>
              <a:gd name="connsiteY5" fmla="*/ 214452 h 548044"/>
              <a:gd name="connsiteX6" fmla="*/ 3341879 w 3666536"/>
              <a:gd name="connsiteY6" fmla="*/ 208495 h 548044"/>
              <a:gd name="connsiteX7" fmla="*/ 3404428 w 3666536"/>
              <a:gd name="connsiteY7" fmla="*/ 196581 h 548044"/>
              <a:gd name="connsiteX8" fmla="*/ 3440170 w 3666536"/>
              <a:gd name="connsiteY8" fmla="*/ 181688 h 548044"/>
              <a:gd name="connsiteX9" fmla="*/ 3484847 w 3666536"/>
              <a:gd name="connsiteY9" fmla="*/ 157860 h 548044"/>
              <a:gd name="connsiteX10" fmla="*/ 3538460 w 3666536"/>
              <a:gd name="connsiteY10" fmla="*/ 113183 h 548044"/>
              <a:gd name="connsiteX11" fmla="*/ 3580159 w 3666536"/>
              <a:gd name="connsiteY11" fmla="*/ 65527 h 548044"/>
              <a:gd name="connsiteX12" fmla="*/ 3618880 w 3666536"/>
              <a:gd name="connsiteY12" fmla="*/ 14892 h 548044"/>
              <a:gd name="connsiteX13" fmla="*/ 3633772 w 3666536"/>
              <a:gd name="connsiteY13" fmla="*/ 5957 h 548044"/>
              <a:gd name="connsiteX14" fmla="*/ 3645686 w 3666536"/>
              <a:gd name="connsiteY14" fmla="*/ 0 h 548044"/>
              <a:gd name="connsiteX15" fmla="*/ 3660579 w 3666536"/>
              <a:gd name="connsiteY15" fmla="*/ 2978 h 548044"/>
              <a:gd name="connsiteX16" fmla="*/ 3666536 w 3666536"/>
              <a:gd name="connsiteY16" fmla="*/ 20849 h 548044"/>
              <a:gd name="connsiteX17" fmla="*/ 3660579 w 3666536"/>
              <a:gd name="connsiteY17" fmla="*/ 59570 h 548044"/>
              <a:gd name="connsiteX18" fmla="*/ 3633772 w 3666536"/>
              <a:gd name="connsiteY18" fmla="*/ 160839 h 548044"/>
              <a:gd name="connsiteX19" fmla="*/ 3589095 w 3666536"/>
              <a:gd name="connsiteY19" fmla="*/ 300828 h 548044"/>
              <a:gd name="connsiteX20" fmla="*/ 3559310 w 3666536"/>
              <a:gd name="connsiteY20" fmla="*/ 369334 h 548044"/>
              <a:gd name="connsiteX21" fmla="*/ 3511654 w 3666536"/>
              <a:gd name="connsiteY21" fmla="*/ 455711 h 548044"/>
              <a:gd name="connsiteX22" fmla="*/ 3487826 w 3666536"/>
              <a:gd name="connsiteY22" fmla="*/ 482517 h 548044"/>
              <a:gd name="connsiteX23" fmla="*/ 3469955 w 3666536"/>
              <a:gd name="connsiteY23" fmla="*/ 491453 h 548044"/>
              <a:gd name="connsiteX24" fmla="*/ 3425277 w 3666536"/>
              <a:gd name="connsiteY24" fmla="*/ 494431 h 548044"/>
              <a:gd name="connsiteX25" fmla="*/ 3359750 w 3666536"/>
              <a:gd name="connsiteY25" fmla="*/ 485496 h 548044"/>
              <a:gd name="connsiteX26" fmla="*/ 3267417 w 3666536"/>
              <a:gd name="connsiteY26" fmla="*/ 473582 h 548044"/>
              <a:gd name="connsiteX27" fmla="*/ 3178061 w 3666536"/>
              <a:gd name="connsiteY27" fmla="*/ 461668 h 548044"/>
              <a:gd name="connsiteX28" fmla="*/ 3079771 w 3666536"/>
              <a:gd name="connsiteY28" fmla="*/ 458689 h 548044"/>
              <a:gd name="connsiteX29" fmla="*/ 2826598 w 3666536"/>
              <a:gd name="connsiteY29" fmla="*/ 458689 h 548044"/>
              <a:gd name="connsiteX30" fmla="*/ 2713415 w 3666536"/>
              <a:gd name="connsiteY30" fmla="*/ 455711 h 548044"/>
              <a:gd name="connsiteX31" fmla="*/ 2442372 w 3666536"/>
              <a:gd name="connsiteY31" fmla="*/ 461668 h 548044"/>
              <a:gd name="connsiteX32" fmla="*/ 2216005 w 3666536"/>
              <a:gd name="connsiteY32" fmla="*/ 470603 h 548044"/>
              <a:gd name="connsiteX33" fmla="*/ 1962833 w 3666536"/>
              <a:gd name="connsiteY33" fmla="*/ 479539 h 548044"/>
              <a:gd name="connsiteX34" fmla="*/ 1641155 w 3666536"/>
              <a:gd name="connsiteY34" fmla="*/ 488474 h 548044"/>
              <a:gd name="connsiteX35" fmla="*/ 1408831 w 3666536"/>
              <a:gd name="connsiteY35" fmla="*/ 497410 h 548044"/>
              <a:gd name="connsiteX36" fmla="*/ 1099067 w 3666536"/>
              <a:gd name="connsiteY36" fmla="*/ 509324 h 548044"/>
              <a:gd name="connsiteX37" fmla="*/ 926314 w 3666536"/>
              <a:gd name="connsiteY37" fmla="*/ 518259 h 548044"/>
              <a:gd name="connsiteX38" fmla="*/ 738669 w 3666536"/>
              <a:gd name="connsiteY38" fmla="*/ 530173 h 548044"/>
              <a:gd name="connsiteX39" fmla="*/ 559959 w 3666536"/>
              <a:gd name="connsiteY39" fmla="*/ 542087 h 548044"/>
              <a:gd name="connsiteX40" fmla="*/ 503367 w 3666536"/>
              <a:gd name="connsiteY40" fmla="*/ 548044 h 548044"/>
              <a:gd name="connsiteX41" fmla="*/ 411033 w 3666536"/>
              <a:gd name="connsiteY41" fmla="*/ 545066 h 548044"/>
              <a:gd name="connsiteX42" fmla="*/ 309764 w 3666536"/>
              <a:gd name="connsiteY42" fmla="*/ 536130 h 548044"/>
              <a:gd name="connsiteX43" fmla="*/ 226366 w 3666536"/>
              <a:gd name="connsiteY43" fmla="*/ 521238 h 548044"/>
              <a:gd name="connsiteX44" fmla="*/ 166796 w 3666536"/>
              <a:gd name="connsiteY44" fmla="*/ 500388 h 548044"/>
              <a:gd name="connsiteX45" fmla="*/ 98291 w 3666536"/>
              <a:gd name="connsiteY45" fmla="*/ 470603 h 548044"/>
              <a:gd name="connsiteX46" fmla="*/ 68506 w 3666536"/>
              <a:gd name="connsiteY46" fmla="*/ 452732 h 548044"/>
              <a:gd name="connsiteX47" fmla="*/ 41699 w 3666536"/>
              <a:gd name="connsiteY47" fmla="*/ 428904 h 548044"/>
              <a:gd name="connsiteX48" fmla="*/ 11914 w 3666536"/>
              <a:gd name="connsiteY48" fmla="*/ 387205 h 548044"/>
              <a:gd name="connsiteX49" fmla="*/ 2979 w 3666536"/>
              <a:gd name="connsiteY49" fmla="*/ 369334 h 548044"/>
              <a:gd name="connsiteX50" fmla="*/ 0 w 3666536"/>
              <a:gd name="connsiteY50" fmla="*/ 357420 h 548044"/>
              <a:gd name="connsiteX51" fmla="*/ 8936 w 3666536"/>
              <a:gd name="connsiteY51" fmla="*/ 336570 h 548044"/>
              <a:gd name="connsiteX52" fmla="*/ 35742 w 3666536"/>
              <a:gd name="connsiteY52" fmla="*/ 306785 h 548044"/>
              <a:gd name="connsiteX53" fmla="*/ 554002 w 3666536"/>
              <a:gd name="connsiteY53" fmla="*/ 265086 h 548044"/>
              <a:gd name="connsiteX54" fmla="*/ 586765 w 3666536"/>
              <a:gd name="connsiteY54" fmla="*/ 277000 h 548044"/>
              <a:gd name="connsiteX55" fmla="*/ 652292 w 3666536"/>
              <a:gd name="connsiteY55" fmla="*/ 282957 h 548044"/>
              <a:gd name="connsiteX56" fmla="*/ 994820 w 3666536"/>
              <a:gd name="connsiteY56" fmla="*/ 277000 h 548044"/>
              <a:gd name="connsiteX57" fmla="*/ 1382025 w 3666536"/>
              <a:gd name="connsiteY57" fmla="*/ 265086 h 548044"/>
              <a:gd name="connsiteX58" fmla="*/ 1691789 w 3666536"/>
              <a:gd name="connsiteY58" fmla="*/ 250194 h 54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66536" h="548044">
                <a:moveTo>
                  <a:pt x="1691789" y="250194"/>
                </a:moveTo>
                <a:lnTo>
                  <a:pt x="2120693" y="229344"/>
                </a:lnTo>
                <a:lnTo>
                  <a:pt x="2519813" y="211473"/>
                </a:lnTo>
                <a:lnTo>
                  <a:pt x="2781921" y="214452"/>
                </a:lnTo>
                <a:lnTo>
                  <a:pt x="3026158" y="214452"/>
                </a:lnTo>
                <a:lnTo>
                  <a:pt x="3264438" y="214452"/>
                </a:lnTo>
                <a:lnTo>
                  <a:pt x="3341879" y="208495"/>
                </a:lnTo>
                <a:lnTo>
                  <a:pt x="3404428" y="196581"/>
                </a:lnTo>
                <a:lnTo>
                  <a:pt x="3440170" y="181688"/>
                </a:lnTo>
                <a:lnTo>
                  <a:pt x="3484847" y="157860"/>
                </a:lnTo>
                <a:lnTo>
                  <a:pt x="3538460" y="113183"/>
                </a:lnTo>
                <a:lnTo>
                  <a:pt x="3580159" y="65527"/>
                </a:lnTo>
                <a:lnTo>
                  <a:pt x="3618880" y="14892"/>
                </a:lnTo>
                <a:lnTo>
                  <a:pt x="3633772" y="5957"/>
                </a:lnTo>
                <a:lnTo>
                  <a:pt x="3645686" y="0"/>
                </a:lnTo>
                <a:lnTo>
                  <a:pt x="3660579" y="2978"/>
                </a:lnTo>
                <a:lnTo>
                  <a:pt x="3666536" y="20849"/>
                </a:lnTo>
                <a:lnTo>
                  <a:pt x="3660579" y="59570"/>
                </a:lnTo>
                <a:lnTo>
                  <a:pt x="3633772" y="160839"/>
                </a:lnTo>
                <a:lnTo>
                  <a:pt x="3589095" y="300828"/>
                </a:lnTo>
                <a:lnTo>
                  <a:pt x="3559310" y="369334"/>
                </a:lnTo>
                <a:lnTo>
                  <a:pt x="3511654" y="455711"/>
                </a:lnTo>
                <a:lnTo>
                  <a:pt x="3487826" y="482517"/>
                </a:lnTo>
                <a:lnTo>
                  <a:pt x="3469955" y="491453"/>
                </a:lnTo>
                <a:lnTo>
                  <a:pt x="3425277" y="494431"/>
                </a:lnTo>
                <a:lnTo>
                  <a:pt x="3359750" y="485496"/>
                </a:lnTo>
                <a:lnTo>
                  <a:pt x="3267417" y="473582"/>
                </a:lnTo>
                <a:lnTo>
                  <a:pt x="3178061" y="461668"/>
                </a:lnTo>
                <a:lnTo>
                  <a:pt x="3079771" y="458689"/>
                </a:lnTo>
                <a:lnTo>
                  <a:pt x="2826598" y="458689"/>
                </a:lnTo>
                <a:lnTo>
                  <a:pt x="2713415" y="455711"/>
                </a:lnTo>
                <a:lnTo>
                  <a:pt x="2442372" y="461668"/>
                </a:lnTo>
                <a:lnTo>
                  <a:pt x="2216005" y="470603"/>
                </a:lnTo>
                <a:lnTo>
                  <a:pt x="1962833" y="479539"/>
                </a:lnTo>
                <a:lnTo>
                  <a:pt x="1641155" y="488474"/>
                </a:lnTo>
                <a:lnTo>
                  <a:pt x="1408831" y="497410"/>
                </a:lnTo>
                <a:lnTo>
                  <a:pt x="1099067" y="509324"/>
                </a:lnTo>
                <a:lnTo>
                  <a:pt x="926314" y="518259"/>
                </a:lnTo>
                <a:cubicBezTo>
                  <a:pt x="863770" y="522294"/>
                  <a:pt x="801343" y="530173"/>
                  <a:pt x="738669" y="530173"/>
                </a:cubicBezTo>
                <a:lnTo>
                  <a:pt x="559959" y="542087"/>
                </a:lnTo>
                <a:lnTo>
                  <a:pt x="503367" y="548044"/>
                </a:lnTo>
                <a:lnTo>
                  <a:pt x="411033" y="545066"/>
                </a:lnTo>
                <a:lnTo>
                  <a:pt x="309764" y="536130"/>
                </a:lnTo>
                <a:lnTo>
                  <a:pt x="226366" y="521238"/>
                </a:lnTo>
                <a:lnTo>
                  <a:pt x="166796" y="500388"/>
                </a:lnTo>
                <a:lnTo>
                  <a:pt x="98291" y="470603"/>
                </a:lnTo>
                <a:lnTo>
                  <a:pt x="68506" y="452732"/>
                </a:lnTo>
                <a:lnTo>
                  <a:pt x="41699" y="428904"/>
                </a:lnTo>
                <a:lnTo>
                  <a:pt x="11914" y="387205"/>
                </a:lnTo>
                <a:lnTo>
                  <a:pt x="2979" y="369334"/>
                </a:lnTo>
                <a:lnTo>
                  <a:pt x="0" y="357420"/>
                </a:lnTo>
                <a:lnTo>
                  <a:pt x="8936" y="336570"/>
                </a:lnTo>
                <a:lnTo>
                  <a:pt x="35742" y="306785"/>
                </a:lnTo>
                <a:lnTo>
                  <a:pt x="554002" y="265086"/>
                </a:lnTo>
                <a:lnTo>
                  <a:pt x="586765" y="277000"/>
                </a:lnTo>
                <a:lnTo>
                  <a:pt x="652292" y="282957"/>
                </a:lnTo>
                <a:lnTo>
                  <a:pt x="994820" y="277000"/>
                </a:lnTo>
                <a:lnTo>
                  <a:pt x="1382025" y="265086"/>
                </a:lnTo>
                <a:lnTo>
                  <a:pt x="1691789" y="250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757E1A9-C1EB-0A48-BC98-DC2BDEF5222B}"/>
              </a:ext>
            </a:extLst>
          </p:cNvPr>
          <p:cNvSpPr/>
          <p:nvPr/>
        </p:nvSpPr>
        <p:spPr>
          <a:xfrm>
            <a:off x="5310188" y="5405438"/>
            <a:ext cx="803275" cy="679450"/>
          </a:xfrm>
          <a:custGeom>
            <a:avLst/>
            <a:gdLst>
              <a:gd name="connsiteX0" fmla="*/ 352425 w 802481"/>
              <a:gd name="connsiteY0" fmla="*/ 114300 h 678656"/>
              <a:gd name="connsiteX1" fmla="*/ 435768 w 802481"/>
              <a:gd name="connsiteY1" fmla="*/ 135731 h 678656"/>
              <a:gd name="connsiteX2" fmla="*/ 504825 w 802481"/>
              <a:gd name="connsiteY2" fmla="*/ 147637 h 678656"/>
              <a:gd name="connsiteX3" fmla="*/ 595312 w 802481"/>
              <a:gd name="connsiteY3" fmla="*/ 161925 h 678656"/>
              <a:gd name="connsiteX4" fmla="*/ 640556 w 802481"/>
              <a:gd name="connsiteY4" fmla="*/ 166687 h 678656"/>
              <a:gd name="connsiteX5" fmla="*/ 666750 w 802481"/>
              <a:gd name="connsiteY5" fmla="*/ 161925 h 678656"/>
              <a:gd name="connsiteX6" fmla="*/ 695325 w 802481"/>
              <a:gd name="connsiteY6" fmla="*/ 145256 h 678656"/>
              <a:gd name="connsiteX7" fmla="*/ 719137 w 802481"/>
              <a:gd name="connsiteY7" fmla="*/ 123825 h 678656"/>
              <a:gd name="connsiteX8" fmla="*/ 752475 w 802481"/>
              <a:gd name="connsiteY8" fmla="*/ 88106 h 678656"/>
              <a:gd name="connsiteX9" fmla="*/ 802481 w 802481"/>
              <a:gd name="connsiteY9" fmla="*/ 678656 h 678656"/>
              <a:gd name="connsiteX10" fmla="*/ 757237 w 802481"/>
              <a:gd name="connsiteY10" fmla="*/ 647700 h 678656"/>
              <a:gd name="connsiteX11" fmla="*/ 733425 w 802481"/>
              <a:gd name="connsiteY11" fmla="*/ 623887 h 678656"/>
              <a:gd name="connsiteX12" fmla="*/ 707231 w 802481"/>
              <a:gd name="connsiteY12" fmla="*/ 597693 h 678656"/>
              <a:gd name="connsiteX13" fmla="*/ 666750 w 802481"/>
              <a:gd name="connsiteY13" fmla="*/ 547687 h 678656"/>
              <a:gd name="connsiteX14" fmla="*/ 604837 w 802481"/>
              <a:gd name="connsiteY14" fmla="*/ 476250 h 678656"/>
              <a:gd name="connsiteX15" fmla="*/ 550068 w 802481"/>
              <a:gd name="connsiteY15" fmla="*/ 419100 h 678656"/>
              <a:gd name="connsiteX16" fmla="*/ 485775 w 802481"/>
              <a:gd name="connsiteY16" fmla="*/ 359568 h 678656"/>
              <a:gd name="connsiteX17" fmla="*/ 435768 w 802481"/>
              <a:gd name="connsiteY17" fmla="*/ 316706 h 678656"/>
              <a:gd name="connsiteX18" fmla="*/ 376237 w 802481"/>
              <a:gd name="connsiteY18" fmla="*/ 271462 h 678656"/>
              <a:gd name="connsiteX19" fmla="*/ 307181 w 802481"/>
              <a:gd name="connsiteY19" fmla="*/ 221456 h 678656"/>
              <a:gd name="connsiteX20" fmla="*/ 235743 w 802481"/>
              <a:gd name="connsiteY20" fmla="*/ 173831 h 678656"/>
              <a:gd name="connsiteX21" fmla="*/ 171450 w 802481"/>
              <a:gd name="connsiteY21" fmla="*/ 135731 h 678656"/>
              <a:gd name="connsiteX22" fmla="*/ 104775 w 802481"/>
              <a:gd name="connsiteY22" fmla="*/ 100012 h 678656"/>
              <a:gd name="connsiteX23" fmla="*/ 42862 w 802481"/>
              <a:gd name="connsiteY23" fmla="*/ 69056 h 678656"/>
              <a:gd name="connsiteX24" fmla="*/ 14287 w 802481"/>
              <a:gd name="connsiteY24" fmla="*/ 54768 h 678656"/>
              <a:gd name="connsiteX25" fmla="*/ 4762 w 802481"/>
              <a:gd name="connsiteY25" fmla="*/ 38100 h 678656"/>
              <a:gd name="connsiteX26" fmla="*/ 0 w 802481"/>
              <a:gd name="connsiteY26" fmla="*/ 11906 h 678656"/>
              <a:gd name="connsiteX27" fmla="*/ 4762 w 802481"/>
              <a:gd name="connsiteY27" fmla="*/ 4762 h 678656"/>
              <a:gd name="connsiteX28" fmla="*/ 9525 w 802481"/>
              <a:gd name="connsiteY28" fmla="*/ 0 h 678656"/>
              <a:gd name="connsiteX29" fmla="*/ 26193 w 802481"/>
              <a:gd name="connsiteY29" fmla="*/ 0 h 678656"/>
              <a:gd name="connsiteX30" fmla="*/ 54768 w 802481"/>
              <a:gd name="connsiteY30" fmla="*/ 9525 h 678656"/>
              <a:gd name="connsiteX31" fmla="*/ 140493 w 802481"/>
              <a:gd name="connsiteY31" fmla="*/ 45243 h 678656"/>
              <a:gd name="connsiteX32" fmla="*/ 252412 w 802481"/>
              <a:gd name="connsiteY32" fmla="*/ 85725 h 678656"/>
              <a:gd name="connsiteX33" fmla="*/ 352425 w 802481"/>
              <a:gd name="connsiteY33" fmla="*/ 114300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2481" h="678656">
                <a:moveTo>
                  <a:pt x="352425" y="114300"/>
                </a:moveTo>
                <a:lnTo>
                  <a:pt x="435768" y="135731"/>
                </a:lnTo>
                <a:lnTo>
                  <a:pt x="504825" y="147637"/>
                </a:lnTo>
                <a:lnTo>
                  <a:pt x="595312" y="161925"/>
                </a:lnTo>
                <a:lnTo>
                  <a:pt x="640556" y="166687"/>
                </a:lnTo>
                <a:lnTo>
                  <a:pt x="666750" y="161925"/>
                </a:lnTo>
                <a:lnTo>
                  <a:pt x="695325" y="145256"/>
                </a:lnTo>
                <a:lnTo>
                  <a:pt x="719137" y="123825"/>
                </a:lnTo>
                <a:lnTo>
                  <a:pt x="752475" y="88106"/>
                </a:lnTo>
                <a:lnTo>
                  <a:pt x="802481" y="678656"/>
                </a:lnTo>
                <a:lnTo>
                  <a:pt x="757237" y="647700"/>
                </a:lnTo>
                <a:lnTo>
                  <a:pt x="733425" y="623887"/>
                </a:lnTo>
                <a:lnTo>
                  <a:pt x="707231" y="597693"/>
                </a:lnTo>
                <a:lnTo>
                  <a:pt x="666750" y="547687"/>
                </a:lnTo>
                <a:lnTo>
                  <a:pt x="604837" y="476250"/>
                </a:lnTo>
                <a:lnTo>
                  <a:pt x="550068" y="419100"/>
                </a:lnTo>
                <a:lnTo>
                  <a:pt x="485775" y="359568"/>
                </a:lnTo>
                <a:lnTo>
                  <a:pt x="435768" y="316706"/>
                </a:lnTo>
                <a:lnTo>
                  <a:pt x="376237" y="271462"/>
                </a:lnTo>
                <a:lnTo>
                  <a:pt x="307181" y="221456"/>
                </a:lnTo>
                <a:lnTo>
                  <a:pt x="235743" y="173831"/>
                </a:lnTo>
                <a:lnTo>
                  <a:pt x="171450" y="135731"/>
                </a:lnTo>
                <a:lnTo>
                  <a:pt x="104775" y="100012"/>
                </a:lnTo>
                <a:lnTo>
                  <a:pt x="42862" y="69056"/>
                </a:lnTo>
                <a:lnTo>
                  <a:pt x="14287" y="54768"/>
                </a:lnTo>
                <a:lnTo>
                  <a:pt x="4762" y="38100"/>
                </a:lnTo>
                <a:lnTo>
                  <a:pt x="0" y="11906"/>
                </a:lnTo>
                <a:lnTo>
                  <a:pt x="4762" y="4762"/>
                </a:lnTo>
                <a:lnTo>
                  <a:pt x="9525" y="0"/>
                </a:lnTo>
                <a:lnTo>
                  <a:pt x="26193" y="0"/>
                </a:lnTo>
                <a:lnTo>
                  <a:pt x="54768" y="9525"/>
                </a:lnTo>
                <a:lnTo>
                  <a:pt x="140493" y="45243"/>
                </a:lnTo>
                <a:lnTo>
                  <a:pt x="252412" y="85725"/>
                </a:lnTo>
                <a:lnTo>
                  <a:pt x="352425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523985F-7521-4B9A-9B46-A8F7F57967D9}"/>
              </a:ext>
            </a:extLst>
          </p:cNvPr>
          <p:cNvGrpSpPr/>
          <p:nvPr/>
        </p:nvGrpSpPr>
        <p:grpSpPr>
          <a:xfrm>
            <a:off x="2718594" y="1381761"/>
            <a:ext cx="4335462" cy="4691062"/>
            <a:chOff x="2855913" y="1550988"/>
            <a:chExt cx="4335462" cy="4691062"/>
          </a:xfrm>
        </p:grpSpPr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E35BB864-D073-4029-937C-B66A02F75775}"/>
                </a:ext>
              </a:extLst>
            </p:cNvPr>
            <p:cNvSpPr/>
            <p:nvPr/>
          </p:nvSpPr>
          <p:spPr>
            <a:xfrm>
              <a:off x="4886325" y="15509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2D8EC4F-2866-4803-A40A-08D3BF348690}"/>
                </a:ext>
              </a:extLst>
            </p:cNvPr>
            <p:cNvSpPr/>
            <p:nvPr/>
          </p:nvSpPr>
          <p:spPr>
            <a:xfrm>
              <a:off x="3792538" y="26146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DA5E7FC1-C806-491C-B3A3-9C4423C375B4}"/>
                </a:ext>
              </a:extLst>
            </p:cNvPr>
            <p:cNvSpPr/>
            <p:nvPr/>
          </p:nvSpPr>
          <p:spPr>
            <a:xfrm>
              <a:off x="4756150" y="34274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FDF57CB5-F561-413B-8821-A06B83103EC3}"/>
                </a:ext>
              </a:extLst>
            </p:cNvPr>
            <p:cNvSpPr/>
            <p:nvPr/>
          </p:nvSpPr>
          <p:spPr>
            <a:xfrm>
              <a:off x="5014913" y="43259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A5509F74-D4FB-4D39-960B-9A3B83E6A0EF}"/>
                </a:ext>
              </a:extLst>
            </p:cNvPr>
            <p:cNvSpPr/>
            <p:nvPr/>
          </p:nvSpPr>
          <p:spPr>
            <a:xfrm>
              <a:off x="3733800" y="20415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6179BDCF-EF37-4A79-A712-0494E05EF6F3}"/>
                </a:ext>
              </a:extLst>
            </p:cNvPr>
            <p:cNvSpPr/>
            <p:nvPr/>
          </p:nvSpPr>
          <p:spPr>
            <a:xfrm rot="16200000">
              <a:off x="1689101" y="33988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3DBDD669-FC5C-4139-9019-B10E923EF5EB}"/>
                </a:ext>
              </a:extLst>
            </p:cNvPr>
            <p:cNvSpPr/>
            <p:nvPr/>
          </p:nvSpPr>
          <p:spPr>
            <a:xfrm rot="16200000">
              <a:off x="3131344" y="47426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6">
              <a:extLst>
                <a:ext uri="{FF2B5EF4-FFF2-40B4-BE49-F238E27FC236}">
                  <a16:creationId xmlns:a16="http://schemas.microsoft.com/office/drawing/2014/main" id="{A0E15FA8-8481-42B3-B7BA-3CFC9887EAA3}"/>
                </a:ext>
              </a:extLst>
            </p:cNvPr>
            <p:cNvSpPr/>
            <p:nvPr/>
          </p:nvSpPr>
          <p:spPr>
            <a:xfrm rot="16200000">
              <a:off x="4352131" y="41346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9">
              <a:extLst>
                <a:ext uri="{FF2B5EF4-FFF2-40B4-BE49-F238E27FC236}">
                  <a16:creationId xmlns:a16="http://schemas.microsoft.com/office/drawing/2014/main" id="{6C23100B-3001-46BF-8B2F-DB5B731CF054}"/>
                </a:ext>
              </a:extLst>
            </p:cNvPr>
            <p:cNvSpPr/>
            <p:nvPr/>
          </p:nvSpPr>
          <p:spPr>
            <a:xfrm>
              <a:off x="5462588" y="55578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7662DE3-1986-4CC0-9958-4E62CE34D275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3EF2313C-FB2A-4FEB-899B-722AAB6F94E1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6DA5899B-B3ED-4337-9288-69A9B5084665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60D35779-EE9A-45A4-B95F-053941F81C69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DBD06872-0C2C-4678-A715-9BCB26D4A642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">
              <a:extLst>
                <a:ext uri="{FF2B5EF4-FFF2-40B4-BE49-F238E27FC236}">
                  <a16:creationId xmlns:a16="http://schemas.microsoft.com/office/drawing/2014/main" id="{5BDC06C6-B9AD-41CE-B791-02CDA0D8BB6E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9DE2A364-EE09-4C24-A69A-1E725DF5184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402608E5-F6D2-4E16-9AD1-2114DAF5DA47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F25EF15E-326F-4C59-8D26-15D560B04475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3712B544-1263-47A5-AC21-2BD44CE1F5E7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1811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9AE151-88DF-4D59-960A-52EDF02FC15B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B61F2DB-1D51-F442-96F1-33515AE161A6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F999A4-B1D3-0A44-AB28-6B83DBD96D39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1C136F9-0690-4342-A91C-4904052E949A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CA69F60-4689-6D41-8138-2AF6BE768C19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8076D22-F7F9-E345-93C9-F430104956A2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C68F6A-A37C-CB44-AFE5-31D5F2434F9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E5803B5-B16B-F249-B3E4-2CC5A6D4E582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C91F026-45D8-114F-AD86-D7D456A08C8A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DFCEBF8D-2368-B246-83FE-94857A222FFD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965193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42816C4-ADCE-B649-B4ED-6DDACE4D66AB}"/>
              </a:ext>
            </a:extLst>
          </p:cNvPr>
          <p:cNvSpPr/>
          <p:nvPr/>
        </p:nvSpPr>
        <p:spPr>
          <a:xfrm>
            <a:off x="3790950" y="1428750"/>
            <a:ext cx="1912938" cy="1181100"/>
          </a:xfrm>
          <a:custGeom>
            <a:avLst/>
            <a:gdLst>
              <a:gd name="connsiteX0" fmla="*/ 821531 w 1912144"/>
              <a:gd name="connsiteY0" fmla="*/ 631031 h 1181100"/>
              <a:gd name="connsiteX1" fmla="*/ 1219200 w 1912144"/>
              <a:gd name="connsiteY1" fmla="*/ 364331 h 1181100"/>
              <a:gd name="connsiteX2" fmla="*/ 1319213 w 1912144"/>
              <a:gd name="connsiteY2" fmla="*/ 295275 h 1181100"/>
              <a:gd name="connsiteX3" fmla="*/ 1340644 w 1912144"/>
              <a:gd name="connsiteY3" fmla="*/ 273844 h 1181100"/>
              <a:gd name="connsiteX4" fmla="*/ 1354931 w 1912144"/>
              <a:gd name="connsiteY4" fmla="*/ 242888 h 1181100"/>
              <a:gd name="connsiteX5" fmla="*/ 1362075 w 1912144"/>
              <a:gd name="connsiteY5" fmla="*/ 221456 h 1181100"/>
              <a:gd name="connsiteX6" fmla="*/ 1364456 w 1912144"/>
              <a:gd name="connsiteY6" fmla="*/ 195263 h 1181100"/>
              <a:gd name="connsiteX7" fmla="*/ 1364456 w 1912144"/>
              <a:gd name="connsiteY7" fmla="*/ 180975 h 1181100"/>
              <a:gd name="connsiteX8" fmla="*/ 1359694 w 1912144"/>
              <a:gd name="connsiteY8" fmla="*/ 150019 h 1181100"/>
              <a:gd name="connsiteX9" fmla="*/ 1347788 w 1912144"/>
              <a:gd name="connsiteY9" fmla="*/ 128588 h 1181100"/>
              <a:gd name="connsiteX10" fmla="*/ 1328738 w 1912144"/>
              <a:gd name="connsiteY10" fmla="*/ 107156 h 1181100"/>
              <a:gd name="connsiteX11" fmla="*/ 1307306 w 1912144"/>
              <a:gd name="connsiteY11" fmla="*/ 88106 h 1181100"/>
              <a:gd name="connsiteX12" fmla="*/ 1283494 w 1912144"/>
              <a:gd name="connsiteY12" fmla="*/ 69056 h 1181100"/>
              <a:gd name="connsiteX13" fmla="*/ 1269206 w 1912144"/>
              <a:gd name="connsiteY13" fmla="*/ 59531 h 1181100"/>
              <a:gd name="connsiteX14" fmla="*/ 1259681 w 1912144"/>
              <a:gd name="connsiteY14" fmla="*/ 45244 h 1181100"/>
              <a:gd name="connsiteX15" fmla="*/ 1254919 w 1912144"/>
              <a:gd name="connsiteY15" fmla="*/ 23813 h 1181100"/>
              <a:gd name="connsiteX16" fmla="*/ 1254919 w 1912144"/>
              <a:gd name="connsiteY16" fmla="*/ 11906 h 1181100"/>
              <a:gd name="connsiteX17" fmla="*/ 1262063 w 1912144"/>
              <a:gd name="connsiteY17" fmla="*/ 0 h 1181100"/>
              <a:gd name="connsiteX18" fmla="*/ 1273969 w 1912144"/>
              <a:gd name="connsiteY18" fmla="*/ 0 h 1181100"/>
              <a:gd name="connsiteX19" fmla="*/ 1297781 w 1912144"/>
              <a:gd name="connsiteY19" fmla="*/ 9525 h 1181100"/>
              <a:gd name="connsiteX20" fmla="*/ 1333500 w 1912144"/>
              <a:gd name="connsiteY20" fmla="*/ 16669 h 1181100"/>
              <a:gd name="connsiteX21" fmla="*/ 1404938 w 1912144"/>
              <a:gd name="connsiteY21" fmla="*/ 26194 h 1181100"/>
              <a:gd name="connsiteX22" fmla="*/ 1485900 w 1912144"/>
              <a:gd name="connsiteY22" fmla="*/ 45244 h 1181100"/>
              <a:gd name="connsiteX23" fmla="*/ 1550194 w 1912144"/>
              <a:gd name="connsiteY23" fmla="*/ 64294 h 1181100"/>
              <a:gd name="connsiteX24" fmla="*/ 1600200 w 1912144"/>
              <a:gd name="connsiteY24" fmla="*/ 85725 h 1181100"/>
              <a:gd name="connsiteX25" fmla="*/ 1635919 w 1912144"/>
              <a:gd name="connsiteY25" fmla="*/ 104775 h 1181100"/>
              <a:gd name="connsiteX26" fmla="*/ 1695450 w 1912144"/>
              <a:gd name="connsiteY26" fmla="*/ 142875 h 1181100"/>
              <a:gd name="connsiteX27" fmla="*/ 1785938 w 1912144"/>
              <a:gd name="connsiteY27" fmla="*/ 211931 h 1181100"/>
              <a:gd name="connsiteX28" fmla="*/ 1878806 w 1912144"/>
              <a:gd name="connsiteY28" fmla="*/ 290513 h 1181100"/>
              <a:gd name="connsiteX29" fmla="*/ 1900238 w 1912144"/>
              <a:gd name="connsiteY29" fmla="*/ 309563 h 1181100"/>
              <a:gd name="connsiteX30" fmla="*/ 1909763 w 1912144"/>
              <a:gd name="connsiteY30" fmla="*/ 326231 h 1181100"/>
              <a:gd name="connsiteX31" fmla="*/ 1912144 w 1912144"/>
              <a:gd name="connsiteY31" fmla="*/ 345281 h 1181100"/>
              <a:gd name="connsiteX32" fmla="*/ 1907381 w 1912144"/>
              <a:gd name="connsiteY32" fmla="*/ 359569 h 1181100"/>
              <a:gd name="connsiteX33" fmla="*/ 1890713 w 1912144"/>
              <a:gd name="connsiteY33" fmla="*/ 376238 h 1181100"/>
              <a:gd name="connsiteX34" fmla="*/ 1850231 w 1912144"/>
              <a:gd name="connsiteY34" fmla="*/ 388144 h 1181100"/>
              <a:gd name="connsiteX35" fmla="*/ 1809750 w 1912144"/>
              <a:gd name="connsiteY35" fmla="*/ 397669 h 1181100"/>
              <a:gd name="connsiteX36" fmla="*/ 1666875 w 1912144"/>
              <a:gd name="connsiteY36" fmla="*/ 457200 h 1181100"/>
              <a:gd name="connsiteX37" fmla="*/ 1445419 w 1912144"/>
              <a:gd name="connsiteY37" fmla="*/ 550069 h 1181100"/>
              <a:gd name="connsiteX38" fmla="*/ 1169194 w 1912144"/>
              <a:gd name="connsiteY38" fmla="*/ 671513 h 1181100"/>
              <a:gd name="connsiteX39" fmla="*/ 892969 w 1912144"/>
              <a:gd name="connsiteY39" fmla="*/ 795338 h 1181100"/>
              <a:gd name="connsiteX40" fmla="*/ 526256 w 1912144"/>
              <a:gd name="connsiteY40" fmla="*/ 959644 h 1181100"/>
              <a:gd name="connsiteX41" fmla="*/ 185738 w 1912144"/>
              <a:gd name="connsiteY41" fmla="*/ 1116806 h 1181100"/>
              <a:gd name="connsiteX42" fmla="*/ 57150 w 1912144"/>
              <a:gd name="connsiteY42" fmla="*/ 1181100 h 1181100"/>
              <a:gd name="connsiteX43" fmla="*/ 0 w 1912144"/>
              <a:gd name="connsiteY43" fmla="*/ 1131094 h 1181100"/>
              <a:gd name="connsiteX44" fmla="*/ 164306 w 1912144"/>
              <a:gd name="connsiteY44" fmla="*/ 1031081 h 1181100"/>
              <a:gd name="connsiteX45" fmla="*/ 388144 w 1912144"/>
              <a:gd name="connsiteY45" fmla="*/ 900113 h 1181100"/>
              <a:gd name="connsiteX46" fmla="*/ 654844 w 1912144"/>
              <a:gd name="connsiteY46" fmla="*/ 735806 h 1181100"/>
              <a:gd name="connsiteX47" fmla="*/ 821531 w 1912144"/>
              <a:gd name="connsiteY47" fmla="*/ 631031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12144" h="1181100">
                <a:moveTo>
                  <a:pt x="821531" y="631031"/>
                </a:moveTo>
                <a:lnTo>
                  <a:pt x="1219200" y="364331"/>
                </a:lnTo>
                <a:lnTo>
                  <a:pt x="1319213" y="295275"/>
                </a:lnTo>
                <a:lnTo>
                  <a:pt x="1340644" y="273844"/>
                </a:lnTo>
                <a:lnTo>
                  <a:pt x="1354931" y="242888"/>
                </a:lnTo>
                <a:lnTo>
                  <a:pt x="1362075" y="221456"/>
                </a:lnTo>
                <a:lnTo>
                  <a:pt x="1364456" y="195263"/>
                </a:lnTo>
                <a:lnTo>
                  <a:pt x="1364456" y="180975"/>
                </a:lnTo>
                <a:lnTo>
                  <a:pt x="1359694" y="150019"/>
                </a:lnTo>
                <a:lnTo>
                  <a:pt x="1347788" y="128588"/>
                </a:lnTo>
                <a:lnTo>
                  <a:pt x="1328738" y="107156"/>
                </a:lnTo>
                <a:lnTo>
                  <a:pt x="1307306" y="88106"/>
                </a:lnTo>
                <a:lnTo>
                  <a:pt x="1283494" y="69056"/>
                </a:lnTo>
                <a:lnTo>
                  <a:pt x="1269206" y="59531"/>
                </a:lnTo>
                <a:lnTo>
                  <a:pt x="1259681" y="45244"/>
                </a:lnTo>
                <a:lnTo>
                  <a:pt x="1254919" y="23813"/>
                </a:lnTo>
                <a:lnTo>
                  <a:pt x="1254919" y="11906"/>
                </a:lnTo>
                <a:lnTo>
                  <a:pt x="1262063" y="0"/>
                </a:lnTo>
                <a:lnTo>
                  <a:pt x="1273969" y="0"/>
                </a:lnTo>
                <a:lnTo>
                  <a:pt x="1297781" y="9525"/>
                </a:lnTo>
                <a:lnTo>
                  <a:pt x="1333500" y="16669"/>
                </a:lnTo>
                <a:lnTo>
                  <a:pt x="1404938" y="26194"/>
                </a:lnTo>
                <a:lnTo>
                  <a:pt x="1485900" y="45244"/>
                </a:lnTo>
                <a:lnTo>
                  <a:pt x="1550194" y="64294"/>
                </a:lnTo>
                <a:lnTo>
                  <a:pt x="1600200" y="85725"/>
                </a:lnTo>
                <a:lnTo>
                  <a:pt x="1635919" y="104775"/>
                </a:lnTo>
                <a:lnTo>
                  <a:pt x="1695450" y="142875"/>
                </a:lnTo>
                <a:lnTo>
                  <a:pt x="1785938" y="211931"/>
                </a:lnTo>
                <a:lnTo>
                  <a:pt x="1878806" y="290513"/>
                </a:lnTo>
                <a:lnTo>
                  <a:pt x="1900238" y="309563"/>
                </a:lnTo>
                <a:lnTo>
                  <a:pt x="1909763" y="326231"/>
                </a:lnTo>
                <a:lnTo>
                  <a:pt x="1912144" y="345281"/>
                </a:lnTo>
                <a:lnTo>
                  <a:pt x="1907381" y="359569"/>
                </a:lnTo>
                <a:lnTo>
                  <a:pt x="1890713" y="376238"/>
                </a:lnTo>
                <a:lnTo>
                  <a:pt x="1850231" y="388144"/>
                </a:lnTo>
                <a:lnTo>
                  <a:pt x="1809750" y="397669"/>
                </a:lnTo>
                <a:lnTo>
                  <a:pt x="1666875" y="457200"/>
                </a:lnTo>
                <a:lnTo>
                  <a:pt x="1445419" y="550069"/>
                </a:lnTo>
                <a:lnTo>
                  <a:pt x="1169194" y="671513"/>
                </a:lnTo>
                <a:lnTo>
                  <a:pt x="892969" y="795338"/>
                </a:lnTo>
                <a:lnTo>
                  <a:pt x="526256" y="959644"/>
                </a:lnTo>
                <a:lnTo>
                  <a:pt x="185738" y="1116806"/>
                </a:lnTo>
                <a:lnTo>
                  <a:pt x="57150" y="1181100"/>
                </a:lnTo>
                <a:lnTo>
                  <a:pt x="0" y="1131094"/>
                </a:lnTo>
                <a:lnTo>
                  <a:pt x="164306" y="1031081"/>
                </a:lnTo>
                <a:lnTo>
                  <a:pt x="388144" y="900113"/>
                </a:lnTo>
                <a:lnTo>
                  <a:pt x="654844" y="735806"/>
                </a:lnTo>
                <a:lnTo>
                  <a:pt x="821531" y="631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611C676-41B1-1C42-B793-6489217ABC5E}"/>
              </a:ext>
            </a:extLst>
          </p:cNvPr>
          <p:cNvSpPr/>
          <p:nvPr/>
        </p:nvSpPr>
        <p:spPr>
          <a:xfrm>
            <a:off x="5430838" y="4741863"/>
            <a:ext cx="1603375" cy="1325562"/>
          </a:xfrm>
          <a:custGeom>
            <a:avLst/>
            <a:gdLst>
              <a:gd name="connsiteX0" fmla="*/ 602457 w 1602582"/>
              <a:gd name="connsiteY0" fmla="*/ 557212 h 1326356"/>
              <a:gd name="connsiteX1" fmla="*/ 352425 w 1602582"/>
              <a:gd name="connsiteY1" fmla="*/ 350044 h 1326356"/>
              <a:gd name="connsiteX2" fmla="*/ 171450 w 1602582"/>
              <a:gd name="connsiteY2" fmla="*/ 207169 h 1326356"/>
              <a:gd name="connsiteX3" fmla="*/ 14288 w 1602582"/>
              <a:gd name="connsiteY3" fmla="*/ 80962 h 1326356"/>
              <a:gd name="connsiteX4" fmla="*/ 2382 w 1602582"/>
              <a:gd name="connsiteY4" fmla="*/ 69056 h 1326356"/>
              <a:gd name="connsiteX5" fmla="*/ 0 w 1602582"/>
              <a:gd name="connsiteY5" fmla="*/ 50006 h 1326356"/>
              <a:gd name="connsiteX6" fmla="*/ 0 w 1602582"/>
              <a:gd name="connsiteY6" fmla="*/ 28575 h 1326356"/>
              <a:gd name="connsiteX7" fmla="*/ 7144 w 1602582"/>
              <a:gd name="connsiteY7" fmla="*/ 9525 h 1326356"/>
              <a:gd name="connsiteX8" fmla="*/ 26194 w 1602582"/>
              <a:gd name="connsiteY8" fmla="*/ 0 h 1326356"/>
              <a:gd name="connsiteX9" fmla="*/ 52388 w 1602582"/>
              <a:gd name="connsiteY9" fmla="*/ 2381 h 1326356"/>
              <a:gd name="connsiteX10" fmla="*/ 83344 w 1602582"/>
              <a:gd name="connsiteY10" fmla="*/ 9525 h 1326356"/>
              <a:gd name="connsiteX11" fmla="*/ 154782 w 1602582"/>
              <a:gd name="connsiteY11" fmla="*/ 47625 h 1326356"/>
              <a:gd name="connsiteX12" fmla="*/ 309563 w 1602582"/>
              <a:gd name="connsiteY12" fmla="*/ 135731 h 1326356"/>
              <a:gd name="connsiteX13" fmla="*/ 504825 w 1602582"/>
              <a:gd name="connsiteY13" fmla="*/ 240506 h 1326356"/>
              <a:gd name="connsiteX14" fmla="*/ 673894 w 1602582"/>
              <a:gd name="connsiteY14" fmla="*/ 335756 h 1326356"/>
              <a:gd name="connsiteX15" fmla="*/ 883444 w 1602582"/>
              <a:gd name="connsiteY15" fmla="*/ 454819 h 1326356"/>
              <a:gd name="connsiteX16" fmla="*/ 978694 w 1602582"/>
              <a:gd name="connsiteY16" fmla="*/ 511969 h 1326356"/>
              <a:gd name="connsiteX17" fmla="*/ 1112044 w 1602582"/>
              <a:gd name="connsiteY17" fmla="*/ 595312 h 1326356"/>
              <a:gd name="connsiteX18" fmla="*/ 1169194 w 1602582"/>
              <a:gd name="connsiteY18" fmla="*/ 635794 h 1326356"/>
              <a:gd name="connsiteX19" fmla="*/ 1209675 w 1602582"/>
              <a:gd name="connsiteY19" fmla="*/ 666750 h 1326356"/>
              <a:gd name="connsiteX20" fmla="*/ 1245394 w 1602582"/>
              <a:gd name="connsiteY20" fmla="*/ 692944 h 1326356"/>
              <a:gd name="connsiteX21" fmla="*/ 1304925 w 1602582"/>
              <a:gd name="connsiteY21" fmla="*/ 747712 h 1326356"/>
              <a:gd name="connsiteX22" fmla="*/ 1364457 w 1602582"/>
              <a:gd name="connsiteY22" fmla="*/ 812006 h 1326356"/>
              <a:gd name="connsiteX23" fmla="*/ 1409700 w 1602582"/>
              <a:gd name="connsiteY23" fmla="*/ 864394 h 1326356"/>
              <a:gd name="connsiteX24" fmla="*/ 1466850 w 1602582"/>
              <a:gd name="connsiteY24" fmla="*/ 938212 h 1326356"/>
              <a:gd name="connsiteX25" fmla="*/ 1516857 w 1602582"/>
              <a:gd name="connsiteY25" fmla="*/ 1007269 h 1326356"/>
              <a:gd name="connsiteX26" fmla="*/ 1552575 w 1602582"/>
              <a:gd name="connsiteY26" fmla="*/ 1059656 h 1326356"/>
              <a:gd name="connsiteX27" fmla="*/ 1581150 w 1602582"/>
              <a:gd name="connsiteY27" fmla="*/ 1102519 h 1326356"/>
              <a:gd name="connsiteX28" fmla="*/ 1593057 w 1602582"/>
              <a:gd name="connsiteY28" fmla="*/ 1126331 h 1326356"/>
              <a:gd name="connsiteX29" fmla="*/ 1600200 w 1602582"/>
              <a:gd name="connsiteY29" fmla="*/ 1152525 h 1326356"/>
              <a:gd name="connsiteX30" fmla="*/ 1602582 w 1602582"/>
              <a:gd name="connsiteY30" fmla="*/ 1195387 h 1326356"/>
              <a:gd name="connsiteX31" fmla="*/ 1602582 w 1602582"/>
              <a:gd name="connsiteY31" fmla="*/ 1216819 h 1326356"/>
              <a:gd name="connsiteX32" fmla="*/ 1595438 w 1602582"/>
              <a:gd name="connsiteY32" fmla="*/ 1250156 h 1326356"/>
              <a:gd name="connsiteX33" fmla="*/ 1578769 w 1602582"/>
              <a:gd name="connsiteY33" fmla="*/ 1281112 h 1326356"/>
              <a:gd name="connsiteX34" fmla="*/ 1559719 w 1602582"/>
              <a:gd name="connsiteY34" fmla="*/ 1302544 h 1326356"/>
              <a:gd name="connsiteX35" fmla="*/ 1533525 w 1602582"/>
              <a:gd name="connsiteY35" fmla="*/ 1319212 h 1326356"/>
              <a:gd name="connsiteX36" fmla="*/ 1509713 w 1602582"/>
              <a:gd name="connsiteY36" fmla="*/ 1326356 h 1326356"/>
              <a:gd name="connsiteX37" fmla="*/ 1485900 w 1602582"/>
              <a:gd name="connsiteY37" fmla="*/ 1326356 h 1326356"/>
              <a:gd name="connsiteX38" fmla="*/ 1447800 w 1602582"/>
              <a:gd name="connsiteY38" fmla="*/ 1312069 h 1326356"/>
              <a:gd name="connsiteX39" fmla="*/ 1390650 w 1602582"/>
              <a:gd name="connsiteY39" fmla="*/ 1271587 h 1326356"/>
              <a:gd name="connsiteX40" fmla="*/ 1309688 w 1602582"/>
              <a:gd name="connsiteY40" fmla="*/ 1197769 h 1326356"/>
              <a:gd name="connsiteX41" fmla="*/ 1178719 w 1602582"/>
              <a:gd name="connsiteY41" fmla="*/ 1069181 h 1326356"/>
              <a:gd name="connsiteX42" fmla="*/ 1007269 w 1602582"/>
              <a:gd name="connsiteY42" fmla="*/ 909637 h 1326356"/>
              <a:gd name="connsiteX43" fmla="*/ 819150 w 1602582"/>
              <a:gd name="connsiteY43" fmla="*/ 745331 h 1326356"/>
              <a:gd name="connsiteX44" fmla="*/ 602457 w 1602582"/>
              <a:gd name="connsiteY44" fmla="*/ 557212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2" h="1326356">
                <a:moveTo>
                  <a:pt x="602457" y="557212"/>
                </a:moveTo>
                <a:lnTo>
                  <a:pt x="352425" y="350044"/>
                </a:lnTo>
                <a:lnTo>
                  <a:pt x="171450" y="207169"/>
                </a:lnTo>
                <a:lnTo>
                  <a:pt x="14288" y="80962"/>
                </a:lnTo>
                <a:lnTo>
                  <a:pt x="2382" y="69056"/>
                </a:lnTo>
                <a:lnTo>
                  <a:pt x="0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52388" y="2381"/>
                </a:lnTo>
                <a:lnTo>
                  <a:pt x="83344" y="9525"/>
                </a:lnTo>
                <a:lnTo>
                  <a:pt x="154782" y="47625"/>
                </a:lnTo>
                <a:lnTo>
                  <a:pt x="309563" y="135731"/>
                </a:lnTo>
                <a:lnTo>
                  <a:pt x="504825" y="240506"/>
                </a:lnTo>
                <a:lnTo>
                  <a:pt x="673894" y="335756"/>
                </a:lnTo>
                <a:lnTo>
                  <a:pt x="883444" y="454819"/>
                </a:lnTo>
                <a:lnTo>
                  <a:pt x="978694" y="511969"/>
                </a:lnTo>
                <a:lnTo>
                  <a:pt x="1112044" y="595312"/>
                </a:lnTo>
                <a:lnTo>
                  <a:pt x="1169194" y="635794"/>
                </a:lnTo>
                <a:lnTo>
                  <a:pt x="1209675" y="666750"/>
                </a:lnTo>
                <a:lnTo>
                  <a:pt x="1245394" y="692944"/>
                </a:lnTo>
                <a:lnTo>
                  <a:pt x="1304925" y="747712"/>
                </a:lnTo>
                <a:lnTo>
                  <a:pt x="1364457" y="812006"/>
                </a:lnTo>
                <a:lnTo>
                  <a:pt x="1409700" y="864394"/>
                </a:lnTo>
                <a:lnTo>
                  <a:pt x="1466850" y="938212"/>
                </a:lnTo>
                <a:lnTo>
                  <a:pt x="1516857" y="1007269"/>
                </a:lnTo>
                <a:lnTo>
                  <a:pt x="1552575" y="1059656"/>
                </a:lnTo>
                <a:lnTo>
                  <a:pt x="1581150" y="1102519"/>
                </a:lnTo>
                <a:lnTo>
                  <a:pt x="1593057" y="1126331"/>
                </a:lnTo>
                <a:lnTo>
                  <a:pt x="1600200" y="1152525"/>
                </a:lnTo>
                <a:lnTo>
                  <a:pt x="1602582" y="1195387"/>
                </a:lnTo>
                <a:lnTo>
                  <a:pt x="1602582" y="1216819"/>
                </a:lnTo>
                <a:lnTo>
                  <a:pt x="1595438" y="1250156"/>
                </a:lnTo>
                <a:lnTo>
                  <a:pt x="1578769" y="1281112"/>
                </a:lnTo>
                <a:lnTo>
                  <a:pt x="1559719" y="1302544"/>
                </a:lnTo>
                <a:lnTo>
                  <a:pt x="1533525" y="1319212"/>
                </a:lnTo>
                <a:lnTo>
                  <a:pt x="1509713" y="1326356"/>
                </a:lnTo>
                <a:lnTo>
                  <a:pt x="1485900" y="1326356"/>
                </a:lnTo>
                <a:lnTo>
                  <a:pt x="1447800" y="1312069"/>
                </a:lnTo>
                <a:lnTo>
                  <a:pt x="1390650" y="1271587"/>
                </a:lnTo>
                <a:lnTo>
                  <a:pt x="1309688" y="1197769"/>
                </a:lnTo>
                <a:lnTo>
                  <a:pt x="1178719" y="1069181"/>
                </a:lnTo>
                <a:lnTo>
                  <a:pt x="1007269" y="909637"/>
                </a:lnTo>
                <a:lnTo>
                  <a:pt x="819150" y="745331"/>
                </a:lnTo>
                <a:lnTo>
                  <a:pt x="602457" y="55721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550306B-5F67-FC44-80FF-EF8F47625A29}"/>
              </a:ext>
            </a:extLst>
          </p:cNvPr>
          <p:cNvSpPr/>
          <p:nvPr/>
        </p:nvSpPr>
        <p:spPr>
          <a:xfrm>
            <a:off x="2786063" y="4887913"/>
            <a:ext cx="1774825" cy="1168400"/>
          </a:xfrm>
          <a:custGeom>
            <a:avLst/>
            <a:gdLst>
              <a:gd name="connsiteX0" fmla="*/ 1040606 w 1774031"/>
              <a:gd name="connsiteY0" fmla="*/ 473869 h 1166813"/>
              <a:gd name="connsiteX1" fmla="*/ 1107281 w 1774031"/>
              <a:gd name="connsiteY1" fmla="*/ 411957 h 1166813"/>
              <a:gd name="connsiteX2" fmla="*/ 1166812 w 1774031"/>
              <a:gd name="connsiteY2" fmla="*/ 347663 h 1166813"/>
              <a:gd name="connsiteX3" fmla="*/ 1238250 w 1774031"/>
              <a:gd name="connsiteY3" fmla="*/ 259557 h 1166813"/>
              <a:gd name="connsiteX4" fmla="*/ 1285875 w 1774031"/>
              <a:gd name="connsiteY4" fmla="*/ 197644 h 1166813"/>
              <a:gd name="connsiteX5" fmla="*/ 1288256 w 1774031"/>
              <a:gd name="connsiteY5" fmla="*/ 190500 h 1166813"/>
              <a:gd name="connsiteX6" fmla="*/ 1288256 w 1774031"/>
              <a:gd name="connsiteY6" fmla="*/ 190500 h 1166813"/>
              <a:gd name="connsiteX7" fmla="*/ 1281112 w 1774031"/>
              <a:gd name="connsiteY7" fmla="*/ 159544 h 1166813"/>
              <a:gd name="connsiteX8" fmla="*/ 1264443 w 1774031"/>
              <a:gd name="connsiteY8" fmla="*/ 128588 h 1166813"/>
              <a:gd name="connsiteX9" fmla="*/ 1238250 w 1774031"/>
              <a:gd name="connsiteY9" fmla="*/ 102394 h 1166813"/>
              <a:gd name="connsiteX10" fmla="*/ 1204912 w 1774031"/>
              <a:gd name="connsiteY10" fmla="*/ 78582 h 1166813"/>
              <a:gd name="connsiteX11" fmla="*/ 1188243 w 1774031"/>
              <a:gd name="connsiteY11" fmla="*/ 66675 h 1166813"/>
              <a:gd name="connsiteX12" fmla="*/ 1176337 w 1774031"/>
              <a:gd name="connsiteY12" fmla="*/ 59532 h 1166813"/>
              <a:gd name="connsiteX13" fmla="*/ 1166812 w 1774031"/>
              <a:gd name="connsiteY13" fmla="*/ 40482 h 1166813"/>
              <a:gd name="connsiteX14" fmla="*/ 1166812 w 1774031"/>
              <a:gd name="connsiteY14" fmla="*/ 23813 h 1166813"/>
              <a:gd name="connsiteX15" fmla="*/ 1166812 w 1774031"/>
              <a:gd name="connsiteY15" fmla="*/ 11907 h 1166813"/>
              <a:gd name="connsiteX16" fmla="*/ 1173956 w 1774031"/>
              <a:gd name="connsiteY16" fmla="*/ 2382 h 1166813"/>
              <a:gd name="connsiteX17" fmla="*/ 1185862 w 1774031"/>
              <a:gd name="connsiteY17" fmla="*/ 0 h 1166813"/>
              <a:gd name="connsiteX18" fmla="*/ 1202531 w 1774031"/>
              <a:gd name="connsiteY18" fmla="*/ 0 h 1166813"/>
              <a:gd name="connsiteX19" fmla="*/ 1243012 w 1774031"/>
              <a:gd name="connsiteY19" fmla="*/ 14288 h 1166813"/>
              <a:gd name="connsiteX20" fmla="*/ 1314450 w 1774031"/>
              <a:gd name="connsiteY20" fmla="*/ 30957 h 1166813"/>
              <a:gd name="connsiteX21" fmla="*/ 1388268 w 1774031"/>
              <a:gd name="connsiteY21" fmla="*/ 50007 h 1166813"/>
              <a:gd name="connsiteX22" fmla="*/ 1464468 w 1774031"/>
              <a:gd name="connsiteY22" fmla="*/ 76200 h 1166813"/>
              <a:gd name="connsiteX23" fmla="*/ 1524000 w 1774031"/>
              <a:gd name="connsiteY23" fmla="*/ 100013 h 1166813"/>
              <a:gd name="connsiteX24" fmla="*/ 1576387 w 1774031"/>
              <a:gd name="connsiteY24" fmla="*/ 123825 h 1166813"/>
              <a:gd name="connsiteX25" fmla="*/ 1631156 w 1774031"/>
              <a:gd name="connsiteY25" fmla="*/ 152400 h 1166813"/>
              <a:gd name="connsiteX26" fmla="*/ 1676400 w 1774031"/>
              <a:gd name="connsiteY26" fmla="*/ 185738 h 1166813"/>
              <a:gd name="connsiteX27" fmla="*/ 1733550 w 1774031"/>
              <a:gd name="connsiteY27" fmla="*/ 235744 h 1166813"/>
              <a:gd name="connsiteX28" fmla="*/ 1762125 w 1774031"/>
              <a:gd name="connsiteY28" fmla="*/ 252413 h 1166813"/>
              <a:gd name="connsiteX29" fmla="*/ 1771650 w 1774031"/>
              <a:gd name="connsiteY29" fmla="*/ 261938 h 1166813"/>
              <a:gd name="connsiteX30" fmla="*/ 1774031 w 1774031"/>
              <a:gd name="connsiteY30" fmla="*/ 271463 h 1166813"/>
              <a:gd name="connsiteX31" fmla="*/ 1771650 w 1774031"/>
              <a:gd name="connsiteY31" fmla="*/ 285750 h 1166813"/>
              <a:gd name="connsiteX32" fmla="*/ 1762125 w 1774031"/>
              <a:gd name="connsiteY32" fmla="*/ 300038 h 1166813"/>
              <a:gd name="connsiteX33" fmla="*/ 1728787 w 1774031"/>
              <a:gd name="connsiteY33" fmla="*/ 319088 h 1166813"/>
              <a:gd name="connsiteX34" fmla="*/ 1690687 w 1774031"/>
              <a:gd name="connsiteY34" fmla="*/ 333375 h 1166813"/>
              <a:gd name="connsiteX35" fmla="*/ 1633537 w 1774031"/>
              <a:gd name="connsiteY35" fmla="*/ 352425 h 1166813"/>
              <a:gd name="connsiteX36" fmla="*/ 1581150 w 1774031"/>
              <a:gd name="connsiteY36" fmla="*/ 369094 h 1166813"/>
              <a:gd name="connsiteX37" fmla="*/ 1528762 w 1774031"/>
              <a:gd name="connsiteY37" fmla="*/ 404813 h 1166813"/>
              <a:gd name="connsiteX38" fmla="*/ 1416843 w 1774031"/>
              <a:gd name="connsiteY38" fmla="*/ 481013 h 1166813"/>
              <a:gd name="connsiteX39" fmla="*/ 1257300 w 1774031"/>
              <a:gd name="connsiteY39" fmla="*/ 583407 h 1166813"/>
              <a:gd name="connsiteX40" fmla="*/ 1126331 w 1774031"/>
              <a:gd name="connsiteY40" fmla="*/ 661988 h 1166813"/>
              <a:gd name="connsiteX41" fmla="*/ 1012031 w 1774031"/>
              <a:gd name="connsiteY41" fmla="*/ 728663 h 1166813"/>
              <a:gd name="connsiteX42" fmla="*/ 840581 w 1774031"/>
              <a:gd name="connsiteY42" fmla="*/ 826294 h 1166813"/>
              <a:gd name="connsiteX43" fmla="*/ 692943 w 1774031"/>
              <a:gd name="connsiteY43" fmla="*/ 904875 h 1166813"/>
              <a:gd name="connsiteX44" fmla="*/ 511968 w 1774031"/>
              <a:gd name="connsiteY44" fmla="*/ 988219 h 1166813"/>
              <a:gd name="connsiteX45" fmla="*/ 357187 w 1774031"/>
              <a:gd name="connsiteY45" fmla="*/ 1054894 h 1166813"/>
              <a:gd name="connsiteX46" fmla="*/ 228600 w 1774031"/>
              <a:gd name="connsiteY46" fmla="*/ 1102519 h 1166813"/>
              <a:gd name="connsiteX47" fmla="*/ 109537 w 1774031"/>
              <a:gd name="connsiteY47" fmla="*/ 1145382 h 1166813"/>
              <a:gd name="connsiteX48" fmla="*/ 35718 w 1774031"/>
              <a:gd name="connsiteY48" fmla="*/ 1166813 h 1166813"/>
              <a:gd name="connsiteX49" fmla="*/ 19050 w 1774031"/>
              <a:gd name="connsiteY49" fmla="*/ 1166813 h 1166813"/>
              <a:gd name="connsiteX50" fmla="*/ 2381 w 1774031"/>
              <a:gd name="connsiteY50" fmla="*/ 1162050 h 1166813"/>
              <a:gd name="connsiteX51" fmla="*/ 0 w 1774031"/>
              <a:gd name="connsiteY51" fmla="*/ 1154907 h 1166813"/>
              <a:gd name="connsiteX52" fmla="*/ 4762 w 1774031"/>
              <a:gd name="connsiteY52" fmla="*/ 1135857 h 1166813"/>
              <a:gd name="connsiteX53" fmla="*/ 9525 w 1774031"/>
              <a:gd name="connsiteY53" fmla="*/ 1116807 h 1166813"/>
              <a:gd name="connsiteX54" fmla="*/ 19050 w 1774031"/>
              <a:gd name="connsiteY54" fmla="*/ 1102519 h 1166813"/>
              <a:gd name="connsiteX55" fmla="*/ 83343 w 1774031"/>
              <a:gd name="connsiteY55" fmla="*/ 1073944 h 1166813"/>
              <a:gd name="connsiteX56" fmla="*/ 250031 w 1774031"/>
              <a:gd name="connsiteY56" fmla="*/ 992982 h 1166813"/>
              <a:gd name="connsiteX57" fmla="*/ 357187 w 1774031"/>
              <a:gd name="connsiteY57" fmla="*/ 938213 h 1166813"/>
              <a:gd name="connsiteX58" fmla="*/ 485775 w 1774031"/>
              <a:gd name="connsiteY58" fmla="*/ 866775 h 1166813"/>
              <a:gd name="connsiteX59" fmla="*/ 602456 w 1774031"/>
              <a:gd name="connsiteY59" fmla="*/ 797719 h 1166813"/>
              <a:gd name="connsiteX60" fmla="*/ 697706 w 1774031"/>
              <a:gd name="connsiteY60" fmla="*/ 735807 h 1166813"/>
              <a:gd name="connsiteX61" fmla="*/ 833437 w 1774031"/>
              <a:gd name="connsiteY61" fmla="*/ 642938 h 1166813"/>
              <a:gd name="connsiteX62" fmla="*/ 969168 w 1774031"/>
              <a:gd name="connsiteY62" fmla="*/ 535782 h 1166813"/>
              <a:gd name="connsiteX63" fmla="*/ 1040606 w 1774031"/>
              <a:gd name="connsiteY63" fmla="*/ 473869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74031" h="1166813">
                <a:moveTo>
                  <a:pt x="1040606" y="473869"/>
                </a:moveTo>
                <a:lnTo>
                  <a:pt x="1107281" y="411957"/>
                </a:lnTo>
                <a:lnTo>
                  <a:pt x="1166812" y="347663"/>
                </a:lnTo>
                <a:lnTo>
                  <a:pt x="1238250" y="259557"/>
                </a:lnTo>
                <a:lnTo>
                  <a:pt x="1285875" y="197644"/>
                </a:lnTo>
                <a:lnTo>
                  <a:pt x="1288256" y="190500"/>
                </a:lnTo>
                <a:lnTo>
                  <a:pt x="1288256" y="190500"/>
                </a:lnTo>
                <a:lnTo>
                  <a:pt x="1281112" y="159544"/>
                </a:lnTo>
                <a:lnTo>
                  <a:pt x="1264443" y="128588"/>
                </a:lnTo>
                <a:lnTo>
                  <a:pt x="1238250" y="102394"/>
                </a:lnTo>
                <a:lnTo>
                  <a:pt x="1204912" y="78582"/>
                </a:lnTo>
                <a:lnTo>
                  <a:pt x="1188243" y="66675"/>
                </a:lnTo>
                <a:lnTo>
                  <a:pt x="1176337" y="59532"/>
                </a:lnTo>
                <a:lnTo>
                  <a:pt x="1166812" y="40482"/>
                </a:lnTo>
                <a:lnTo>
                  <a:pt x="1166812" y="23813"/>
                </a:lnTo>
                <a:lnTo>
                  <a:pt x="1166812" y="11907"/>
                </a:lnTo>
                <a:lnTo>
                  <a:pt x="1173956" y="2382"/>
                </a:lnTo>
                <a:lnTo>
                  <a:pt x="1185862" y="0"/>
                </a:lnTo>
                <a:lnTo>
                  <a:pt x="1202531" y="0"/>
                </a:lnTo>
                <a:lnTo>
                  <a:pt x="1243012" y="14288"/>
                </a:lnTo>
                <a:lnTo>
                  <a:pt x="1314450" y="30957"/>
                </a:lnTo>
                <a:lnTo>
                  <a:pt x="1388268" y="50007"/>
                </a:lnTo>
                <a:lnTo>
                  <a:pt x="1464468" y="76200"/>
                </a:lnTo>
                <a:lnTo>
                  <a:pt x="1524000" y="100013"/>
                </a:lnTo>
                <a:lnTo>
                  <a:pt x="1576387" y="123825"/>
                </a:lnTo>
                <a:lnTo>
                  <a:pt x="1631156" y="152400"/>
                </a:lnTo>
                <a:lnTo>
                  <a:pt x="1676400" y="185738"/>
                </a:lnTo>
                <a:lnTo>
                  <a:pt x="1733550" y="235744"/>
                </a:lnTo>
                <a:lnTo>
                  <a:pt x="1762125" y="252413"/>
                </a:lnTo>
                <a:lnTo>
                  <a:pt x="1771650" y="261938"/>
                </a:lnTo>
                <a:lnTo>
                  <a:pt x="1774031" y="271463"/>
                </a:lnTo>
                <a:lnTo>
                  <a:pt x="1771650" y="285750"/>
                </a:lnTo>
                <a:lnTo>
                  <a:pt x="1762125" y="300038"/>
                </a:lnTo>
                <a:lnTo>
                  <a:pt x="1728787" y="319088"/>
                </a:lnTo>
                <a:lnTo>
                  <a:pt x="1690687" y="333375"/>
                </a:lnTo>
                <a:lnTo>
                  <a:pt x="1633537" y="352425"/>
                </a:lnTo>
                <a:lnTo>
                  <a:pt x="1581150" y="369094"/>
                </a:lnTo>
                <a:lnTo>
                  <a:pt x="1528762" y="404813"/>
                </a:lnTo>
                <a:lnTo>
                  <a:pt x="1416843" y="481013"/>
                </a:lnTo>
                <a:lnTo>
                  <a:pt x="1257300" y="583407"/>
                </a:lnTo>
                <a:lnTo>
                  <a:pt x="1126331" y="661988"/>
                </a:lnTo>
                <a:lnTo>
                  <a:pt x="1012031" y="728663"/>
                </a:lnTo>
                <a:lnTo>
                  <a:pt x="840581" y="826294"/>
                </a:lnTo>
                <a:lnTo>
                  <a:pt x="692943" y="904875"/>
                </a:lnTo>
                <a:lnTo>
                  <a:pt x="511968" y="988219"/>
                </a:lnTo>
                <a:lnTo>
                  <a:pt x="357187" y="1054894"/>
                </a:lnTo>
                <a:lnTo>
                  <a:pt x="228600" y="1102519"/>
                </a:lnTo>
                <a:lnTo>
                  <a:pt x="109537" y="1145382"/>
                </a:lnTo>
                <a:lnTo>
                  <a:pt x="35718" y="1166813"/>
                </a:lnTo>
                <a:lnTo>
                  <a:pt x="19050" y="1166813"/>
                </a:lnTo>
                <a:lnTo>
                  <a:pt x="2381" y="1162050"/>
                </a:lnTo>
                <a:lnTo>
                  <a:pt x="0" y="1154907"/>
                </a:lnTo>
                <a:lnTo>
                  <a:pt x="4762" y="1135857"/>
                </a:lnTo>
                <a:lnTo>
                  <a:pt x="9525" y="1116807"/>
                </a:lnTo>
                <a:lnTo>
                  <a:pt x="19050" y="1102519"/>
                </a:lnTo>
                <a:lnTo>
                  <a:pt x="83343" y="1073944"/>
                </a:lnTo>
                <a:lnTo>
                  <a:pt x="250031" y="992982"/>
                </a:lnTo>
                <a:lnTo>
                  <a:pt x="357187" y="938213"/>
                </a:lnTo>
                <a:lnTo>
                  <a:pt x="485775" y="866775"/>
                </a:lnTo>
                <a:lnTo>
                  <a:pt x="602456" y="797719"/>
                </a:lnTo>
                <a:lnTo>
                  <a:pt x="697706" y="735807"/>
                </a:lnTo>
                <a:lnTo>
                  <a:pt x="833437" y="642938"/>
                </a:lnTo>
                <a:lnTo>
                  <a:pt x="969168" y="535782"/>
                </a:lnTo>
                <a:lnTo>
                  <a:pt x="1040606" y="47386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DC37805-4197-E54D-9A98-6F42F120185F}"/>
              </a:ext>
            </a:extLst>
          </p:cNvPr>
          <p:cNvSpPr/>
          <p:nvPr/>
        </p:nvSpPr>
        <p:spPr>
          <a:xfrm>
            <a:off x="3570288" y="2444750"/>
            <a:ext cx="550862" cy="1909763"/>
          </a:xfrm>
          <a:custGeom>
            <a:avLst/>
            <a:gdLst>
              <a:gd name="connsiteX0" fmla="*/ 280583 w 551145"/>
              <a:gd name="connsiteY0" fmla="*/ 1012103 h 1908966"/>
              <a:gd name="connsiteX1" fmla="*/ 280583 w 551145"/>
              <a:gd name="connsiteY1" fmla="*/ 538619 h 1908966"/>
              <a:gd name="connsiteX2" fmla="*/ 280583 w 551145"/>
              <a:gd name="connsiteY2" fmla="*/ 508556 h 1908966"/>
              <a:gd name="connsiteX3" fmla="*/ 275572 w 551145"/>
              <a:gd name="connsiteY3" fmla="*/ 478494 h 1908966"/>
              <a:gd name="connsiteX4" fmla="*/ 265552 w 551145"/>
              <a:gd name="connsiteY4" fmla="*/ 425884 h 1908966"/>
              <a:gd name="connsiteX5" fmla="*/ 245510 w 551145"/>
              <a:gd name="connsiteY5" fmla="*/ 375780 h 1908966"/>
              <a:gd name="connsiteX6" fmla="*/ 215447 w 551145"/>
              <a:gd name="connsiteY6" fmla="*/ 320666 h 1908966"/>
              <a:gd name="connsiteX7" fmla="*/ 187890 w 551145"/>
              <a:gd name="connsiteY7" fmla="*/ 273067 h 1908966"/>
              <a:gd name="connsiteX8" fmla="*/ 155323 w 551145"/>
              <a:gd name="connsiteY8" fmla="*/ 230478 h 1908966"/>
              <a:gd name="connsiteX9" fmla="*/ 120250 w 551145"/>
              <a:gd name="connsiteY9" fmla="*/ 187890 h 1908966"/>
              <a:gd name="connsiteX10" fmla="*/ 70146 w 551145"/>
              <a:gd name="connsiteY10" fmla="*/ 130270 h 1908966"/>
              <a:gd name="connsiteX11" fmla="*/ 27557 w 551145"/>
              <a:gd name="connsiteY11" fmla="*/ 87682 h 1908966"/>
              <a:gd name="connsiteX12" fmla="*/ 15031 w 551145"/>
              <a:gd name="connsiteY12" fmla="*/ 72651 h 1908966"/>
              <a:gd name="connsiteX13" fmla="*/ 2505 w 551145"/>
              <a:gd name="connsiteY13" fmla="*/ 50104 h 1908966"/>
              <a:gd name="connsiteX14" fmla="*/ 0 w 551145"/>
              <a:gd name="connsiteY14" fmla="*/ 27557 h 1908966"/>
              <a:gd name="connsiteX15" fmla="*/ 0 w 551145"/>
              <a:gd name="connsiteY15" fmla="*/ 12526 h 1908966"/>
              <a:gd name="connsiteX16" fmla="*/ 7515 w 551145"/>
              <a:gd name="connsiteY16" fmla="*/ 0 h 1908966"/>
              <a:gd name="connsiteX17" fmla="*/ 32567 w 551145"/>
              <a:gd name="connsiteY17" fmla="*/ 0 h 1908966"/>
              <a:gd name="connsiteX18" fmla="*/ 70146 w 551145"/>
              <a:gd name="connsiteY18" fmla="*/ 10020 h 1908966"/>
              <a:gd name="connsiteX19" fmla="*/ 142797 w 551145"/>
              <a:gd name="connsiteY19" fmla="*/ 45093 h 1908966"/>
              <a:gd name="connsiteX20" fmla="*/ 243005 w 551145"/>
              <a:gd name="connsiteY20" fmla="*/ 90187 h 1908966"/>
              <a:gd name="connsiteX21" fmla="*/ 273067 w 551145"/>
              <a:gd name="connsiteY21" fmla="*/ 95197 h 1908966"/>
              <a:gd name="connsiteX22" fmla="*/ 363255 w 551145"/>
              <a:gd name="connsiteY22" fmla="*/ 167848 h 1908966"/>
              <a:gd name="connsiteX23" fmla="*/ 433400 w 551145"/>
              <a:gd name="connsiteY23" fmla="*/ 232984 h 1908966"/>
              <a:gd name="connsiteX24" fmla="*/ 468473 w 551145"/>
              <a:gd name="connsiteY24" fmla="*/ 273067 h 1908966"/>
              <a:gd name="connsiteX25" fmla="*/ 488515 w 551145"/>
              <a:gd name="connsiteY25" fmla="*/ 298119 h 1908966"/>
              <a:gd name="connsiteX26" fmla="*/ 501041 w 551145"/>
              <a:gd name="connsiteY26" fmla="*/ 318161 h 1908966"/>
              <a:gd name="connsiteX27" fmla="*/ 521083 w 551145"/>
              <a:gd name="connsiteY27" fmla="*/ 348223 h 1908966"/>
              <a:gd name="connsiteX28" fmla="*/ 533609 w 551145"/>
              <a:gd name="connsiteY28" fmla="*/ 373275 h 1908966"/>
              <a:gd name="connsiteX29" fmla="*/ 543629 w 551145"/>
              <a:gd name="connsiteY29" fmla="*/ 403338 h 1908966"/>
              <a:gd name="connsiteX30" fmla="*/ 551145 w 551145"/>
              <a:gd name="connsiteY30" fmla="*/ 453442 h 1908966"/>
              <a:gd name="connsiteX31" fmla="*/ 551145 w 551145"/>
              <a:gd name="connsiteY31" fmla="*/ 608764 h 1908966"/>
              <a:gd name="connsiteX32" fmla="*/ 526093 w 551145"/>
              <a:gd name="connsiteY32" fmla="*/ 698952 h 1908966"/>
              <a:gd name="connsiteX33" fmla="*/ 513567 w 551145"/>
              <a:gd name="connsiteY33" fmla="*/ 1352811 h 1908966"/>
              <a:gd name="connsiteX34" fmla="*/ 503546 w 551145"/>
              <a:gd name="connsiteY34" fmla="*/ 1873893 h 1908966"/>
              <a:gd name="connsiteX35" fmla="*/ 280583 w 551145"/>
              <a:gd name="connsiteY35" fmla="*/ 1908966 h 1908966"/>
              <a:gd name="connsiteX36" fmla="*/ 280583 w 551145"/>
              <a:gd name="connsiteY36" fmla="*/ 1012103 h 1908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145" h="1908966">
                <a:moveTo>
                  <a:pt x="280583" y="1012103"/>
                </a:moveTo>
                <a:lnTo>
                  <a:pt x="280583" y="538619"/>
                </a:lnTo>
                <a:lnTo>
                  <a:pt x="280583" y="508556"/>
                </a:lnTo>
                <a:lnTo>
                  <a:pt x="275572" y="478494"/>
                </a:lnTo>
                <a:lnTo>
                  <a:pt x="265552" y="425884"/>
                </a:lnTo>
                <a:lnTo>
                  <a:pt x="245510" y="375780"/>
                </a:lnTo>
                <a:lnTo>
                  <a:pt x="215447" y="320666"/>
                </a:lnTo>
                <a:lnTo>
                  <a:pt x="187890" y="273067"/>
                </a:lnTo>
                <a:lnTo>
                  <a:pt x="155323" y="230478"/>
                </a:lnTo>
                <a:lnTo>
                  <a:pt x="120250" y="187890"/>
                </a:lnTo>
                <a:lnTo>
                  <a:pt x="70146" y="130270"/>
                </a:lnTo>
                <a:lnTo>
                  <a:pt x="27557" y="87682"/>
                </a:lnTo>
                <a:lnTo>
                  <a:pt x="15031" y="72651"/>
                </a:lnTo>
                <a:lnTo>
                  <a:pt x="2505" y="50104"/>
                </a:lnTo>
                <a:lnTo>
                  <a:pt x="0" y="27557"/>
                </a:lnTo>
                <a:lnTo>
                  <a:pt x="0" y="12526"/>
                </a:lnTo>
                <a:lnTo>
                  <a:pt x="7515" y="0"/>
                </a:lnTo>
                <a:lnTo>
                  <a:pt x="32567" y="0"/>
                </a:lnTo>
                <a:lnTo>
                  <a:pt x="70146" y="10020"/>
                </a:lnTo>
                <a:lnTo>
                  <a:pt x="142797" y="45093"/>
                </a:lnTo>
                <a:lnTo>
                  <a:pt x="243005" y="90187"/>
                </a:lnTo>
                <a:lnTo>
                  <a:pt x="273067" y="95197"/>
                </a:lnTo>
                <a:lnTo>
                  <a:pt x="363255" y="167848"/>
                </a:lnTo>
                <a:lnTo>
                  <a:pt x="433400" y="232984"/>
                </a:lnTo>
                <a:lnTo>
                  <a:pt x="468473" y="273067"/>
                </a:lnTo>
                <a:lnTo>
                  <a:pt x="488515" y="298119"/>
                </a:lnTo>
                <a:lnTo>
                  <a:pt x="501041" y="318161"/>
                </a:lnTo>
                <a:lnTo>
                  <a:pt x="521083" y="348223"/>
                </a:lnTo>
                <a:lnTo>
                  <a:pt x="533609" y="373275"/>
                </a:lnTo>
                <a:lnTo>
                  <a:pt x="543629" y="403338"/>
                </a:lnTo>
                <a:lnTo>
                  <a:pt x="551145" y="453442"/>
                </a:lnTo>
                <a:lnTo>
                  <a:pt x="551145" y="608764"/>
                </a:lnTo>
                <a:lnTo>
                  <a:pt x="526093" y="698952"/>
                </a:lnTo>
                <a:lnTo>
                  <a:pt x="513567" y="1352811"/>
                </a:lnTo>
                <a:lnTo>
                  <a:pt x="503546" y="1873893"/>
                </a:lnTo>
                <a:lnTo>
                  <a:pt x="280583" y="1908966"/>
                </a:lnTo>
                <a:lnTo>
                  <a:pt x="280583" y="10121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522551D-03AB-594C-AC3D-C4A278945997}"/>
              </a:ext>
            </a:extLst>
          </p:cNvPr>
          <p:cNvSpPr/>
          <p:nvPr/>
        </p:nvSpPr>
        <p:spPr>
          <a:xfrm>
            <a:off x="4059238" y="2581275"/>
            <a:ext cx="2470150" cy="588963"/>
          </a:xfrm>
          <a:custGeom>
            <a:avLst/>
            <a:gdLst>
              <a:gd name="connsiteX0" fmla="*/ 947738 w 2469357"/>
              <a:gd name="connsiteY0" fmla="*/ 271463 h 588169"/>
              <a:gd name="connsiteX1" fmla="*/ 1459707 w 2469357"/>
              <a:gd name="connsiteY1" fmla="*/ 157163 h 588169"/>
              <a:gd name="connsiteX2" fmla="*/ 1771650 w 2469357"/>
              <a:gd name="connsiteY2" fmla="*/ 85725 h 588169"/>
              <a:gd name="connsiteX3" fmla="*/ 1847850 w 2469357"/>
              <a:gd name="connsiteY3" fmla="*/ 59531 h 588169"/>
              <a:gd name="connsiteX4" fmla="*/ 1928813 w 2469357"/>
              <a:gd name="connsiteY4" fmla="*/ 30956 h 588169"/>
              <a:gd name="connsiteX5" fmla="*/ 1988344 w 2469357"/>
              <a:gd name="connsiteY5" fmla="*/ 4763 h 588169"/>
              <a:gd name="connsiteX6" fmla="*/ 1997869 w 2469357"/>
              <a:gd name="connsiteY6" fmla="*/ 2381 h 588169"/>
              <a:gd name="connsiteX7" fmla="*/ 2021682 w 2469357"/>
              <a:gd name="connsiteY7" fmla="*/ 0 h 588169"/>
              <a:gd name="connsiteX8" fmla="*/ 2121694 w 2469357"/>
              <a:gd name="connsiteY8" fmla="*/ 2381 h 588169"/>
              <a:gd name="connsiteX9" fmla="*/ 2231232 w 2469357"/>
              <a:gd name="connsiteY9" fmla="*/ 9525 h 588169"/>
              <a:gd name="connsiteX10" fmla="*/ 2324100 w 2469357"/>
              <a:gd name="connsiteY10" fmla="*/ 19050 h 588169"/>
              <a:gd name="connsiteX11" fmla="*/ 2371725 w 2469357"/>
              <a:gd name="connsiteY11" fmla="*/ 28575 h 588169"/>
              <a:gd name="connsiteX12" fmla="*/ 2402682 w 2469357"/>
              <a:gd name="connsiteY12" fmla="*/ 42863 h 588169"/>
              <a:gd name="connsiteX13" fmla="*/ 2424113 w 2469357"/>
              <a:gd name="connsiteY13" fmla="*/ 54769 h 588169"/>
              <a:gd name="connsiteX14" fmla="*/ 2440782 w 2469357"/>
              <a:gd name="connsiteY14" fmla="*/ 69056 h 588169"/>
              <a:gd name="connsiteX15" fmla="*/ 2455069 w 2469357"/>
              <a:gd name="connsiteY15" fmla="*/ 90488 h 588169"/>
              <a:gd name="connsiteX16" fmla="*/ 2464594 w 2469357"/>
              <a:gd name="connsiteY16" fmla="*/ 114300 h 588169"/>
              <a:gd name="connsiteX17" fmla="*/ 2469357 w 2469357"/>
              <a:gd name="connsiteY17" fmla="*/ 135731 h 588169"/>
              <a:gd name="connsiteX18" fmla="*/ 2469357 w 2469357"/>
              <a:gd name="connsiteY18" fmla="*/ 159544 h 588169"/>
              <a:gd name="connsiteX19" fmla="*/ 2459832 w 2469357"/>
              <a:gd name="connsiteY19" fmla="*/ 188119 h 588169"/>
              <a:gd name="connsiteX20" fmla="*/ 2436019 w 2469357"/>
              <a:gd name="connsiteY20" fmla="*/ 219075 h 588169"/>
              <a:gd name="connsiteX21" fmla="*/ 2402682 w 2469357"/>
              <a:gd name="connsiteY21" fmla="*/ 245269 h 588169"/>
              <a:gd name="connsiteX22" fmla="*/ 2333625 w 2469357"/>
              <a:gd name="connsiteY22" fmla="*/ 259556 h 588169"/>
              <a:gd name="connsiteX23" fmla="*/ 2124075 w 2469357"/>
              <a:gd name="connsiteY23" fmla="*/ 278606 h 588169"/>
              <a:gd name="connsiteX24" fmla="*/ 1971675 w 2469357"/>
              <a:gd name="connsiteY24" fmla="*/ 290513 h 588169"/>
              <a:gd name="connsiteX25" fmla="*/ 1757363 w 2469357"/>
              <a:gd name="connsiteY25" fmla="*/ 316706 h 588169"/>
              <a:gd name="connsiteX26" fmla="*/ 1471613 w 2469357"/>
              <a:gd name="connsiteY26" fmla="*/ 361950 h 588169"/>
              <a:gd name="connsiteX27" fmla="*/ 1340644 w 2469357"/>
              <a:gd name="connsiteY27" fmla="*/ 383381 h 588169"/>
              <a:gd name="connsiteX28" fmla="*/ 1143000 w 2469357"/>
              <a:gd name="connsiteY28" fmla="*/ 407194 h 588169"/>
              <a:gd name="connsiteX29" fmla="*/ 819150 w 2469357"/>
              <a:gd name="connsiteY29" fmla="*/ 450056 h 588169"/>
              <a:gd name="connsiteX30" fmla="*/ 557213 w 2469357"/>
              <a:gd name="connsiteY30" fmla="*/ 490538 h 588169"/>
              <a:gd name="connsiteX31" fmla="*/ 276225 w 2469357"/>
              <a:gd name="connsiteY31" fmla="*/ 538163 h 588169"/>
              <a:gd name="connsiteX32" fmla="*/ 0 w 2469357"/>
              <a:gd name="connsiteY32" fmla="*/ 588169 h 588169"/>
              <a:gd name="connsiteX33" fmla="*/ 19050 w 2469357"/>
              <a:gd name="connsiteY33" fmla="*/ 454819 h 588169"/>
              <a:gd name="connsiteX34" fmla="*/ 283369 w 2469357"/>
              <a:gd name="connsiteY34" fmla="*/ 409575 h 588169"/>
              <a:gd name="connsiteX35" fmla="*/ 476250 w 2469357"/>
              <a:gd name="connsiteY35" fmla="*/ 369094 h 588169"/>
              <a:gd name="connsiteX36" fmla="*/ 709613 w 2469357"/>
              <a:gd name="connsiteY36" fmla="*/ 321469 h 588169"/>
              <a:gd name="connsiteX37" fmla="*/ 947738 w 2469357"/>
              <a:gd name="connsiteY37" fmla="*/ 27146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69357" h="588169">
                <a:moveTo>
                  <a:pt x="947738" y="271463"/>
                </a:moveTo>
                <a:lnTo>
                  <a:pt x="1459707" y="157163"/>
                </a:lnTo>
                <a:lnTo>
                  <a:pt x="1771650" y="85725"/>
                </a:lnTo>
                <a:lnTo>
                  <a:pt x="1847850" y="59531"/>
                </a:lnTo>
                <a:lnTo>
                  <a:pt x="1928813" y="30956"/>
                </a:lnTo>
                <a:lnTo>
                  <a:pt x="1988344" y="4763"/>
                </a:lnTo>
                <a:lnTo>
                  <a:pt x="1997869" y="2381"/>
                </a:lnTo>
                <a:lnTo>
                  <a:pt x="2021682" y="0"/>
                </a:lnTo>
                <a:lnTo>
                  <a:pt x="2121694" y="2381"/>
                </a:lnTo>
                <a:lnTo>
                  <a:pt x="2231232" y="9525"/>
                </a:lnTo>
                <a:lnTo>
                  <a:pt x="2324100" y="19050"/>
                </a:lnTo>
                <a:lnTo>
                  <a:pt x="2371725" y="28575"/>
                </a:lnTo>
                <a:lnTo>
                  <a:pt x="2402682" y="42863"/>
                </a:lnTo>
                <a:lnTo>
                  <a:pt x="2424113" y="54769"/>
                </a:lnTo>
                <a:lnTo>
                  <a:pt x="2440782" y="69056"/>
                </a:lnTo>
                <a:lnTo>
                  <a:pt x="2455069" y="90488"/>
                </a:lnTo>
                <a:lnTo>
                  <a:pt x="2464594" y="114300"/>
                </a:lnTo>
                <a:lnTo>
                  <a:pt x="2469357" y="135731"/>
                </a:lnTo>
                <a:lnTo>
                  <a:pt x="2469357" y="159544"/>
                </a:lnTo>
                <a:lnTo>
                  <a:pt x="2459832" y="188119"/>
                </a:lnTo>
                <a:lnTo>
                  <a:pt x="2436019" y="219075"/>
                </a:lnTo>
                <a:lnTo>
                  <a:pt x="2402682" y="245269"/>
                </a:lnTo>
                <a:lnTo>
                  <a:pt x="2333625" y="259556"/>
                </a:lnTo>
                <a:lnTo>
                  <a:pt x="2124075" y="278606"/>
                </a:lnTo>
                <a:lnTo>
                  <a:pt x="1971675" y="290513"/>
                </a:lnTo>
                <a:lnTo>
                  <a:pt x="1757363" y="316706"/>
                </a:lnTo>
                <a:lnTo>
                  <a:pt x="1471613" y="361950"/>
                </a:lnTo>
                <a:lnTo>
                  <a:pt x="1340644" y="383381"/>
                </a:lnTo>
                <a:lnTo>
                  <a:pt x="1143000" y="407194"/>
                </a:lnTo>
                <a:lnTo>
                  <a:pt x="819150" y="450056"/>
                </a:lnTo>
                <a:lnTo>
                  <a:pt x="557213" y="490538"/>
                </a:lnTo>
                <a:lnTo>
                  <a:pt x="276225" y="538163"/>
                </a:lnTo>
                <a:lnTo>
                  <a:pt x="0" y="588169"/>
                </a:lnTo>
                <a:lnTo>
                  <a:pt x="19050" y="454819"/>
                </a:lnTo>
                <a:lnTo>
                  <a:pt x="283369" y="409575"/>
                </a:lnTo>
                <a:lnTo>
                  <a:pt x="476250" y="369094"/>
                </a:lnTo>
                <a:lnTo>
                  <a:pt x="709613" y="321469"/>
                </a:lnTo>
                <a:lnTo>
                  <a:pt x="947738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CCEA26D-7EF0-DF44-AB9D-B568AD1E5FBE}"/>
              </a:ext>
            </a:extLst>
          </p:cNvPr>
          <p:cNvSpPr/>
          <p:nvPr/>
        </p:nvSpPr>
        <p:spPr>
          <a:xfrm>
            <a:off x="5329238" y="2906713"/>
            <a:ext cx="536575" cy="1298575"/>
          </a:xfrm>
          <a:custGeom>
            <a:avLst/>
            <a:gdLst>
              <a:gd name="connsiteX0" fmla="*/ 400050 w 535781"/>
              <a:gd name="connsiteY0" fmla="*/ 564357 h 1297782"/>
              <a:gd name="connsiteX1" fmla="*/ 454818 w 535781"/>
              <a:gd name="connsiteY1" fmla="*/ 354807 h 1297782"/>
              <a:gd name="connsiteX2" fmla="*/ 464343 w 535781"/>
              <a:gd name="connsiteY2" fmla="*/ 323850 h 1297782"/>
              <a:gd name="connsiteX3" fmla="*/ 473868 w 535781"/>
              <a:gd name="connsiteY3" fmla="*/ 314325 h 1297782"/>
              <a:gd name="connsiteX4" fmla="*/ 495300 w 535781"/>
              <a:gd name="connsiteY4" fmla="*/ 302419 h 1297782"/>
              <a:gd name="connsiteX5" fmla="*/ 521493 w 535781"/>
              <a:gd name="connsiteY5" fmla="*/ 278607 h 1297782"/>
              <a:gd name="connsiteX6" fmla="*/ 531018 w 535781"/>
              <a:gd name="connsiteY6" fmla="*/ 261938 h 1297782"/>
              <a:gd name="connsiteX7" fmla="*/ 535781 w 535781"/>
              <a:gd name="connsiteY7" fmla="*/ 242888 h 1297782"/>
              <a:gd name="connsiteX8" fmla="*/ 531018 w 535781"/>
              <a:gd name="connsiteY8" fmla="*/ 228600 h 1297782"/>
              <a:gd name="connsiteX9" fmla="*/ 514350 w 535781"/>
              <a:gd name="connsiteY9" fmla="*/ 211932 h 1297782"/>
              <a:gd name="connsiteX10" fmla="*/ 459581 w 535781"/>
              <a:gd name="connsiteY10" fmla="*/ 169069 h 1297782"/>
              <a:gd name="connsiteX11" fmla="*/ 388143 w 535781"/>
              <a:gd name="connsiteY11" fmla="*/ 119063 h 1297782"/>
              <a:gd name="connsiteX12" fmla="*/ 307181 w 535781"/>
              <a:gd name="connsiteY12" fmla="*/ 69057 h 1297782"/>
              <a:gd name="connsiteX13" fmla="*/ 230981 w 535781"/>
              <a:gd name="connsiteY13" fmla="*/ 21432 h 1297782"/>
              <a:gd name="connsiteX14" fmla="*/ 197643 w 535781"/>
              <a:gd name="connsiteY14" fmla="*/ 0 h 1297782"/>
              <a:gd name="connsiteX15" fmla="*/ 69056 w 535781"/>
              <a:gd name="connsiteY15" fmla="*/ 30957 h 1297782"/>
              <a:gd name="connsiteX16" fmla="*/ 107156 w 535781"/>
              <a:gd name="connsiteY16" fmla="*/ 78582 h 1297782"/>
              <a:gd name="connsiteX17" fmla="*/ 123825 w 535781"/>
              <a:gd name="connsiteY17" fmla="*/ 102394 h 1297782"/>
              <a:gd name="connsiteX18" fmla="*/ 150018 w 535781"/>
              <a:gd name="connsiteY18" fmla="*/ 147638 h 1297782"/>
              <a:gd name="connsiteX19" fmla="*/ 166687 w 535781"/>
              <a:gd name="connsiteY19" fmla="*/ 183357 h 1297782"/>
              <a:gd name="connsiteX20" fmla="*/ 183356 w 535781"/>
              <a:gd name="connsiteY20" fmla="*/ 233363 h 1297782"/>
              <a:gd name="connsiteX21" fmla="*/ 192881 w 535781"/>
              <a:gd name="connsiteY21" fmla="*/ 285750 h 1297782"/>
              <a:gd name="connsiteX22" fmla="*/ 195262 w 535781"/>
              <a:gd name="connsiteY22" fmla="*/ 340519 h 1297782"/>
              <a:gd name="connsiteX23" fmla="*/ 188118 w 535781"/>
              <a:gd name="connsiteY23" fmla="*/ 452438 h 1297782"/>
              <a:gd name="connsiteX24" fmla="*/ 161925 w 535781"/>
              <a:gd name="connsiteY24" fmla="*/ 661988 h 1297782"/>
              <a:gd name="connsiteX25" fmla="*/ 152400 w 535781"/>
              <a:gd name="connsiteY25" fmla="*/ 726282 h 1297782"/>
              <a:gd name="connsiteX26" fmla="*/ 135731 w 535781"/>
              <a:gd name="connsiteY26" fmla="*/ 804863 h 1297782"/>
              <a:gd name="connsiteX27" fmla="*/ 102393 w 535781"/>
              <a:gd name="connsiteY27" fmla="*/ 938213 h 1297782"/>
              <a:gd name="connsiteX28" fmla="*/ 30956 w 535781"/>
              <a:gd name="connsiteY28" fmla="*/ 1193007 h 1297782"/>
              <a:gd name="connsiteX29" fmla="*/ 0 w 535781"/>
              <a:gd name="connsiteY29" fmla="*/ 1297782 h 1297782"/>
              <a:gd name="connsiteX30" fmla="*/ 228600 w 535781"/>
              <a:gd name="connsiteY30" fmla="*/ 1264444 h 1297782"/>
              <a:gd name="connsiteX31" fmla="*/ 400050 w 535781"/>
              <a:gd name="connsiteY31" fmla="*/ 564357 h 1297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781" h="1297782">
                <a:moveTo>
                  <a:pt x="400050" y="564357"/>
                </a:moveTo>
                <a:lnTo>
                  <a:pt x="454818" y="354807"/>
                </a:lnTo>
                <a:lnTo>
                  <a:pt x="464343" y="323850"/>
                </a:lnTo>
                <a:lnTo>
                  <a:pt x="473868" y="314325"/>
                </a:lnTo>
                <a:lnTo>
                  <a:pt x="495300" y="302419"/>
                </a:lnTo>
                <a:lnTo>
                  <a:pt x="521493" y="278607"/>
                </a:lnTo>
                <a:lnTo>
                  <a:pt x="531018" y="261938"/>
                </a:lnTo>
                <a:lnTo>
                  <a:pt x="535781" y="242888"/>
                </a:lnTo>
                <a:lnTo>
                  <a:pt x="531018" y="228600"/>
                </a:lnTo>
                <a:lnTo>
                  <a:pt x="514350" y="211932"/>
                </a:lnTo>
                <a:lnTo>
                  <a:pt x="459581" y="169069"/>
                </a:lnTo>
                <a:lnTo>
                  <a:pt x="388143" y="119063"/>
                </a:lnTo>
                <a:lnTo>
                  <a:pt x="307181" y="69057"/>
                </a:lnTo>
                <a:lnTo>
                  <a:pt x="230981" y="21432"/>
                </a:lnTo>
                <a:lnTo>
                  <a:pt x="197643" y="0"/>
                </a:lnTo>
                <a:lnTo>
                  <a:pt x="69056" y="30957"/>
                </a:lnTo>
                <a:lnTo>
                  <a:pt x="107156" y="78582"/>
                </a:lnTo>
                <a:lnTo>
                  <a:pt x="123825" y="102394"/>
                </a:lnTo>
                <a:lnTo>
                  <a:pt x="150018" y="147638"/>
                </a:lnTo>
                <a:lnTo>
                  <a:pt x="166687" y="183357"/>
                </a:lnTo>
                <a:lnTo>
                  <a:pt x="183356" y="233363"/>
                </a:lnTo>
                <a:lnTo>
                  <a:pt x="192881" y="285750"/>
                </a:lnTo>
                <a:cubicBezTo>
                  <a:pt x="193675" y="304006"/>
                  <a:pt x="194468" y="322263"/>
                  <a:pt x="195262" y="340519"/>
                </a:cubicBezTo>
                <a:lnTo>
                  <a:pt x="188118" y="452438"/>
                </a:lnTo>
                <a:lnTo>
                  <a:pt x="161925" y="661988"/>
                </a:lnTo>
                <a:lnTo>
                  <a:pt x="152400" y="726282"/>
                </a:lnTo>
                <a:lnTo>
                  <a:pt x="135731" y="804863"/>
                </a:lnTo>
                <a:lnTo>
                  <a:pt x="102393" y="938213"/>
                </a:lnTo>
                <a:lnTo>
                  <a:pt x="30956" y="1193007"/>
                </a:lnTo>
                <a:lnTo>
                  <a:pt x="0" y="1297782"/>
                </a:lnTo>
                <a:lnTo>
                  <a:pt x="228600" y="1264444"/>
                </a:lnTo>
                <a:lnTo>
                  <a:pt x="400050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9B2B9130-5C5F-4B47-84AB-DDE9524DE768}"/>
              </a:ext>
            </a:extLst>
          </p:cNvPr>
          <p:cNvSpPr/>
          <p:nvPr/>
        </p:nvSpPr>
        <p:spPr>
          <a:xfrm>
            <a:off x="2616200" y="4038600"/>
            <a:ext cx="4541838" cy="663575"/>
          </a:xfrm>
          <a:custGeom>
            <a:avLst/>
            <a:gdLst>
              <a:gd name="connsiteX0" fmla="*/ 1996751 w 4542142"/>
              <a:gd name="connsiteY0" fmla="*/ 160487 h 664340"/>
              <a:gd name="connsiteX1" fmla="*/ 2202024 w 4542142"/>
              <a:gd name="connsiteY1" fmla="*/ 138093 h 664340"/>
              <a:gd name="connsiteX2" fmla="*/ 2433423 w 4542142"/>
              <a:gd name="connsiteY2" fmla="*/ 123164 h 664340"/>
              <a:gd name="connsiteX3" fmla="*/ 2664823 w 4542142"/>
              <a:gd name="connsiteY3" fmla="*/ 108235 h 664340"/>
              <a:gd name="connsiteX4" fmla="*/ 2739467 w 4542142"/>
              <a:gd name="connsiteY4" fmla="*/ 104503 h 664340"/>
              <a:gd name="connsiteX5" fmla="*/ 2948473 w 4542142"/>
              <a:gd name="connsiteY5" fmla="*/ 82109 h 664340"/>
              <a:gd name="connsiteX6" fmla="*/ 3179872 w 4542142"/>
              <a:gd name="connsiteY6" fmla="*/ 82109 h 664340"/>
              <a:gd name="connsiteX7" fmla="*/ 3362752 w 4542142"/>
              <a:gd name="connsiteY7" fmla="*/ 78377 h 664340"/>
              <a:gd name="connsiteX8" fmla="*/ 3564294 w 4542142"/>
              <a:gd name="connsiteY8" fmla="*/ 70913 h 664340"/>
              <a:gd name="connsiteX9" fmla="*/ 3691190 w 4542142"/>
              <a:gd name="connsiteY9" fmla="*/ 63448 h 664340"/>
              <a:gd name="connsiteX10" fmla="*/ 3788228 w 4542142"/>
              <a:gd name="connsiteY10" fmla="*/ 44787 h 664340"/>
              <a:gd name="connsiteX11" fmla="*/ 3888999 w 4542142"/>
              <a:gd name="connsiteY11" fmla="*/ 14929 h 664340"/>
              <a:gd name="connsiteX12" fmla="*/ 3948715 w 4542142"/>
              <a:gd name="connsiteY12" fmla="*/ 0 h 664340"/>
              <a:gd name="connsiteX13" fmla="*/ 3971108 w 4542142"/>
              <a:gd name="connsiteY13" fmla="*/ 0 h 664340"/>
              <a:gd name="connsiteX14" fmla="*/ 4083076 w 4542142"/>
              <a:gd name="connsiteY14" fmla="*/ 26126 h 664340"/>
              <a:gd name="connsiteX15" fmla="*/ 4232365 w 4542142"/>
              <a:gd name="connsiteY15" fmla="*/ 52251 h 664340"/>
              <a:gd name="connsiteX16" fmla="*/ 4318207 w 4542142"/>
              <a:gd name="connsiteY16" fmla="*/ 85842 h 664340"/>
              <a:gd name="connsiteX17" fmla="*/ 4377923 w 4542142"/>
              <a:gd name="connsiteY17" fmla="*/ 115700 h 664340"/>
              <a:gd name="connsiteX18" fmla="*/ 4422710 w 4542142"/>
              <a:gd name="connsiteY18" fmla="*/ 141825 h 664340"/>
              <a:gd name="connsiteX19" fmla="*/ 4474961 w 4542142"/>
              <a:gd name="connsiteY19" fmla="*/ 179148 h 664340"/>
              <a:gd name="connsiteX20" fmla="*/ 4504819 w 4542142"/>
              <a:gd name="connsiteY20" fmla="*/ 205273 h 664340"/>
              <a:gd name="connsiteX21" fmla="*/ 4527213 w 4542142"/>
              <a:gd name="connsiteY21" fmla="*/ 231399 h 664340"/>
              <a:gd name="connsiteX22" fmla="*/ 4538409 w 4542142"/>
              <a:gd name="connsiteY22" fmla="*/ 257525 h 664340"/>
              <a:gd name="connsiteX23" fmla="*/ 4542142 w 4542142"/>
              <a:gd name="connsiteY23" fmla="*/ 279918 h 664340"/>
              <a:gd name="connsiteX24" fmla="*/ 4534677 w 4542142"/>
              <a:gd name="connsiteY24" fmla="*/ 306044 h 664340"/>
              <a:gd name="connsiteX25" fmla="*/ 4516016 w 4542142"/>
              <a:gd name="connsiteY25" fmla="*/ 328438 h 664340"/>
              <a:gd name="connsiteX26" fmla="*/ 4478694 w 4542142"/>
              <a:gd name="connsiteY26" fmla="*/ 339634 h 664340"/>
              <a:gd name="connsiteX27" fmla="*/ 4381655 w 4542142"/>
              <a:gd name="connsiteY27" fmla="*/ 350831 h 664340"/>
              <a:gd name="connsiteX28" fmla="*/ 4314475 w 4542142"/>
              <a:gd name="connsiteY28" fmla="*/ 350831 h 664340"/>
              <a:gd name="connsiteX29" fmla="*/ 4079343 w 4542142"/>
              <a:gd name="connsiteY29" fmla="*/ 324705 h 664340"/>
              <a:gd name="connsiteX30" fmla="*/ 3750906 w 4542142"/>
              <a:gd name="connsiteY30" fmla="*/ 302312 h 664340"/>
              <a:gd name="connsiteX31" fmla="*/ 3426200 w 4542142"/>
              <a:gd name="connsiteY31" fmla="*/ 291115 h 664340"/>
              <a:gd name="connsiteX32" fmla="*/ 3052976 w 4542142"/>
              <a:gd name="connsiteY32" fmla="*/ 283651 h 664340"/>
              <a:gd name="connsiteX33" fmla="*/ 2735735 w 4542142"/>
              <a:gd name="connsiteY33" fmla="*/ 287383 h 664340"/>
              <a:gd name="connsiteX34" fmla="*/ 2444620 w 4542142"/>
              <a:gd name="connsiteY34" fmla="*/ 298580 h 664340"/>
              <a:gd name="connsiteX35" fmla="*/ 2168434 w 4542142"/>
              <a:gd name="connsiteY35" fmla="*/ 317241 h 664340"/>
              <a:gd name="connsiteX36" fmla="*/ 1903445 w 4542142"/>
              <a:gd name="connsiteY36" fmla="*/ 339634 h 664340"/>
              <a:gd name="connsiteX37" fmla="*/ 1634723 w 4542142"/>
              <a:gd name="connsiteY37" fmla="*/ 369492 h 664340"/>
              <a:gd name="connsiteX38" fmla="*/ 1362269 w 4542142"/>
              <a:gd name="connsiteY38" fmla="*/ 410547 h 664340"/>
              <a:gd name="connsiteX39" fmla="*/ 1123405 w 4542142"/>
              <a:gd name="connsiteY39" fmla="*/ 459066 h 664340"/>
              <a:gd name="connsiteX40" fmla="*/ 918132 w 4542142"/>
              <a:gd name="connsiteY40" fmla="*/ 507585 h 664340"/>
              <a:gd name="connsiteX41" fmla="*/ 701662 w 4542142"/>
              <a:gd name="connsiteY41" fmla="*/ 563569 h 664340"/>
              <a:gd name="connsiteX42" fmla="*/ 649410 w 4542142"/>
              <a:gd name="connsiteY42" fmla="*/ 582230 h 664340"/>
              <a:gd name="connsiteX43" fmla="*/ 612088 w 4542142"/>
              <a:gd name="connsiteY43" fmla="*/ 604624 h 664340"/>
              <a:gd name="connsiteX44" fmla="*/ 529978 w 4542142"/>
              <a:gd name="connsiteY44" fmla="*/ 634482 h 664340"/>
              <a:gd name="connsiteX45" fmla="*/ 462798 w 4542142"/>
              <a:gd name="connsiteY45" fmla="*/ 656875 h 664340"/>
              <a:gd name="connsiteX46" fmla="*/ 421743 w 4542142"/>
              <a:gd name="connsiteY46" fmla="*/ 664340 h 664340"/>
              <a:gd name="connsiteX47" fmla="*/ 391885 w 4542142"/>
              <a:gd name="connsiteY47" fmla="*/ 664340 h 664340"/>
              <a:gd name="connsiteX48" fmla="*/ 350831 w 4542142"/>
              <a:gd name="connsiteY48" fmla="*/ 653143 h 664340"/>
              <a:gd name="connsiteX49" fmla="*/ 287383 w 4542142"/>
              <a:gd name="connsiteY49" fmla="*/ 627017 h 664340"/>
              <a:gd name="connsiteX50" fmla="*/ 190344 w 4542142"/>
              <a:gd name="connsiteY50" fmla="*/ 563569 h 664340"/>
              <a:gd name="connsiteX51" fmla="*/ 130628 w 4542142"/>
              <a:gd name="connsiteY51" fmla="*/ 518782 h 664340"/>
              <a:gd name="connsiteX52" fmla="*/ 100770 w 4542142"/>
              <a:gd name="connsiteY52" fmla="*/ 492656 h 664340"/>
              <a:gd name="connsiteX53" fmla="*/ 74645 w 4542142"/>
              <a:gd name="connsiteY53" fmla="*/ 462798 h 664340"/>
              <a:gd name="connsiteX54" fmla="*/ 48519 w 4542142"/>
              <a:gd name="connsiteY54" fmla="*/ 425476 h 664340"/>
              <a:gd name="connsiteX55" fmla="*/ 33590 w 4542142"/>
              <a:gd name="connsiteY55" fmla="*/ 395618 h 664340"/>
              <a:gd name="connsiteX56" fmla="*/ 22393 w 4542142"/>
              <a:gd name="connsiteY56" fmla="*/ 365760 h 664340"/>
              <a:gd name="connsiteX57" fmla="*/ 7464 w 4542142"/>
              <a:gd name="connsiteY57" fmla="*/ 317241 h 664340"/>
              <a:gd name="connsiteX58" fmla="*/ 0 w 4542142"/>
              <a:gd name="connsiteY58" fmla="*/ 272454 h 664340"/>
              <a:gd name="connsiteX59" fmla="*/ 3732 w 4542142"/>
              <a:gd name="connsiteY59" fmla="*/ 257525 h 664340"/>
              <a:gd name="connsiteX60" fmla="*/ 7464 w 4542142"/>
              <a:gd name="connsiteY60" fmla="*/ 246328 h 664340"/>
              <a:gd name="connsiteX61" fmla="*/ 22393 w 4542142"/>
              <a:gd name="connsiteY61" fmla="*/ 235131 h 664340"/>
              <a:gd name="connsiteX62" fmla="*/ 52251 w 4542142"/>
              <a:gd name="connsiteY62" fmla="*/ 242596 h 664340"/>
              <a:gd name="connsiteX63" fmla="*/ 82109 w 4542142"/>
              <a:gd name="connsiteY63" fmla="*/ 268722 h 664340"/>
              <a:gd name="connsiteX64" fmla="*/ 108235 w 4542142"/>
              <a:gd name="connsiteY64" fmla="*/ 302312 h 664340"/>
              <a:gd name="connsiteX65" fmla="*/ 134360 w 4542142"/>
              <a:gd name="connsiteY65" fmla="*/ 328438 h 664340"/>
              <a:gd name="connsiteX66" fmla="*/ 179147 w 4542142"/>
              <a:gd name="connsiteY66" fmla="*/ 358295 h 664340"/>
              <a:gd name="connsiteX67" fmla="*/ 227667 w 4542142"/>
              <a:gd name="connsiteY67" fmla="*/ 376957 h 664340"/>
              <a:gd name="connsiteX68" fmla="*/ 283650 w 4542142"/>
              <a:gd name="connsiteY68" fmla="*/ 391886 h 664340"/>
              <a:gd name="connsiteX69" fmla="*/ 343366 w 4542142"/>
              <a:gd name="connsiteY69" fmla="*/ 395618 h 664340"/>
              <a:gd name="connsiteX70" fmla="*/ 388153 w 4542142"/>
              <a:gd name="connsiteY70" fmla="*/ 395618 h 664340"/>
              <a:gd name="connsiteX71" fmla="*/ 485192 w 4542142"/>
              <a:gd name="connsiteY71" fmla="*/ 380689 h 664340"/>
              <a:gd name="connsiteX72" fmla="*/ 813629 w 4542142"/>
              <a:gd name="connsiteY72" fmla="*/ 328438 h 664340"/>
              <a:gd name="connsiteX73" fmla="*/ 1257766 w 4542142"/>
              <a:gd name="connsiteY73" fmla="*/ 257525 h 664340"/>
              <a:gd name="connsiteX74" fmla="*/ 1451843 w 4542142"/>
              <a:gd name="connsiteY74" fmla="*/ 220202 h 664340"/>
              <a:gd name="connsiteX75" fmla="*/ 1795209 w 4542142"/>
              <a:gd name="connsiteY75" fmla="*/ 179148 h 664340"/>
              <a:gd name="connsiteX76" fmla="*/ 1996751 w 4542142"/>
              <a:gd name="connsiteY76" fmla="*/ 160487 h 6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542142" h="664340">
                <a:moveTo>
                  <a:pt x="1996751" y="160487"/>
                </a:moveTo>
                <a:lnTo>
                  <a:pt x="2202024" y="138093"/>
                </a:lnTo>
                <a:lnTo>
                  <a:pt x="2433423" y="123164"/>
                </a:lnTo>
                <a:lnTo>
                  <a:pt x="2664823" y="108235"/>
                </a:lnTo>
                <a:lnTo>
                  <a:pt x="2739467" y="104503"/>
                </a:lnTo>
                <a:lnTo>
                  <a:pt x="2948473" y="82109"/>
                </a:lnTo>
                <a:lnTo>
                  <a:pt x="3179872" y="82109"/>
                </a:lnTo>
                <a:lnTo>
                  <a:pt x="3362752" y="78377"/>
                </a:lnTo>
                <a:lnTo>
                  <a:pt x="3564294" y="70913"/>
                </a:lnTo>
                <a:lnTo>
                  <a:pt x="3691190" y="63448"/>
                </a:lnTo>
                <a:lnTo>
                  <a:pt x="3788228" y="44787"/>
                </a:lnTo>
                <a:lnTo>
                  <a:pt x="3888999" y="14929"/>
                </a:lnTo>
                <a:lnTo>
                  <a:pt x="3948715" y="0"/>
                </a:lnTo>
                <a:lnTo>
                  <a:pt x="3971108" y="0"/>
                </a:lnTo>
                <a:lnTo>
                  <a:pt x="4083076" y="26126"/>
                </a:lnTo>
                <a:lnTo>
                  <a:pt x="4232365" y="52251"/>
                </a:lnTo>
                <a:lnTo>
                  <a:pt x="4318207" y="85842"/>
                </a:lnTo>
                <a:lnTo>
                  <a:pt x="4377923" y="115700"/>
                </a:lnTo>
                <a:lnTo>
                  <a:pt x="4422710" y="141825"/>
                </a:lnTo>
                <a:lnTo>
                  <a:pt x="4474961" y="179148"/>
                </a:lnTo>
                <a:lnTo>
                  <a:pt x="4504819" y="205273"/>
                </a:lnTo>
                <a:lnTo>
                  <a:pt x="4527213" y="231399"/>
                </a:lnTo>
                <a:lnTo>
                  <a:pt x="4538409" y="257525"/>
                </a:lnTo>
                <a:lnTo>
                  <a:pt x="4542142" y="279918"/>
                </a:lnTo>
                <a:lnTo>
                  <a:pt x="4534677" y="306044"/>
                </a:lnTo>
                <a:lnTo>
                  <a:pt x="4516016" y="328438"/>
                </a:lnTo>
                <a:lnTo>
                  <a:pt x="4478694" y="339634"/>
                </a:lnTo>
                <a:lnTo>
                  <a:pt x="4381655" y="350831"/>
                </a:lnTo>
                <a:lnTo>
                  <a:pt x="4314475" y="350831"/>
                </a:lnTo>
                <a:lnTo>
                  <a:pt x="4079343" y="324705"/>
                </a:lnTo>
                <a:lnTo>
                  <a:pt x="3750906" y="302312"/>
                </a:lnTo>
                <a:lnTo>
                  <a:pt x="3426200" y="291115"/>
                </a:lnTo>
                <a:lnTo>
                  <a:pt x="3052976" y="283651"/>
                </a:lnTo>
                <a:lnTo>
                  <a:pt x="2735735" y="287383"/>
                </a:lnTo>
                <a:lnTo>
                  <a:pt x="2444620" y="298580"/>
                </a:lnTo>
                <a:lnTo>
                  <a:pt x="2168434" y="317241"/>
                </a:lnTo>
                <a:lnTo>
                  <a:pt x="1903445" y="339634"/>
                </a:lnTo>
                <a:lnTo>
                  <a:pt x="1634723" y="369492"/>
                </a:lnTo>
                <a:lnTo>
                  <a:pt x="1362269" y="410547"/>
                </a:lnTo>
                <a:lnTo>
                  <a:pt x="1123405" y="459066"/>
                </a:lnTo>
                <a:lnTo>
                  <a:pt x="918132" y="507585"/>
                </a:lnTo>
                <a:lnTo>
                  <a:pt x="701662" y="563569"/>
                </a:lnTo>
                <a:lnTo>
                  <a:pt x="649410" y="582230"/>
                </a:lnTo>
                <a:lnTo>
                  <a:pt x="612088" y="604624"/>
                </a:lnTo>
                <a:lnTo>
                  <a:pt x="529978" y="634482"/>
                </a:lnTo>
                <a:lnTo>
                  <a:pt x="462798" y="656875"/>
                </a:lnTo>
                <a:lnTo>
                  <a:pt x="421743" y="664340"/>
                </a:lnTo>
                <a:lnTo>
                  <a:pt x="391885" y="664340"/>
                </a:lnTo>
                <a:lnTo>
                  <a:pt x="350831" y="653143"/>
                </a:lnTo>
                <a:lnTo>
                  <a:pt x="287383" y="627017"/>
                </a:lnTo>
                <a:lnTo>
                  <a:pt x="190344" y="563569"/>
                </a:lnTo>
                <a:lnTo>
                  <a:pt x="130628" y="518782"/>
                </a:lnTo>
                <a:lnTo>
                  <a:pt x="100770" y="492656"/>
                </a:lnTo>
                <a:lnTo>
                  <a:pt x="74645" y="462798"/>
                </a:lnTo>
                <a:lnTo>
                  <a:pt x="48519" y="425476"/>
                </a:lnTo>
                <a:lnTo>
                  <a:pt x="33590" y="395618"/>
                </a:lnTo>
                <a:lnTo>
                  <a:pt x="22393" y="365760"/>
                </a:lnTo>
                <a:lnTo>
                  <a:pt x="7464" y="317241"/>
                </a:lnTo>
                <a:lnTo>
                  <a:pt x="0" y="272454"/>
                </a:lnTo>
                <a:lnTo>
                  <a:pt x="3732" y="257525"/>
                </a:lnTo>
                <a:lnTo>
                  <a:pt x="7464" y="246328"/>
                </a:lnTo>
                <a:lnTo>
                  <a:pt x="22393" y="235131"/>
                </a:lnTo>
                <a:lnTo>
                  <a:pt x="52251" y="242596"/>
                </a:lnTo>
                <a:lnTo>
                  <a:pt x="82109" y="268722"/>
                </a:lnTo>
                <a:lnTo>
                  <a:pt x="108235" y="302312"/>
                </a:lnTo>
                <a:lnTo>
                  <a:pt x="134360" y="328438"/>
                </a:lnTo>
                <a:lnTo>
                  <a:pt x="179147" y="358295"/>
                </a:lnTo>
                <a:lnTo>
                  <a:pt x="227667" y="376957"/>
                </a:lnTo>
                <a:lnTo>
                  <a:pt x="283650" y="391886"/>
                </a:lnTo>
                <a:lnTo>
                  <a:pt x="343366" y="395618"/>
                </a:lnTo>
                <a:lnTo>
                  <a:pt x="388153" y="395618"/>
                </a:lnTo>
                <a:lnTo>
                  <a:pt x="485192" y="380689"/>
                </a:lnTo>
                <a:lnTo>
                  <a:pt x="813629" y="328438"/>
                </a:lnTo>
                <a:lnTo>
                  <a:pt x="1257766" y="257525"/>
                </a:lnTo>
                <a:lnTo>
                  <a:pt x="1451843" y="220202"/>
                </a:lnTo>
                <a:lnTo>
                  <a:pt x="1795209" y="179148"/>
                </a:lnTo>
                <a:lnTo>
                  <a:pt x="1996751" y="16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4C2AFD-61A8-407D-A76F-837EEABCCDE9}"/>
              </a:ext>
            </a:extLst>
          </p:cNvPr>
          <p:cNvGrpSpPr/>
          <p:nvPr/>
        </p:nvGrpSpPr>
        <p:grpSpPr>
          <a:xfrm>
            <a:off x="2616200" y="1405457"/>
            <a:ext cx="4541838" cy="4638675"/>
            <a:chOff x="2768600" y="1581150"/>
            <a:chExt cx="4541838" cy="4638675"/>
          </a:xfrm>
        </p:grpSpPr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4452B2AB-3D04-4131-A981-E4B58FF226A7}"/>
                </a:ext>
              </a:extLst>
            </p:cNvPr>
            <p:cNvSpPr/>
            <p:nvPr/>
          </p:nvSpPr>
          <p:spPr>
            <a:xfrm>
              <a:off x="3943350" y="15811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7E034D85-AF9E-40F9-BDC2-7E7E74551AC4}"/>
                </a:ext>
              </a:extLst>
            </p:cNvPr>
            <p:cNvSpPr/>
            <p:nvPr/>
          </p:nvSpPr>
          <p:spPr>
            <a:xfrm>
              <a:off x="5583238" y="48942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5">
              <a:extLst>
                <a:ext uri="{FF2B5EF4-FFF2-40B4-BE49-F238E27FC236}">
                  <a16:creationId xmlns:a16="http://schemas.microsoft.com/office/drawing/2014/main" id="{74EB9A65-E78B-4909-8873-85A3DDC69BA0}"/>
                </a:ext>
              </a:extLst>
            </p:cNvPr>
            <p:cNvSpPr/>
            <p:nvPr/>
          </p:nvSpPr>
          <p:spPr>
            <a:xfrm>
              <a:off x="2938463" y="50403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2AF954CC-832E-412A-BDCB-F9F7683E30DB}"/>
                </a:ext>
              </a:extLst>
            </p:cNvPr>
            <p:cNvSpPr/>
            <p:nvPr/>
          </p:nvSpPr>
          <p:spPr>
            <a:xfrm>
              <a:off x="3722688" y="25971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38AC2725-E7AE-40C4-A53E-F16699C040B5}"/>
                </a:ext>
              </a:extLst>
            </p:cNvPr>
            <p:cNvSpPr/>
            <p:nvPr/>
          </p:nvSpPr>
          <p:spPr>
            <a:xfrm>
              <a:off x="4211638" y="27336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A71ED727-1792-4AD8-A3C1-6F761062519A}"/>
                </a:ext>
              </a:extLst>
            </p:cNvPr>
            <p:cNvSpPr/>
            <p:nvPr/>
          </p:nvSpPr>
          <p:spPr>
            <a:xfrm>
              <a:off x="5481638" y="30591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047FEAA-4952-4C44-BE4D-90121FB77ACF}"/>
                </a:ext>
              </a:extLst>
            </p:cNvPr>
            <p:cNvSpPr/>
            <p:nvPr/>
          </p:nvSpPr>
          <p:spPr>
            <a:xfrm>
              <a:off x="2768600" y="41910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848DFFC-A4EE-4BE4-80E1-11027EB24F70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D6078F4-6AFC-4DC1-A673-7435CA46BB09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01A1D93F-2B31-4B99-B602-8F12157649AD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737B1F90-A864-47D1-BD2D-1E66B6E237F8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53D63CA-E2EE-41F5-8102-62224B3F1EB5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1">
              <a:extLst>
                <a:ext uri="{FF2B5EF4-FFF2-40B4-BE49-F238E27FC236}">
                  <a16:creationId xmlns:a16="http://schemas.microsoft.com/office/drawing/2014/main" id="{AB2C1B47-C816-4F26-A3F5-B1D3CE276844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D0869AC0-2F50-4537-8D60-1A0C139ECE62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255A7393-A054-4160-BF8D-325EE56B5A7F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0503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1B5D3CA2-6ADF-8341-B655-FBDC0C6E9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C29A62-58F5-4682-A1A5-F89C5F07218C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61F9371-8F2F-2744-BD86-1FB8A8FA8DA6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6647D3E4-3F16-4949-8B39-CB08805CE8CB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3F672B4C-9628-DC4F-BAC3-0C048B125F93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C698DA6-2703-9546-A1E2-30C06FEA5DF9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1627B18-85CC-AC4E-8DC4-5CD9A34811B9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3DB83784-E16F-D94C-A917-7509B693E61B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C220A1F-3437-004D-A869-3B6DCEBE0617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109613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一つの花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戦 争 飛 焼 包 帯 泣 勇 軍 輪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375226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B8A811B-C983-8449-8C1E-C89F154BF445}"/>
              </a:ext>
            </a:extLst>
          </p:cNvPr>
          <p:cNvSpPr/>
          <p:nvPr/>
        </p:nvSpPr>
        <p:spPr>
          <a:xfrm>
            <a:off x="2652713" y="1782763"/>
            <a:ext cx="627062" cy="892175"/>
          </a:xfrm>
          <a:custGeom>
            <a:avLst/>
            <a:gdLst>
              <a:gd name="connsiteX0" fmla="*/ 216693 w 626268"/>
              <a:gd name="connsiteY0" fmla="*/ 357188 h 890588"/>
              <a:gd name="connsiteX1" fmla="*/ 152400 w 626268"/>
              <a:gd name="connsiteY1" fmla="*/ 250032 h 890588"/>
              <a:gd name="connsiteX2" fmla="*/ 90487 w 626268"/>
              <a:gd name="connsiteY2" fmla="*/ 159544 h 890588"/>
              <a:gd name="connsiteX3" fmla="*/ 23812 w 626268"/>
              <a:gd name="connsiteY3" fmla="*/ 73819 h 890588"/>
              <a:gd name="connsiteX4" fmla="*/ 4762 w 626268"/>
              <a:gd name="connsiteY4" fmla="*/ 45244 h 890588"/>
              <a:gd name="connsiteX5" fmla="*/ 0 w 626268"/>
              <a:gd name="connsiteY5" fmla="*/ 19050 h 890588"/>
              <a:gd name="connsiteX6" fmla="*/ 4762 w 626268"/>
              <a:gd name="connsiteY6" fmla="*/ 4763 h 890588"/>
              <a:gd name="connsiteX7" fmla="*/ 23812 w 626268"/>
              <a:gd name="connsiteY7" fmla="*/ 0 h 890588"/>
              <a:gd name="connsiteX8" fmla="*/ 54768 w 626268"/>
              <a:gd name="connsiteY8" fmla="*/ 4763 h 890588"/>
              <a:gd name="connsiteX9" fmla="*/ 80962 w 626268"/>
              <a:gd name="connsiteY9" fmla="*/ 14288 h 890588"/>
              <a:gd name="connsiteX10" fmla="*/ 109537 w 626268"/>
              <a:gd name="connsiteY10" fmla="*/ 38100 h 890588"/>
              <a:gd name="connsiteX11" fmla="*/ 188118 w 626268"/>
              <a:gd name="connsiteY11" fmla="*/ 107157 h 890588"/>
              <a:gd name="connsiteX12" fmla="*/ 273843 w 626268"/>
              <a:gd name="connsiteY12" fmla="*/ 185738 h 890588"/>
              <a:gd name="connsiteX13" fmla="*/ 364331 w 626268"/>
              <a:gd name="connsiteY13" fmla="*/ 276225 h 890588"/>
              <a:gd name="connsiteX14" fmla="*/ 457200 w 626268"/>
              <a:gd name="connsiteY14" fmla="*/ 378619 h 890588"/>
              <a:gd name="connsiteX15" fmla="*/ 509587 w 626268"/>
              <a:gd name="connsiteY15" fmla="*/ 447675 h 890588"/>
              <a:gd name="connsiteX16" fmla="*/ 561975 w 626268"/>
              <a:gd name="connsiteY16" fmla="*/ 526257 h 890588"/>
              <a:gd name="connsiteX17" fmla="*/ 597693 w 626268"/>
              <a:gd name="connsiteY17" fmla="*/ 592932 h 890588"/>
              <a:gd name="connsiteX18" fmla="*/ 616743 w 626268"/>
              <a:gd name="connsiteY18" fmla="*/ 635794 h 890588"/>
              <a:gd name="connsiteX19" fmla="*/ 621506 w 626268"/>
              <a:gd name="connsiteY19" fmla="*/ 671513 h 890588"/>
              <a:gd name="connsiteX20" fmla="*/ 626268 w 626268"/>
              <a:gd name="connsiteY20" fmla="*/ 719138 h 890588"/>
              <a:gd name="connsiteX21" fmla="*/ 626268 w 626268"/>
              <a:gd name="connsiteY21" fmla="*/ 764382 h 890588"/>
              <a:gd name="connsiteX22" fmla="*/ 619125 w 626268"/>
              <a:gd name="connsiteY22" fmla="*/ 812007 h 890588"/>
              <a:gd name="connsiteX23" fmla="*/ 607218 w 626268"/>
              <a:gd name="connsiteY23" fmla="*/ 842963 h 890588"/>
              <a:gd name="connsiteX24" fmla="*/ 592931 w 626268"/>
              <a:gd name="connsiteY24" fmla="*/ 864394 h 890588"/>
              <a:gd name="connsiteX25" fmla="*/ 571500 w 626268"/>
              <a:gd name="connsiteY25" fmla="*/ 878682 h 890588"/>
              <a:gd name="connsiteX26" fmla="*/ 550068 w 626268"/>
              <a:gd name="connsiteY26" fmla="*/ 885825 h 890588"/>
              <a:gd name="connsiteX27" fmla="*/ 516731 w 626268"/>
              <a:gd name="connsiteY27" fmla="*/ 890588 h 890588"/>
              <a:gd name="connsiteX28" fmla="*/ 483393 w 626268"/>
              <a:gd name="connsiteY28" fmla="*/ 890588 h 890588"/>
              <a:gd name="connsiteX29" fmla="*/ 452437 w 626268"/>
              <a:gd name="connsiteY29" fmla="*/ 883444 h 890588"/>
              <a:gd name="connsiteX30" fmla="*/ 433387 w 626268"/>
              <a:gd name="connsiteY30" fmla="*/ 869157 h 890588"/>
              <a:gd name="connsiteX31" fmla="*/ 416718 w 626268"/>
              <a:gd name="connsiteY31" fmla="*/ 835819 h 890588"/>
              <a:gd name="connsiteX32" fmla="*/ 400050 w 626268"/>
              <a:gd name="connsiteY32" fmla="*/ 778669 h 890588"/>
              <a:gd name="connsiteX33" fmla="*/ 385762 w 626268"/>
              <a:gd name="connsiteY33" fmla="*/ 721519 h 890588"/>
              <a:gd name="connsiteX34" fmla="*/ 357187 w 626268"/>
              <a:gd name="connsiteY34" fmla="*/ 642938 h 890588"/>
              <a:gd name="connsiteX35" fmla="*/ 319087 w 626268"/>
              <a:gd name="connsiteY35" fmla="*/ 557213 h 890588"/>
              <a:gd name="connsiteX36" fmla="*/ 266700 w 626268"/>
              <a:gd name="connsiteY36" fmla="*/ 454819 h 890588"/>
              <a:gd name="connsiteX37" fmla="*/ 216693 w 626268"/>
              <a:gd name="connsiteY37" fmla="*/ 357188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26268" h="890588">
                <a:moveTo>
                  <a:pt x="216693" y="357188"/>
                </a:moveTo>
                <a:lnTo>
                  <a:pt x="152400" y="250032"/>
                </a:lnTo>
                <a:lnTo>
                  <a:pt x="90487" y="159544"/>
                </a:lnTo>
                <a:lnTo>
                  <a:pt x="23812" y="73819"/>
                </a:lnTo>
                <a:lnTo>
                  <a:pt x="4762" y="45244"/>
                </a:lnTo>
                <a:lnTo>
                  <a:pt x="0" y="19050"/>
                </a:lnTo>
                <a:lnTo>
                  <a:pt x="4762" y="4763"/>
                </a:lnTo>
                <a:lnTo>
                  <a:pt x="23812" y="0"/>
                </a:lnTo>
                <a:lnTo>
                  <a:pt x="54768" y="4763"/>
                </a:lnTo>
                <a:lnTo>
                  <a:pt x="80962" y="14288"/>
                </a:lnTo>
                <a:lnTo>
                  <a:pt x="109537" y="38100"/>
                </a:lnTo>
                <a:lnTo>
                  <a:pt x="188118" y="107157"/>
                </a:lnTo>
                <a:lnTo>
                  <a:pt x="273843" y="185738"/>
                </a:lnTo>
                <a:lnTo>
                  <a:pt x="364331" y="276225"/>
                </a:lnTo>
                <a:lnTo>
                  <a:pt x="457200" y="378619"/>
                </a:lnTo>
                <a:lnTo>
                  <a:pt x="509587" y="447675"/>
                </a:lnTo>
                <a:lnTo>
                  <a:pt x="561975" y="526257"/>
                </a:lnTo>
                <a:lnTo>
                  <a:pt x="597693" y="592932"/>
                </a:lnTo>
                <a:lnTo>
                  <a:pt x="616743" y="635794"/>
                </a:lnTo>
                <a:lnTo>
                  <a:pt x="621506" y="671513"/>
                </a:lnTo>
                <a:lnTo>
                  <a:pt x="626268" y="719138"/>
                </a:lnTo>
                <a:lnTo>
                  <a:pt x="626268" y="764382"/>
                </a:lnTo>
                <a:lnTo>
                  <a:pt x="619125" y="812007"/>
                </a:lnTo>
                <a:lnTo>
                  <a:pt x="607218" y="842963"/>
                </a:lnTo>
                <a:lnTo>
                  <a:pt x="592931" y="864394"/>
                </a:lnTo>
                <a:lnTo>
                  <a:pt x="571500" y="878682"/>
                </a:lnTo>
                <a:lnTo>
                  <a:pt x="550068" y="885825"/>
                </a:lnTo>
                <a:lnTo>
                  <a:pt x="516731" y="890588"/>
                </a:lnTo>
                <a:lnTo>
                  <a:pt x="483393" y="890588"/>
                </a:lnTo>
                <a:lnTo>
                  <a:pt x="452437" y="883444"/>
                </a:lnTo>
                <a:lnTo>
                  <a:pt x="433387" y="869157"/>
                </a:lnTo>
                <a:lnTo>
                  <a:pt x="416718" y="835819"/>
                </a:lnTo>
                <a:lnTo>
                  <a:pt x="400050" y="778669"/>
                </a:lnTo>
                <a:lnTo>
                  <a:pt x="385762" y="721519"/>
                </a:lnTo>
                <a:lnTo>
                  <a:pt x="357187" y="642938"/>
                </a:lnTo>
                <a:lnTo>
                  <a:pt x="319087" y="557213"/>
                </a:lnTo>
                <a:lnTo>
                  <a:pt x="266700" y="454819"/>
                </a:lnTo>
                <a:lnTo>
                  <a:pt x="216693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8407CF4-63B2-5246-BCF5-7AA833B61367}"/>
              </a:ext>
            </a:extLst>
          </p:cNvPr>
          <p:cNvSpPr/>
          <p:nvPr/>
        </p:nvSpPr>
        <p:spPr>
          <a:xfrm>
            <a:off x="3413125" y="1628775"/>
            <a:ext cx="595313" cy="895350"/>
          </a:xfrm>
          <a:custGeom>
            <a:avLst/>
            <a:gdLst>
              <a:gd name="connsiteX0" fmla="*/ 273844 w 595313"/>
              <a:gd name="connsiteY0" fmla="*/ 173831 h 895350"/>
              <a:gd name="connsiteX1" fmla="*/ 352425 w 595313"/>
              <a:gd name="connsiteY1" fmla="*/ 238125 h 895350"/>
              <a:gd name="connsiteX2" fmla="*/ 419100 w 595313"/>
              <a:gd name="connsiteY2" fmla="*/ 300038 h 895350"/>
              <a:gd name="connsiteX3" fmla="*/ 469107 w 595313"/>
              <a:gd name="connsiteY3" fmla="*/ 350044 h 895350"/>
              <a:gd name="connsiteX4" fmla="*/ 507207 w 595313"/>
              <a:gd name="connsiteY4" fmla="*/ 392906 h 895350"/>
              <a:gd name="connsiteX5" fmla="*/ 523875 w 595313"/>
              <a:gd name="connsiteY5" fmla="*/ 414338 h 895350"/>
              <a:gd name="connsiteX6" fmla="*/ 542925 w 595313"/>
              <a:gd name="connsiteY6" fmla="*/ 442913 h 895350"/>
              <a:gd name="connsiteX7" fmla="*/ 559594 w 595313"/>
              <a:gd name="connsiteY7" fmla="*/ 476250 h 895350"/>
              <a:gd name="connsiteX8" fmla="*/ 573882 w 595313"/>
              <a:gd name="connsiteY8" fmla="*/ 516731 h 895350"/>
              <a:gd name="connsiteX9" fmla="*/ 583407 w 595313"/>
              <a:gd name="connsiteY9" fmla="*/ 550069 h 895350"/>
              <a:gd name="connsiteX10" fmla="*/ 590550 w 595313"/>
              <a:gd name="connsiteY10" fmla="*/ 590550 h 895350"/>
              <a:gd name="connsiteX11" fmla="*/ 595313 w 595313"/>
              <a:gd name="connsiteY11" fmla="*/ 645319 h 895350"/>
              <a:gd name="connsiteX12" fmla="*/ 592932 w 595313"/>
              <a:gd name="connsiteY12" fmla="*/ 697706 h 895350"/>
              <a:gd name="connsiteX13" fmla="*/ 585788 w 595313"/>
              <a:gd name="connsiteY13" fmla="*/ 754856 h 895350"/>
              <a:gd name="connsiteX14" fmla="*/ 576263 w 595313"/>
              <a:gd name="connsiteY14" fmla="*/ 795338 h 895350"/>
              <a:gd name="connsiteX15" fmla="*/ 559594 w 595313"/>
              <a:gd name="connsiteY15" fmla="*/ 833438 h 895350"/>
              <a:gd name="connsiteX16" fmla="*/ 538163 w 595313"/>
              <a:gd name="connsiteY16" fmla="*/ 864394 h 895350"/>
              <a:gd name="connsiteX17" fmla="*/ 516732 w 595313"/>
              <a:gd name="connsiteY17" fmla="*/ 881063 h 895350"/>
              <a:gd name="connsiteX18" fmla="*/ 492919 w 595313"/>
              <a:gd name="connsiteY18" fmla="*/ 892969 h 895350"/>
              <a:gd name="connsiteX19" fmla="*/ 459582 w 595313"/>
              <a:gd name="connsiteY19" fmla="*/ 895350 h 895350"/>
              <a:gd name="connsiteX20" fmla="*/ 419100 w 595313"/>
              <a:gd name="connsiteY20" fmla="*/ 883444 h 895350"/>
              <a:gd name="connsiteX21" fmla="*/ 385763 w 595313"/>
              <a:gd name="connsiteY21" fmla="*/ 854869 h 895350"/>
              <a:gd name="connsiteX22" fmla="*/ 357188 w 595313"/>
              <a:gd name="connsiteY22" fmla="*/ 814388 h 895350"/>
              <a:gd name="connsiteX23" fmla="*/ 345282 w 595313"/>
              <a:gd name="connsiteY23" fmla="*/ 781050 h 895350"/>
              <a:gd name="connsiteX24" fmla="*/ 319088 w 595313"/>
              <a:gd name="connsiteY24" fmla="*/ 661988 h 895350"/>
              <a:gd name="connsiteX25" fmla="*/ 283369 w 595313"/>
              <a:gd name="connsiteY25" fmla="*/ 550069 h 895350"/>
              <a:gd name="connsiteX26" fmla="*/ 230982 w 595313"/>
              <a:gd name="connsiteY26" fmla="*/ 416719 h 895350"/>
              <a:gd name="connsiteX27" fmla="*/ 169069 w 595313"/>
              <a:gd name="connsiteY27" fmla="*/ 290513 h 895350"/>
              <a:gd name="connsiteX28" fmla="*/ 104775 w 595313"/>
              <a:gd name="connsiteY28" fmla="*/ 185738 h 895350"/>
              <a:gd name="connsiteX29" fmla="*/ 54769 w 595313"/>
              <a:gd name="connsiteY29" fmla="*/ 111919 h 895350"/>
              <a:gd name="connsiteX30" fmla="*/ 19050 w 595313"/>
              <a:gd name="connsiteY30" fmla="*/ 66675 h 895350"/>
              <a:gd name="connsiteX31" fmla="*/ 4763 w 595313"/>
              <a:gd name="connsiteY31" fmla="*/ 40481 h 895350"/>
              <a:gd name="connsiteX32" fmla="*/ 0 w 595313"/>
              <a:gd name="connsiteY32" fmla="*/ 23813 h 895350"/>
              <a:gd name="connsiteX33" fmla="*/ 0 w 595313"/>
              <a:gd name="connsiteY33" fmla="*/ 9525 h 895350"/>
              <a:gd name="connsiteX34" fmla="*/ 11907 w 595313"/>
              <a:gd name="connsiteY34" fmla="*/ 0 h 895350"/>
              <a:gd name="connsiteX35" fmla="*/ 26194 w 595313"/>
              <a:gd name="connsiteY35" fmla="*/ 0 h 895350"/>
              <a:gd name="connsiteX36" fmla="*/ 69057 w 595313"/>
              <a:gd name="connsiteY36" fmla="*/ 9525 h 895350"/>
              <a:gd name="connsiteX37" fmla="*/ 95250 w 595313"/>
              <a:gd name="connsiteY37" fmla="*/ 23813 h 895350"/>
              <a:gd name="connsiteX38" fmla="*/ 164307 w 595313"/>
              <a:gd name="connsiteY38" fmla="*/ 80963 h 895350"/>
              <a:gd name="connsiteX39" fmla="*/ 273844 w 595313"/>
              <a:gd name="connsiteY39" fmla="*/ 1738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95313" h="895350">
                <a:moveTo>
                  <a:pt x="273844" y="173831"/>
                </a:moveTo>
                <a:lnTo>
                  <a:pt x="352425" y="238125"/>
                </a:lnTo>
                <a:lnTo>
                  <a:pt x="419100" y="300038"/>
                </a:lnTo>
                <a:lnTo>
                  <a:pt x="469107" y="350044"/>
                </a:lnTo>
                <a:lnTo>
                  <a:pt x="507207" y="392906"/>
                </a:lnTo>
                <a:lnTo>
                  <a:pt x="523875" y="414338"/>
                </a:lnTo>
                <a:lnTo>
                  <a:pt x="542925" y="442913"/>
                </a:lnTo>
                <a:lnTo>
                  <a:pt x="559594" y="476250"/>
                </a:lnTo>
                <a:lnTo>
                  <a:pt x="573882" y="516731"/>
                </a:lnTo>
                <a:lnTo>
                  <a:pt x="583407" y="550069"/>
                </a:lnTo>
                <a:lnTo>
                  <a:pt x="590550" y="590550"/>
                </a:lnTo>
                <a:lnTo>
                  <a:pt x="595313" y="645319"/>
                </a:lnTo>
                <a:lnTo>
                  <a:pt x="592932" y="697706"/>
                </a:lnTo>
                <a:lnTo>
                  <a:pt x="585788" y="754856"/>
                </a:lnTo>
                <a:lnTo>
                  <a:pt x="576263" y="795338"/>
                </a:lnTo>
                <a:lnTo>
                  <a:pt x="559594" y="833438"/>
                </a:lnTo>
                <a:lnTo>
                  <a:pt x="538163" y="864394"/>
                </a:lnTo>
                <a:lnTo>
                  <a:pt x="516732" y="881063"/>
                </a:lnTo>
                <a:lnTo>
                  <a:pt x="492919" y="892969"/>
                </a:lnTo>
                <a:lnTo>
                  <a:pt x="459582" y="895350"/>
                </a:lnTo>
                <a:lnTo>
                  <a:pt x="419100" y="883444"/>
                </a:lnTo>
                <a:lnTo>
                  <a:pt x="385763" y="854869"/>
                </a:lnTo>
                <a:lnTo>
                  <a:pt x="357188" y="814388"/>
                </a:lnTo>
                <a:lnTo>
                  <a:pt x="345282" y="781050"/>
                </a:lnTo>
                <a:lnTo>
                  <a:pt x="319088" y="661988"/>
                </a:lnTo>
                <a:lnTo>
                  <a:pt x="283369" y="550069"/>
                </a:lnTo>
                <a:lnTo>
                  <a:pt x="230982" y="416719"/>
                </a:lnTo>
                <a:lnTo>
                  <a:pt x="169069" y="290513"/>
                </a:lnTo>
                <a:lnTo>
                  <a:pt x="104775" y="185738"/>
                </a:lnTo>
                <a:lnTo>
                  <a:pt x="54769" y="111919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23813"/>
                </a:lnTo>
                <a:lnTo>
                  <a:pt x="0" y="9525"/>
                </a:lnTo>
                <a:lnTo>
                  <a:pt x="11907" y="0"/>
                </a:lnTo>
                <a:lnTo>
                  <a:pt x="26194" y="0"/>
                </a:lnTo>
                <a:lnTo>
                  <a:pt x="69057" y="9525"/>
                </a:lnTo>
                <a:lnTo>
                  <a:pt x="95250" y="23813"/>
                </a:lnTo>
                <a:lnTo>
                  <a:pt x="164307" y="80963"/>
                </a:lnTo>
                <a:lnTo>
                  <a:pt x="273844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9402C2-7A06-ED4D-9059-472350655A27}"/>
              </a:ext>
            </a:extLst>
          </p:cNvPr>
          <p:cNvSpPr/>
          <p:nvPr/>
        </p:nvSpPr>
        <p:spPr>
          <a:xfrm>
            <a:off x="4175125" y="1582738"/>
            <a:ext cx="839788" cy="1076325"/>
          </a:xfrm>
          <a:custGeom>
            <a:avLst/>
            <a:gdLst>
              <a:gd name="connsiteX0" fmla="*/ 333375 w 840582"/>
              <a:gd name="connsiteY0" fmla="*/ 542925 h 1076325"/>
              <a:gd name="connsiteX1" fmla="*/ 245269 w 840582"/>
              <a:gd name="connsiteY1" fmla="*/ 673894 h 1076325"/>
              <a:gd name="connsiteX2" fmla="*/ 152400 w 840582"/>
              <a:gd name="connsiteY2" fmla="*/ 812007 h 1076325"/>
              <a:gd name="connsiteX3" fmla="*/ 61913 w 840582"/>
              <a:gd name="connsiteY3" fmla="*/ 945357 h 1076325"/>
              <a:gd name="connsiteX4" fmla="*/ 11907 w 840582"/>
              <a:gd name="connsiteY4" fmla="*/ 1019175 h 1076325"/>
              <a:gd name="connsiteX5" fmla="*/ 0 w 840582"/>
              <a:gd name="connsiteY5" fmla="*/ 1047750 h 1076325"/>
              <a:gd name="connsiteX6" fmla="*/ 0 w 840582"/>
              <a:gd name="connsiteY6" fmla="*/ 1057275 h 1076325"/>
              <a:gd name="connsiteX7" fmla="*/ 2382 w 840582"/>
              <a:gd name="connsiteY7" fmla="*/ 1069182 h 1076325"/>
              <a:gd name="connsiteX8" fmla="*/ 7144 w 840582"/>
              <a:gd name="connsiteY8" fmla="*/ 1076325 h 1076325"/>
              <a:gd name="connsiteX9" fmla="*/ 16669 w 840582"/>
              <a:gd name="connsiteY9" fmla="*/ 1076325 h 1076325"/>
              <a:gd name="connsiteX10" fmla="*/ 45244 w 840582"/>
              <a:gd name="connsiteY10" fmla="*/ 1069182 h 1076325"/>
              <a:gd name="connsiteX11" fmla="*/ 73819 w 840582"/>
              <a:gd name="connsiteY11" fmla="*/ 1047750 h 1076325"/>
              <a:gd name="connsiteX12" fmla="*/ 161925 w 840582"/>
              <a:gd name="connsiteY12" fmla="*/ 966788 h 1076325"/>
              <a:gd name="connsiteX13" fmla="*/ 240507 w 840582"/>
              <a:gd name="connsiteY13" fmla="*/ 890588 h 1076325"/>
              <a:gd name="connsiteX14" fmla="*/ 359569 w 840582"/>
              <a:gd name="connsiteY14" fmla="*/ 781050 h 1076325"/>
              <a:gd name="connsiteX15" fmla="*/ 519113 w 840582"/>
              <a:gd name="connsiteY15" fmla="*/ 633413 h 1076325"/>
              <a:gd name="connsiteX16" fmla="*/ 614363 w 840582"/>
              <a:gd name="connsiteY16" fmla="*/ 542925 h 1076325"/>
              <a:gd name="connsiteX17" fmla="*/ 692944 w 840582"/>
              <a:gd name="connsiteY17" fmla="*/ 471488 h 1076325"/>
              <a:gd name="connsiteX18" fmla="*/ 735807 w 840582"/>
              <a:gd name="connsiteY18" fmla="*/ 433388 h 1076325"/>
              <a:gd name="connsiteX19" fmla="*/ 771525 w 840582"/>
              <a:gd name="connsiteY19" fmla="*/ 407194 h 1076325"/>
              <a:gd name="connsiteX20" fmla="*/ 807244 w 840582"/>
              <a:gd name="connsiteY20" fmla="*/ 376238 h 1076325"/>
              <a:gd name="connsiteX21" fmla="*/ 831057 w 840582"/>
              <a:gd name="connsiteY21" fmla="*/ 350044 h 1076325"/>
              <a:gd name="connsiteX22" fmla="*/ 840582 w 840582"/>
              <a:gd name="connsiteY22" fmla="*/ 326232 h 1076325"/>
              <a:gd name="connsiteX23" fmla="*/ 840582 w 840582"/>
              <a:gd name="connsiteY23" fmla="*/ 309563 h 1076325"/>
              <a:gd name="connsiteX24" fmla="*/ 821532 w 840582"/>
              <a:gd name="connsiteY24" fmla="*/ 276225 h 1076325"/>
              <a:gd name="connsiteX25" fmla="*/ 776288 w 840582"/>
              <a:gd name="connsiteY25" fmla="*/ 223838 h 1076325"/>
              <a:gd name="connsiteX26" fmla="*/ 728663 w 840582"/>
              <a:gd name="connsiteY26" fmla="*/ 178594 h 1076325"/>
              <a:gd name="connsiteX27" fmla="*/ 685800 w 840582"/>
              <a:gd name="connsiteY27" fmla="*/ 142875 h 1076325"/>
              <a:gd name="connsiteX28" fmla="*/ 626269 w 840582"/>
              <a:gd name="connsiteY28" fmla="*/ 100013 h 1076325"/>
              <a:gd name="connsiteX29" fmla="*/ 571500 w 840582"/>
              <a:gd name="connsiteY29" fmla="*/ 69057 h 1076325"/>
              <a:gd name="connsiteX30" fmla="*/ 516732 w 840582"/>
              <a:gd name="connsiteY30" fmla="*/ 40482 h 1076325"/>
              <a:gd name="connsiteX31" fmla="*/ 466725 w 840582"/>
              <a:gd name="connsiteY31" fmla="*/ 19050 h 1076325"/>
              <a:gd name="connsiteX32" fmla="*/ 414338 w 840582"/>
              <a:gd name="connsiteY32" fmla="*/ 0 h 1076325"/>
              <a:gd name="connsiteX33" fmla="*/ 402432 w 840582"/>
              <a:gd name="connsiteY33" fmla="*/ 0 h 1076325"/>
              <a:gd name="connsiteX34" fmla="*/ 388144 w 840582"/>
              <a:gd name="connsiteY34" fmla="*/ 4763 h 1076325"/>
              <a:gd name="connsiteX35" fmla="*/ 381000 w 840582"/>
              <a:gd name="connsiteY35" fmla="*/ 14288 h 1076325"/>
              <a:gd name="connsiteX36" fmla="*/ 383382 w 840582"/>
              <a:gd name="connsiteY36" fmla="*/ 35719 h 1076325"/>
              <a:gd name="connsiteX37" fmla="*/ 395288 w 840582"/>
              <a:gd name="connsiteY37" fmla="*/ 64294 h 1076325"/>
              <a:gd name="connsiteX38" fmla="*/ 431007 w 840582"/>
              <a:gd name="connsiteY38" fmla="*/ 107157 h 1076325"/>
              <a:gd name="connsiteX39" fmla="*/ 469107 w 840582"/>
              <a:gd name="connsiteY39" fmla="*/ 154782 h 1076325"/>
              <a:gd name="connsiteX40" fmla="*/ 500063 w 840582"/>
              <a:gd name="connsiteY40" fmla="*/ 190500 h 1076325"/>
              <a:gd name="connsiteX41" fmla="*/ 511969 w 840582"/>
              <a:gd name="connsiteY41" fmla="*/ 209550 h 1076325"/>
              <a:gd name="connsiteX42" fmla="*/ 514350 w 840582"/>
              <a:gd name="connsiteY42" fmla="*/ 221457 h 1076325"/>
              <a:gd name="connsiteX43" fmla="*/ 516732 w 840582"/>
              <a:gd name="connsiteY43" fmla="*/ 238125 h 1076325"/>
              <a:gd name="connsiteX44" fmla="*/ 514350 w 840582"/>
              <a:gd name="connsiteY44" fmla="*/ 259557 h 1076325"/>
              <a:gd name="connsiteX45" fmla="*/ 502444 w 840582"/>
              <a:gd name="connsiteY45" fmla="*/ 292894 h 1076325"/>
              <a:gd name="connsiteX46" fmla="*/ 461963 w 840582"/>
              <a:gd name="connsiteY46" fmla="*/ 354807 h 1076325"/>
              <a:gd name="connsiteX47" fmla="*/ 333375 w 840582"/>
              <a:gd name="connsiteY47" fmla="*/ 5429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40582" h="1076325">
                <a:moveTo>
                  <a:pt x="333375" y="542925"/>
                </a:moveTo>
                <a:lnTo>
                  <a:pt x="245269" y="673894"/>
                </a:lnTo>
                <a:lnTo>
                  <a:pt x="152400" y="812007"/>
                </a:lnTo>
                <a:lnTo>
                  <a:pt x="61913" y="945357"/>
                </a:lnTo>
                <a:lnTo>
                  <a:pt x="11907" y="1019175"/>
                </a:lnTo>
                <a:lnTo>
                  <a:pt x="0" y="1047750"/>
                </a:lnTo>
                <a:lnTo>
                  <a:pt x="0" y="1057275"/>
                </a:lnTo>
                <a:lnTo>
                  <a:pt x="2382" y="1069182"/>
                </a:lnTo>
                <a:lnTo>
                  <a:pt x="7144" y="1076325"/>
                </a:lnTo>
                <a:lnTo>
                  <a:pt x="16669" y="1076325"/>
                </a:lnTo>
                <a:lnTo>
                  <a:pt x="45244" y="1069182"/>
                </a:lnTo>
                <a:lnTo>
                  <a:pt x="73819" y="1047750"/>
                </a:lnTo>
                <a:lnTo>
                  <a:pt x="161925" y="966788"/>
                </a:lnTo>
                <a:lnTo>
                  <a:pt x="240507" y="890588"/>
                </a:lnTo>
                <a:lnTo>
                  <a:pt x="359569" y="781050"/>
                </a:lnTo>
                <a:lnTo>
                  <a:pt x="519113" y="633413"/>
                </a:lnTo>
                <a:lnTo>
                  <a:pt x="614363" y="542925"/>
                </a:lnTo>
                <a:lnTo>
                  <a:pt x="692944" y="471488"/>
                </a:lnTo>
                <a:lnTo>
                  <a:pt x="735807" y="433388"/>
                </a:lnTo>
                <a:lnTo>
                  <a:pt x="771525" y="407194"/>
                </a:lnTo>
                <a:lnTo>
                  <a:pt x="807244" y="376238"/>
                </a:lnTo>
                <a:lnTo>
                  <a:pt x="831057" y="350044"/>
                </a:lnTo>
                <a:lnTo>
                  <a:pt x="840582" y="326232"/>
                </a:lnTo>
                <a:lnTo>
                  <a:pt x="840582" y="309563"/>
                </a:lnTo>
                <a:lnTo>
                  <a:pt x="821532" y="276225"/>
                </a:lnTo>
                <a:lnTo>
                  <a:pt x="776288" y="223838"/>
                </a:lnTo>
                <a:lnTo>
                  <a:pt x="728663" y="178594"/>
                </a:lnTo>
                <a:lnTo>
                  <a:pt x="685800" y="142875"/>
                </a:lnTo>
                <a:lnTo>
                  <a:pt x="626269" y="100013"/>
                </a:lnTo>
                <a:lnTo>
                  <a:pt x="571500" y="69057"/>
                </a:lnTo>
                <a:lnTo>
                  <a:pt x="516732" y="40482"/>
                </a:lnTo>
                <a:lnTo>
                  <a:pt x="466725" y="19050"/>
                </a:lnTo>
                <a:lnTo>
                  <a:pt x="414338" y="0"/>
                </a:lnTo>
                <a:lnTo>
                  <a:pt x="402432" y="0"/>
                </a:lnTo>
                <a:lnTo>
                  <a:pt x="388144" y="4763"/>
                </a:lnTo>
                <a:lnTo>
                  <a:pt x="381000" y="14288"/>
                </a:lnTo>
                <a:lnTo>
                  <a:pt x="383382" y="35719"/>
                </a:lnTo>
                <a:lnTo>
                  <a:pt x="395288" y="64294"/>
                </a:lnTo>
                <a:lnTo>
                  <a:pt x="431007" y="107157"/>
                </a:lnTo>
                <a:lnTo>
                  <a:pt x="469107" y="154782"/>
                </a:lnTo>
                <a:lnTo>
                  <a:pt x="500063" y="190500"/>
                </a:lnTo>
                <a:lnTo>
                  <a:pt x="511969" y="209550"/>
                </a:lnTo>
                <a:lnTo>
                  <a:pt x="514350" y="221457"/>
                </a:lnTo>
                <a:lnTo>
                  <a:pt x="516732" y="238125"/>
                </a:lnTo>
                <a:lnTo>
                  <a:pt x="514350" y="259557"/>
                </a:lnTo>
                <a:lnTo>
                  <a:pt x="502444" y="292894"/>
                </a:lnTo>
                <a:lnTo>
                  <a:pt x="461963" y="354807"/>
                </a:lnTo>
                <a:lnTo>
                  <a:pt x="333375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E9F7670-3985-F44D-AF1A-502FA5CC67BB}"/>
              </a:ext>
            </a:extLst>
          </p:cNvPr>
          <p:cNvSpPr/>
          <p:nvPr/>
        </p:nvSpPr>
        <p:spPr>
          <a:xfrm>
            <a:off x="2819400" y="2827338"/>
            <a:ext cx="565150" cy="1476375"/>
          </a:xfrm>
          <a:custGeom>
            <a:avLst/>
            <a:gdLst>
              <a:gd name="connsiteX0" fmla="*/ 388144 w 566738"/>
              <a:gd name="connsiteY0" fmla="*/ 407194 h 1476375"/>
              <a:gd name="connsiteX1" fmla="*/ 357188 w 566738"/>
              <a:gd name="connsiteY1" fmla="*/ 245269 h 1476375"/>
              <a:gd name="connsiteX2" fmla="*/ 271463 w 566738"/>
              <a:gd name="connsiteY2" fmla="*/ 111919 h 1476375"/>
              <a:gd name="connsiteX3" fmla="*/ 230981 w 566738"/>
              <a:gd name="connsiteY3" fmla="*/ 85725 h 1476375"/>
              <a:gd name="connsiteX4" fmla="*/ 157163 w 566738"/>
              <a:gd name="connsiteY4" fmla="*/ 47625 h 1476375"/>
              <a:gd name="connsiteX5" fmla="*/ 90488 w 566738"/>
              <a:gd name="connsiteY5" fmla="*/ 16669 h 1476375"/>
              <a:gd name="connsiteX6" fmla="*/ 50006 w 566738"/>
              <a:gd name="connsiteY6" fmla="*/ 0 h 1476375"/>
              <a:gd name="connsiteX7" fmla="*/ 30956 w 566738"/>
              <a:gd name="connsiteY7" fmla="*/ 0 h 1476375"/>
              <a:gd name="connsiteX8" fmla="*/ 7144 w 566738"/>
              <a:gd name="connsiteY8" fmla="*/ 9525 h 1476375"/>
              <a:gd name="connsiteX9" fmla="*/ 0 w 566738"/>
              <a:gd name="connsiteY9" fmla="*/ 23812 h 1476375"/>
              <a:gd name="connsiteX10" fmla="*/ 0 w 566738"/>
              <a:gd name="connsiteY10" fmla="*/ 47625 h 1476375"/>
              <a:gd name="connsiteX11" fmla="*/ 9525 w 566738"/>
              <a:gd name="connsiteY11" fmla="*/ 71437 h 1476375"/>
              <a:gd name="connsiteX12" fmla="*/ 52388 w 566738"/>
              <a:gd name="connsiteY12" fmla="*/ 126206 h 1476375"/>
              <a:gd name="connsiteX13" fmla="*/ 114300 w 566738"/>
              <a:gd name="connsiteY13" fmla="*/ 223837 h 1476375"/>
              <a:gd name="connsiteX14" fmla="*/ 157163 w 566738"/>
              <a:gd name="connsiteY14" fmla="*/ 304800 h 1476375"/>
              <a:gd name="connsiteX15" fmla="*/ 171450 w 566738"/>
              <a:gd name="connsiteY15" fmla="*/ 376237 h 1476375"/>
              <a:gd name="connsiteX16" fmla="*/ 197644 w 566738"/>
              <a:gd name="connsiteY16" fmla="*/ 540544 h 1476375"/>
              <a:gd name="connsiteX17" fmla="*/ 221456 w 566738"/>
              <a:gd name="connsiteY17" fmla="*/ 688181 h 1476375"/>
              <a:gd name="connsiteX18" fmla="*/ 245269 w 566738"/>
              <a:gd name="connsiteY18" fmla="*/ 854869 h 1476375"/>
              <a:gd name="connsiteX19" fmla="*/ 252413 w 566738"/>
              <a:gd name="connsiteY19" fmla="*/ 933450 h 1476375"/>
              <a:gd name="connsiteX20" fmla="*/ 264319 w 566738"/>
              <a:gd name="connsiteY20" fmla="*/ 1031081 h 1476375"/>
              <a:gd name="connsiteX21" fmla="*/ 278606 w 566738"/>
              <a:gd name="connsiteY21" fmla="*/ 1104900 h 1476375"/>
              <a:gd name="connsiteX22" fmla="*/ 295275 w 566738"/>
              <a:gd name="connsiteY22" fmla="*/ 1171575 h 1476375"/>
              <a:gd name="connsiteX23" fmla="*/ 323850 w 566738"/>
              <a:gd name="connsiteY23" fmla="*/ 1245394 h 1476375"/>
              <a:gd name="connsiteX24" fmla="*/ 359569 w 566738"/>
              <a:gd name="connsiteY24" fmla="*/ 1316831 h 1476375"/>
              <a:gd name="connsiteX25" fmla="*/ 385763 w 566738"/>
              <a:gd name="connsiteY25" fmla="*/ 1359694 h 1476375"/>
              <a:gd name="connsiteX26" fmla="*/ 419100 w 566738"/>
              <a:gd name="connsiteY26" fmla="*/ 1409700 h 1476375"/>
              <a:gd name="connsiteX27" fmla="*/ 442913 w 566738"/>
              <a:gd name="connsiteY27" fmla="*/ 1440656 h 1476375"/>
              <a:gd name="connsiteX28" fmla="*/ 464344 w 566738"/>
              <a:gd name="connsiteY28" fmla="*/ 1462087 h 1476375"/>
              <a:gd name="connsiteX29" fmla="*/ 483394 w 566738"/>
              <a:gd name="connsiteY29" fmla="*/ 1473994 h 1476375"/>
              <a:gd name="connsiteX30" fmla="*/ 492919 w 566738"/>
              <a:gd name="connsiteY30" fmla="*/ 1476375 h 1476375"/>
              <a:gd name="connsiteX31" fmla="*/ 504825 w 566738"/>
              <a:gd name="connsiteY31" fmla="*/ 1476375 h 1476375"/>
              <a:gd name="connsiteX32" fmla="*/ 526256 w 566738"/>
              <a:gd name="connsiteY32" fmla="*/ 1466850 h 1476375"/>
              <a:gd name="connsiteX33" fmla="*/ 540544 w 566738"/>
              <a:gd name="connsiteY33" fmla="*/ 1452562 h 1476375"/>
              <a:gd name="connsiteX34" fmla="*/ 557213 w 566738"/>
              <a:gd name="connsiteY34" fmla="*/ 1423987 h 1476375"/>
              <a:gd name="connsiteX35" fmla="*/ 564356 w 566738"/>
              <a:gd name="connsiteY35" fmla="*/ 1407319 h 1476375"/>
              <a:gd name="connsiteX36" fmla="*/ 564356 w 566738"/>
              <a:gd name="connsiteY36" fmla="*/ 1352550 h 1476375"/>
              <a:gd name="connsiteX37" fmla="*/ 566738 w 566738"/>
              <a:gd name="connsiteY37" fmla="*/ 1273969 h 1476375"/>
              <a:gd name="connsiteX38" fmla="*/ 523875 w 566738"/>
              <a:gd name="connsiteY38" fmla="*/ 1212056 h 1476375"/>
              <a:gd name="connsiteX39" fmla="*/ 502444 w 566738"/>
              <a:gd name="connsiteY39" fmla="*/ 1066800 h 1476375"/>
              <a:gd name="connsiteX40" fmla="*/ 476250 w 566738"/>
              <a:gd name="connsiteY40" fmla="*/ 904875 h 1476375"/>
              <a:gd name="connsiteX41" fmla="*/ 447675 w 566738"/>
              <a:gd name="connsiteY41" fmla="*/ 738187 h 1476375"/>
              <a:gd name="connsiteX42" fmla="*/ 431006 w 566738"/>
              <a:gd name="connsiteY42" fmla="*/ 642937 h 1476375"/>
              <a:gd name="connsiteX43" fmla="*/ 388144 w 566738"/>
              <a:gd name="connsiteY43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64356 w 564356"/>
              <a:gd name="connsiteY36" fmla="*/ 1352550 h 1476375"/>
              <a:gd name="connsiteX37" fmla="*/ 523875 w 564356"/>
              <a:gd name="connsiteY37" fmla="*/ 1212056 h 1476375"/>
              <a:gd name="connsiteX38" fmla="*/ 502444 w 564356"/>
              <a:gd name="connsiteY38" fmla="*/ 1066800 h 1476375"/>
              <a:gd name="connsiteX39" fmla="*/ 476250 w 564356"/>
              <a:gd name="connsiteY39" fmla="*/ 904875 h 1476375"/>
              <a:gd name="connsiteX40" fmla="*/ 447675 w 564356"/>
              <a:gd name="connsiteY40" fmla="*/ 738187 h 1476375"/>
              <a:gd name="connsiteX41" fmla="*/ 431006 w 564356"/>
              <a:gd name="connsiteY41" fmla="*/ 642937 h 1476375"/>
              <a:gd name="connsiteX42" fmla="*/ 388144 w 564356"/>
              <a:gd name="connsiteY42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23875 w 564356"/>
              <a:gd name="connsiteY36" fmla="*/ 1212056 h 1476375"/>
              <a:gd name="connsiteX37" fmla="*/ 502444 w 564356"/>
              <a:gd name="connsiteY37" fmla="*/ 1066800 h 1476375"/>
              <a:gd name="connsiteX38" fmla="*/ 476250 w 564356"/>
              <a:gd name="connsiteY38" fmla="*/ 904875 h 1476375"/>
              <a:gd name="connsiteX39" fmla="*/ 447675 w 564356"/>
              <a:gd name="connsiteY39" fmla="*/ 738187 h 1476375"/>
              <a:gd name="connsiteX40" fmla="*/ 431006 w 564356"/>
              <a:gd name="connsiteY40" fmla="*/ 642937 h 1476375"/>
              <a:gd name="connsiteX41" fmla="*/ 388144 w 564356"/>
              <a:gd name="connsiteY41" fmla="*/ 407194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4356" h="1476375">
                <a:moveTo>
                  <a:pt x="388144" y="407194"/>
                </a:moveTo>
                <a:lnTo>
                  <a:pt x="357188" y="245269"/>
                </a:lnTo>
                <a:lnTo>
                  <a:pt x="271463" y="111919"/>
                </a:lnTo>
                <a:lnTo>
                  <a:pt x="230981" y="85725"/>
                </a:lnTo>
                <a:lnTo>
                  <a:pt x="157163" y="47625"/>
                </a:lnTo>
                <a:lnTo>
                  <a:pt x="90488" y="16669"/>
                </a:lnTo>
                <a:lnTo>
                  <a:pt x="50006" y="0"/>
                </a:lnTo>
                <a:lnTo>
                  <a:pt x="30956" y="0"/>
                </a:lnTo>
                <a:lnTo>
                  <a:pt x="7144" y="9525"/>
                </a:lnTo>
                <a:lnTo>
                  <a:pt x="0" y="23812"/>
                </a:lnTo>
                <a:lnTo>
                  <a:pt x="0" y="47625"/>
                </a:lnTo>
                <a:lnTo>
                  <a:pt x="9525" y="71437"/>
                </a:lnTo>
                <a:lnTo>
                  <a:pt x="52388" y="126206"/>
                </a:lnTo>
                <a:lnTo>
                  <a:pt x="114300" y="223837"/>
                </a:lnTo>
                <a:lnTo>
                  <a:pt x="157163" y="304800"/>
                </a:lnTo>
                <a:lnTo>
                  <a:pt x="171450" y="376237"/>
                </a:lnTo>
                <a:lnTo>
                  <a:pt x="197644" y="540544"/>
                </a:lnTo>
                <a:lnTo>
                  <a:pt x="221456" y="688181"/>
                </a:lnTo>
                <a:lnTo>
                  <a:pt x="245269" y="854869"/>
                </a:lnTo>
                <a:lnTo>
                  <a:pt x="252413" y="933450"/>
                </a:lnTo>
                <a:lnTo>
                  <a:pt x="264319" y="1031081"/>
                </a:lnTo>
                <a:lnTo>
                  <a:pt x="278606" y="1104900"/>
                </a:lnTo>
                <a:lnTo>
                  <a:pt x="295275" y="1171575"/>
                </a:lnTo>
                <a:lnTo>
                  <a:pt x="323850" y="1245394"/>
                </a:lnTo>
                <a:lnTo>
                  <a:pt x="359569" y="1316831"/>
                </a:lnTo>
                <a:lnTo>
                  <a:pt x="385763" y="1359694"/>
                </a:lnTo>
                <a:lnTo>
                  <a:pt x="419100" y="1409700"/>
                </a:lnTo>
                <a:lnTo>
                  <a:pt x="442913" y="1440656"/>
                </a:lnTo>
                <a:lnTo>
                  <a:pt x="464344" y="1462087"/>
                </a:lnTo>
                <a:lnTo>
                  <a:pt x="483394" y="1473994"/>
                </a:lnTo>
                <a:lnTo>
                  <a:pt x="492919" y="1476375"/>
                </a:lnTo>
                <a:lnTo>
                  <a:pt x="504825" y="1476375"/>
                </a:lnTo>
                <a:lnTo>
                  <a:pt x="526256" y="1466850"/>
                </a:lnTo>
                <a:lnTo>
                  <a:pt x="540544" y="1452562"/>
                </a:lnTo>
                <a:lnTo>
                  <a:pt x="557213" y="1423987"/>
                </a:lnTo>
                <a:lnTo>
                  <a:pt x="564356" y="1407319"/>
                </a:lnTo>
                <a:lnTo>
                  <a:pt x="523875" y="1212056"/>
                </a:lnTo>
                <a:lnTo>
                  <a:pt x="502444" y="1066800"/>
                </a:lnTo>
                <a:lnTo>
                  <a:pt x="476250" y="904875"/>
                </a:lnTo>
                <a:lnTo>
                  <a:pt x="447675" y="738187"/>
                </a:lnTo>
                <a:lnTo>
                  <a:pt x="431006" y="642937"/>
                </a:lnTo>
                <a:lnTo>
                  <a:pt x="388144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CC453303-0542-7D43-B370-22ECBF83A3B4}"/>
              </a:ext>
            </a:extLst>
          </p:cNvPr>
          <p:cNvSpPr/>
          <p:nvPr/>
        </p:nvSpPr>
        <p:spPr>
          <a:xfrm>
            <a:off x="6124575" y="1779588"/>
            <a:ext cx="785813" cy="835025"/>
          </a:xfrm>
          <a:custGeom>
            <a:avLst/>
            <a:gdLst>
              <a:gd name="connsiteX0" fmla="*/ 345281 w 785813"/>
              <a:gd name="connsiteY0" fmla="*/ 121444 h 835819"/>
              <a:gd name="connsiteX1" fmla="*/ 252413 w 785813"/>
              <a:gd name="connsiteY1" fmla="*/ 80962 h 835819"/>
              <a:gd name="connsiteX2" fmla="*/ 145256 w 785813"/>
              <a:gd name="connsiteY2" fmla="*/ 35719 h 835819"/>
              <a:gd name="connsiteX3" fmla="*/ 66675 w 785813"/>
              <a:gd name="connsiteY3" fmla="*/ 4762 h 835819"/>
              <a:gd name="connsiteX4" fmla="*/ 50006 w 785813"/>
              <a:gd name="connsiteY4" fmla="*/ 0 h 835819"/>
              <a:gd name="connsiteX5" fmla="*/ 28575 w 785813"/>
              <a:gd name="connsiteY5" fmla="*/ 0 h 835819"/>
              <a:gd name="connsiteX6" fmla="*/ 7144 w 785813"/>
              <a:gd name="connsiteY6" fmla="*/ 4762 h 835819"/>
              <a:gd name="connsiteX7" fmla="*/ 2381 w 785813"/>
              <a:gd name="connsiteY7" fmla="*/ 9525 h 835819"/>
              <a:gd name="connsiteX8" fmla="*/ 0 w 785813"/>
              <a:gd name="connsiteY8" fmla="*/ 21431 h 835819"/>
              <a:gd name="connsiteX9" fmla="*/ 4763 w 785813"/>
              <a:gd name="connsiteY9" fmla="*/ 38100 h 835819"/>
              <a:gd name="connsiteX10" fmla="*/ 28575 w 785813"/>
              <a:gd name="connsiteY10" fmla="*/ 66675 h 835819"/>
              <a:gd name="connsiteX11" fmla="*/ 73819 w 785813"/>
              <a:gd name="connsiteY11" fmla="*/ 104775 h 835819"/>
              <a:gd name="connsiteX12" fmla="*/ 142875 w 785813"/>
              <a:gd name="connsiteY12" fmla="*/ 161925 h 835819"/>
              <a:gd name="connsiteX13" fmla="*/ 230981 w 785813"/>
              <a:gd name="connsiteY13" fmla="*/ 238125 h 835819"/>
              <a:gd name="connsiteX14" fmla="*/ 273844 w 785813"/>
              <a:gd name="connsiteY14" fmla="*/ 280987 h 835819"/>
              <a:gd name="connsiteX15" fmla="*/ 316706 w 785813"/>
              <a:gd name="connsiteY15" fmla="*/ 333375 h 835819"/>
              <a:gd name="connsiteX16" fmla="*/ 369094 w 785813"/>
              <a:gd name="connsiteY16" fmla="*/ 411956 h 835819"/>
              <a:gd name="connsiteX17" fmla="*/ 392906 w 785813"/>
              <a:gd name="connsiteY17" fmla="*/ 447675 h 835819"/>
              <a:gd name="connsiteX18" fmla="*/ 435769 w 785813"/>
              <a:gd name="connsiteY18" fmla="*/ 514350 h 835819"/>
              <a:gd name="connsiteX19" fmla="*/ 485775 w 785813"/>
              <a:gd name="connsiteY19" fmla="*/ 600075 h 835819"/>
              <a:gd name="connsiteX20" fmla="*/ 535781 w 785813"/>
              <a:gd name="connsiteY20" fmla="*/ 676275 h 835819"/>
              <a:gd name="connsiteX21" fmla="*/ 571500 w 785813"/>
              <a:gd name="connsiteY21" fmla="*/ 738187 h 835819"/>
              <a:gd name="connsiteX22" fmla="*/ 590550 w 785813"/>
              <a:gd name="connsiteY22" fmla="*/ 764381 h 835819"/>
              <a:gd name="connsiteX23" fmla="*/ 621506 w 785813"/>
              <a:gd name="connsiteY23" fmla="*/ 790575 h 835819"/>
              <a:gd name="connsiteX24" fmla="*/ 657225 w 785813"/>
              <a:gd name="connsiteY24" fmla="*/ 814387 h 835819"/>
              <a:gd name="connsiteX25" fmla="*/ 685800 w 785813"/>
              <a:gd name="connsiteY25" fmla="*/ 831056 h 835819"/>
              <a:gd name="connsiteX26" fmla="*/ 707231 w 785813"/>
              <a:gd name="connsiteY26" fmla="*/ 835819 h 835819"/>
              <a:gd name="connsiteX27" fmla="*/ 726281 w 785813"/>
              <a:gd name="connsiteY27" fmla="*/ 835819 h 835819"/>
              <a:gd name="connsiteX28" fmla="*/ 752475 w 785813"/>
              <a:gd name="connsiteY28" fmla="*/ 819150 h 835819"/>
              <a:gd name="connsiteX29" fmla="*/ 769144 w 785813"/>
              <a:gd name="connsiteY29" fmla="*/ 790575 h 835819"/>
              <a:gd name="connsiteX30" fmla="*/ 781050 w 785813"/>
              <a:gd name="connsiteY30" fmla="*/ 742950 h 835819"/>
              <a:gd name="connsiteX31" fmla="*/ 785813 w 785813"/>
              <a:gd name="connsiteY31" fmla="*/ 704850 h 835819"/>
              <a:gd name="connsiteX32" fmla="*/ 783431 w 785813"/>
              <a:gd name="connsiteY32" fmla="*/ 650081 h 835819"/>
              <a:gd name="connsiteX33" fmla="*/ 771525 w 785813"/>
              <a:gd name="connsiteY33" fmla="*/ 569119 h 835819"/>
              <a:gd name="connsiteX34" fmla="*/ 750094 w 785813"/>
              <a:gd name="connsiteY34" fmla="*/ 481012 h 835819"/>
              <a:gd name="connsiteX35" fmla="*/ 719138 w 785813"/>
              <a:gd name="connsiteY35" fmla="*/ 395287 h 835819"/>
              <a:gd name="connsiteX36" fmla="*/ 661988 w 785813"/>
              <a:gd name="connsiteY36" fmla="*/ 300037 h 835819"/>
              <a:gd name="connsiteX37" fmla="*/ 647700 w 785813"/>
              <a:gd name="connsiteY37" fmla="*/ 283369 h 835819"/>
              <a:gd name="connsiteX38" fmla="*/ 561975 w 785813"/>
              <a:gd name="connsiteY38" fmla="*/ 233362 h 835819"/>
              <a:gd name="connsiteX39" fmla="*/ 466725 w 785813"/>
              <a:gd name="connsiteY39" fmla="*/ 183356 h 835819"/>
              <a:gd name="connsiteX40" fmla="*/ 345281 w 785813"/>
              <a:gd name="connsiteY40" fmla="*/ 121444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3" h="835819">
                <a:moveTo>
                  <a:pt x="345281" y="121444"/>
                </a:moveTo>
                <a:lnTo>
                  <a:pt x="252413" y="80962"/>
                </a:lnTo>
                <a:lnTo>
                  <a:pt x="145256" y="35719"/>
                </a:lnTo>
                <a:lnTo>
                  <a:pt x="66675" y="4762"/>
                </a:lnTo>
                <a:lnTo>
                  <a:pt x="50006" y="0"/>
                </a:lnTo>
                <a:lnTo>
                  <a:pt x="28575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21431"/>
                </a:lnTo>
                <a:lnTo>
                  <a:pt x="4763" y="38100"/>
                </a:lnTo>
                <a:lnTo>
                  <a:pt x="28575" y="66675"/>
                </a:lnTo>
                <a:lnTo>
                  <a:pt x="73819" y="104775"/>
                </a:lnTo>
                <a:lnTo>
                  <a:pt x="142875" y="161925"/>
                </a:lnTo>
                <a:lnTo>
                  <a:pt x="230981" y="238125"/>
                </a:lnTo>
                <a:lnTo>
                  <a:pt x="273844" y="280987"/>
                </a:lnTo>
                <a:lnTo>
                  <a:pt x="316706" y="333375"/>
                </a:lnTo>
                <a:lnTo>
                  <a:pt x="369094" y="411956"/>
                </a:lnTo>
                <a:lnTo>
                  <a:pt x="392906" y="447675"/>
                </a:lnTo>
                <a:lnTo>
                  <a:pt x="435769" y="514350"/>
                </a:lnTo>
                <a:lnTo>
                  <a:pt x="485775" y="600075"/>
                </a:lnTo>
                <a:lnTo>
                  <a:pt x="535781" y="676275"/>
                </a:lnTo>
                <a:lnTo>
                  <a:pt x="571500" y="738187"/>
                </a:lnTo>
                <a:lnTo>
                  <a:pt x="590550" y="764381"/>
                </a:lnTo>
                <a:lnTo>
                  <a:pt x="621506" y="790575"/>
                </a:lnTo>
                <a:lnTo>
                  <a:pt x="657225" y="814387"/>
                </a:lnTo>
                <a:lnTo>
                  <a:pt x="685800" y="831056"/>
                </a:lnTo>
                <a:lnTo>
                  <a:pt x="707231" y="835819"/>
                </a:lnTo>
                <a:lnTo>
                  <a:pt x="726281" y="835819"/>
                </a:lnTo>
                <a:lnTo>
                  <a:pt x="752475" y="819150"/>
                </a:lnTo>
                <a:lnTo>
                  <a:pt x="769144" y="790575"/>
                </a:lnTo>
                <a:lnTo>
                  <a:pt x="781050" y="742950"/>
                </a:lnTo>
                <a:lnTo>
                  <a:pt x="785813" y="704850"/>
                </a:lnTo>
                <a:lnTo>
                  <a:pt x="783431" y="650081"/>
                </a:lnTo>
                <a:lnTo>
                  <a:pt x="771525" y="569119"/>
                </a:lnTo>
                <a:lnTo>
                  <a:pt x="750094" y="481012"/>
                </a:lnTo>
                <a:lnTo>
                  <a:pt x="719138" y="395287"/>
                </a:lnTo>
                <a:lnTo>
                  <a:pt x="661988" y="300037"/>
                </a:lnTo>
                <a:lnTo>
                  <a:pt x="647700" y="283369"/>
                </a:lnTo>
                <a:lnTo>
                  <a:pt x="561975" y="233362"/>
                </a:lnTo>
                <a:lnTo>
                  <a:pt x="466725" y="183356"/>
                </a:lnTo>
                <a:lnTo>
                  <a:pt x="34528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58058DB-46DD-6841-BB6D-92A9DA334281}"/>
              </a:ext>
            </a:extLst>
          </p:cNvPr>
          <p:cNvSpPr/>
          <p:nvPr/>
        </p:nvSpPr>
        <p:spPr>
          <a:xfrm>
            <a:off x="3041650" y="2620963"/>
            <a:ext cx="1911350" cy="1409700"/>
          </a:xfrm>
          <a:custGeom>
            <a:avLst/>
            <a:gdLst>
              <a:gd name="connsiteX0" fmla="*/ 695325 w 1912144"/>
              <a:gd name="connsiteY0" fmla="*/ 216694 h 1409700"/>
              <a:gd name="connsiteX1" fmla="*/ 569119 w 1912144"/>
              <a:gd name="connsiteY1" fmla="*/ 242888 h 1409700"/>
              <a:gd name="connsiteX2" fmla="*/ 421482 w 1912144"/>
              <a:gd name="connsiteY2" fmla="*/ 273844 h 1409700"/>
              <a:gd name="connsiteX3" fmla="*/ 219075 w 1912144"/>
              <a:gd name="connsiteY3" fmla="*/ 314325 h 1409700"/>
              <a:gd name="connsiteX4" fmla="*/ 157163 w 1912144"/>
              <a:gd name="connsiteY4" fmla="*/ 316707 h 1409700"/>
              <a:gd name="connsiteX5" fmla="*/ 0 w 1912144"/>
              <a:gd name="connsiteY5" fmla="*/ 316707 h 1409700"/>
              <a:gd name="connsiteX6" fmla="*/ 83344 w 1912144"/>
              <a:gd name="connsiteY6" fmla="*/ 488157 h 1409700"/>
              <a:gd name="connsiteX7" fmla="*/ 328613 w 1912144"/>
              <a:gd name="connsiteY7" fmla="*/ 428625 h 1409700"/>
              <a:gd name="connsiteX8" fmla="*/ 564357 w 1912144"/>
              <a:gd name="connsiteY8" fmla="*/ 371475 h 1409700"/>
              <a:gd name="connsiteX9" fmla="*/ 731044 w 1912144"/>
              <a:gd name="connsiteY9" fmla="*/ 330994 h 1409700"/>
              <a:gd name="connsiteX10" fmla="*/ 885825 w 1912144"/>
              <a:gd name="connsiteY10" fmla="*/ 297657 h 1409700"/>
              <a:gd name="connsiteX11" fmla="*/ 1040607 w 1912144"/>
              <a:gd name="connsiteY11" fmla="*/ 273844 h 1409700"/>
              <a:gd name="connsiteX12" fmla="*/ 1281113 w 1912144"/>
              <a:gd name="connsiteY12" fmla="*/ 238125 h 1409700"/>
              <a:gd name="connsiteX13" fmla="*/ 1485900 w 1912144"/>
              <a:gd name="connsiteY13" fmla="*/ 207169 h 1409700"/>
              <a:gd name="connsiteX14" fmla="*/ 1514475 w 1912144"/>
              <a:gd name="connsiteY14" fmla="*/ 204788 h 1409700"/>
              <a:gd name="connsiteX15" fmla="*/ 1533525 w 1912144"/>
              <a:gd name="connsiteY15" fmla="*/ 204788 h 1409700"/>
              <a:gd name="connsiteX16" fmla="*/ 1547813 w 1912144"/>
              <a:gd name="connsiteY16" fmla="*/ 204788 h 1409700"/>
              <a:gd name="connsiteX17" fmla="*/ 1562100 w 1912144"/>
              <a:gd name="connsiteY17" fmla="*/ 209550 h 1409700"/>
              <a:gd name="connsiteX18" fmla="*/ 1574007 w 1912144"/>
              <a:gd name="connsiteY18" fmla="*/ 223838 h 1409700"/>
              <a:gd name="connsiteX19" fmla="*/ 1578769 w 1912144"/>
              <a:gd name="connsiteY19" fmla="*/ 235744 h 1409700"/>
              <a:gd name="connsiteX20" fmla="*/ 1585913 w 1912144"/>
              <a:gd name="connsiteY20" fmla="*/ 259557 h 1409700"/>
              <a:gd name="connsiteX21" fmla="*/ 1590675 w 1912144"/>
              <a:gd name="connsiteY21" fmla="*/ 290513 h 1409700"/>
              <a:gd name="connsiteX22" fmla="*/ 1588294 w 1912144"/>
              <a:gd name="connsiteY22" fmla="*/ 359569 h 1409700"/>
              <a:gd name="connsiteX23" fmla="*/ 1576388 w 1912144"/>
              <a:gd name="connsiteY23" fmla="*/ 535782 h 1409700"/>
              <a:gd name="connsiteX24" fmla="*/ 1569244 w 1912144"/>
              <a:gd name="connsiteY24" fmla="*/ 640557 h 1409700"/>
              <a:gd name="connsiteX25" fmla="*/ 1550194 w 1912144"/>
              <a:gd name="connsiteY25" fmla="*/ 745332 h 1409700"/>
              <a:gd name="connsiteX26" fmla="*/ 1524000 w 1912144"/>
              <a:gd name="connsiteY26" fmla="*/ 971550 h 1409700"/>
              <a:gd name="connsiteX27" fmla="*/ 1500188 w 1912144"/>
              <a:gd name="connsiteY27" fmla="*/ 1171575 h 1409700"/>
              <a:gd name="connsiteX28" fmla="*/ 1531144 w 1912144"/>
              <a:gd name="connsiteY28" fmla="*/ 1397794 h 1409700"/>
              <a:gd name="connsiteX29" fmla="*/ 1557338 w 1912144"/>
              <a:gd name="connsiteY29" fmla="*/ 1407319 h 1409700"/>
              <a:gd name="connsiteX30" fmla="*/ 1585913 w 1912144"/>
              <a:gd name="connsiteY30" fmla="*/ 1409700 h 1409700"/>
              <a:gd name="connsiteX31" fmla="*/ 1607344 w 1912144"/>
              <a:gd name="connsiteY31" fmla="*/ 1407319 h 1409700"/>
              <a:gd name="connsiteX32" fmla="*/ 1626394 w 1912144"/>
              <a:gd name="connsiteY32" fmla="*/ 1402557 h 1409700"/>
              <a:gd name="connsiteX33" fmla="*/ 1650207 w 1912144"/>
              <a:gd name="connsiteY33" fmla="*/ 1393032 h 1409700"/>
              <a:gd name="connsiteX34" fmla="*/ 1669257 w 1912144"/>
              <a:gd name="connsiteY34" fmla="*/ 1378744 h 1409700"/>
              <a:gd name="connsiteX35" fmla="*/ 1685925 w 1912144"/>
              <a:gd name="connsiteY35" fmla="*/ 1357313 h 1409700"/>
              <a:gd name="connsiteX36" fmla="*/ 1700213 w 1912144"/>
              <a:gd name="connsiteY36" fmla="*/ 1312069 h 1409700"/>
              <a:gd name="connsiteX37" fmla="*/ 1719263 w 1912144"/>
              <a:gd name="connsiteY37" fmla="*/ 1193007 h 1409700"/>
              <a:gd name="connsiteX38" fmla="*/ 1747838 w 1912144"/>
              <a:gd name="connsiteY38" fmla="*/ 1000125 h 1409700"/>
              <a:gd name="connsiteX39" fmla="*/ 1790700 w 1912144"/>
              <a:gd name="connsiteY39" fmla="*/ 740569 h 1409700"/>
              <a:gd name="connsiteX40" fmla="*/ 1821657 w 1912144"/>
              <a:gd name="connsiteY40" fmla="*/ 564357 h 1409700"/>
              <a:gd name="connsiteX41" fmla="*/ 1838325 w 1912144"/>
              <a:gd name="connsiteY41" fmla="*/ 490538 h 1409700"/>
              <a:gd name="connsiteX42" fmla="*/ 1862138 w 1912144"/>
              <a:gd name="connsiteY42" fmla="*/ 395288 h 1409700"/>
              <a:gd name="connsiteX43" fmla="*/ 1876425 w 1912144"/>
              <a:gd name="connsiteY43" fmla="*/ 369094 h 1409700"/>
              <a:gd name="connsiteX44" fmla="*/ 1888332 w 1912144"/>
              <a:gd name="connsiteY44" fmla="*/ 352425 h 1409700"/>
              <a:gd name="connsiteX45" fmla="*/ 1902619 w 1912144"/>
              <a:gd name="connsiteY45" fmla="*/ 333375 h 1409700"/>
              <a:gd name="connsiteX46" fmla="*/ 1912144 w 1912144"/>
              <a:gd name="connsiteY46" fmla="*/ 316707 h 1409700"/>
              <a:gd name="connsiteX47" fmla="*/ 1912144 w 1912144"/>
              <a:gd name="connsiteY47" fmla="*/ 292894 h 1409700"/>
              <a:gd name="connsiteX48" fmla="*/ 1909763 w 1912144"/>
              <a:gd name="connsiteY48" fmla="*/ 271463 h 1409700"/>
              <a:gd name="connsiteX49" fmla="*/ 1900238 w 1912144"/>
              <a:gd name="connsiteY49" fmla="*/ 247650 h 1409700"/>
              <a:gd name="connsiteX50" fmla="*/ 1878807 w 1912144"/>
              <a:gd name="connsiteY50" fmla="*/ 214313 h 1409700"/>
              <a:gd name="connsiteX51" fmla="*/ 1847850 w 1912144"/>
              <a:gd name="connsiteY51" fmla="*/ 183357 h 1409700"/>
              <a:gd name="connsiteX52" fmla="*/ 1781175 w 1912144"/>
              <a:gd name="connsiteY52" fmla="*/ 126207 h 1409700"/>
              <a:gd name="connsiteX53" fmla="*/ 1697832 w 1912144"/>
              <a:gd name="connsiteY53" fmla="*/ 69057 h 1409700"/>
              <a:gd name="connsiteX54" fmla="*/ 1612107 w 1912144"/>
              <a:gd name="connsiteY54" fmla="*/ 19050 h 1409700"/>
              <a:gd name="connsiteX55" fmla="*/ 1559719 w 1912144"/>
              <a:gd name="connsiteY55" fmla="*/ 0 h 1409700"/>
              <a:gd name="connsiteX56" fmla="*/ 1540669 w 1912144"/>
              <a:gd name="connsiteY56" fmla="*/ 0 h 1409700"/>
              <a:gd name="connsiteX57" fmla="*/ 1521619 w 1912144"/>
              <a:gd name="connsiteY57" fmla="*/ 4763 h 1409700"/>
              <a:gd name="connsiteX58" fmla="*/ 1462088 w 1912144"/>
              <a:gd name="connsiteY58" fmla="*/ 40482 h 1409700"/>
              <a:gd name="connsiteX59" fmla="*/ 1407319 w 1912144"/>
              <a:gd name="connsiteY59" fmla="*/ 73819 h 1409700"/>
              <a:gd name="connsiteX60" fmla="*/ 1264444 w 1912144"/>
              <a:gd name="connsiteY60" fmla="*/ 100013 h 1409700"/>
              <a:gd name="connsiteX61" fmla="*/ 1004888 w 1912144"/>
              <a:gd name="connsiteY61" fmla="*/ 152400 h 1409700"/>
              <a:gd name="connsiteX62" fmla="*/ 695325 w 1912144"/>
              <a:gd name="connsiteY62" fmla="*/ 21669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2144" h="1409700">
                <a:moveTo>
                  <a:pt x="695325" y="216694"/>
                </a:moveTo>
                <a:lnTo>
                  <a:pt x="569119" y="242888"/>
                </a:lnTo>
                <a:lnTo>
                  <a:pt x="421482" y="273844"/>
                </a:lnTo>
                <a:lnTo>
                  <a:pt x="219075" y="314325"/>
                </a:lnTo>
                <a:lnTo>
                  <a:pt x="157163" y="316707"/>
                </a:lnTo>
                <a:lnTo>
                  <a:pt x="0" y="316707"/>
                </a:lnTo>
                <a:lnTo>
                  <a:pt x="83344" y="488157"/>
                </a:lnTo>
                <a:lnTo>
                  <a:pt x="328613" y="428625"/>
                </a:lnTo>
                <a:lnTo>
                  <a:pt x="564357" y="371475"/>
                </a:lnTo>
                <a:lnTo>
                  <a:pt x="731044" y="330994"/>
                </a:lnTo>
                <a:lnTo>
                  <a:pt x="885825" y="297657"/>
                </a:lnTo>
                <a:lnTo>
                  <a:pt x="1040607" y="273844"/>
                </a:lnTo>
                <a:lnTo>
                  <a:pt x="1281113" y="238125"/>
                </a:lnTo>
                <a:lnTo>
                  <a:pt x="1485900" y="207169"/>
                </a:lnTo>
                <a:lnTo>
                  <a:pt x="1514475" y="204788"/>
                </a:lnTo>
                <a:lnTo>
                  <a:pt x="1533525" y="204788"/>
                </a:lnTo>
                <a:lnTo>
                  <a:pt x="1547813" y="204788"/>
                </a:lnTo>
                <a:lnTo>
                  <a:pt x="1562100" y="209550"/>
                </a:lnTo>
                <a:lnTo>
                  <a:pt x="1574007" y="223838"/>
                </a:lnTo>
                <a:lnTo>
                  <a:pt x="1578769" y="235744"/>
                </a:lnTo>
                <a:lnTo>
                  <a:pt x="1585913" y="259557"/>
                </a:lnTo>
                <a:lnTo>
                  <a:pt x="1590675" y="290513"/>
                </a:lnTo>
                <a:cubicBezTo>
                  <a:pt x="1589881" y="313532"/>
                  <a:pt x="1589088" y="336550"/>
                  <a:pt x="1588294" y="359569"/>
                </a:cubicBezTo>
                <a:lnTo>
                  <a:pt x="1576388" y="535782"/>
                </a:lnTo>
                <a:lnTo>
                  <a:pt x="1569244" y="640557"/>
                </a:lnTo>
                <a:lnTo>
                  <a:pt x="1550194" y="745332"/>
                </a:lnTo>
                <a:lnTo>
                  <a:pt x="1524000" y="971550"/>
                </a:lnTo>
                <a:lnTo>
                  <a:pt x="1500188" y="1171575"/>
                </a:lnTo>
                <a:lnTo>
                  <a:pt x="1531144" y="1397794"/>
                </a:lnTo>
                <a:lnTo>
                  <a:pt x="1557338" y="1407319"/>
                </a:lnTo>
                <a:lnTo>
                  <a:pt x="1585913" y="1409700"/>
                </a:lnTo>
                <a:lnTo>
                  <a:pt x="1607344" y="1407319"/>
                </a:lnTo>
                <a:lnTo>
                  <a:pt x="1626394" y="1402557"/>
                </a:lnTo>
                <a:lnTo>
                  <a:pt x="1650207" y="1393032"/>
                </a:lnTo>
                <a:lnTo>
                  <a:pt x="1669257" y="1378744"/>
                </a:lnTo>
                <a:lnTo>
                  <a:pt x="1685925" y="1357313"/>
                </a:lnTo>
                <a:lnTo>
                  <a:pt x="1700213" y="1312069"/>
                </a:lnTo>
                <a:lnTo>
                  <a:pt x="1719263" y="1193007"/>
                </a:lnTo>
                <a:lnTo>
                  <a:pt x="1747838" y="1000125"/>
                </a:lnTo>
                <a:lnTo>
                  <a:pt x="1790700" y="740569"/>
                </a:lnTo>
                <a:lnTo>
                  <a:pt x="1821657" y="564357"/>
                </a:lnTo>
                <a:lnTo>
                  <a:pt x="1838325" y="490538"/>
                </a:lnTo>
                <a:lnTo>
                  <a:pt x="1862138" y="395288"/>
                </a:lnTo>
                <a:lnTo>
                  <a:pt x="1876425" y="369094"/>
                </a:lnTo>
                <a:lnTo>
                  <a:pt x="1888332" y="352425"/>
                </a:lnTo>
                <a:lnTo>
                  <a:pt x="1902619" y="333375"/>
                </a:lnTo>
                <a:lnTo>
                  <a:pt x="1912144" y="316707"/>
                </a:lnTo>
                <a:lnTo>
                  <a:pt x="1912144" y="292894"/>
                </a:lnTo>
                <a:lnTo>
                  <a:pt x="1909763" y="271463"/>
                </a:lnTo>
                <a:lnTo>
                  <a:pt x="1900238" y="247650"/>
                </a:lnTo>
                <a:lnTo>
                  <a:pt x="1878807" y="214313"/>
                </a:lnTo>
                <a:lnTo>
                  <a:pt x="1847850" y="183357"/>
                </a:lnTo>
                <a:lnTo>
                  <a:pt x="1781175" y="126207"/>
                </a:lnTo>
                <a:lnTo>
                  <a:pt x="1697832" y="69057"/>
                </a:lnTo>
                <a:lnTo>
                  <a:pt x="1612107" y="19050"/>
                </a:lnTo>
                <a:lnTo>
                  <a:pt x="1559719" y="0"/>
                </a:lnTo>
                <a:lnTo>
                  <a:pt x="1540669" y="0"/>
                </a:lnTo>
                <a:lnTo>
                  <a:pt x="1521619" y="4763"/>
                </a:lnTo>
                <a:lnTo>
                  <a:pt x="1462088" y="40482"/>
                </a:lnTo>
                <a:lnTo>
                  <a:pt x="1407319" y="73819"/>
                </a:lnTo>
                <a:lnTo>
                  <a:pt x="1264444" y="100013"/>
                </a:lnTo>
                <a:lnTo>
                  <a:pt x="1004888" y="152400"/>
                </a:lnTo>
                <a:lnTo>
                  <a:pt x="69532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4FDA738-F69B-B441-83B0-92602C631148}"/>
              </a:ext>
            </a:extLst>
          </p:cNvPr>
          <p:cNvSpPr/>
          <p:nvPr/>
        </p:nvSpPr>
        <p:spPr>
          <a:xfrm>
            <a:off x="3208338" y="3205163"/>
            <a:ext cx="1452562" cy="385762"/>
          </a:xfrm>
          <a:custGeom>
            <a:avLst/>
            <a:gdLst>
              <a:gd name="connsiteX0" fmla="*/ 335756 w 1452562"/>
              <a:gd name="connsiteY0" fmla="*/ 188118 h 385762"/>
              <a:gd name="connsiteX1" fmla="*/ 0 w 1452562"/>
              <a:gd name="connsiteY1" fmla="*/ 254793 h 385762"/>
              <a:gd name="connsiteX2" fmla="*/ 28575 w 1452562"/>
              <a:gd name="connsiteY2" fmla="*/ 385762 h 385762"/>
              <a:gd name="connsiteX3" fmla="*/ 376237 w 1452562"/>
              <a:gd name="connsiteY3" fmla="*/ 328612 h 385762"/>
              <a:gd name="connsiteX4" fmla="*/ 626269 w 1452562"/>
              <a:gd name="connsiteY4" fmla="*/ 285750 h 385762"/>
              <a:gd name="connsiteX5" fmla="*/ 876300 w 1452562"/>
              <a:gd name="connsiteY5" fmla="*/ 238125 h 385762"/>
              <a:gd name="connsiteX6" fmla="*/ 1183481 w 1452562"/>
              <a:gd name="connsiteY6" fmla="*/ 183356 h 385762"/>
              <a:gd name="connsiteX7" fmla="*/ 1269206 w 1452562"/>
              <a:gd name="connsiteY7" fmla="*/ 169068 h 385762"/>
              <a:gd name="connsiteX8" fmla="*/ 1319212 w 1452562"/>
              <a:gd name="connsiteY8" fmla="*/ 169068 h 385762"/>
              <a:gd name="connsiteX9" fmla="*/ 1354931 w 1452562"/>
              <a:gd name="connsiteY9" fmla="*/ 171450 h 385762"/>
              <a:gd name="connsiteX10" fmla="*/ 1452562 w 1452562"/>
              <a:gd name="connsiteY10" fmla="*/ 197643 h 385762"/>
              <a:gd name="connsiteX11" fmla="*/ 1450181 w 1452562"/>
              <a:gd name="connsiteY11" fmla="*/ 40481 h 385762"/>
              <a:gd name="connsiteX12" fmla="*/ 1362075 w 1452562"/>
              <a:gd name="connsiteY12" fmla="*/ 7143 h 385762"/>
              <a:gd name="connsiteX13" fmla="*/ 1323975 w 1452562"/>
              <a:gd name="connsiteY13" fmla="*/ 0 h 385762"/>
              <a:gd name="connsiteX14" fmla="*/ 1273969 w 1452562"/>
              <a:gd name="connsiteY14" fmla="*/ 2381 h 385762"/>
              <a:gd name="connsiteX15" fmla="*/ 1216819 w 1452562"/>
              <a:gd name="connsiteY15" fmla="*/ 11906 h 385762"/>
              <a:gd name="connsiteX16" fmla="*/ 1150144 w 1452562"/>
              <a:gd name="connsiteY16" fmla="*/ 28575 h 385762"/>
              <a:gd name="connsiteX17" fmla="*/ 1014412 w 1452562"/>
              <a:gd name="connsiteY17" fmla="*/ 57150 h 385762"/>
              <a:gd name="connsiteX18" fmla="*/ 831056 w 1452562"/>
              <a:gd name="connsiteY18" fmla="*/ 92868 h 385762"/>
              <a:gd name="connsiteX19" fmla="*/ 531019 w 1452562"/>
              <a:gd name="connsiteY19" fmla="*/ 150018 h 385762"/>
              <a:gd name="connsiteX20" fmla="*/ 335756 w 1452562"/>
              <a:gd name="connsiteY20" fmla="*/ 188118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85762">
                <a:moveTo>
                  <a:pt x="335756" y="188118"/>
                </a:moveTo>
                <a:lnTo>
                  <a:pt x="0" y="254793"/>
                </a:lnTo>
                <a:lnTo>
                  <a:pt x="28575" y="385762"/>
                </a:lnTo>
                <a:lnTo>
                  <a:pt x="376237" y="328612"/>
                </a:lnTo>
                <a:lnTo>
                  <a:pt x="626269" y="285750"/>
                </a:lnTo>
                <a:lnTo>
                  <a:pt x="876300" y="238125"/>
                </a:lnTo>
                <a:lnTo>
                  <a:pt x="1183481" y="183356"/>
                </a:lnTo>
                <a:lnTo>
                  <a:pt x="1269206" y="169068"/>
                </a:lnTo>
                <a:lnTo>
                  <a:pt x="1319212" y="169068"/>
                </a:lnTo>
                <a:lnTo>
                  <a:pt x="1354931" y="171450"/>
                </a:lnTo>
                <a:lnTo>
                  <a:pt x="1452562" y="197643"/>
                </a:lnTo>
                <a:cubicBezTo>
                  <a:pt x="1451768" y="145256"/>
                  <a:pt x="1450975" y="92868"/>
                  <a:pt x="1450181" y="40481"/>
                </a:cubicBezTo>
                <a:lnTo>
                  <a:pt x="1362075" y="7143"/>
                </a:lnTo>
                <a:lnTo>
                  <a:pt x="1323975" y="0"/>
                </a:lnTo>
                <a:lnTo>
                  <a:pt x="1273969" y="2381"/>
                </a:lnTo>
                <a:lnTo>
                  <a:pt x="1216819" y="11906"/>
                </a:lnTo>
                <a:lnTo>
                  <a:pt x="1150144" y="28575"/>
                </a:lnTo>
                <a:lnTo>
                  <a:pt x="1014412" y="57150"/>
                </a:lnTo>
                <a:lnTo>
                  <a:pt x="831056" y="92868"/>
                </a:lnTo>
                <a:lnTo>
                  <a:pt x="531019" y="150018"/>
                </a:lnTo>
                <a:lnTo>
                  <a:pt x="335756" y="1881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263C139-69AC-0642-A015-563FADE0FBFB}"/>
              </a:ext>
            </a:extLst>
          </p:cNvPr>
          <p:cNvSpPr/>
          <p:nvPr/>
        </p:nvSpPr>
        <p:spPr>
          <a:xfrm>
            <a:off x="3279775" y="3757613"/>
            <a:ext cx="1338263" cy="500062"/>
          </a:xfrm>
          <a:custGeom>
            <a:avLst/>
            <a:gdLst>
              <a:gd name="connsiteX0" fmla="*/ 371475 w 1338263"/>
              <a:gd name="connsiteY0" fmla="*/ 178593 h 500062"/>
              <a:gd name="connsiteX1" fmla="*/ 0 w 1338263"/>
              <a:gd name="connsiteY1" fmla="*/ 266700 h 500062"/>
              <a:gd name="connsiteX2" fmla="*/ 88107 w 1338263"/>
              <a:gd name="connsiteY2" fmla="*/ 500062 h 500062"/>
              <a:gd name="connsiteX3" fmla="*/ 102394 w 1338263"/>
              <a:gd name="connsiteY3" fmla="*/ 476250 h 500062"/>
              <a:gd name="connsiteX4" fmla="*/ 102394 w 1338263"/>
              <a:gd name="connsiteY4" fmla="*/ 428625 h 500062"/>
              <a:gd name="connsiteX5" fmla="*/ 102394 w 1338263"/>
              <a:gd name="connsiteY5" fmla="*/ 392906 h 500062"/>
              <a:gd name="connsiteX6" fmla="*/ 104775 w 1338263"/>
              <a:gd name="connsiteY6" fmla="*/ 369093 h 500062"/>
              <a:gd name="connsiteX7" fmla="*/ 152400 w 1338263"/>
              <a:gd name="connsiteY7" fmla="*/ 354806 h 500062"/>
              <a:gd name="connsiteX8" fmla="*/ 352425 w 1338263"/>
              <a:gd name="connsiteY8" fmla="*/ 314325 h 500062"/>
              <a:gd name="connsiteX9" fmla="*/ 533400 w 1338263"/>
              <a:gd name="connsiteY9" fmla="*/ 273843 h 500062"/>
              <a:gd name="connsiteX10" fmla="*/ 816769 w 1338263"/>
              <a:gd name="connsiteY10" fmla="*/ 216693 h 500062"/>
              <a:gd name="connsiteX11" fmla="*/ 992982 w 1338263"/>
              <a:gd name="connsiteY11" fmla="*/ 190500 h 500062"/>
              <a:gd name="connsiteX12" fmla="*/ 1073944 w 1338263"/>
              <a:gd name="connsiteY12" fmla="*/ 180975 h 500062"/>
              <a:gd name="connsiteX13" fmla="*/ 1162050 w 1338263"/>
              <a:gd name="connsiteY13" fmla="*/ 180975 h 500062"/>
              <a:gd name="connsiteX14" fmla="*/ 1173957 w 1338263"/>
              <a:gd name="connsiteY14" fmla="*/ 183356 h 500062"/>
              <a:gd name="connsiteX15" fmla="*/ 1197769 w 1338263"/>
              <a:gd name="connsiteY15" fmla="*/ 204787 h 500062"/>
              <a:gd name="connsiteX16" fmla="*/ 1216819 w 1338263"/>
              <a:gd name="connsiteY16" fmla="*/ 221456 h 500062"/>
              <a:gd name="connsiteX17" fmla="*/ 1228725 w 1338263"/>
              <a:gd name="connsiteY17" fmla="*/ 230981 h 500062"/>
              <a:gd name="connsiteX18" fmla="*/ 1250157 w 1338263"/>
              <a:gd name="connsiteY18" fmla="*/ 245268 h 500062"/>
              <a:gd name="connsiteX19" fmla="*/ 1276350 w 1338263"/>
              <a:gd name="connsiteY19" fmla="*/ 257175 h 500062"/>
              <a:gd name="connsiteX20" fmla="*/ 1297782 w 1338263"/>
              <a:gd name="connsiteY20" fmla="*/ 264318 h 500062"/>
              <a:gd name="connsiteX21" fmla="*/ 1338263 w 1338263"/>
              <a:gd name="connsiteY21" fmla="*/ 271462 h 500062"/>
              <a:gd name="connsiteX22" fmla="*/ 1283494 w 1338263"/>
              <a:gd name="connsiteY22" fmla="*/ 14287 h 500062"/>
              <a:gd name="connsiteX23" fmla="*/ 1235869 w 1338263"/>
              <a:gd name="connsiteY23" fmla="*/ 4762 h 500062"/>
              <a:gd name="connsiteX24" fmla="*/ 1176338 w 1338263"/>
              <a:gd name="connsiteY24" fmla="*/ 0 h 500062"/>
              <a:gd name="connsiteX25" fmla="*/ 1128713 w 1338263"/>
              <a:gd name="connsiteY25" fmla="*/ 2381 h 500062"/>
              <a:gd name="connsiteX26" fmla="*/ 1081088 w 1338263"/>
              <a:gd name="connsiteY26" fmla="*/ 7143 h 500062"/>
              <a:gd name="connsiteX27" fmla="*/ 992982 w 1338263"/>
              <a:gd name="connsiteY27" fmla="*/ 30956 h 500062"/>
              <a:gd name="connsiteX28" fmla="*/ 840582 w 1338263"/>
              <a:gd name="connsiteY28" fmla="*/ 57150 h 500062"/>
              <a:gd name="connsiteX29" fmla="*/ 723900 w 1338263"/>
              <a:gd name="connsiteY29" fmla="*/ 78581 h 500062"/>
              <a:gd name="connsiteX30" fmla="*/ 550069 w 1338263"/>
              <a:gd name="connsiteY30" fmla="*/ 135731 h 500062"/>
              <a:gd name="connsiteX31" fmla="*/ 371475 w 1338263"/>
              <a:gd name="connsiteY31" fmla="*/ 178593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3" h="500062">
                <a:moveTo>
                  <a:pt x="371475" y="178593"/>
                </a:moveTo>
                <a:lnTo>
                  <a:pt x="0" y="266700"/>
                </a:lnTo>
                <a:lnTo>
                  <a:pt x="88107" y="500062"/>
                </a:lnTo>
                <a:lnTo>
                  <a:pt x="102394" y="476250"/>
                </a:lnTo>
                <a:lnTo>
                  <a:pt x="102394" y="428625"/>
                </a:lnTo>
                <a:lnTo>
                  <a:pt x="102394" y="392906"/>
                </a:lnTo>
                <a:lnTo>
                  <a:pt x="104775" y="369093"/>
                </a:lnTo>
                <a:lnTo>
                  <a:pt x="152400" y="354806"/>
                </a:lnTo>
                <a:lnTo>
                  <a:pt x="352425" y="314325"/>
                </a:lnTo>
                <a:lnTo>
                  <a:pt x="533400" y="273843"/>
                </a:lnTo>
                <a:lnTo>
                  <a:pt x="816769" y="216693"/>
                </a:lnTo>
                <a:lnTo>
                  <a:pt x="992982" y="190500"/>
                </a:lnTo>
                <a:lnTo>
                  <a:pt x="1073944" y="180975"/>
                </a:lnTo>
                <a:lnTo>
                  <a:pt x="1162050" y="180975"/>
                </a:lnTo>
                <a:lnTo>
                  <a:pt x="1173957" y="183356"/>
                </a:lnTo>
                <a:lnTo>
                  <a:pt x="1197769" y="204787"/>
                </a:lnTo>
                <a:lnTo>
                  <a:pt x="1216819" y="221456"/>
                </a:lnTo>
                <a:lnTo>
                  <a:pt x="1228725" y="230981"/>
                </a:lnTo>
                <a:lnTo>
                  <a:pt x="1250157" y="245268"/>
                </a:lnTo>
                <a:lnTo>
                  <a:pt x="1276350" y="257175"/>
                </a:lnTo>
                <a:lnTo>
                  <a:pt x="1297782" y="264318"/>
                </a:lnTo>
                <a:lnTo>
                  <a:pt x="1338263" y="271462"/>
                </a:lnTo>
                <a:lnTo>
                  <a:pt x="1283494" y="14287"/>
                </a:lnTo>
                <a:lnTo>
                  <a:pt x="1235869" y="4762"/>
                </a:lnTo>
                <a:lnTo>
                  <a:pt x="1176338" y="0"/>
                </a:lnTo>
                <a:lnTo>
                  <a:pt x="1128713" y="2381"/>
                </a:lnTo>
                <a:lnTo>
                  <a:pt x="1081088" y="7143"/>
                </a:lnTo>
                <a:lnTo>
                  <a:pt x="992982" y="30956"/>
                </a:lnTo>
                <a:lnTo>
                  <a:pt x="840582" y="57150"/>
                </a:lnTo>
                <a:lnTo>
                  <a:pt x="723900" y="78581"/>
                </a:lnTo>
                <a:lnTo>
                  <a:pt x="550069" y="135731"/>
                </a:lnTo>
                <a:lnTo>
                  <a:pt x="37147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D3AB893-B1B0-A24D-A9A6-E71825F96318}"/>
              </a:ext>
            </a:extLst>
          </p:cNvPr>
          <p:cNvSpPr/>
          <p:nvPr/>
        </p:nvSpPr>
        <p:spPr>
          <a:xfrm>
            <a:off x="2495550" y="4316413"/>
            <a:ext cx="2555875" cy="693737"/>
          </a:xfrm>
          <a:custGeom>
            <a:avLst/>
            <a:gdLst>
              <a:gd name="connsiteX0" fmla="*/ 909638 w 2555081"/>
              <a:gd name="connsiteY0" fmla="*/ 302419 h 692944"/>
              <a:gd name="connsiteX1" fmla="*/ 769144 w 2555081"/>
              <a:gd name="connsiteY1" fmla="*/ 333375 h 692944"/>
              <a:gd name="connsiteX2" fmla="*/ 645319 w 2555081"/>
              <a:gd name="connsiteY2" fmla="*/ 359569 h 692944"/>
              <a:gd name="connsiteX3" fmla="*/ 526256 w 2555081"/>
              <a:gd name="connsiteY3" fmla="*/ 383382 h 692944"/>
              <a:gd name="connsiteX4" fmla="*/ 404813 w 2555081"/>
              <a:gd name="connsiteY4" fmla="*/ 402432 h 692944"/>
              <a:gd name="connsiteX5" fmla="*/ 364331 w 2555081"/>
              <a:gd name="connsiteY5" fmla="*/ 407194 h 692944"/>
              <a:gd name="connsiteX6" fmla="*/ 302419 w 2555081"/>
              <a:gd name="connsiteY6" fmla="*/ 402432 h 692944"/>
              <a:gd name="connsiteX7" fmla="*/ 233363 w 2555081"/>
              <a:gd name="connsiteY7" fmla="*/ 392907 h 692944"/>
              <a:gd name="connsiteX8" fmla="*/ 171450 w 2555081"/>
              <a:gd name="connsiteY8" fmla="*/ 376238 h 692944"/>
              <a:gd name="connsiteX9" fmla="*/ 97631 w 2555081"/>
              <a:gd name="connsiteY9" fmla="*/ 352425 h 692944"/>
              <a:gd name="connsiteX10" fmla="*/ 45244 w 2555081"/>
              <a:gd name="connsiteY10" fmla="*/ 330994 h 692944"/>
              <a:gd name="connsiteX11" fmla="*/ 16669 w 2555081"/>
              <a:gd name="connsiteY11" fmla="*/ 323850 h 692944"/>
              <a:gd name="connsiteX12" fmla="*/ 2381 w 2555081"/>
              <a:gd name="connsiteY12" fmla="*/ 328613 h 692944"/>
              <a:gd name="connsiteX13" fmla="*/ 0 w 2555081"/>
              <a:gd name="connsiteY13" fmla="*/ 338138 h 692944"/>
              <a:gd name="connsiteX14" fmla="*/ 7144 w 2555081"/>
              <a:gd name="connsiteY14" fmla="*/ 369094 h 692944"/>
              <a:gd name="connsiteX15" fmla="*/ 33338 w 2555081"/>
              <a:gd name="connsiteY15" fmla="*/ 416719 h 692944"/>
              <a:gd name="connsiteX16" fmla="*/ 61913 w 2555081"/>
              <a:gd name="connsiteY16" fmla="*/ 454819 h 692944"/>
              <a:gd name="connsiteX17" fmla="*/ 107156 w 2555081"/>
              <a:gd name="connsiteY17" fmla="*/ 509588 h 692944"/>
              <a:gd name="connsiteX18" fmla="*/ 159544 w 2555081"/>
              <a:gd name="connsiteY18" fmla="*/ 559594 h 692944"/>
              <a:gd name="connsiteX19" fmla="*/ 240506 w 2555081"/>
              <a:gd name="connsiteY19" fmla="*/ 631032 h 692944"/>
              <a:gd name="connsiteX20" fmla="*/ 316706 w 2555081"/>
              <a:gd name="connsiteY20" fmla="*/ 685800 h 692944"/>
              <a:gd name="connsiteX21" fmla="*/ 323850 w 2555081"/>
              <a:gd name="connsiteY21" fmla="*/ 692944 h 692944"/>
              <a:gd name="connsiteX22" fmla="*/ 338138 w 2555081"/>
              <a:gd name="connsiteY22" fmla="*/ 692944 h 692944"/>
              <a:gd name="connsiteX23" fmla="*/ 409575 w 2555081"/>
              <a:gd name="connsiteY23" fmla="*/ 657225 h 692944"/>
              <a:gd name="connsiteX24" fmla="*/ 559594 w 2555081"/>
              <a:gd name="connsiteY24" fmla="*/ 590550 h 692944"/>
              <a:gd name="connsiteX25" fmla="*/ 733425 w 2555081"/>
              <a:gd name="connsiteY25" fmla="*/ 531019 h 692944"/>
              <a:gd name="connsiteX26" fmla="*/ 942975 w 2555081"/>
              <a:gd name="connsiteY26" fmla="*/ 466725 h 692944"/>
              <a:gd name="connsiteX27" fmla="*/ 1083469 w 2555081"/>
              <a:gd name="connsiteY27" fmla="*/ 426244 h 692944"/>
              <a:gd name="connsiteX28" fmla="*/ 1259681 w 2555081"/>
              <a:gd name="connsiteY28" fmla="*/ 376238 h 692944"/>
              <a:gd name="connsiteX29" fmla="*/ 1338263 w 2555081"/>
              <a:gd name="connsiteY29" fmla="*/ 354807 h 692944"/>
              <a:gd name="connsiteX30" fmla="*/ 1566863 w 2555081"/>
              <a:gd name="connsiteY30" fmla="*/ 309563 h 692944"/>
              <a:gd name="connsiteX31" fmla="*/ 1700213 w 2555081"/>
              <a:gd name="connsiteY31" fmla="*/ 283369 h 692944"/>
              <a:gd name="connsiteX32" fmla="*/ 1850231 w 2555081"/>
              <a:gd name="connsiteY32" fmla="*/ 264319 h 692944"/>
              <a:gd name="connsiteX33" fmla="*/ 2026444 w 2555081"/>
              <a:gd name="connsiteY33" fmla="*/ 250032 h 692944"/>
              <a:gd name="connsiteX34" fmla="*/ 2131219 w 2555081"/>
              <a:gd name="connsiteY34" fmla="*/ 242888 h 692944"/>
              <a:gd name="connsiteX35" fmla="*/ 2252663 w 2555081"/>
              <a:gd name="connsiteY35" fmla="*/ 238125 h 692944"/>
              <a:gd name="connsiteX36" fmla="*/ 2316956 w 2555081"/>
              <a:gd name="connsiteY36" fmla="*/ 240507 h 692944"/>
              <a:gd name="connsiteX37" fmla="*/ 2374106 w 2555081"/>
              <a:gd name="connsiteY37" fmla="*/ 245269 h 692944"/>
              <a:gd name="connsiteX38" fmla="*/ 2424113 w 2555081"/>
              <a:gd name="connsiteY38" fmla="*/ 250032 h 692944"/>
              <a:gd name="connsiteX39" fmla="*/ 2459831 w 2555081"/>
              <a:gd name="connsiteY39" fmla="*/ 240507 h 692944"/>
              <a:gd name="connsiteX40" fmla="*/ 2500313 w 2555081"/>
              <a:gd name="connsiteY40" fmla="*/ 219075 h 692944"/>
              <a:gd name="connsiteX41" fmla="*/ 2528888 w 2555081"/>
              <a:gd name="connsiteY41" fmla="*/ 197644 h 692944"/>
              <a:gd name="connsiteX42" fmla="*/ 2550319 w 2555081"/>
              <a:gd name="connsiteY42" fmla="*/ 173832 h 692944"/>
              <a:gd name="connsiteX43" fmla="*/ 2555081 w 2555081"/>
              <a:gd name="connsiteY43" fmla="*/ 159544 h 692944"/>
              <a:gd name="connsiteX44" fmla="*/ 2555081 w 2555081"/>
              <a:gd name="connsiteY44" fmla="*/ 147638 h 692944"/>
              <a:gd name="connsiteX45" fmla="*/ 2550319 w 2555081"/>
              <a:gd name="connsiteY45" fmla="*/ 128588 h 692944"/>
              <a:gd name="connsiteX46" fmla="*/ 2536031 w 2555081"/>
              <a:gd name="connsiteY46" fmla="*/ 107157 h 692944"/>
              <a:gd name="connsiteX47" fmla="*/ 2509838 w 2555081"/>
              <a:gd name="connsiteY47" fmla="*/ 83344 h 692944"/>
              <a:gd name="connsiteX48" fmla="*/ 2464594 w 2555081"/>
              <a:gd name="connsiteY48" fmla="*/ 57150 h 692944"/>
              <a:gd name="connsiteX49" fmla="*/ 2400300 w 2555081"/>
              <a:gd name="connsiteY49" fmla="*/ 33338 h 692944"/>
              <a:gd name="connsiteX50" fmla="*/ 2359819 w 2555081"/>
              <a:gd name="connsiteY50" fmla="*/ 21432 h 692944"/>
              <a:gd name="connsiteX51" fmla="*/ 2288381 w 2555081"/>
              <a:gd name="connsiteY51" fmla="*/ 4763 h 692944"/>
              <a:gd name="connsiteX52" fmla="*/ 2247900 w 2555081"/>
              <a:gd name="connsiteY52" fmla="*/ 0 h 692944"/>
              <a:gd name="connsiteX53" fmla="*/ 2214563 w 2555081"/>
              <a:gd name="connsiteY53" fmla="*/ 0 h 692944"/>
              <a:gd name="connsiteX54" fmla="*/ 2188369 w 2555081"/>
              <a:gd name="connsiteY54" fmla="*/ 0 h 692944"/>
              <a:gd name="connsiteX55" fmla="*/ 2140744 w 2555081"/>
              <a:gd name="connsiteY55" fmla="*/ 19050 h 692944"/>
              <a:gd name="connsiteX56" fmla="*/ 2009775 w 2555081"/>
              <a:gd name="connsiteY56" fmla="*/ 71438 h 692944"/>
              <a:gd name="connsiteX57" fmla="*/ 1897856 w 2555081"/>
              <a:gd name="connsiteY57" fmla="*/ 92869 h 692944"/>
              <a:gd name="connsiteX58" fmla="*/ 1621631 w 2555081"/>
              <a:gd name="connsiteY58" fmla="*/ 145257 h 692944"/>
              <a:gd name="connsiteX59" fmla="*/ 1502569 w 2555081"/>
              <a:gd name="connsiteY59" fmla="*/ 164307 h 692944"/>
              <a:gd name="connsiteX60" fmla="*/ 1226344 w 2555081"/>
              <a:gd name="connsiteY60" fmla="*/ 228600 h 692944"/>
              <a:gd name="connsiteX61" fmla="*/ 1004888 w 2555081"/>
              <a:gd name="connsiteY61" fmla="*/ 280988 h 692944"/>
              <a:gd name="connsiteX62" fmla="*/ 909638 w 2555081"/>
              <a:gd name="connsiteY62" fmla="*/ 302419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55081" h="692944">
                <a:moveTo>
                  <a:pt x="909638" y="302419"/>
                </a:moveTo>
                <a:lnTo>
                  <a:pt x="769144" y="333375"/>
                </a:lnTo>
                <a:lnTo>
                  <a:pt x="645319" y="359569"/>
                </a:lnTo>
                <a:lnTo>
                  <a:pt x="526256" y="383382"/>
                </a:lnTo>
                <a:lnTo>
                  <a:pt x="404813" y="402432"/>
                </a:lnTo>
                <a:lnTo>
                  <a:pt x="364331" y="407194"/>
                </a:lnTo>
                <a:lnTo>
                  <a:pt x="302419" y="402432"/>
                </a:lnTo>
                <a:lnTo>
                  <a:pt x="233363" y="392907"/>
                </a:lnTo>
                <a:lnTo>
                  <a:pt x="171450" y="376238"/>
                </a:lnTo>
                <a:lnTo>
                  <a:pt x="97631" y="352425"/>
                </a:lnTo>
                <a:lnTo>
                  <a:pt x="45244" y="330994"/>
                </a:lnTo>
                <a:lnTo>
                  <a:pt x="16669" y="323850"/>
                </a:lnTo>
                <a:lnTo>
                  <a:pt x="2381" y="328613"/>
                </a:lnTo>
                <a:lnTo>
                  <a:pt x="0" y="338138"/>
                </a:lnTo>
                <a:lnTo>
                  <a:pt x="7144" y="369094"/>
                </a:lnTo>
                <a:lnTo>
                  <a:pt x="33338" y="416719"/>
                </a:lnTo>
                <a:lnTo>
                  <a:pt x="61913" y="454819"/>
                </a:lnTo>
                <a:lnTo>
                  <a:pt x="107156" y="509588"/>
                </a:lnTo>
                <a:lnTo>
                  <a:pt x="159544" y="559594"/>
                </a:lnTo>
                <a:lnTo>
                  <a:pt x="240506" y="631032"/>
                </a:lnTo>
                <a:lnTo>
                  <a:pt x="316706" y="685800"/>
                </a:lnTo>
                <a:lnTo>
                  <a:pt x="323850" y="692944"/>
                </a:lnTo>
                <a:lnTo>
                  <a:pt x="338138" y="692944"/>
                </a:lnTo>
                <a:lnTo>
                  <a:pt x="409575" y="657225"/>
                </a:lnTo>
                <a:lnTo>
                  <a:pt x="559594" y="590550"/>
                </a:lnTo>
                <a:lnTo>
                  <a:pt x="733425" y="531019"/>
                </a:lnTo>
                <a:lnTo>
                  <a:pt x="942975" y="466725"/>
                </a:lnTo>
                <a:lnTo>
                  <a:pt x="1083469" y="426244"/>
                </a:lnTo>
                <a:lnTo>
                  <a:pt x="1259681" y="376238"/>
                </a:lnTo>
                <a:lnTo>
                  <a:pt x="1338263" y="354807"/>
                </a:lnTo>
                <a:lnTo>
                  <a:pt x="1566863" y="309563"/>
                </a:lnTo>
                <a:lnTo>
                  <a:pt x="1700213" y="283369"/>
                </a:lnTo>
                <a:lnTo>
                  <a:pt x="1850231" y="264319"/>
                </a:lnTo>
                <a:lnTo>
                  <a:pt x="2026444" y="250032"/>
                </a:lnTo>
                <a:lnTo>
                  <a:pt x="2131219" y="242888"/>
                </a:lnTo>
                <a:lnTo>
                  <a:pt x="2252663" y="238125"/>
                </a:lnTo>
                <a:lnTo>
                  <a:pt x="2316956" y="240507"/>
                </a:lnTo>
                <a:lnTo>
                  <a:pt x="2374106" y="245269"/>
                </a:lnTo>
                <a:lnTo>
                  <a:pt x="2424113" y="250032"/>
                </a:lnTo>
                <a:lnTo>
                  <a:pt x="2459831" y="240507"/>
                </a:lnTo>
                <a:lnTo>
                  <a:pt x="2500313" y="219075"/>
                </a:lnTo>
                <a:lnTo>
                  <a:pt x="2528888" y="197644"/>
                </a:lnTo>
                <a:lnTo>
                  <a:pt x="2550319" y="173832"/>
                </a:lnTo>
                <a:lnTo>
                  <a:pt x="2555081" y="159544"/>
                </a:lnTo>
                <a:lnTo>
                  <a:pt x="2555081" y="147638"/>
                </a:lnTo>
                <a:lnTo>
                  <a:pt x="2550319" y="128588"/>
                </a:lnTo>
                <a:lnTo>
                  <a:pt x="2536031" y="107157"/>
                </a:lnTo>
                <a:lnTo>
                  <a:pt x="2509838" y="83344"/>
                </a:lnTo>
                <a:lnTo>
                  <a:pt x="2464594" y="57150"/>
                </a:lnTo>
                <a:lnTo>
                  <a:pt x="2400300" y="33338"/>
                </a:lnTo>
                <a:lnTo>
                  <a:pt x="2359819" y="21432"/>
                </a:lnTo>
                <a:lnTo>
                  <a:pt x="2288381" y="4763"/>
                </a:lnTo>
                <a:lnTo>
                  <a:pt x="2247900" y="0"/>
                </a:lnTo>
                <a:lnTo>
                  <a:pt x="2214563" y="0"/>
                </a:lnTo>
                <a:lnTo>
                  <a:pt x="2188369" y="0"/>
                </a:lnTo>
                <a:lnTo>
                  <a:pt x="2140744" y="19050"/>
                </a:lnTo>
                <a:lnTo>
                  <a:pt x="2009775" y="71438"/>
                </a:lnTo>
                <a:lnTo>
                  <a:pt x="1897856" y="92869"/>
                </a:lnTo>
                <a:lnTo>
                  <a:pt x="1621631" y="145257"/>
                </a:lnTo>
                <a:lnTo>
                  <a:pt x="1502569" y="164307"/>
                </a:lnTo>
                <a:lnTo>
                  <a:pt x="1226344" y="228600"/>
                </a:lnTo>
                <a:lnTo>
                  <a:pt x="1004888" y="280988"/>
                </a:lnTo>
                <a:lnTo>
                  <a:pt x="909638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7BAEA90-2B3A-0B4C-92E3-CD8144CBB518}"/>
              </a:ext>
            </a:extLst>
          </p:cNvPr>
          <p:cNvSpPr/>
          <p:nvPr/>
        </p:nvSpPr>
        <p:spPr>
          <a:xfrm>
            <a:off x="3725863" y="2882900"/>
            <a:ext cx="349250" cy="3124200"/>
          </a:xfrm>
          <a:custGeom>
            <a:avLst/>
            <a:gdLst>
              <a:gd name="connsiteX0" fmla="*/ 79513 w 349857"/>
              <a:gd name="connsiteY0" fmla="*/ 1375575 h 3124862"/>
              <a:gd name="connsiteX1" fmla="*/ 83489 w 349857"/>
              <a:gd name="connsiteY1" fmla="*/ 592372 h 3124862"/>
              <a:gd name="connsiteX2" fmla="*/ 83489 w 349857"/>
              <a:gd name="connsiteY2" fmla="*/ 465151 h 3124862"/>
              <a:gd name="connsiteX3" fmla="*/ 83489 w 349857"/>
              <a:gd name="connsiteY3" fmla="*/ 357809 h 3124862"/>
              <a:gd name="connsiteX4" fmla="*/ 83489 w 349857"/>
              <a:gd name="connsiteY4" fmla="*/ 290222 h 3124862"/>
              <a:gd name="connsiteX5" fmla="*/ 75537 w 349857"/>
              <a:gd name="connsiteY5" fmla="*/ 234563 h 3124862"/>
              <a:gd name="connsiteX6" fmla="*/ 67586 w 349857"/>
              <a:gd name="connsiteY6" fmla="*/ 194807 h 3124862"/>
              <a:gd name="connsiteX7" fmla="*/ 51684 w 349857"/>
              <a:gd name="connsiteY7" fmla="*/ 139148 h 3124862"/>
              <a:gd name="connsiteX8" fmla="*/ 31805 w 349857"/>
              <a:gd name="connsiteY8" fmla="*/ 95415 h 3124862"/>
              <a:gd name="connsiteX9" fmla="*/ 0 w 349857"/>
              <a:gd name="connsiteY9" fmla="*/ 43732 h 3124862"/>
              <a:gd name="connsiteX10" fmla="*/ 190831 w 349857"/>
              <a:gd name="connsiteY10" fmla="*/ 0 h 3124862"/>
              <a:gd name="connsiteX11" fmla="*/ 254442 w 349857"/>
              <a:gd name="connsiteY11" fmla="*/ 59635 h 3124862"/>
              <a:gd name="connsiteX12" fmla="*/ 286247 w 349857"/>
              <a:gd name="connsiteY12" fmla="*/ 87464 h 3124862"/>
              <a:gd name="connsiteX13" fmla="*/ 302150 w 349857"/>
              <a:gd name="connsiteY13" fmla="*/ 103367 h 3124862"/>
              <a:gd name="connsiteX14" fmla="*/ 314077 w 349857"/>
              <a:gd name="connsiteY14" fmla="*/ 119269 h 3124862"/>
              <a:gd name="connsiteX15" fmla="*/ 326004 w 349857"/>
              <a:gd name="connsiteY15" fmla="*/ 139148 h 3124862"/>
              <a:gd name="connsiteX16" fmla="*/ 337931 w 349857"/>
              <a:gd name="connsiteY16" fmla="*/ 166977 h 3124862"/>
              <a:gd name="connsiteX17" fmla="*/ 349857 w 349857"/>
              <a:gd name="connsiteY17" fmla="*/ 198782 h 3124862"/>
              <a:gd name="connsiteX18" fmla="*/ 349857 w 349857"/>
              <a:gd name="connsiteY18" fmla="*/ 222636 h 3124862"/>
              <a:gd name="connsiteX19" fmla="*/ 341906 w 349857"/>
              <a:gd name="connsiteY19" fmla="*/ 282271 h 3124862"/>
              <a:gd name="connsiteX20" fmla="*/ 326004 w 349857"/>
              <a:gd name="connsiteY20" fmla="*/ 433346 h 3124862"/>
              <a:gd name="connsiteX21" fmla="*/ 306125 w 349857"/>
              <a:gd name="connsiteY21" fmla="*/ 556591 h 3124862"/>
              <a:gd name="connsiteX22" fmla="*/ 306125 w 349857"/>
              <a:gd name="connsiteY22" fmla="*/ 974035 h 3124862"/>
              <a:gd name="connsiteX23" fmla="*/ 306125 w 349857"/>
              <a:gd name="connsiteY23" fmla="*/ 1626042 h 3124862"/>
              <a:gd name="connsiteX24" fmla="*/ 306125 w 349857"/>
              <a:gd name="connsiteY24" fmla="*/ 2289975 h 3124862"/>
              <a:gd name="connsiteX25" fmla="*/ 306125 w 349857"/>
              <a:gd name="connsiteY25" fmla="*/ 2671638 h 3124862"/>
              <a:gd name="connsiteX26" fmla="*/ 306125 w 349857"/>
              <a:gd name="connsiteY26" fmla="*/ 2985715 h 3124862"/>
              <a:gd name="connsiteX27" fmla="*/ 294198 w 349857"/>
              <a:gd name="connsiteY27" fmla="*/ 3045349 h 3124862"/>
              <a:gd name="connsiteX28" fmla="*/ 270344 w 349857"/>
              <a:gd name="connsiteY28" fmla="*/ 3093057 h 3124862"/>
              <a:gd name="connsiteX29" fmla="*/ 230588 w 349857"/>
              <a:gd name="connsiteY29" fmla="*/ 3124862 h 3124862"/>
              <a:gd name="connsiteX30" fmla="*/ 214685 w 349857"/>
              <a:gd name="connsiteY30" fmla="*/ 3124862 h 3124862"/>
              <a:gd name="connsiteX31" fmla="*/ 178904 w 349857"/>
              <a:gd name="connsiteY31" fmla="*/ 3108960 h 3124862"/>
              <a:gd name="connsiteX32" fmla="*/ 143124 w 349857"/>
              <a:gd name="connsiteY32" fmla="*/ 3065228 h 3124862"/>
              <a:gd name="connsiteX33" fmla="*/ 103367 w 349857"/>
              <a:gd name="connsiteY33" fmla="*/ 3001617 h 3124862"/>
              <a:gd name="connsiteX34" fmla="*/ 67586 w 349857"/>
              <a:gd name="connsiteY34" fmla="*/ 2930055 h 3124862"/>
              <a:gd name="connsiteX35" fmla="*/ 51684 w 349857"/>
              <a:gd name="connsiteY35" fmla="*/ 2862469 h 3124862"/>
              <a:gd name="connsiteX36" fmla="*/ 39757 w 349857"/>
              <a:gd name="connsiteY36" fmla="*/ 2743200 h 3124862"/>
              <a:gd name="connsiteX37" fmla="*/ 35781 w 349857"/>
              <a:gd name="connsiteY37" fmla="*/ 2623930 h 3124862"/>
              <a:gd name="connsiteX38" fmla="*/ 55659 w 349857"/>
              <a:gd name="connsiteY38" fmla="*/ 2568271 h 3124862"/>
              <a:gd name="connsiteX39" fmla="*/ 71562 w 349857"/>
              <a:gd name="connsiteY39" fmla="*/ 2500685 h 3124862"/>
              <a:gd name="connsiteX40" fmla="*/ 79513 w 349857"/>
              <a:gd name="connsiteY40" fmla="*/ 2409245 h 3124862"/>
              <a:gd name="connsiteX41" fmla="*/ 83489 w 349857"/>
              <a:gd name="connsiteY41" fmla="*/ 2297927 h 3124862"/>
              <a:gd name="connsiteX42" fmla="*/ 83489 w 349857"/>
              <a:gd name="connsiteY42" fmla="*/ 1932167 h 3124862"/>
              <a:gd name="connsiteX43" fmla="*/ 79513 w 349857"/>
              <a:gd name="connsiteY43" fmla="*/ 1375575 h 31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9857" h="3124862">
                <a:moveTo>
                  <a:pt x="79513" y="1375575"/>
                </a:moveTo>
                <a:cubicBezTo>
                  <a:pt x="80838" y="1114507"/>
                  <a:pt x="82164" y="853440"/>
                  <a:pt x="83489" y="592372"/>
                </a:cubicBezTo>
                <a:lnTo>
                  <a:pt x="83489" y="465151"/>
                </a:lnTo>
                <a:lnTo>
                  <a:pt x="83489" y="357809"/>
                </a:lnTo>
                <a:lnTo>
                  <a:pt x="83489" y="290222"/>
                </a:lnTo>
                <a:lnTo>
                  <a:pt x="75537" y="234563"/>
                </a:lnTo>
                <a:lnTo>
                  <a:pt x="67586" y="194807"/>
                </a:lnTo>
                <a:lnTo>
                  <a:pt x="51684" y="139148"/>
                </a:lnTo>
                <a:lnTo>
                  <a:pt x="31805" y="95415"/>
                </a:lnTo>
                <a:lnTo>
                  <a:pt x="0" y="43732"/>
                </a:lnTo>
                <a:lnTo>
                  <a:pt x="190831" y="0"/>
                </a:lnTo>
                <a:lnTo>
                  <a:pt x="254442" y="59635"/>
                </a:lnTo>
                <a:lnTo>
                  <a:pt x="286247" y="87464"/>
                </a:lnTo>
                <a:lnTo>
                  <a:pt x="302150" y="103367"/>
                </a:lnTo>
                <a:lnTo>
                  <a:pt x="314077" y="119269"/>
                </a:lnTo>
                <a:lnTo>
                  <a:pt x="326004" y="139148"/>
                </a:lnTo>
                <a:lnTo>
                  <a:pt x="337931" y="166977"/>
                </a:lnTo>
                <a:lnTo>
                  <a:pt x="349857" y="198782"/>
                </a:lnTo>
                <a:lnTo>
                  <a:pt x="349857" y="222636"/>
                </a:lnTo>
                <a:lnTo>
                  <a:pt x="341906" y="282271"/>
                </a:lnTo>
                <a:lnTo>
                  <a:pt x="326004" y="433346"/>
                </a:lnTo>
                <a:lnTo>
                  <a:pt x="306125" y="556591"/>
                </a:lnTo>
                <a:lnTo>
                  <a:pt x="306125" y="974035"/>
                </a:lnTo>
                <a:lnTo>
                  <a:pt x="306125" y="1626042"/>
                </a:lnTo>
                <a:lnTo>
                  <a:pt x="306125" y="2289975"/>
                </a:lnTo>
                <a:lnTo>
                  <a:pt x="306125" y="2671638"/>
                </a:lnTo>
                <a:lnTo>
                  <a:pt x="306125" y="2985715"/>
                </a:lnTo>
                <a:lnTo>
                  <a:pt x="294198" y="3045349"/>
                </a:lnTo>
                <a:lnTo>
                  <a:pt x="270344" y="3093057"/>
                </a:lnTo>
                <a:lnTo>
                  <a:pt x="230588" y="3124862"/>
                </a:lnTo>
                <a:lnTo>
                  <a:pt x="214685" y="3124862"/>
                </a:lnTo>
                <a:lnTo>
                  <a:pt x="178904" y="3108960"/>
                </a:lnTo>
                <a:lnTo>
                  <a:pt x="143124" y="3065228"/>
                </a:lnTo>
                <a:lnTo>
                  <a:pt x="103367" y="3001617"/>
                </a:lnTo>
                <a:lnTo>
                  <a:pt x="67586" y="2930055"/>
                </a:lnTo>
                <a:lnTo>
                  <a:pt x="51684" y="2862469"/>
                </a:lnTo>
                <a:lnTo>
                  <a:pt x="39757" y="2743200"/>
                </a:lnTo>
                <a:lnTo>
                  <a:pt x="35781" y="2623930"/>
                </a:lnTo>
                <a:lnTo>
                  <a:pt x="55659" y="2568271"/>
                </a:lnTo>
                <a:lnTo>
                  <a:pt x="71562" y="2500685"/>
                </a:lnTo>
                <a:lnTo>
                  <a:pt x="79513" y="2409245"/>
                </a:lnTo>
                <a:lnTo>
                  <a:pt x="83489" y="2297927"/>
                </a:lnTo>
                <a:lnTo>
                  <a:pt x="83489" y="1932167"/>
                </a:lnTo>
                <a:cubicBezTo>
                  <a:pt x="82164" y="1751937"/>
                  <a:pt x="80838" y="1571708"/>
                  <a:pt x="79513" y="137557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8433EB1-8E5B-6444-ACCF-5CCB799E4291}"/>
              </a:ext>
            </a:extLst>
          </p:cNvPr>
          <p:cNvSpPr/>
          <p:nvPr/>
        </p:nvSpPr>
        <p:spPr>
          <a:xfrm>
            <a:off x="4813300" y="2779713"/>
            <a:ext cx="2109788" cy="628650"/>
          </a:xfrm>
          <a:custGeom>
            <a:avLst/>
            <a:gdLst>
              <a:gd name="connsiteX0" fmla="*/ 1214438 w 2109788"/>
              <a:gd name="connsiteY0" fmla="*/ 176212 h 628650"/>
              <a:gd name="connsiteX1" fmla="*/ 1416844 w 2109788"/>
              <a:gd name="connsiteY1" fmla="*/ 116681 h 628650"/>
              <a:gd name="connsiteX2" fmla="*/ 1552575 w 2109788"/>
              <a:gd name="connsiteY2" fmla="*/ 78581 h 628650"/>
              <a:gd name="connsiteX3" fmla="*/ 1650207 w 2109788"/>
              <a:gd name="connsiteY3" fmla="*/ 50006 h 628650"/>
              <a:gd name="connsiteX4" fmla="*/ 1681163 w 2109788"/>
              <a:gd name="connsiteY4" fmla="*/ 35719 h 628650"/>
              <a:gd name="connsiteX5" fmla="*/ 1709738 w 2109788"/>
              <a:gd name="connsiteY5" fmla="*/ 21431 h 628650"/>
              <a:gd name="connsiteX6" fmla="*/ 1731169 w 2109788"/>
              <a:gd name="connsiteY6" fmla="*/ 7144 h 628650"/>
              <a:gd name="connsiteX7" fmla="*/ 1745457 w 2109788"/>
              <a:gd name="connsiteY7" fmla="*/ 0 h 628650"/>
              <a:gd name="connsiteX8" fmla="*/ 1781175 w 2109788"/>
              <a:gd name="connsiteY8" fmla="*/ 0 h 628650"/>
              <a:gd name="connsiteX9" fmla="*/ 1814513 w 2109788"/>
              <a:gd name="connsiteY9" fmla="*/ 2381 h 628650"/>
              <a:gd name="connsiteX10" fmla="*/ 1866900 w 2109788"/>
              <a:gd name="connsiteY10" fmla="*/ 14287 h 628650"/>
              <a:gd name="connsiteX11" fmla="*/ 1921669 w 2109788"/>
              <a:gd name="connsiteY11" fmla="*/ 33337 h 628650"/>
              <a:gd name="connsiteX12" fmla="*/ 1981200 w 2109788"/>
              <a:gd name="connsiteY12" fmla="*/ 59531 h 628650"/>
              <a:gd name="connsiteX13" fmla="*/ 2031207 w 2109788"/>
              <a:gd name="connsiteY13" fmla="*/ 80962 h 628650"/>
              <a:gd name="connsiteX14" fmla="*/ 2071688 w 2109788"/>
              <a:gd name="connsiteY14" fmla="*/ 102394 h 628650"/>
              <a:gd name="connsiteX15" fmla="*/ 2083594 w 2109788"/>
              <a:gd name="connsiteY15" fmla="*/ 109537 h 628650"/>
              <a:gd name="connsiteX16" fmla="*/ 2102644 w 2109788"/>
              <a:gd name="connsiteY16" fmla="*/ 126206 h 628650"/>
              <a:gd name="connsiteX17" fmla="*/ 2107407 w 2109788"/>
              <a:gd name="connsiteY17" fmla="*/ 133350 h 628650"/>
              <a:gd name="connsiteX18" fmla="*/ 2109788 w 2109788"/>
              <a:gd name="connsiteY18" fmla="*/ 150019 h 628650"/>
              <a:gd name="connsiteX19" fmla="*/ 2105025 w 2109788"/>
              <a:gd name="connsiteY19" fmla="*/ 169069 h 628650"/>
              <a:gd name="connsiteX20" fmla="*/ 2083594 w 2109788"/>
              <a:gd name="connsiteY20" fmla="*/ 190500 h 628650"/>
              <a:gd name="connsiteX21" fmla="*/ 2024063 w 2109788"/>
              <a:gd name="connsiteY21" fmla="*/ 216694 h 628650"/>
              <a:gd name="connsiteX22" fmla="*/ 1950244 w 2109788"/>
              <a:gd name="connsiteY22" fmla="*/ 235744 h 628650"/>
              <a:gd name="connsiteX23" fmla="*/ 1859757 w 2109788"/>
              <a:gd name="connsiteY23" fmla="*/ 252412 h 628650"/>
              <a:gd name="connsiteX24" fmla="*/ 1743075 w 2109788"/>
              <a:gd name="connsiteY24" fmla="*/ 266700 h 628650"/>
              <a:gd name="connsiteX25" fmla="*/ 1647825 w 2109788"/>
              <a:gd name="connsiteY25" fmla="*/ 276225 h 628650"/>
              <a:gd name="connsiteX26" fmla="*/ 1531144 w 2109788"/>
              <a:gd name="connsiteY26" fmla="*/ 295275 h 628650"/>
              <a:gd name="connsiteX27" fmla="*/ 1366838 w 2109788"/>
              <a:gd name="connsiteY27" fmla="*/ 326231 h 628650"/>
              <a:gd name="connsiteX28" fmla="*/ 1207294 w 2109788"/>
              <a:gd name="connsiteY28" fmla="*/ 364331 h 628650"/>
              <a:gd name="connsiteX29" fmla="*/ 1107282 w 2109788"/>
              <a:gd name="connsiteY29" fmla="*/ 390525 h 628650"/>
              <a:gd name="connsiteX30" fmla="*/ 907257 w 2109788"/>
              <a:gd name="connsiteY30" fmla="*/ 459581 h 628650"/>
              <a:gd name="connsiteX31" fmla="*/ 764382 w 2109788"/>
              <a:gd name="connsiteY31" fmla="*/ 504825 h 628650"/>
              <a:gd name="connsiteX32" fmla="*/ 673894 w 2109788"/>
              <a:gd name="connsiteY32" fmla="*/ 535781 h 628650"/>
              <a:gd name="connsiteX33" fmla="*/ 588169 w 2109788"/>
              <a:gd name="connsiteY33" fmla="*/ 569119 h 628650"/>
              <a:gd name="connsiteX34" fmla="*/ 552450 w 2109788"/>
              <a:gd name="connsiteY34" fmla="*/ 585787 h 628650"/>
              <a:gd name="connsiteX35" fmla="*/ 516732 w 2109788"/>
              <a:gd name="connsiteY35" fmla="*/ 600075 h 628650"/>
              <a:gd name="connsiteX36" fmla="*/ 478632 w 2109788"/>
              <a:gd name="connsiteY36" fmla="*/ 614362 h 628650"/>
              <a:gd name="connsiteX37" fmla="*/ 445294 w 2109788"/>
              <a:gd name="connsiteY37" fmla="*/ 621506 h 628650"/>
              <a:gd name="connsiteX38" fmla="*/ 407194 w 2109788"/>
              <a:gd name="connsiteY38" fmla="*/ 628650 h 628650"/>
              <a:gd name="connsiteX39" fmla="*/ 373857 w 2109788"/>
              <a:gd name="connsiteY39" fmla="*/ 628650 h 628650"/>
              <a:gd name="connsiteX40" fmla="*/ 333375 w 2109788"/>
              <a:gd name="connsiteY40" fmla="*/ 621506 h 628650"/>
              <a:gd name="connsiteX41" fmla="*/ 300038 w 2109788"/>
              <a:gd name="connsiteY41" fmla="*/ 611981 h 628650"/>
              <a:gd name="connsiteX42" fmla="*/ 250032 w 2109788"/>
              <a:gd name="connsiteY42" fmla="*/ 590550 h 628650"/>
              <a:gd name="connsiteX43" fmla="*/ 195263 w 2109788"/>
              <a:gd name="connsiteY43" fmla="*/ 559594 h 628650"/>
              <a:gd name="connsiteX44" fmla="*/ 140494 w 2109788"/>
              <a:gd name="connsiteY44" fmla="*/ 516731 h 628650"/>
              <a:gd name="connsiteX45" fmla="*/ 80963 w 2109788"/>
              <a:gd name="connsiteY45" fmla="*/ 466725 h 628650"/>
              <a:gd name="connsiteX46" fmla="*/ 0 w 2109788"/>
              <a:gd name="connsiteY46" fmla="*/ 383381 h 628650"/>
              <a:gd name="connsiteX47" fmla="*/ 16669 w 2109788"/>
              <a:gd name="connsiteY47" fmla="*/ 352425 h 628650"/>
              <a:gd name="connsiteX48" fmla="*/ 176213 w 2109788"/>
              <a:gd name="connsiteY48" fmla="*/ 383381 h 628650"/>
              <a:gd name="connsiteX49" fmla="*/ 314325 w 2109788"/>
              <a:gd name="connsiteY49" fmla="*/ 402431 h 628650"/>
              <a:gd name="connsiteX50" fmla="*/ 390525 w 2109788"/>
              <a:gd name="connsiteY50" fmla="*/ 407194 h 628650"/>
              <a:gd name="connsiteX51" fmla="*/ 442913 w 2109788"/>
              <a:gd name="connsiteY51" fmla="*/ 404812 h 628650"/>
              <a:gd name="connsiteX52" fmla="*/ 497682 w 2109788"/>
              <a:gd name="connsiteY52" fmla="*/ 397669 h 628650"/>
              <a:gd name="connsiteX53" fmla="*/ 654844 w 2109788"/>
              <a:gd name="connsiteY53" fmla="*/ 350044 h 628650"/>
              <a:gd name="connsiteX54" fmla="*/ 935832 w 2109788"/>
              <a:gd name="connsiteY54" fmla="*/ 264319 h 628650"/>
              <a:gd name="connsiteX55" fmla="*/ 1109663 w 2109788"/>
              <a:gd name="connsiteY55" fmla="*/ 204787 h 628650"/>
              <a:gd name="connsiteX56" fmla="*/ 1214438 w 2109788"/>
              <a:gd name="connsiteY56" fmla="*/ 17621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9788" h="628650">
                <a:moveTo>
                  <a:pt x="1214438" y="176212"/>
                </a:moveTo>
                <a:lnTo>
                  <a:pt x="1416844" y="116681"/>
                </a:lnTo>
                <a:lnTo>
                  <a:pt x="1552575" y="78581"/>
                </a:lnTo>
                <a:lnTo>
                  <a:pt x="1650207" y="50006"/>
                </a:lnTo>
                <a:lnTo>
                  <a:pt x="1681163" y="35719"/>
                </a:lnTo>
                <a:lnTo>
                  <a:pt x="1709738" y="21431"/>
                </a:lnTo>
                <a:lnTo>
                  <a:pt x="1731169" y="7144"/>
                </a:lnTo>
                <a:lnTo>
                  <a:pt x="1745457" y="0"/>
                </a:lnTo>
                <a:lnTo>
                  <a:pt x="1781175" y="0"/>
                </a:lnTo>
                <a:lnTo>
                  <a:pt x="1814513" y="2381"/>
                </a:lnTo>
                <a:lnTo>
                  <a:pt x="1866900" y="14287"/>
                </a:lnTo>
                <a:lnTo>
                  <a:pt x="1921669" y="33337"/>
                </a:lnTo>
                <a:lnTo>
                  <a:pt x="1981200" y="59531"/>
                </a:lnTo>
                <a:lnTo>
                  <a:pt x="2031207" y="80962"/>
                </a:lnTo>
                <a:lnTo>
                  <a:pt x="2071688" y="102394"/>
                </a:lnTo>
                <a:lnTo>
                  <a:pt x="2083594" y="109537"/>
                </a:lnTo>
                <a:lnTo>
                  <a:pt x="2102644" y="126206"/>
                </a:lnTo>
                <a:lnTo>
                  <a:pt x="2107407" y="133350"/>
                </a:lnTo>
                <a:lnTo>
                  <a:pt x="2109788" y="150019"/>
                </a:lnTo>
                <a:lnTo>
                  <a:pt x="2105025" y="169069"/>
                </a:lnTo>
                <a:lnTo>
                  <a:pt x="2083594" y="190500"/>
                </a:lnTo>
                <a:lnTo>
                  <a:pt x="2024063" y="216694"/>
                </a:lnTo>
                <a:lnTo>
                  <a:pt x="1950244" y="235744"/>
                </a:lnTo>
                <a:lnTo>
                  <a:pt x="1859757" y="252412"/>
                </a:lnTo>
                <a:lnTo>
                  <a:pt x="1743075" y="266700"/>
                </a:lnTo>
                <a:lnTo>
                  <a:pt x="1647825" y="276225"/>
                </a:lnTo>
                <a:lnTo>
                  <a:pt x="1531144" y="295275"/>
                </a:lnTo>
                <a:lnTo>
                  <a:pt x="1366838" y="326231"/>
                </a:lnTo>
                <a:lnTo>
                  <a:pt x="1207294" y="364331"/>
                </a:lnTo>
                <a:lnTo>
                  <a:pt x="1107282" y="390525"/>
                </a:lnTo>
                <a:lnTo>
                  <a:pt x="907257" y="459581"/>
                </a:lnTo>
                <a:lnTo>
                  <a:pt x="764382" y="504825"/>
                </a:lnTo>
                <a:lnTo>
                  <a:pt x="673894" y="535781"/>
                </a:lnTo>
                <a:lnTo>
                  <a:pt x="588169" y="569119"/>
                </a:lnTo>
                <a:lnTo>
                  <a:pt x="552450" y="585787"/>
                </a:lnTo>
                <a:lnTo>
                  <a:pt x="516732" y="600075"/>
                </a:lnTo>
                <a:lnTo>
                  <a:pt x="478632" y="614362"/>
                </a:lnTo>
                <a:lnTo>
                  <a:pt x="445294" y="621506"/>
                </a:lnTo>
                <a:lnTo>
                  <a:pt x="407194" y="628650"/>
                </a:lnTo>
                <a:lnTo>
                  <a:pt x="373857" y="628650"/>
                </a:lnTo>
                <a:lnTo>
                  <a:pt x="333375" y="621506"/>
                </a:lnTo>
                <a:lnTo>
                  <a:pt x="300038" y="611981"/>
                </a:lnTo>
                <a:lnTo>
                  <a:pt x="250032" y="590550"/>
                </a:lnTo>
                <a:lnTo>
                  <a:pt x="195263" y="559594"/>
                </a:lnTo>
                <a:lnTo>
                  <a:pt x="140494" y="516731"/>
                </a:lnTo>
                <a:lnTo>
                  <a:pt x="80963" y="466725"/>
                </a:lnTo>
                <a:lnTo>
                  <a:pt x="0" y="383381"/>
                </a:lnTo>
                <a:lnTo>
                  <a:pt x="16669" y="352425"/>
                </a:lnTo>
                <a:lnTo>
                  <a:pt x="176213" y="383381"/>
                </a:lnTo>
                <a:lnTo>
                  <a:pt x="314325" y="402431"/>
                </a:lnTo>
                <a:lnTo>
                  <a:pt x="390525" y="407194"/>
                </a:lnTo>
                <a:lnTo>
                  <a:pt x="442913" y="404812"/>
                </a:lnTo>
                <a:lnTo>
                  <a:pt x="497682" y="397669"/>
                </a:lnTo>
                <a:lnTo>
                  <a:pt x="654844" y="350044"/>
                </a:lnTo>
                <a:lnTo>
                  <a:pt x="935832" y="264319"/>
                </a:lnTo>
                <a:lnTo>
                  <a:pt x="1109663" y="204787"/>
                </a:lnTo>
                <a:lnTo>
                  <a:pt x="1214438" y="1762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5B9F822-354E-E34F-9FC4-AE57C49786C6}"/>
              </a:ext>
            </a:extLst>
          </p:cNvPr>
          <p:cNvSpPr/>
          <p:nvPr/>
        </p:nvSpPr>
        <p:spPr>
          <a:xfrm rot="16200000">
            <a:off x="4159250" y="2697163"/>
            <a:ext cx="4351338" cy="2151062"/>
          </a:xfrm>
          <a:custGeom>
            <a:avLst/>
            <a:gdLst>
              <a:gd name="connsiteX0" fmla="*/ 2384755 w 4352544"/>
              <a:gd name="connsiteY0" fmla="*/ 570585 h 2150668"/>
              <a:gd name="connsiteX1" fmla="*/ 2582265 w 4352544"/>
              <a:gd name="connsiteY1" fmla="*/ 523036 h 2150668"/>
              <a:gd name="connsiteX2" fmla="*/ 2735884 w 4352544"/>
              <a:gd name="connsiteY2" fmla="*/ 490118 h 2150668"/>
              <a:gd name="connsiteX3" fmla="*/ 3002889 w 4352544"/>
              <a:gd name="connsiteY3" fmla="*/ 453542 h 2150668"/>
              <a:gd name="connsiteX4" fmla="*/ 3218688 w 4352544"/>
              <a:gd name="connsiteY4" fmla="*/ 420624 h 2150668"/>
              <a:gd name="connsiteX5" fmla="*/ 3474720 w 4352544"/>
              <a:gd name="connsiteY5" fmla="*/ 380390 h 2150668"/>
              <a:gd name="connsiteX6" fmla="*/ 3697833 w 4352544"/>
              <a:gd name="connsiteY6" fmla="*/ 347472 h 2150668"/>
              <a:gd name="connsiteX7" fmla="*/ 3811219 w 4352544"/>
              <a:gd name="connsiteY7" fmla="*/ 329184 h 2150668"/>
              <a:gd name="connsiteX8" fmla="*/ 3909974 w 4352544"/>
              <a:gd name="connsiteY8" fmla="*/ 310896 h 2150668"/>
              <a:gd name="connsiteX9" fmla="*/ 4005072 w 4352544"/>
              <a:gd name="connsiteY9" fmla="*/ 288950 h 2150668"/>
              <a:gd name="connsiteX10" fmla="*/ 4100169 w 4352544"/>
              <a:gd name="connsiteY10" fmla="*/ 263347 h 2150668"/>
              <a:gd name="connsiteX11" fmla="*/ 4158691 w 4352544"/>
              <a:gd name="connsiteY11" fmla="*/ 241401 h 2150668"/>
              <a:gd name="connsiteX12" fmla="*/ 4176979 w 4352544"/>
              <a:gd name="connsiteY12" fmla="*/ 219456 h 2150668"/>
              <a:gd name="connsiteX13" fmla="*/ 4224528 w 4352544"/>
              <a:gd name="connsiteY13" fmla="*/ 142646 h 2150668"/>
              <a:gd name="connsiteX14" fmla="*/ 4253788 w 4352544"/>
              <a:gd name="connsiteY14" fmla="*/ 87782 h 2150668"/>
              <a:gd name="connsiteX15" fmla="*/ 4275734 w 4352544"/>
              <a:gd name="connsiteY15" fmla="*/ 36576 h 2150668"/>
              <a:gd name="connsiteX16" fmla="*/ 4290364 w 4352544"/>
              <a:gd name="connsiteY16" fmla="*/ 18288 h 2150668"/>
              <a:gd name="connsiteX17" fmla="*/ 4308652 w 4352544"/>
              <a:gd name="connsiteY17" fmla="*/ 3657 h 2150668"/>
              <a:gd name="connsiteX18" fmla="*/ 4330598 w 4352544"/>
              <a:gd name="connsiteY18" fmla="*/ 0 h 2150668"/>
              <a:gd name="connsiteX19" fmla="*/ 4341571 w 4352544"/>
              <a:gd name="connsiteY19" fmla="*/ 3657 h 2150668"/>
              <a:gd name="connsiteX20" fmla="*/ 4345228 w 4352544"/>
              <a:gd name="connsiteY20" fmla="*/ 14630 h 2150668"/>
              <a:gd name="connsiteX21" fmla="*/ 4348886 w 4352544"/>
              <a:gd name="connsiteY21" fmla="*/ 29260 h 2150668"/>
              <a:gd name="connsiteX22" fmla="*/ 4352544 w 4352544"/>
              <a:gd name="connsiteY22" fmla="*/ 58521 h 2150668"/>
              <a:gd name="connsiteX23" fmla="*/ 4345228 w 4352544"/>
              <a:gd name="connsiteY23" fmla="*/ 142646 h 2150668"/>
              <a:gd name="connsiteX24" fmla="*/ 4323283 w 4352544"/>
              <a:gd name="connsiteY24" fmla="*/ 296265 h 2150668"/>
              <a:gd name="connsiteX25" fmla="*/ 4304995 w 4352544"/>
              <a:gd name="connsiteY25" fmla="*/ 387705 h 2150668"/>
              <a:gd name="connsiteX26" fmla="*/ 4283049 w 4352544"/>
              <a:gd name="connsiteY26" fmla="*/ 442569 h 2150668"/>
              <a:gd name="connsiteX27" fmla="*/ 4250131 w 4352544"/>
              <a:gd name="connsiteY27" fmla="*/ 504748 h 2150668"/>
              <a:gd name="connsiteX28" fmla="*/ 4217212 w 4352544"/>
              <a:gd name="connsiteY28" fmla="*/ 541324 h 2150668"/>
              <a:gd name="connsiteX29" fmla="*/ 4180636 w 4352544"/>
              <a:gd name="connsiteY29" fmla="*/ 563270 h 2150668"/>
              <a:gd name="connsiteX30" fmla="*/ 4151376 w 4352544"/>
              <a:gd name="connsiteY30" fmla="*/ 566928 h 2150668"/>
              <a:gd name="connsiteX31" fmla="*/ 4089196 w 4352544"/>
              <a:gd name="connsiteY31" fmla="*/ 555955 h 2150668"/>
              <a:gd name="connsiteX32" fmla="*/ 4019702 w 4352544"/>
              <a:gd name="connsiteY32" fmla="*/ 548640 h 2150668"/>
              <a:gd name="connsiteX33" fmla="*/ 3877056 w 4352544"/>
              <a:gd name="connsiteY33" fmla="*/ 548640 h 2150668"/>
              <a:gd name="connsiteX34" fmla="*/ 3631996 w 4352544"/>
              <a:gd name="connsiteY34" fmla="*/ 574243 h 2150668"/>
              <a:gd name="connsiteX35" fmla="*/ 3375964 w 4352544"/>
              <a:gd name="connsiteY35" fmla="*/ 607161 h 2150668"/>
              <a:gd name="connsiteX36" fmla="*/ 3010204 w 4352544"/>
              <a:gd name="connsiteY36" fmla="*/ 662025 h 2150668"/>
              <a:gd name="connsiteX37" fmla="*/ 2937052 w 4352544"/>
              <a:gd name="connsiteY37" fmla="*/ 672998 h 2150668"/>
              <a:gd name="connsiteX38" fmla="*/ 2790748 w 4352544"/>
              <a:gd name="connsiteY38" fmla="*/ 691286 h 2150668"/>
              <a:gd name="connsiteX39" fmla="*/ 2542032 w 4352544"/>
              <a:gd name="connsiteY39" fmla="*/ 738835 h 2150668"/>
              <a:gd name="connsiteX40" fmla="*/ 2286000 w 4352544"/>
              <a:gd name="connsiteY40" fmla="*/ 793699 h 2150668"/>
              <a:gd name="connsiteX41" fmla="*/ 2088489 w 4352544"/>
              <a:gd name="connsiteY41" fmla="*/ 848563 h 2150668"/>
              <a:gd name="connsiteX42" fmla="*/ 1876348 w 4352544"/>
              <a:gd name="connsiteY42" fmla="*/ 914400 h 2150668"/>
              <a:gd name="connsiteX43" fmla="*/ 1733702 w 4352544"/>
              <a:gd name="connsiteY43" fmla="*/ 965606 h 2150668"/>
              <a:gd name="connsiteX44" fmla="*/ 1517904 w 4352544"/>
              <a:gd name="connsiteY44" fmla="*/ 1068019 h 2150668"/>
              <a:gd name="connsiteX45" fmla="*/ 1389888 w 4352544"/>
              <a:gd name="connsiteY45" fmla="*/ 1126540 h 2150668"/>
              <a:gd name="connsiteX46" fmla="*/ 1228953 w 4352544"/>
              <a:gd name="connsiteY46" fmla="*/ 1210665 h 2150668"/>
              <a:gd name="connsiteX47" fmla="*/ 1068019 w 4352544"/>
              <a:gd name="connsiteY47" fmla="*/ 1305763 h 2150668"/>
              <a:gd name="connsiteX48" fmla="*/ 921715 w 4352544"/>
              <a:gd name="connsiteY48" fmla="*/ 1400860 h 2150668"/>
              <a:gd name="connsiteX49" fmla="*/ 811987 w 4352544"/>
              <a:gd name="connsiteY49" fmla="*/ 1477670 h 2150668"/>
              <a:gd name="connsiteX50" fmla="*/ 680313 w 4352544"/>
              <a:gd name="connsiteY50" fmla="*/ 1583740 h 2150668"/>
              <a:gd name="connsiteX51" fmla="*/ 588873 w 4352544"/>
              <a:gd name="connsiteY51" fmla="*/ 1675180 h 2150668"/>
              <a:gd name="connsiteX52" fmla="*/ 541324 w 4352544"/>
              <a:gd name="connsiteY52" fmla="*/ 1726387 h 2150668"/>
              <a:gd name="connsiteX53" fmla="*/ 519379 w 4352544"/>
              <a:gd name="connsiteY53" fmla="*/ 1759305 h 2150668"/>
              <a:gd name="connsiteX54" fmla="*/ 501091 w 4352544"/>
              <a:gd name="connsiteY54" fmla="*/ 1799539 h 2150668"/>
              <a:gd name="connsiteX55" fmla="*/ 193852 w 4352544"/>
              <a:gd name="connsiteY55" fmla="*/ 2117750 h 2150668"/>
              <a:gd name="connsiteX56" fmla="*/ 153619 w 4352544"/>
              <a:gd name="connsiteY56" fmla="*/ 2136038 h 2150668"/>
              <a:gd name="connsiteX57" fmla="*/ 120700 w 4352544"/>
              <a:gd name="connsiteY57" fmla="*/ 2147011 h 2150668"/>
              <a:gd name="connsiteX58" fmla="*/ 98755 w 4352544"/>
              <a:gd name="connsiteY58" fmla="*/ 2150668 h 2150668"/>
              <a:gd name="connsiteX59" fmla="*/ 80467 w 4352544"/>
              <a:gd name="connsiteY59" fmla="*/ 2150668 h 2150668"/>
              <a:gd name="connsiteX60" fmla="*/ 43891 w 4352544"/>
              <a:gd name="connsiteY60" fmla="*/ 2136038 h 2150668"/>
              <a:gd name="connsiteX61" fmla="*/ 14630 w 4352544"/>
              <a:gd name="connsiteY61" fmla="*/ 2110435 h 2150668"/>
              <a:gd name="connsiteX62" fmla="*/ 0 w 4352544"/>
              <a:gd name="connsiteY62" fmla="*/ 2073859 h 2150668"/>
              <a:gd name="connsiteX63" fmla="*/ 14630 w 4352544"/>
              <a:gd name="connsiteY63" fmla="*/ 2004364 h 2150668"/>
              <a:gd name="connsiteX64" fmla="*/ 36576 w 4352544"/>
              <a:gd name="connsiteY64" fmla="*/ 1945843 h 2150668"/>
              <a:gd name="connsiteX65" fmla="*/ 84124 w 4352544"/>
              <a:gd name="connsiteY65" fmla="*/ 1865376 h 2150668"/>
              <a:gd name="connsiteX66" fmla="*/ 128016 w 4352544"/>
              <a:gd name="connsiteY66" fmla="*/ 1799539 h 2150668"/>
              <a:gd name="connsiteX67" fmla="*/ 193852 w 4352544"/>
              <a:gd name="connsiteY67" fmla="*/ 1719072 h 2150668"/>
              <a:gd name="connsiteX68" fmla="*/ 288950 w 4352544"/>
              <a:gd name="connsiteY68" fmla="*/ 1616659 h 2150668"/>
              <a:gd name="connsiteX69" fmla="*/ 387705 w 4352544"/>
              <a:gd name="connsiteY69" fmla="*/ 1521561 h 2150668"/>
              <a:gd name="connsiteX70" fmla="*/ 501091 w 4352544"/>
              <a:gd name="connsiteY70" fmla="*/ 1426464 h 2150668"/>
              <a:gd name="connsiteX71" fmla="*/ 629107 w 4352544"/>
              <a:gd name="connsiteY71" fmla="*/ 1331366 h 2150668"/>
              <a:gd name="connsiteX72" fmla="*/ 753465 w 4352544"/>
              <a:gd name="connsiteY72" fmla="*/ 1243584 h 2150668"/>
              <a:gd name="connsiteX73" fmla="*/ 859536 w 4352544"/>
              <a:gd name="connsiteY73" fmla="*/ 1174089 h 2150668"/>
              <a:gd name="connsiteX74" fmla="*/ 983894 w 4352544"/>
              <a:gd name="connsiteY74" fmla="*/ 1100937 h 2150668"/>
              <a:gd name="connsiteX75" fmla="*/ 1093622 w 4352544"/>
              <a:gd name="connsiteY75" fmla="*/ 1038758 h 2150668"/>
              <a:gd name="connsiteX76" fmla="*/ 1236268 w 4352544"/>
              <a:gd name="connsiteY76" fmla="*/ 965606 h 2150668"/>
              <a:gd name="connsiteX77" fmla="*/ 1338681 w 4352544"/>
              <a:gd name="connsiteY77" fmla="*/ 914400 h 2150668"/>
              <a:gd name="connsiteX78" fmla="*/ 1613001 w 4352544"/>
              <a:gd name="connsiteY78" fmla="*/ 804672 h 2150668"/>
              <a:gd name="connsiteX79" fmla="*/ 1766620 w 4352544"/>
              <a:gd name="connsiteY79" fmla="*/ 746150 h 2150668"/>
              <a:gd name="connsiteX80" fmla="*/ 1934870 w 4352544"/>
              <a:gd name="connsiteY80" fmla="*/ 687628 h 2150668"/>
              <a:gd name="connsiteX81" fmla="*/ 2070201 w 4352544"/>
              <a:gd name="connsiteY81" fmla="*/ 647395 h 2150668"/>
              <a:gd name="connsiteX82" fmla="*/ 2282342 w 4352544"/>
              <a:gd name="connsiteY82" fmla="*/ 592531 h 2150668"/>
              <a:gd name="connsiteX83" fmla="*/ 2384755 w 4352544"/>
              <a:gd name="connsiteY83" fmla="*/ 570585 h 215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52544" h="2150668">
                <a:moveTo>
                  <a:pt x="2384755" y="570585"/>
                </a:moveTo>
                <a:lnTo>
                  <a:pt x="2582265" y="523036"/>
                </a:lnTo>
                <a:lnTo>
                  <a:pt x="2735884" y="490118"/>
                </a:lnTo>
                <a:lnTo>
                  <a:pt x="3002889" y="453542"/>
                </a:lnTo>
                <a:lnTo>
                  <a:pt x="3218688" y="420624"/>
                </a:lnTo>
                <a:lnTo>
                  <a:pt x="3474720" y="380390"/>
                </a:lnTo>
                <a:lnTo>
                  <a:pt x="3697833" y="347472"/>
                </a:lnTo>
                <a:lnTo>
                  <a:pt x="3811219" y="329184"/>
                </a:lnTo>
                <a:lnTo>
                  <a:pt x="3909974" y="310896"/>
                </a:lnTo>
                <a:lnTo>
                  <a:pt x="4005072" y="288950"/>
                </a:lnTo>
                <a:lnTo>
                  <a:pt x="4100169" y="263347"/>
                </a:lnTo>
                <a:lnTo>
                  <a:pt x="4158691" y="241401"/>
                </a:lnTo>
                <a:lnTo>
                  <a:pt x="4176979" y="219456"/>
                </a:lnTo>
                <a:lnTo>
                  <a:pt x="4224528" y="142646"/>
                </a:lnTo>
                <a:lnTo>
                  <a:pt x="4253788" y="87782"/>
                </a:lnTo>
                <a:lnTo>
                  <a:pt x="4275734" y="36576"/>
                </a:lnTo>
                <a:lnTo>
                  <a:pt x="4290364" y="18288"/>
                </a:lnTo>
                <a:lnTo>
                  <a:pt x="4308652" y="3657"/>
                </a:lnTo>
                <a:lnTo>
                  <a:pt x="4330598" y="0"/>
                </a:lnTo>
                <a:lnTo>
                  <a:pt x="4341571" y="3657"/>
                </a:lnTo>
                <a:lnTo>
                  <a:pt x="4345228" y="14630"/>
                </a:lnTo>
                <a:lnTo>
                  <a:pt x="4348886" y="29260"/>
                </a:lnTo>
                <a:lnTo>
                  <a:pt x="4352544" y="58521"/>
                </a:lnTo>
                <a:lnTo>
                  <a:pt x="4345228" y="142646"/>
                </a:lnTo>
                <a:lnTo>
                  <a:pt x="4323283" y="296265"/>
                </a:lnTo>
                <a:lnTo>
                  <a:pt x="4304995" y="387705"/>
                </a:lnTo>
                <a:lnTo>
                  <a:pt x="4283049" y="442569"/>
                </a:lnTo>
                <a:lnTo>
                  <a:pt x="4250131" y="504748"/>
                </a:lnTo>
                <a:lnTo>
                  <a:pt x="4217212" y="541324"/>
                </a:lnTo>
                <a:lnTo>
                  <a:pt x="4180636" y="563270"/>
                </a:lnTo>
                <a:lnTo>
                  <a:pt x="4151376" y="566928"/>
                </a:lnTo>
                <a:lnTo>
                  <a:pt x="4089196" y="555955"/>
                </a:lnTo>
                <a:lnTo>
                  <a:pt x="4019702" y="548640"/>
                </a:lnTo>
                <a:lnTo>
                  <a:pt x="3877056" y="548640"/>
                </a:lnTo>
                <a:lnTo>
                  <a:pt x="3631996" y="574243"/>
                </a:lnTo>
                <a:lnTo>
                  <a:pt x="3375964" y="607161"/>
                </a:lnTo>
                <a:lnTo>
                  <a:pt x="3010204" y="662025"/>
                </a:lnTo>
                <a:lnTo>
                  <a:pt x="2937052" y="672998"/>
                </a:lnTo>
                <a:lnTo>
                  <a:pt x="2790748" y="691286"/>
                </a:lnTo>
                <a:lnTo>
                  <a:pt x="2542032" y="738835"/>
                </a:lnTo>
                <a:lnTo>
                  <a:pt x="2286000" y="793699"/>
                </a:lnTo>
                <a:lnTo>
                  <a:pt x="2088489" y="848563"/>
                </a:lnTo>
                <a:lnTo>
                  <a:pt x="1876348" y="914400"/>
                </a:lnTo>
                <a:lnTo>
                  <a:pt x="1733702" y="965606"/>
                </a:lnTo>
                <a:lnTo>
                  <a:pt x="1517904" y="1068019"/>
                </a:lnTo>
                <a:lnTo>
                  <a:pt x="1389888" y="1126540"/>
                </a:lnTo>
                <a:lnTo>
                  <a:pt x="1228953" y="1210665"/>
                </a:lnTo>
                <a:lnTo>
                  <a:pt x="1068019" y="1305763"/>
                </a:lnTo>
                <a:lnTo>
                  <a:pt x="921715" y="1400860"/>
                </a:lnTo>
                <a:lnTo>
                  <a:pt x="811987" y="1477670"/>
                </a:lnTo>
                <a:lnTo>
                  <a:pt x="680313" y="1583740"/>
                </a:lnTo>
                <a:lnTo>
                  <a:pt x="588873" y="1675180"/>
                </a:lnTo>
                <a:lnTo>
                  <a:pt x="541324" y="1726387"/>
                </a:lnTo>
                <a:lnTo>
                  <a:pt x="519379" y="1759305"/>
                </a:lnTo>
                <a:lnTo>
                  <a:pt x="501091" y="1799539"/>
                </a:lnTo>
                <a:lnTo>
                  <a:pt x="193852" y="2117750"/>
                </a:lnTo>
                <a:lnTo>
                  <a:pt x="153619" y="2136038"/>
                </a:lnTo>
                <a:lnTo>
                  <a:pt x="120700" y="2147011"/>
                </a:lnTo>
                <a:lnTo>
                  <a:pt x="98755" y="2150668"/>
                </a:lnTo>
                <a:lnTo>
                  <a:pt x="80467" y="2150668"/>
                </a:lnTo>
                <a:lnTo>
                  <a:pt x="43891" y="2136038"/>
                </a:lnTo>
                <a:lnTo>
                  <a:pt x="14630" y="2110435"/>
                </a:lnTo>
                <a:lnTo>
                  <a:pt x="0" y="2073859"/>
                </a:lnTo>
                <a:lnTo>
                  <a:pt x="14630" y="2004364"/>
                </a:lnTo>
                <a:lnTo>
                  <a:pt x="36576" y="1945843"/>
                </a:lnTo>
                <a:lnTo>
                  <a:pt x="84124" y="1865376"/>
                </a:lnTo>
                <a:lnTo>
                  <a:pt x="128016" y="1799539"/>
                </a:lnTo>
                <a:lnTo>
                  <a:pt x="193852" y="1719072"/>
                </a:lnTo>
                <a:lnTo>
                  <a:pt x="288950" y="1616659"/>
                </a:lnTo>
                <a:lnTo>
                  <a:pt x="387705" y="1521561"/>
                </a:lnTo>
                <a:lnTo>
                  <a:pt x="501091" y="1426464"/>
                </a:lnTo>
                <a:lnTo>
                  <a:pt x="629107" y="1331366"/>
                </a:lnTo>
                <a:lnTo>
                  <a:pt x="753465" y="1243584"/>
                </a:lnTo>
                <a:lnTo>
                  <a:pt x="859536" y="1174089"/>
                </a:lnTo>
                <a:lnTo>
                  <a:pt x="983894" y="1100937"/>
                </a:lnTo>
                <a:lnTo>
                  <a:pt x="1093622" y="1038758"/>
                </a:lnTo>
                <a:lnTo>
                  <a:pt x="1236268" y="965606"/>
                </a:lnTo>
                <a:lnTo>
                  <a:pt x="1338681" y="914400"/>
                </a:lnTo>
                <a:lnTo>
                  <a:pt x="1613001" y="804672"/>
                </a:lnTo>
                <a:lnTo>
                  <a:pt x="1766620" y="746150"/>
                </a:lnTo>
                <a:lnTo>
                  <a:pt x="1934870" y="687628"/>
                </a:lnTo>
                <a:lnTo>
                  <a:pt x="2070201" y="647395"/>
                </a:lnTo>
                <a:lnTo>
                  <a:pt x="2282342" y="592531"/>
                </a:lnTo>
                <a:lnTo>
                  <a:pt x="2384755" y="57058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655126F-1B48-1F45-A100-173CA6B92976}"/>
              </a:ext>
            </a:extLst>
          </p:cNvPr>
          <p:cNvSpPr/>
          <p:nvPr/>
        </p:nvSpPr>
        <p:spPr>
          <a:xfrm rot="16200000">
            <a:off x="6729413" y="5121275"/>
            <a:ext cx="958850" cy="428625"/>
          </a:xfrm>
          <a:custGeom>
            <a:avLst/>
            <a:gdLst>
              <a:gd name="connsiteX0" fmla="*/ 595313 w 959644"/>
              <a:gd name="connsiteY0" fmla="*/ 383381 h 428625"/>
              <a:gd name="connsiteX1" fmla="*/ 385763 w 959644"/>
              <a:gd name="connsiteY1" fmla="*/ 357187 h 428625"/>
              <a:gd name="connsiteX2" fmla="*/ 240506 w 959644"/>
              <a:gd name="connsiteY2" fmla="*/ 342900 h 428625"/>
              <a:gd name="connsiteX3" fmla="*/ 219075 w 959644"/>
              <a:gd name="connsiteY3" fmla="*/ 342900 h 428625"/>
              <a:gd name="connsiteX4" fmla="*/ 173831 w 959644"/>
              <a:gd name="connsiteY4" fmla="*/ 347662 h 428625"/>
              <a:gd name="connsiteX5" fmla="*/ 107156 w 959644"/>
              <a:gd name="connsiteY5" fmla="*/ 361950 h 428625"/>
              <a:gd name="connsiteX6" fmla="*/ 59531 w 959644"/>
              <a:gd name="connsiteY6" fmla="*/ 383381 h 428625"/>
              <a:gd name="connsiteX7" fmla="*/ 0 w 959644"/>
              <a:gd name="connsiteY7" fmla="*/ 404812 h 428625"/>
              <a:gd name="connsiteX8" fmla="*/ 397669 w 959644"/>
              <a:gd name="connsiteY8" fmla="*/ 0 h 428625"/>
              <a:gd name="connsiteX9" fmla="*/ 378619 w 959644"/>
              <a:gd name="connsiteY9" fmla="*/ 26193 h 428625"/>
              <a:gd name="connsiteX10" fmla="*/ 373856 w 959644"/>
              <a:gd name="connsiteY10" fmla="*/ 61912 h 428625"/>
              <a:gd name="connsiteX11" fmla="*/ 378619 w 959644"/>
              <a:gd name="connsiteY11" fmla="*/ 85725 h 428625"/>
              <a:gd name="connsiteX12" fmla="*/ 392906 w 959644"/>
              <a:gd name="connsiteY12" fmla="*/ 109537 h 428625"/>
              <a:gd name="connsiteX13" fmla="*/ 416719 w 959644"/>
              <a:gd name="connsiteY13" fmla="*/ 133350 h 428625"/>
              <a:gd name="connsiteX14" fmla="*/ 454819 w 959644"/>
              <a:gd name="connsiteY14" fmla="*/ 154781 h 428625"/>
              <a:gd name="connsiteX15" fmla="*/ 550069 w 959644"/>
              <a:gd name="connsiteY15" fmla="*/ 207168 h 428625"/>
              <a:gd name="connsiteX16" fmla="*/ 700088 w 959644"/>
              <a:gd name="connsiteY16" fmla="*/ 271462 h 428625"/>
              <a:gd name="connsiteX17" fmla="*/ 854869 w 959644"/>
              <a:gd name="connsiteY17" fmla="*/ 333375 h 428625"/>
              <a:gd name="connsiteX18" fmla="*/ 907256 w 959644"/>
              <a:gd name="connsiteY18" fmla="*/ 350043 h 428625"/>
              <a:gd name="connsiteX19" fmla="*/ 931069 w 959644"/>
              <a:gd name="connsiteY19" fmla="*/ 359568 h 428625"/>
              <a:gd name="connsiteX20" fmla="*/ 938213 w 959644"/>
              <a:gd name="connsiteY20" fmla="*/ 364331 h 428625"/>
              <a:gd name="connsiteX21" fmla="*/ 945356 w 959644"/>
              <a:gd name="connsiteY21" fmla="*/ 373856 h 428625"/>
              <a:gd name="connsiteX22" fmla="*/ 954881 w 959644"/>
              <a:gd name="connsiteY22" fmla="*/ 390525 h 428625"/>
              <a:gd name="connsiteX23" fmla="*/ 959644 w 959644"/>
              <a:gd name="connsiteY23" fmla="*/ 404812 h 428625"/>
              <a:gd name="connsiteX24" fmla="*/ 957263 w 959644"/>
              <a:gd name="connsiteY24" fmla="*/ 414337 h 428625"/>
              <a:gd name="connsiteX25" fmla="*/ 942975 w 959644"/>
              <a:gd name="connsiteY25" fmla="*/ 423862 h 428625"/>
              <a:gd name="connsiteX26" fmla="*/ 921544 w 959644"/>
              <a:gd name="connsiteY26" fmla="*/ 428625 h 428625"/>
              <a:gd name="connsiteX27" fmla="*/ 857250 w 959644"/>
              <a:gd name="connsiteY27" fmla="*/ 421481 h 428625"/>
              <a:gd name="connsiteX28" fmla="*/ 747713 w 959644"/>
              <a:gd name="connsiteY28" fmla="*/ 404812 h 428625"/>
              <a:gd name="connsiteX29" fmla="*/ 595313 w 959644"/>
              <a:gd name="connsiteY29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59644" h="428625">
                <a:moveTo>
                  <a:pt x="595313" y="383381"/>
                </a:moveTo>
                <a:lnTo>
                  <a:pt x="385763" y="357187"/>
                </a:lnTo>
                <a:lnTo>
                  <a:pt x="240506" y="342900"/>
                </a:lnTo>
                <a:lnTo>
                  <a:pt x="219075" y="342900"/>
                </a:lnTo>
                <a:lnTo>
                  <a:pt x="173831" y="347662"/>
                </a:lnTo>
                <a:lnTo>
                  <a:pt x="107156" y="361950"/>
                </a:lnTo>
                <a:lnTo>
                  <a:pt x="59531" y="383381"/>
                </a:lnTo>
                <a:lnTo>
                  <a:pt x="0" y="404812"/>
                </a:lnTo>
                <a:lnTo>
                  <a:pt x="397669" y="0"/>
                </a:lnTo>
                <a:lnTo>
                  <a:pt x="378619" y="26193"/>
                </a:lnTo>
                <a:lnTo>
                  <a:pt x="373856" y="61912"/>
                </a:lnTo>
                <a:lnTo>
                  <a:pt x="378619" y="85725"/>
                </a:lnTo>
                <a:lnTo>
                  <a:pt x="392906" y="109537"/>
                </a:lnTo>
                <a:lnTo>
                  <a:pt x="416719" y="133350"/>
                </a:lnTo>
                <a:lnTo>
                  <a:pt x="454819" y="154781"/>
                </a:lnTo>
                <a:lnTo>
                  <a:pt x="550069" y="207168"/>
                </a:lnTo>
                <a:lnTo>
                  <a:pt x="700088" y="271462"/>
                </a:lnTo>
                <a:lnTo>
                  <a:pt x="854869" y="333375"/>
                </a:lnTo>
                <a:lnTo>
                  <a:pt x="907256" y="350043"/>
                </a:lnTo>
                <a:lnTo>
                  <a:pt x="931069" y="359568"/>
                </a:lnTo>
                <a:lnTo>
                  <a:pt x="938213" y="364331"/>
                </a:lnTo>
                <a:lnTo>
                  <a:pt x="945356" y="373856"/>
                </a:lnTo>
                <a:lnTo>
                  <a:pt x="954881" y="390525"/>
                </a:lnTo>
                <a:lnTo>
                  <a:pt x="959644" y="404812"/>
                </a:lnTo>
                <a:lnTo>
                  <a:pt x="957263" y="414337"/>
                </a:lnTo>
                <a:lnTo>
                  <a:pt x="942975" y="423862"/>
                </a:lnTo>
                <a:lnTo>
                  <a:pt x="921544" y="428625"/>
                </a:lnTo>
                <a:lnTo>
                  <a:pt x="857250" y="421481"/>
                </a:lnTo>
                <a:lnTo>
                  <a:pt x="747713" y="404812"/>
                </a:lnTo>
                <a:lnTo>
                  <a:pt x="595313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7A2A792-A317-F742-ABE8-C128ABBE2C03}"/>
              </a:ext>
            </a:extLst>
          </p:cNvPr>
          <p:cNvSpPr/>
          <p:nvPr/>
        </p:nvSpPr>
        <p:spPr>
          <a:xfrm>
            <a:off x="4729163" y="3282950"/>
            <a:ext cx="2138362" cy="2347913"/>
          </a:xfrm>
          <a:custGeom>
            <a:avLst/>
            <a:gdLst>
              <a:gd name="connsiteX0" fmla="*/ 1614008 w 2138714"/>
              <a:gd name="connsiteY0" fmla="*/ 705745 h 2347369"/>
              <a:gd name="connsiteX1" fmla="*/ 1699925 w 2138714"/>
              <a:gd name="connsiteY1" fmla="*/ 570733 h 2347369"/>
              <a:gd name="connsiteX2" fmla="*/ 1749020 w 2138714"/>
              <a:gd name="connsiteY2" fmla="*/ 490953 h 2347369"/>
              <a:gd name="connsiteX3" fmla="*/ 1776637 w 2138714"/>
              <a:gd name="connsiteY3" fmla="*/ 438790 h 2347369"/>
              <a:gd name="connsiteX4" fmla="*/ 1788910 w 2138714"/>
              <a:gd name="connsiteY4" fmla="*/ 411173 h 2347369"/>
              <a:gd name="connsiteX5" fmla="*/ 1801184 w 2138714"/>
              <a:gd name="connsiteY5" fmla="*/ 374352 h 2347369"/>
              <a:gd name="connsiteX6" fmla="*/ 1819595 w 2138714"/>
              <a:gd name="connsiteY6" fmla="*/ 309914 h 2347369"/>
              <a:gd name="connsiteX7" fmla="*/ 1822663 w 2138714"/>
              <a:gd name="connsiteY7" fmla="*/ 279230 h 2347369"/>
              <a:gd name="connsiteX8" fmla="*/ 1822663 w 2138714"/>
              <a:gd name="connsiteY8" fmla="*/ 233203 h 2347369"/>
              <a:gd name="connsiteX9" fmla="*/ 1813458 w 2138714"/>
              <a:gd name="connsiteY9" fmla="*/ 177971 h 2347369"/>
              <a:gd name="connsiteX10" fmla="*/ 1801184 w 2138714"/>
              <a:gd name="connsiteY10" fmla="*/ 138081 h 2347369"/>
              <a:gd name="connsiteX11" fmla="*/ 1782773 w 2138714"/>
              <a:gd name="connsiteY11" fmla="*/ 98191 h 2347369"/>
              <a:gd name="connsiteX12" fmla="*/ 1764363 w 2138714"/>
              <a:gd name="connsiteY12" fmla="*/ 70575 h 2347369"/>
              <a:gd name="connsiteX13" fmla="*/ 1749020 w 2138714"/>
              <a:gd name="connsiteY13" fmla="*/ 36822 h 2347369"/>
              <a:gd name="connsiteX14" fmla="*/ 1745952 w 2138714"/>
              <a:gd name="connsiteY14" fmla="*/ 21480 h 2347369"/>
              <a:gd name="connsiteX15" fmla="*/ 1745952 w 2138714"/>
              <a:gd name="connsiteY15" fmla="*/ 12274 h 2347369"/>
              <a:gd name="connsiteX16" fmla="*/ 1752089 w 2138714"/>
              <a:gd name="connsiteY16" fmla="*/ 0 h 2347369"/>
              <a:gd name="connsiteX17" fmla="*/ 1767431 w 2138714"/>
              <a:gd name="connsiteY17" fmla="*/ 0 h 2347369"/>
              <a:gd name="connsiteX18" fmla="*/ 1816526 w 2138714"/>
              <a:gd name="connsiteY18" fmla="*/ 9206 h 2347369"/>
              <a:gd name="connsiteX19" fmla="*/ 1859485 w 2138714"/>
              <a:gd name="connsiteY19" fmla="*/ 21480 h 2347369"/>
              <a:gd name="connsiteX20" fmla="*/ 1893238 w 2138714"/>
              <a:gd name="connsiteY20" fmla="*/ 36822 h 2347369"/>
              <a:gd name="connsiteX21" fmla="*/ 1933128 w 2138714"/>
              <a:gd name="connsiteY21" fmla="*/ 64438 h 2347369"/>
              <a:gd name="connsiteX22" fmla="*/ 1954607 w 2138714"/>
              <a:gd name="connsiteY22" fmla="*/ 85917 h 2347369"/>
              <a:gd name="connsiteX23" fmla="*/ 2000634 w 2138714"/>
              <a:gd name="connsiteY23" fmla="*/ 135012 h 2347369"/>
              <a:gd name="connsiteX24" fmla="*/ 2043592 w 2138714"/>
              <a:gd name="connsiteY24" fmla="*/ 193313 h 2347369"/>
              <a:gd name="connsiteX25" fmla="*/ 2089619 w 2138714"/>
              <a:gd name="connsiteY25" fmla="*/ 270024 h 2347369"/>
              <a:gd name="connsiteX26" fmla="*/ 2120304 w 2138714"/>
              <a:gd name="connsiteY26" fmla="*/ 328325 h 2347369"/>
              <a:gd name="connsiteX27" fmla="*/ 2135646 w 2138714"/>
              <a:gd name="connsiteY27" fmla="*/ 362078 h 2347369"/>
              <a:gd name="connsiteX28" fmla="*/ 2138714 w 2138714"/>
              <a:gd name="connsiteY28" fmla="*/ 383557 h 2347369"/>
              <a:gd name="connsiteX29" fmla="*/ 2135646 w 2138714"/>
              <a:gd name="connsiteY29" fmla="*/ 417310 h 2347369"/>
              <a:gd name="connsiteX30" fmla="*/ 2123372 w 2138714"/>
              <a:gd name="connsiteY30" fmla="*/ 454132 h 2347369"/>
              <a:gd name="connsiteX31" fmla="*/ 2098824 w 2138714"/>
              <a:gd name="connsiteY31" fmla="*/ 494022 h 2347369"/>
              <a:gd name="connsiteX32" fmla="*/ 2046661 w 2138714"/>
              <a:gd name="connsiteY32" fmla="*/ 549254 h 2347369"/>
              <a:gd name="connsiteX33" fmla="*/ 1960744 w 2138714"/>
              <a:gd name="connsiteY33" fmla="*/ 675061 h 2347369"/>
              <a:gd name="connsiteX34" fmla="*/ 1847211 w 2138714"/>
              <a:gd name="connsiteY34" fmla="*/ 828484 h 2347369"/>
              <a:gd name="connsiteX35" fmla="*/ 1755157 w 2138714"/>
              <a:gd name="connsiteY35" fmla="*/ 954290 h 2347369"/>
              <a:gd name="connsiteX36" fmla="*/ 1580255 w 2138714"/>
              <a:gd name="connsiteY36" fmla="*/ 1175219 h 2347369"/>
              <a:gd name="connsiteX37" fmla="*/ 1439106 w 2138714"/>
              <a:gd name="connsiteY37" fmla="*/ 1337847 h 2347369"/>
              <a:gd name="connsiteX38" fmla="*/ 1297957 w 2138714"/>
              <a:gd name="connsiteY38" fmla="*/ 1475928 h 2347369"/>
              <a:gd name="connsiteX39" fmla="*/ 1119987 w 2138714"/>
              <a:gd name="connsiteY39" fmla="*/ 1644693 h 2347369"/>
              <a:gd name="connsiteX40" fmla="*/ 948153 w 2138714"/>
              <a:gd name="connsiteY40" fmla="*/ 1798116 h 2347369"/>
              <a:gd name="connsiteX41" fmla="*/ 880647 w 2138714"/>
              <a:gd name="connsiteY41" fmla="*/ 1853348 h 2347369"/>
              <a:gd name="connsiteX42" fmla="*/ 773251 w 2138714"/>
              <a:gd name="connsiteY42" fmla="*/ 1936196 h 2347369"/>
              <a:gd name="connsiteX43" fmla="*/ 653581 w 2138714"/>
              <a:gd name="connsiteY43" fmla="*/ 2009839 h 2347369"/>
              <a:gd name="connsiteX44" fmla="*/ 490953 w 2138714"/>
              <a:gd name="connsiteY44" fmla="*/ 2101893 h 2347369"/>
              <a:gd name="connsiteX45" fmla="*/ 291504 w 2138714"/>
              <a:gd name="connsiteY45" fmla="*/ 2212357 h 2347369"/>
              <a:gd name="connsiteX46" fmla="*/ 119670 w 2138714"/>
              <a:gd name="connsiteY46" fmla="*/ 2304411 h 2347369"/>
              <a:gd name="connsiteX47" fmla="*/ 36822 w 2138714"/>
              <a:gd name="connsiteY47" fmla="*/ 2344301 h 2347369"/>
              <a:gd name="connsiteX48" fmla="*/ 18411 w 2138714"/>
              <a:gd name="connsiteY48" fmla="*/ 2347369 h 2347369"/>
              <a:gd name="connsiteX49" fmla="*/ 6137 w 2138714"/>
              <a:gd name="connsiteY49" fmla="*/ 2344301 h 2347369"/>
              <a:gd name="connsiteX50" fmla="*/ 0 w 2138714"/>
              <a:gd name="connsiteY50" fmla="*/ 2328959 h 2347369"/>
              <a:gd name="connsiteX51" fmla="*/ 12274 w 2138714"/>
              <a:gd name="connsiteY51" fmla="*/ 2295206 h 2347369"/>
              <a:gd name="connsiteX52" fmla="*/ 39890 w 2138714"/>
              <a:gd name="connsiteY52" fmla="*/ 2270658 h 2347369"/>
              <a:gd name="connsiteX53" fmla="*/ 144218 w 2138714"/>
              <a:gd name="connsiteY53" fmla="*/ 2206220 h 2347369"/>
              <a:gd name="connsiteX54" fmla="*/ 316051 w 2138714"/>
              <a:gd name="connsiteY54" fmla="*/ 2080414 h 2347369"/>
              <a:gd name="connsiteX55" fmla="*/ 472543 w 2138714"/>
              <a:gd name="connsiteY55" fmla="*/ 1966881 h 2347369"/>
              <a:gd name="connsiteX56" fmla="*/ 635171 w 2138714"/>
              <a:gd name="connsiteY56" fmla="*/ 1838006 h 2347369"/>
              <a:gd name="connsiteX57" fmla="*/ 754841 w 2138714"/>
              <a:gd name="connsiteY57" fmla="*/ 1730610 h 2347369"/>
              <a:gd name="connsiteX58" fmla="*/ 899058 w 2138714"/>
              <a:gd name="connsiteY58" fmla="*/ 1601735 h 2347369"/>
              <a:gd name="connsiteX59" fmla="*/ 1086234 w 2138714"/>
              <a:gd name="connsiteY59" fmla="*/ 1414559 h 2347369"/>
              <a:gd name="connsiteX60" fmla="*/ 1297957 w 2138714"/>
              <a:gd name="connsiteY60" fmla="*/ 1178288 h 2347369"/>
              <a:gd name="connsiteX61" fmla="*/ 1377737 w 2138714"/>
              <a:gd name="connsiteY61" fmla="*/ 1080097 h 2347369"/>
              <a:gd name="connsiteX62" fmla="*/ 1503544 w 2138714"/>
              <a:gd name="connsiteY62" fmla="*/ 880647 h 2347369"/>
              <a:gd name="connsiteX63" fmla="*/ 1614008 w 2138714"/>
              <a:gd name="connsiteY63" fmla="*/ 705745 h 234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38714" h="2347369">
                <a:moveTo>
                  <a:pt x="1614008" y="705745"/>
                </a:moveTo>
                <a:lnTo>
                  <a:pt x="1699925" y="570733"/>
                </a:lnTo>
                <a:lnTo>
                  <a:pt x="1749020" y="490953"/>
                </a:lnTo>
                <a:lnTo>
                  <a:pt x="1776637" y="438790"/>
                </a:lnTo>
                <a:lnTo>
                  <a:pt x="1788910" y="411173"/>
                </a:lnTo>
                <a:lnTo>
                  <a:pt x="1801184" y="374352"/>
                </a:lnTo>
                <a:lnTo>
                  <a:pt x="1819595" y="309914"/>
                </a:lnTo>
                <a:lnTo>
                  <a:pt x="1822663" y="279230"/>
                </a:lnTo>
                <a:lnTo>
                  <a:pt x="1822663" y="233203"/>
                </a:lnTo>
                <a:lnTo>
                  <a:pt x="1813458" y="177971"/>
                </a:lnTo>
                <a:lnTo>
                  <a:pt x="1801184" y="138081"/>
                </a:lnTo>
                <a:lnTo>
                  <a:pt x="1782773" y="98191"/>
                </a:lnTo>
                <a:lnTo>
                  <a:pt x="1764363" y="70575"/>
                </a:lnTo>
                <a:lnTo>
                  <a:pt x="1749020" y="36822"/>
                </a:lnTo>
                <a:lnTo>
                  <a:pt x="1745952" y="21480"/>
                </a:lnTo>
                <a:lnTo>
                  <a:pt x="1745952" y="12274"/>
                </a:lnTo>
                <a:lnTo>
                  <a:pt x="1752089" y="0"/>
                </a:lnTo>
                <a:lnTo>
                  <a:pt x="1767431" y="0"/>
                </a:lnTo>
                <a:lnTo>
                  <a:pt x="1816526" y="9206"/>
                </a:lnTo>
                <a:lnTo>
                  <a:pt x="1859485" y="21480"/>
                </a:lnTo>
                <a:lnTo>
                  <a:pt x="1893238" y="36822"/>
                </a:lnTo>
                <a:lnTo>
                  <a:pt x="1933128" y="64438"/>
                </a:lnTo>
                <a:lnTo>
                  <a:pt x="1954607" y="85917"/>
                </a:lnTo>
                <a:lnTo>
                  <a:pt x="2000634" y="135012"/>
                </a:lnTo>
                <a:lnTo>
                  <a:pt x="2043592" y="193313"/>
                </a:lnTo>
                <a:lnTo>
                  <a:pt x="2089619" y="270024"/>
                </a:lnTo>
                <a:lnTo>
                  <a:pt x="2120304" y="328325"/>
                </a:lnTo>
                <a:lnTo>
                  <a:pt x="2135646" y="362078"/>
                </a:lnTo>
                <a:lnTo>
                  <a:pt x="2138714" y="383557"/>
                </a:lnTo>
                <a:lnTo>
                  <a:pt x="2135646" y="417310"/>
                </a:lnTo>
                <a:lnTo>
                  <a:pt x="2123372" y="454132"/>
                </a:lnTo>
                <a:lnTo>
                  <a:pt x="2098824" y="494022"/>
                </a:lnTo>
                <a:lnTo>
                  <a:pt x="2046661" y="549254"/>
                </a:lnTo>
                <a:lnTo>
                  <a:pt x="1960744" y="675061"/>
                </a:lnTo>
                <a:lnTo>
                  <a:pt x="1847211" y="828484"/>
                </a:lnTo>
                <a:lnTo>
                  <a:pt x="1755157" y="954290"/>
                </a:lnTo>
                <a:lnTo>
                  <a:pt x="1580255" y="1175219"/>
                </a:lnTo>
                <a:lnTo>
                  <a:pt x="1439106" y="1337847"/>
                </a:lnTo>
                <a:lnTo>
                  <a:pt x="1297957" y="1475928"/>
                </a:lnTo>
                <a:lnTo>
                  <a:pt x="1119987" y="1644693"/>
                </a:lnTo>
                <a:lnTo>
                  <a:pt x="948153" y="1798116"/>
                </a:lnTo>
                <a:lnTo>
                  <a:pt x="880647" y="1853348"/>
                </a:lnTo>
                <a:lnTo>
                  <a:pt x="773251" y="1936196"/>
                </a:lnTo>
                <a:lnTo>
                  <a:pt x="653581" y="2009839"/>
                </a:lnTo>
                <a:lnTo>
                  <a:pt x="490953" y="2101893"/>
                </a:lnTo>
                <a:lnTo>
                  <a:pt x="291504" y="2212357"/>
                </a:lnTo>
                <a:lnTo>
                  <a:pt x="119670" y="2304411"/>
                </a:lnTo>
                <a:lnTo>
                  <a:pt x="36822" y="2344301"/>
                </a:lnTo>
                <a:lnTo>
                  <a:pt x="18411" y="2347369"/>
                </a:lnTo>
                <a:lnTo>
                  <a:pt x="6137" y="2344301"/>
                </a:lnTo>
                <a:lnTo>
                  <a:pt x="0" y="2328959"/>
                </a:lnTo>
                <a:lnTo>
                  <a:pt x="12274" y="2295206"/>
                </a:lnTo>
                <a:lnTo>
                  <a:pt x="39890" y="2270658"/>
                </a:lnTo>
                <a:lnTo>
                  <a:pt x="144218" y="2206220"/>
                </a:lnTo>
                <a:lnTo>
                  <a:pt x="316051" y="2080414"/>
                </a:lnTo>
                <a:lnTo>
                  <a:pt x="472543" y="1966881"/>
                </a:lnTo>
                <a:lnTo>
                  <a:pt x="635171" y="1838006"/>
                </a:lnTo>
                <a:lnTo>
                  <a:pt x="754841" y="1730610"/>
                </a:lnTo>
                <a:lnTo>
                  <a:pt x="899058" y="1601735"/>
                </a:lnTo>
                <a:lnTo>
                  <a:pt x="1086234" y="1414559"/>
                </a:lnTo>
                <a:lnTo>
                  <a:pt x="1297957" y="1178288"/>
                </a:lnTo>
                <a:lnTo>
                  <a:pt x="1377737" y="1080097"/>
                </a:lnTo>
                <a:lnTo>
                  <a:pt x="1503544" y="880647"/>
                </a:lnTo>
                <a:lnTo>
                  <a:pt x="1614008" y="7057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2CEBF5-0F10-471F-AB41-6AAD20BDE8A8}"/>
              </a:ext>
            </a:extLst>
          </p:cNvPr>
          <p:cNvGrpSpPr/>
          <p:nvPr/>
        </p:nvGrpSpPr>
        <p:grpSpPr>
          <a:xfrm>
            <a:off x="2501900" y="1597025"/>
            <a:ext cx="4927600" cy="4424362"/>
            <a:chOff x="2647950" y="1735138"/>
            <a:chExt cx="4927600" cy="4424362"/>
          </a:xfrm>
        </p:grpSpPr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3FFF249C-2EA0-4DCA-A1FC-D8974994BF20}"/>
                </a:ext>
              </a:extLst>
            </p:cNvPr>
            <p:cNvSpPr/>
            <p:nvPr/>
          </p:nvSpPr>
          <p:spPr>
            <a:xfrm>
              <a:off x="2805113" y="19351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DEB04BA1-6837-4EF9-9938-ADFAB7545029}"/>
                </a:ext>
              </a:extLst>
            </p:cNvPr>
            <p:cNvSpPr/>
            <p:nvPr/>
          </p:nvSpPr>
          <p:spPr>
            <a:xfrm>
              <a:off x="3565525" y="17811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2">
              <a:extLst>
                <a:ext uri="{FF2B5EF4-FFF2-40B4-BE49-F238E27FC236}">
                  <a16:creationId xmlns:a16="http://schemas.microsoft.com/office/drawing/2014/main" id="{E3ADAA13-AAD8-4289-8B98-8F026B4C7564}"/>
                </a:ext>
              </a:extLst>
            </p:cNvPr>
            <p:cNvSpPr/>
            <p:nvPr/>
          </p:nvSpPr>
          <p:spPr>
            <a:xfrm>
              <a:off x="4327525" y="17351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8EF29F3A-40DE-46D3-885A-E5CED5C4AC66}"/>
                </a:ext>
              </a:extLst>
            </p:cNvPr>
            <p:cNvSpPr/>
            <p:nvPr/>
          </p:nvSpPr>
          <p:spPr>
            <a:xfrm>
              <a:off x="2971800" y="29797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0">
              <a:extLst>
                <a:ext uri="{FF2B5EF4-FFF2-40B4-BE49-F238E27FC236}">
                  <a16:creationId xmlns:a16="http://schemas.microsoft.com/office/drawing/2014/main" id="{B1609800-74A4-440F-A860-55CED3F6D826}"/>
                </a:ext>
              </a:extLst>
            </p:cNvPr>
            <p:cNvSpPr/>
            <p:nvPr/>
          </p:nvSpPr>
          <p:spPr>
            <a:xfrm>
              <a:off x="6276975" y="19319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96AFF628-6B69-4531-B64A-B281F314AAFD}"/>
                </a:ext>
              </a:extLst>
            </p:cNvPr>
            <p:cNvSpPr/>
            <p:nvPr/>
          </p:nvSpPr>
          <p:spPr>
            <a:xfrm>
              <a:off x="3194050" y="27733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896EB62B-5AF6-4DCE-85F9-99ABDFFE8102}"/>
                </a:ext>
              </a:extLst>
            </p:cNvPr>
            <p:cNvSpPr/>
            <p:nvPr/>
          </p:nvSpPr>
          <p:spPr>
            <a:xfrm>
              <a:off x="3360738" y="33575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6">
              <a:extLst>
                <a:ext uri="{FF2B5EF4-FFF2-40B4-BE49-F238E27FC236}">
                  <a16:creationId xmlns:a16="http://schemas.microsoft.com/office/drawing/2014/main" id="{F4D977B7-31C5-47C7-8D8F-B07F5ABDDF20}"/>
                </a:ext>
              </a:extLst>
            </p:cNvPr>
            <p:cNvSpPr/>
            <p:nvPr/>
          </p:nvSpPr>
          <p:spPr>
            <a:xfrm>
              <a:off x="3432175" y="39100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D2AEBCA9-5DA1-4241-9F82-337D7279446B}"/>
                </a:ext>
              </a:extLst>
            </p:cNvPr>
            <p:cNvSpPr/>
            <p:nvPr/>
          </p:nvSpPr>
          <p:spPr>
            <a:xfrm>
              <a:off x="2647950" y="44688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814B73AD-E034-456D-ADB1-2D1916BA6356}"/>
                </a:ext>
              </a:extLst>
            </p:cNvPr>
            <p:cNvSpPr/>
            <p:nvPr/>
          </p:nvSpPr>
          <p:spPr>
            <a:xfrm>
              <a:off x="3878263" y="30353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C0BAE838-A006-49B8-9D6A-8D562F5FFBF0}"/>
                </a:ext>
              </a:extLst>
            </p:cNvPr>
            <p:cNvSpPr/>
            <p:nvPr/>
          </p:nvSpPr>
          <p:spPr>
            <a:xfrm>
              <a:off x="4965700" y="29321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5C1B07DD-D132-471A-921F-F8EEC7F377D7}"/>
                </a:ext>
              </a:extLst>
            </p:cNvPr>
            <p:cNvSpPr/>
            <p:nvPr/>
          </p:nvSpPr>
          <p:spPr>
            <a:xfrm rot="16200000">
              <a:off x="4311650" y="28495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A7C1476B-BAD8-4151-AAB9-85988CC911CC}"/>
                </a:ext>
              </a:extLst>
            </p:cNvPr>
            <p:cNvSpPr/>
            <p:nvPr/>
          </p:nvSpPr>
          <p:spPr>
            <a:xfrm rot="16200000">
              <a:off x="6881813" y="52736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B2B31663-00D2-44CA-92DA-2CE97413E221}"/>
                </a:ext>
              </a:extLst>
            </p:cNvPr>
            <p:cNvSpPr/>
            <p:nvPr/>
          </p:nvSpPr>
          <p:spPr>
            <a:xfrm>
              <a:off x="4881563" y="34353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08A2050-DA3C-4353-83FA-78F67B2137ED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B775C48A-1C88-4D22-8B57-CCBA63E5EB89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EAD602F9-0534-47F7-A28F-87995F6437E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D5D7BA46-97CC-45AA-B2F6-58B3C3C94F7F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ABABF1FA-9B6D-448C-B1B4-9171105AEA8A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0">
              <a:extLst>
                <a:ext uri="{FF2B5EF4-FFF2-40B4-BE49-F238E27FC236}">
                  <a16:creationId xmlns:a16="http://schemas.microsoft.com/office/drawing/2014/main" id="{3429A140-11BA-41F6-A381-6A866D00D938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8A6D620A-EA29-4F5F-8AD7-14CFC73D8CF5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32432342-D7F2-44E1-BB07-D974CE7934F9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5B838EA3-1D77-4D5A-BEE8-8FEEBEA48F3F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99991BD2-1937-425A-9FAE-CEBF21AB3E56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88B8E677-9FE9-4EAA-B921-718085D41D9A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419A931E-AFE5-4A37-99B1-21833FA37065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DB8C88C3-D83A-4368-A70B-22C4617DA35C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4">
              <a:extLst>
                <a:ext uri="{FF2B5EF4-FFF2-40B4-BE49-F238E27FC236}">
                  <a16:creationId xmlns:a16="http://schemas.microsoft.com/office/drawing/2014/main" id="{A3A9DD72-0766-450C-A939-16D53CE4D1AC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A670124D-2734-48C9-9FAA-9A81442AE998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2363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22BC59-D81C-4947-81C0-75F6D4D08316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CC8AEBE-729A-EB42-AC44-ACE24A1BEDCC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A7F7D0F-D5ED-AF42-9F4F-E89C8DE1892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33D50280-205D-464A-9822-1CEE88C1C5E0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5863386-6B9E-C44F-8DB5-63AB1641D484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0C2F217-2CDE-344D-AE89-157F289F8A52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59496D1-8BF6-A74A-A6C5-74842673D0F2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03EDCE1-9C6F-7E44-B34A-C9DE725C3CF6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FB1F208-8D80-D44D-9B21-CB56C8923C6B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517B3077-4181-1149-ABAD-719A768F94D2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66CC218-2DB5-B741-8C8F-376667DBF2DC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EC1EA1E-3F98-4E4A-8131-3B70E1F5E2D4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8D20850-FEED-134D-82E5-BE1597368931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7CA0C88C-9A6A-2C46-9390-706A83C2473D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911B387-6128-074F-898E-4E77DC75C8F5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75940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1242</TotalTime>
  <Words>1405</Words>
  <Application>Microsoft Office PowerPoint</Application>
  <PresentationFormat>A4 210 x 297 mm</PresentationFormat>
  <Paragraphs>344</Paragraphs>
  <Slides>139</Slides>
  <Notes>124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139</vt:i4>
      </vt:variant>
    </vt:vector>
  </HeadingPairs>
  <TitlesOfParts>
    <vt:vector size="146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教育出版 4年（2）</vt:lpstr>
      <vt:lpstr>PowerPoint プレゼンテーション</vt:lpstr>
      <vt:lpstr>PowerPoint プレゼンテーション</vt:lpstr>
      <vt:lpstr>リーフレットで知らせよう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短歌の世界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漢字の音を表す部分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ぞろぞろ（落語）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写真をもとに話そう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学級新聞を作ろう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送りがなの使い方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一つの花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いろいろな手紙を書こう</vt:lpstr>
      <vt:lpstr>PowerPoint プレゼンテーション</vt:lpstr>
      <vt:lpstr>PowerPoint プレゼンテーション</vt:lpstr>
      <vt:lpstr>修飾語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「ショートショート」を書こう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月のつく言葉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40</cp:revision>
  <dcterms:created xsi:type="dcterms:W3CDTF">2020-09-08T06:13:45Z</dcterms:created>
  <dcterms:modified xsi:type="dcterms:W3CDTF">2022-01-02T12:53:05Z</dcterms:modified>
</cp:coreProperties>
</file>